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318" r:id="rId3"/>
    <p:sldId id="335" r:id="rId4"/>
    <p:sldId id="336" r:id="rId5"/>
    <p:sldId id="302" r:id="rId6"/>
    <p:sldId id="303" r:id="rId7"/>
    <p:sldId id="317" r:id="rId8"/>
    <p:sldId id="304" r:id="rId9"/>
    <p:sldId id="327" r:id="rId10"/>
    <p:sldId id="328" r:id="rId11"/>
    <p:sldId id="330" r:id="rId12"/>
    <p:sldId id="306" r:id="rId13"/>
    <p:sldId id="326" r:id="rId14"/>
    <p:sldId id="331" r:id="rId15"/>
    <p:sldId id="332" r:id="rId16"/>
    <p:sldId id="305" r:id="rId17"/>
    <p:sldId id="334" r:id="rId18"/>
    <p:sldId id="319" r:id="rId19"/>
    <p:sldId id="324" r:id="rId20"/>
    <p:sldId id="325" r:id="rId21"/>
    <p:sldId id="339" r:id="rId22"/>
    <p:sldId id="309" r:id="rId23"/>
    <p:sldId id="310" r:id="rId24"/>
    <p:sldId id="316" r:id="rId25"/>
    <p:sldId id="315" r:id="rId26"/>
    <p:sldId id="308" r:id="rId27"/>
    <p:sldId id="338" r:id="rId28"/>
    <p:sldId id="337" r:id="rId29"/>
    <p:sldId id="340" r:id="rId30"/>
    <p:sldId id="341" r:id="rId31"/>
    <p:sldId id="427" r:id="rId32"/>
    <p:sldId id="261" r:id="rId33"/>
  </p:sldIdLst>
  <p:sldSz cx="24384000" cy="13716000"/>
  <p:notesSz cx="6858000" cy="9144000"/>
  <p:defaultTextStyle>
    <a:defPPr>
      <a:defRPr lang="bg-BG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42" userDrawn="1">
          <p15:clr>
            <a:srgbClr val="A4A3A4"/>
          </p15:clr>
        </p15:guide>
        <p15:guide id="2" pos="7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0C8"/>
    <a:srgbClr val="FF2D64"/>
    <a:srgbClr val="0000B0"/>
    <a:srgbClr val="0000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4572B0-1C9C-4A1B-AC36-73417D3FFD6F}" v="5" dt="2023-11-02T10:24:45.1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8216" autoAdjust="0"/>
  </p:normalViewPr>
  <p:slideViewPr>
    <p:cSldViewPr snapToGrid="0" showGuides="1">
      <p:cViewPr varScale="1">
        <p:scale>
          <a:sx n="28" d="100"/>
          <a:sy n="28" d="100"/>
        </p:scale>
        <p:origin x="1622" y="43"/>
      </p:cViewPr>
      <p:guideLst>
        <p:guide orient="horz" pos="4842"/>
        <p:guide pos="7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8" d="100"/>
        <a:sy n="158" d="100"/>
      </p:scale>
      <p:origin x="0" y="-4986"/>
    </p:cViewPr>
  </p:sorter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ssilis Vassiliades" userId="181c6a97-452c-403a-a894-11fd041f3da6" providerId="ADAL" clId="{0403A61C-60D4-4912-8984-A82EEE77AC2A}"/>
    <pc:docChg chg="undo redo custSel addSld delSld modSld sldOrd">
      <pc:chgData name="Vassilis Vassiliades" userId="181c6a97-452c-403a-a894-11fd041f3da6" providerId="ADAL" clId="{0403A61C-60D4-4912-8984-A82EEE77AC2A}" dt="2022-11-08T13:15:02.754" v="7781" actId="47"/>
      <pc:docMkLst>
        <pc:docMk/>
      </pc:docMkLst>
      <pc:sldChg chg="addSp modSp mod">
        <pc:chgData name="Vassilis Vassiliades" userId="181c6a97-452c-403a-a894-11fd041f3da6" providerId="ADAL" clId="{0403A61C-60D4-4912-8984-A82EEE77AC2A}" dt="2022-11-07T14:44:30.650" v="5044" actId="20577"/>
        <pc:sldMkLst>
          <pc:docMk/>
          <pc:sldMk cId="1079850943" sldId="302"/>
        </pc:sldMkLst>
        <pc:spChg chg="mod">
          <ac:chgData name="Vassilis Vassiliades" userId="181c6a97-452c-403a-a894-11fd041f3da6" providerId="ADAL" clId="{0403A61C-60D4-4912-8984-A82EEE77AC2A}" dt="2022-11-07T14:43:21.904" v="4980" actId="5793"/>
          <ac:spMkLst>
            <pc:docMk/>
            <pc:sldMk cId="1079850943" sldId="302"/>
            <ac:spMk id="4" creationId="{00000000-0000-0000-0000-000000000000}"/>
          </ac:spMkLst>
        </pc:spChg>
        <pc:spChg chg="add mod">
          <ac:chgData name="Vassilis Vassiliades" userId="181c6a97-452c-403a-a894-11fd041f3da6" providerId="ADAL" clId="{0403A61C-60D4-4912-8984-A82EEE77AC2A}" dt="2022-11-07T14:44:30.650" v="5044" actId="20577"/>
          <ac:spMkLst>
            <pc:docMk/>
            <pc:sldMk cId="1079850943" sldId="302"/>
            <ac:spMk id="7" creationId="{ADDC3D14-39A1-FD2E-7754-EF4EB12BA3DF}"/>
          </ac:spMkLst>
        </pc:spChg>
      </pc:sldChg>
      <pc:sldChg chg="modSp modNotesTx">
        <pc:chgData name="Vassilis Vassiliades" userId="181c6a97-452c-403a-a894-11fd041f3da6" providerId="ADAL" clId="{0403A61C-60D4-4912-8984-A82EEE77AC2A}" dt="2022-11-08T10:17:53.011" v="5596" actId="207"/>
        <pc:sldMkLst>
          <pc:docMk/>
          <pc:sldMk cId="3857871943" sldId="304"/>
        </pc:sldMkLst>
        <pc:spChg chg="mod">
          <ac:chgData name="Vassilis Vassiliades" userId="181c6a97-452c-403a-a894-11fd041f3da6" providerId="ADAL" clId="{0403A61C-60D4-4912-8984-A82EEE77AC2A}" dt="2022-11-07T13:55:24.419" v="3595" actId="2711"/>
          <ac:spMkLst>
            <pc:docMk/>
            <pc:sldMk cId="3857871943" sldId="304"/>
            <ac:spMk id="101" creationId="{27626F26-F935-2B3E-BA78-6F7CD663E785}"/>
          </ac:spMkLst>
        </pc:spChg>
        <pc:spChg chg="mod">
          <ac:chgData name="Vassilis Vassiliades" userId="181c6a97-452c-403a-a894-11fd041f3da6" providerId="ADAL" clId="{0403A61C-60D4-4912-8984-A82EEE77AC2A}" dt="2022-11-08T10:17:53.011" v="5596" actId="207"/>
          <ac:spMkLst>
            <pc:docMk/>
            <pc:sldMk cId="3857871943" sldId="304"/>
            <ac:spMk id="102" creationId="{8DF161B2-D554-ABB6-9EDA-980FA2E50CD9}"/>
          </ac:spMkLst>
        </pc:spChg>
      </pc:sldChg>
      <pc:sldChg chg="modNotesTx">
        <pc:chgData name="Vassilis Vassiliades" userId="181c6a97-452c-403a-a894-11fd041f3da6" providerId="ADAL" clId="{0403A61C-60D4-4912-8984-A82EEE77AC2A}" dt="2022-11-08T12:03:26.044" v="7399" actId="20577"/>
        <pc:sldMkLst>
          <pc:docMk/>
          <pc:sldMk cId="3799801752" sldId="305"/>
        </pc:sldMkLst>
      </pc:sldChg>
      <pc:sldChg chg="modNotesTx">
        <pc:chgData name="Vassilis Vassiliades" userId="181c6a97-452c-403a-a894-11fd041f3da6" providerId="ADAL" clId="{0403A61C-60D4-4912-8984-A82EEE77AC2A}" dt="2022-11-08T10:33:34.880" v="6372" actId="20577"/>
        <pc:sldMkLst>
          <pc:docMk/>
          <pc:sldMk cId="1580027933" sldId="306"/>
        </pc:sldMkLst>
      </pc:sldChg>
      <pc:sldChg chg="addSp delSp modSp del mod addAnim delAnim">
        <pc:chgData name="Vassilis Vassiliades" userId="181c6a97-452c-403a-a894-11fd041f3da6" providerId="ADAL" clId="{0403A61C-60D4-4912-8984-A82EEE77AC2A}" dt="2022-11-08T12:29:59.515" v="7526" actId="47"/>
        <pc:sldMkLst>
          <pc:docMk/>
          <pc:sldMk cId="3193907743" sldId="307"/>
        </pc:sldMkLst>
        <pc:spChg chg="add del mod topLvl">
          <ac:chgData name="Vassilis Vassiliades" userId="181c6a97-452c-403a-a894-11fd041f3da6" providerId="ADAL" clId="{0403A61C-60D4-4912-8984-A82EEE77AC2A}" dt="2022-11-08T12:11:56.058" v="7418" actId="478"/>
          <ac:spMkLst>
            <pc:docMk/>
            <pc:sldMk cId="3193907743" sldId="307"/>
            <ac:spMk id="29" creationId="{0D327029-3DDA-F7E6-3F8F-618D4E7B5E85}"/>
          </ac:spMkLst>
        </pc:spChg>
        <pc:spChg chg="mod topLvl">
          <ac:chgData name="Vassilis Vassiliades" userId="181c6a97-452c-403a-a894-11fd041f3da6" providerId="ADAL" clId="{0403A61C-60D4-4912-8984-A82EEE77AC2A}" dt="2022-11-08T12:11:56.058" v="7418" actId="478"/>
          <ac:spMkLst>
            <pc:docMk/>
            <pc:sldMk cId="3193907743" sldId="307"/>
            <ac:spMk id="30" creationId="{21138BCF-82EA-EFA4-1709-23C18DA3D2CB}"/>
          </ac:spMkLst>
        </pc:spChg>
        <pc:grpChg chg="add del">
          <ac:chgData name="Vassilis Vassiliades" userId="181c6a97-452c-403a-a894-11fd041f3da6" providerId="ADAL" clId="{0403A61C-60D4-4912-8984-A82EEE77AC2A}" dt="2022-11-08T12:11:56.058" v="7418" actId="478"/>
          <ac:grpSpMkLst>
            <pc:docMk/>
            <pc:sldMk cId="3193907743" sldId="307"/>
            <ac:grpSpMk id="28" creationId="{C81135A6-14E4-5103-2497-7C2C65A5765C}"/>
          </ac:grpSpMkLst>
        </pc:grpChg>
      </pc:sldChg>
      <pc:sldChg chg="addSp modSp add mod modNotesTx">
        <pc:chgData name="Vassilis Vassiliades" userId="181c6a97-452c-403a-a894-11fd041f3da6" providerId="ADAL" clId="{0403A61C-60D4-4912-8984-A82EEE77AC2A}" dt="2022-11-08T13:14:57.967" v="7780" actId="20577"/>
        <pc:sldMkLst>
          <pc:docMk/>
          <pc:sldMk cId="2060602482" sldId="308"/>
        </pc:sldMkLst>
        <pc:spChg chg="mod">
          <ac:chgData name="Vassilis Vassiliades" userId="181c6a97-452c-403a-a894-11fd041f3da6" providerId="ADAL" clId="{0403A61C-60D4-4912-8984-A82EEE77AC2A}" dt="2022-11-07T14:39:02.389" v="4902" actId="1036"/>
          <ac:spMkLst>
            <pc:docMk/>
            <pc:sldMk cId="2060602482" sldId="308"/>
            <ac:spMk id="2" creationId="{81435870-C007-815C-2708-901B97B3F6E5}"/>
          </ac:spMkLst>
        </pc:spChg>
        <pc:spChg chg="mod">
          <ac:chgData name="Vassilis Vassiliades" userId="181c6a97-452c-403a-a894-11fd041f3da6" providerId="ADAL" clId="{0403A61C-60D4-4912-8984-A82EEE77AC2A}" dt="2022-11-07T14:38:57.244" v="4895" actId="14100"/>
          <ac:spMkLst>
            <pc:docMk/>
            <pc:sldMk cId="2060602482" sldId="308"/>
            <ac:spMk id="5" creationId="{00000000-0000-0000-0000-000000000000}"/>
          </ac:spMkLst>
        </pc:spChg>
        <pc:spChg chg="add mod">
          <ac:chgData name="Vassilis Vassiliades" userId="181c6a97-452c-403a-a894-11fd041f3da6" providerId="ADAL" clId="{0403A61C-60D4-4912-8984-A82EEE77AC2A}" dt="2022-11-07T14:40:01.318" v="4960" actId="1076"/>
          <ac:spMkLst>
            <pc:docMk/>
            <pc:sldMk cId="2060602482" sldId="308"/>
            <ac:spMk id="10" creationId="{5CD8F36C-11A8-6AB3-1B29-281C51CAC58F}"/>
          </ac:spMkLst>
        </pc:spChg>
      </pc:sldChg>
      <pc:sldChg chg="del">
        <pc:chgData name="Vassilis Vassiliades" userId="181c6a97-452c-403a-a894-11fd041f3da6" providerId="ADAL" clId="{0403A61C-60D4-4912-8984-A82EEE77AC2A}" dt="2022-11-07T13:50:39.140" v="3593" actId="2696"/>
        <pc:sldMkLst>
          <pc:docMk/>
          <pc:sldMk cId="2625815221" sldId="308"/>
        </pc:sldMkLst>
      </pc:sldChg>
      <pc:sldChg chg="modSp mod modAnim modNotesTx">
        <pc:chgData name="Vassilis Vassiliades" userId="181c6a97-452c-403a-a894-11fd041f3da6" providerId="ADAL" clId="{0403A61C-60D4-4912-8984-A82EEE77AC2A}" dt="2022-11-08T13:11:05.841" v="7671" actId="20577"/>
        <pc:sldMkLst>
          <pc:docMk/>
          <pc:sldMk cId="447063986" sldId="309"/>
        </pc:sldMkLst>
        <pc:spChg chg="mod">
          <ac:chgData name="Vassilis Vassiliades" userId="181c6a97-452c-403a-a894-11fd041f3da6" providerId="ADAL" clId="{0403A61C-60D4-4912-8984-A82EEE77AC2A}" dt="2022-11-07T13:26:22.363" v="3094" actId="14100"/>
          <ac:spMkLst>
            <pc:docMk/>
            <pc:sldMk cId="447063986" sldId="309"/>
            <ac:spMk id="3" creationId="{9ADF4B12-8812-0304-EF52-4D9CA791DA31}"/>
          </ac:spMkLst>
        </pc:spChg>
        <pc:picChg chg="mod">
          <ac:chgData name="Vassilis Vassiliades" userId="181c6a97-452c-403a-a894-11fd041f3da6" providerId="ADAL" clId="{0403A61C-60D4-4912-8984-A82EEE77AC2A}" dt="2022-11-07T14:37:39.835" v="4862" actId="14100"/>
          <ac:picMkLst>
            <pc:docMk/>
            <pc:sldMk cId="447063986" sldId="309"/>
            <ac:picMk id="2" creationId="{0840B496-721C-BD2F-2468-47AECA43B8C9}"/>
          </ac:picMkLst>
        </pc:picChg>
      </pc:sldChg>
      <pc:sldChg chg="del">
        <pc:chgData name="Vassilis Vassiliades" userId="181c6a97-452c-403a-a894-11fd041f3da6" providerId="ADAL" clId="{0403A61C-60D4-4912-8984-A82EEE77AC2A}" dt="2022-11-07T13:26:38.977" v="3095" actId="47"/>
        <pc:sldMkLst>
          <pc:docMk/>
          <pc:sldMk cId="1732139857" sldId="311"/>
        </pc:sldMkLst>
      </pc:sldChg>
      <pc:sldChg chg="del">
        <pc:chgData name="Vassilis Vassiliades" userId="181c6a97-452c-403a-a894-11fd041f3da6" providerId="ADAL" clId="{0403A61C-60D4-4912-8984-A82EEE77AC2A}" dt="2022-11-07T13:26:59.432" v="3096" actId="47"/>
        <pc:sldMkLst>
          <pc:docMk/>
          <pc:sldMk cId="2542000719" sldId="312"/>
        </pc:sldMkLst>
      </pc:sldChg>
      <pc:sldChg chg="del ord">
        <pc:chgData name="Vassilis Vassiliades" userId="181c6a97-452c-403a-a894-11fd041f3da6" providerId="ADAL" clId="{0403A61C-60D4-4912-8984-A82EEE77AC2A}" dt="2022-11-07T13:50:39.140" v="3593" actId="2696"/>
        <pc:sldMkLst>
          <pc:docMk/>
          <pc:sldMk cId="2131093321" sldId="313"/>
        </pc:sldMkLst>
      </pc:sldChg>
      <pc:sldChg chg="add del">
        <pc:chgData name="Vassilis Vassiliades" userId="181c6a97-452c-403a-a894-11fd041f3da6" providerId="ADAL" clId="{0403A61C-60D4-4912-8984-A82EEE77AC2A}" dt="2022-11-08T13:15:02.754" v="7781" actId="47"/>
        <pc:sldMkLst>
          <pc:docMk/>
          <pc:sldMk cId="3512336969" sldId="313"/>
        </pc:sldMkLst>
      </pc:sldChg>
      <pc:sldChg chg="addSp modSp mod modAnim">
        <pc:chgData name="Vassilis Vassiliades" userId="181c6a97-452c-403a-a894-11fd041f3da6" providerId="ADAL" clId="{0403A61C-60D4-4912-8984-A82EEE77AC2A}" dt="2022-11-08T13:14:12.840" v="7779" actId="167"/>
        <pc:sldMkLst>
          <pc:docMk/>
          <pc:sldMk cId="711671025" sldId="315"/>
        </pc:sldMkLst>
        <pc:spChg chg="add mod">
          <ac:chgData name="Vassilis Vassiliades" userId="181c6a97-452c-403a-a894-11fd041f3da6" providerId="ADAL" clId="{0403A61C-60D4-4912-8984-A82EEE77AC2A}" dt="2022-11-08T13:13:45.208" v="7776" actId="164"/>
          <ac:spMkLst>
            <pc:docMk/>
            <pc:sldMk cId="711671025" sldId="315"/>
            <ac:spMk id="9" creationId="{E4BA5B08-1916-B9D1-59A5-AABEC5E3DEE5}"/>
          </ac:spMkLst>
        </pc:spChg>
        <pc:spChg chg="add mod">
          <ac:chgData name="Vassilis Vassiliades" userId="181c6a97-452c-403a-a894-11fd041f3da6" providerId="ADAL" clId="{0403A61C-60D4-4912-8984-A82EEE77AC2A}" dt="2022-11-08T13:13:45.208" v="7776" actId="164"/>
          <ac:spMkLst>
            <pc:docMk/>
            <pc:sldMk cId="711671025" sldId="315"/>
            <ac:spMk id="10" creationId="{04E804FD-AFBD-AC5E-4C86-7107E521F233}"/>
          </ac:spMkLst>
        </pc:spChg>
        <pc:grpChg chg="add mod">
          <ac:chgData name="Vassilis Vassiliades" userId="181c6a97-452c-403a-a894-11fd041f3da6" providerId="ADAL" clId="{0403A61C-60D4-4912-8984-A82EEE77AC2A}" dt="2022-11-08T13:14:12.840" v="7779" actId="167"/>
          <ac:grpSpMkLst>
            <pc:docMk/>
            <pc:sldMk cId="711671025" sldId="315"/>
            <ac:grpSpMk id="11" creationId="{A749C5F4-7E00-74F2-402C-23B0D9797A69}"/>
          </ac:grpSpMkLst>
        </pc:grpChg>
        <pc:picChg chg="mod">
          <ac:chgData name="Vassilis Vassiliades" userId="181c6a97-452c-403a-a894-11fd041f3da6" providerId="ADAL" clId="{0403A61C-60D4-4912-8984-A82EEE77AC2A}" dt="2022-11-08T13:13:45.208" v="7776" actId="164"/>
          <ac:picMkLst>
            <pc:docMk/>
            <pc:sldMk cId="711671025" sldId="315"/>
            <ac:picMk id="2050" creationId="{C762FA6B-7B41-1908-D5AC-269C3A8B6943}"/>
          </ac:picMkLst>
        </pc:picChg>
      </pc:sldChg>
      <pc:sldChg chg="modAnim modNotesTx">
        <pc:chgData name="Vassilis Vassiliades" userId="181c6a97-452c-403a-a894-11fd041f3da6" providerId="ADAL" clId="{0403A61C-60D4-4912-8984-A82EEE77AC2A}" dt="2022-11-08T13:11:43.514" v="7755"/>
        <pc:sldMkLst>
          <pc:docMk/>
          <pc:sldMk cId="791222839" sldId="316"/>
        </pc:sldMkLst>
      </pc:sldChg>
      <pc:sldChg chg="modSp mod">
        <pc:chgData name="Vassilis Vassiliades" userId="181c6a97-452c-403a-a894-11fd041f3da6" providerId="ADAL" clId="{0403A61C-60D4-4912-8984-A82EEE77AC2A}" dt="2022-11-07T13:55:56.277" v="3608" actId="1036"/>
        <pc:sldMkLst>
          <pc:docMk/>
          <pc:sldMk cId="460319295" sldId="317"/>
        </pc:sldMkLst>
        <pc:spChg chg="mod">
          <ac:chgData name="Vassilis Vassiliades" userId="181c6a97-452c-403a-a894-11fd041f3da6" providerId="ADAL" clId="{0403A61C-60D4-4912-8984-A82EEE77AC2A}" dt="2022-11-07T13:55:45.807" v="3597" actId="2711"/>
          <ac:spMkLst>
            <pc:docMk/>
            <pc:sldMk cId="460319295" sldId="317"/>
            <ac:spMk id="37" creationId="{FC3252FF-1E99-8029-9AEA-AE994675CCA3}"/>
          </ac:spMkLst>
        </pc:spChg>
        <pc:spChg chg="mod">
          <ac:chgData name="Vassilis Vassiliades" userId="181c6a97-452c-403a-a894-11fd041f3da6" providerId="ADAL" clId="{0403A61C-60D4-4912-8984-A82EEE77AC2A}" dt="2022-11-07T13:55:56.277" v="3608" actId="1036"/>
          <ac:spMkLst>
            <pc:docMk/>
            <pc:sldMk cId="460319295" sldId="317"/>
            <ac:spMk id="38" creationId="{CA0AD818-F727-94FD-5456-443C9F4F175A}"/>
          </ac:spMkLst>
        </pc:spChg>
      </pc:sldChg>
      <pc:sldChg chg="modAnim modNotesTx">
        <pc:chgData name="Vassilis Vassiliades" userId="181c6a97-452c-403a-a894-11fd041f3da6" providerId="ADAL" clId="{0403A61C-60D4-4912-8984-A82EEE77AC2A}" dt="2022-11-08T13:08:28.506" v="7616" actId="20577"/>
        <pc:sldMkLst>
          <pc:docMk/>
          <pc:sldMk cId="3288891825" sldId="319"/>
        </pc:sldMkLst>
      </pc:sldChg>
      <pc:sldChg chg="del">
        <pc:chgData name="Vassilis Vassiliades" userId="181c6a97-452c-403a-a894-11fd041f3da6" providerId="ADAL" clId="{0403A61C-60D4-4912-8984-A82EEE77AC2A}" dt="2022-11-07T11:28:19.293" v="3075" actId="47"/>
        <pc:sldMkLst>
          <pc:docMk/>
          <pc:sldMk cId="2895728118" sldId="320"/>
        </pc:sldMkLst>
      </pc:sldChg>
      <pc:sldChg chg="del">
        <pc:chgData name="Vassilis Vassiliades" userId="181c6a97-452c-403a-a894-11fd041f3da6" providerId="ADAL" clId="{0403A61C-60D4-4912-8984-A82EEE77AC2A}" dt="2022-11-07T14:34:54.452" v="4859" actId="47"/>
        <pc:sldMkLst>
          <pc:docMk/>
          <pc:sldMk cId="3122792819" sldId="321"/>
        </pc:sldMkLst>
      </pc:sldChg>
      <pc:sldChg chg="modSp del mod">
        <pc:chgData name="Vassilis Vassiliades" userId="181c6a97-452c-403a-a894-11fd041f3da6" providerId="ADAL" clId="{0403A61C-60D4-4912-8984-A82EEE77AC2A}" dt="2022-11-08T12:29:50.970" v="7524" actId="47"/>
        <pc:sldMkLst>
          <pc:docMk/>
          <pc:sldMk cId="2345732022" sldId="323"/>
        </pc:sldMkLst>
        <pc:spChg chg="mod">
          <ac:chgData name="Vassilis Vassiliades" userId="181c6a97-452c-403a-a894-11fd041f3da6" providerId="ADAL" clId="{0403A61C-60D4-4912-8984-A82EEE77AC2A}" dt="2022-11-08T12:07:52.363" v="7401" actId="14100"/>
          <ac:spMkLst>
            <pc:docMk/>
            <pc:sldMk cId="2345732022" sldId="323"/>
            <ac:spMk id="2" creationId="{3B2A0676-8B46-F086-DB6F-6F7576A5C1A4}"/>
          </ac:spMkLst>
        </pc:spChg>
      </pc:sldChg>
      <pc:sldChg chg="modAnim">
        <pc:chgData name="Vassilis Vassiliades" userId="181c6a97-452c-403a-a894-11fd041f3da6" providerId="ADAL" clId="{0403A61C-60D4-4912-8984-A82EEE77AC2A}" dt="2022-11-08T13:08:55.975" v="7618"/>
        <pc:sldMkLst>
          <pc:docMk/>
          <pc:sldMk cId="508377066" sldId="324"/>
        </pc:sldMkLst>
      </pc:sldChg>
      <pc:sldChg chg="addSp delSp modSp mod ord modAnim modShow">
        <pc:chgData name="Vassilis Vassiliades" userId="181c6a97-452c-403a-a894-11fd041f3da6" providerId="ADAL" clId="{0403A61C-60D4-4912-8984-A82EEE77AC2A}" dt="2022-11-08T13:09:20.357" v="7621"/>
        <pc:sldMkLst>
          <pc:docMk/>
          <pc:sldMk cId="1532525263" sldId="325"/>
        </pc:sldMkLst>
        <pc:spChg chg="mod">
          <ac:chgData name="Vassilis Vassiliades" userId="181c6a97-452c-403a-a894-11fd041f3da6" providerId="ADAL" clId="{0403A61C-60D4-4912-8984-A82EEE77AC2A}" dt="2022-11-07T13:46:54.947" v="3584" actId="207"/>
          <ac:spMkLst>
            <pc:docMk/>
            <pc:sldMk cId="1532525263" sldId="325"/>
            <ac:spMk id="2" creationId="{89E46623-F392-031C-71C7-72CC7479D1A2}"/>
          </ac:spMkLst>
        </pc:spChg>
        <pc:spChg chg="mod">
          <ac:chgData name="Vassilis Vassiliades" userId="181c6a97-452c-403a-a894-11fd041f3da6" providerId="ADAL" clId="{0403A61C-60D4-4912-8984-A82EEE77AC2A}" dt="2022-11-07T13:25:26.063" v="3091" actId="20577"/>
          <ac:spMkLst>
            <pc:docMk/>
            <pc:sldMk cId="1532525263" sldId="325"/>
            <ac:spMk id="5" creationId="{00000000-0000-0000-0000-000000000000}"/>
          </ac:spMkLst>
        </pc:spChg>
        <pc:picChg chg="add del mod">
          <ac:chgData name="Vassilis Vassiliades" userId="181c6a97-452c-403a-a894-11fd041f3da6" providerId="ADAL" clId="{0403A61C-60D4-4912-8984-A82EEE77AC2A}" dt="2022-11-07T13:48:03.327" v="3590" actId="22"/>
          <ac:picMkLst>
            <pc:docMk/>
            <pc:sldMk cId="1532525263" sldId="325"/>
            <ac:picMk id="4" creationId="{F7F7B3FC-1B2C-DBF6-F242-B687CD335469}"/>
          </ac:picMkLst>
        </pc:picChg>
        <pc:picChg chg="add mod">
          <ac:chgData name="Vassilis Vassiliades" userId="181c6a97-452c-403a-a894-11fd041f3da6" providerId="ADAL" clId="{0403A61C-60D4-4912-8984-A82EEE77AC2A}" dt="2022-11-07T13:48:46.226" v="3591"/>
          <ac:picMkLst>
            <pc:docMk/>
            <pc:sldMk cId="1532525263" sldId="325"/>
            <ac:picMk id="7" creationId="{903324D7-55B7-C0AC-4CDE-CE28ADCE7C12}"/>
          </ac:picMkLst>
        </pc:picChg>
      </pc:sldChg>
      <pc:sldChg chg="modNotesTx">
        <pc:chgData name="Vassilis Vassiliades" userId="181c6a97-452c-403a-a894-11fd041f3da6" providerId="ADAL" clId="{0403A61C-60D4-4912-8984-A82EEE77AC2A}" dt="2022-11-08T10:40:27.226" v="6737" actId="113"/>
        <pc:sldMkLst>
          <pc:docMk/>
          <pc:sldMk cId="1321938754" sldId="326"/>
        </pc:sldMkLst>
      </pc:sldChg>
      <pc:sldChg chg="modNotesTx">
        <pc:chgData name="Vassilis Vassiliades" userId="181c6a97-452c-403a-a894-11fd041f3da6" providerId="ADAL" clId="{0403A61C-60D4-4912-8984-A82EEE77AC2A}" dt="2022-11-08T10:17:00.959" v="5538" actId="20577"/>
        <pc:sldMkLst>
          <pc:docMk/>
          <pc:sldMk cId="2016453696" sldId="327"/>
        </pc:sldMkLst>
      </pc:sldChg>
      <pc:sldChg chg="modNotesTx">
        <pc:chgData name="Vassilis Vassiliades" userId="181c6a97-452c-403a-a894-11fd041f3da6" providerId="ADAL" clId="{0403A61C-60D4-4912-8984-A82EEE77AC2A}" dt="2022-11-08T10:19:18.070" v="5699" actId="20577"/>
        <pc:sldMkLst>
          <pc:docMk/>
          <pc:sldMk cId="3876633476" sldId="328"/>
        </pc:sldMkLst>
      </pc:sldChg>
      <pc:sldChg chg="modSp modAnim modNotesTx">
        <pc:chgData name="Vassilis Vassiliades" userId="181c6a97-452c-403a-a894-11fd041f3da6" providerId="ADAL" clId="{0403A61C-60D4-4912-8984-A82EEE77AC2A}" dt="2022-11-08T10:26:58.003" v="6004" actId="20577"/>
        <pc:sldMkLst>
          <pc:docMk/>
          <pc:sldMk cId="3976202074" sldId="330"/>
        </pc:sldMkLst>
        <pc:spChg chg="mod">
          <ac:chgData name="Vassilis Vassiliades" userId="181c6a97-452c-403a-a894-11fd041f3da6" providerId="ADAL" clId="{0403A61C-60D4-4912-8984-A82EEE77AC2A}" dt="2022-11-08T10:20:43.054" v="5846" actId="207"/>
          <ac:spMkLst>
            <pc:docMk/>
            <pc:sldMk cId="3976202074" sldId="330"/>
            <ac:spMk id="2" creationId="{9B56FA83-8BB2-C3D1-B5C1-5E3C2C67C0DE}"/>
          </ac:spMkLst>
        </pc:spChg>
      </pc:sldChg>
      <pc:sldChg chg="modNotesTx">
        <pc:chgData name="Vassilis Vassiliades" userId="181c6a97-452c-403a-a894-11fd041f3da6" providerId="ADAL" clId="{0403A61C-60D4-4912-8984-A82EEE77AC2A}" dt="2022-11-08T10:37:11.197" v="6488" actId="20577"/>
        <pc:sldMkLst>
          <pc:docMk/>
          <pc:sldMk cId="3329589711" sldId="331"/>
        </pc:sldMkLst>
      </pc:sldChg>
      <pc:sldChg chg="modSp mod modNotesTx">
        <pc:chgData name="Vassilis Vassiliades" userId="181c6a97-452c-403a-a894-11fd041f3da6" providerId="ADAL" clId="{0403A61C-60D4-4912-8984-A82EEE77AC2A}" dt="2022-11-08T10:47:15.025" v="7215" actId="20577"/>
        <pc:sldMkLst>
          <pc:docMk/>
          <pc:sldMk cId="1745488427" sldId="332"/>
        </pc:sldMkLst>
        <pc:spChg chg="mod">
          <ac:chgData name="Vassilis Vassiliades" userId="181c6a97-452c-403a-a894-11fd041f3da6" providerId="ADAL" clId="{0403A61C-60D4-4912-8984-A82EEE77AC2A}" dt="2022-11-08T10:44:12.245" v="7045" actId="20577"/>
          <ac:spMkLst>
            <pc:docMk/>
            <pc:sldMk cId="1745488427" sldId="332"/>
            <ac:spMk id="5" creationId="{00000000-0000-0000-0000-000000000000}"/>
          </ac:spMkLst>
        </pc:spChg>
      </pc:sldChg>
      <pc:sldChg chg="del">
        <pc:chgData name="Vassilis Vassiliades" userId="181c6a97-452c-403a-a894-11fd041f3da6" providerId="ADAL" clId="{0403A61C-60D4-4912-8984-A82EEE77AC2A}" dt="2022-11-08T12:30:03.142" v="7527" actId="47"/>
        <pc:sldMkLst>
          <pc:docMk/>
          <pc:sldMk cId="2408635204" sldId="333"/>
        </pc:sldMkLst>
      </pc:sldChg>
      <pc:sldChg chg="addSp delSp modSp mod ord delAnim modAnim modShow">
        <pc:chgData name="Vassilis Vassiliades" userId="181c6a97-452c-403a-a894-11fd041f3da6" providerId="ADAL" clId="{0403A61C-60D4-4912-8984-A82EEE77AC2A}" dt="2022-11-08T12:29:15.728" v="7523"/>
        <pc:sldMkLst>
          <pc:docMk/>
          <pc:sldMk cId="1607597211" sldId="334"/>
        </pc:sldMkLst>
        <pc:spChg chg="add mod">
          <ac:chgData name="Vassilis Vassiliades" userId="181c6a97-452c-403a-a894-11fd041f3da6" providerId="ADAL" clId="{0403A61C-60D4-4912-8984-A82EEE77AC2A}" dt="2022-11-08T12:19:08.995" v="7473" actId="114"/>
          <ac:spMkLst>
            <pc:docMk/>
            <pc:sldMk cId="1607597211" sldId="334"/>
            <ac:spMk id="3" creationId="{A500904B-0F92-5B46-0A65-C93195522B1A}"/>
          </ac:spMkLst>
        </pc:spChg>
        <pc:spChg chg="mod">
          <ac:chgData name="Vassilis Vassiliades" userId="181c6a97-452c-403a-a894-11fd041f3da6" providerId="ADAL" clId="{0403A61C-60D4-4912-8984-A82EEE77AC2A}" dt="2022-11-08T12:13:13.988" v="7424" actId="1076"/>
          <ac:spMkLst>
            <pc:docMk/>
            <pc:sldMk cId="1607597211" sldId="334"/>
            <ac:spMk id="20" creationId="{3E3F6A80-A541-5521-3391-E3E59803EFD0}"/>
          </ac:spMkLst>
        </pc:spChg>
        <pc:spChg chg="mod">
          <ac:chgData name="Vassilis Vassiliades" userId="181c6a97-452c-403a-a894-11fd041f3da6" providerId="ADAL" clId="{0403A61C-60D4-4912-8984-A82EEE77AC2A}" dt="2022-11-08T12:13:13.988" v="7424" actId="1076"/>
          <ac:spMkLst>
            <pc:docMk/>
            <pc:sldMk cId="1607597211" sldId="334"/>
            <ac:spMk id="21" creationId="{F2CA8E10-173D-DE8A-D6B2-231E9B84D6D4}"/>
          </ac:spMkLst>
        </pc:spChg>
        <pc:spChg chg="del">
          <ac:chgData name="Vassilis Vassiliades" userId="181c6a97-452c-403a-a894-11fd041f3da6" providerId="ADAL" clId="{0403A61C-60D4-4912-8984-A82EEE77AC2A}" dt="2022-11-08T12:09:46.708" v="7404" actId="478"/>
          <ac:spMkLst>
            <pc:docMk/>
            <pc:sldMk cId="1607597211" sldId="334"/>
            <ac:spMk id="22" creationId="{F73F5862-CB2E-61A3-F5CF-EC67619E2C56}"/>
          </ac:spMkLst>
        </pc:spChg>
        <pc:spChg chg="del topLvl">
          <ac:chgData name="Vassilis Vassiliades" userId="181c6a97-452c-403a-a894-11fd041f3da6" providerId="ADAL" clId="{0403A61C-60D4-4912-8984-A82EEE77AC2A}" dt="2022-11-08T12:12:34.262" v="7421" actId="478"/>
          <ac:spMkLst>
            <pc:docMk/>
            <pc:sldMk cId="1607597211" sldId="334"/>
            <ac:spMk id="26" creationId="{7683E7C4-1EB5-F4C6-CCC2-784C3D0E16F8}"/>
          </ac:spMkLst>
        </pc:spChg>
        <pc:spChg chg="mod topLvl">
          <ac:chgData name="Vassilis Vassiliades" userId="181c6a97-452c-403a-a894-11fd041f3da6" providerId="ADAL" clId="{0403A61C-60D4-4912-8984-A82EEE77AC2A}" dt="2022-11-08T12:17:24.503" v="7457" actId="1076"/>
          <ac:spMkLst>
            <pc:docMk/>
            <pc:sldMk cId="1607597211" sldId="334"/>
            <ac:spMk id="27" creationId="{2BD3D477-07E5-9943-FD52-3155587C942F}"/>
          </ac:spMkLst>
        </pc:spChg>
        <pc:spChg chg="add mod">
          <ac:chgData name="Vassilis Vassiliades" userId="181c6a97-452c-403a-a894-11fd041f3da6" providerId="ADAL" clId="{0403A61C-60D4-4912-8984-A82EEE77AC2A}" dt="2022-11-08T12:19:28.808" v="7475" actId="14100"/>
          <ac:spMkLst>
            <pc:docMk/>
            <pc:sldMk cId="1607597211" sldId="334"/>
            <ac:spMk id="58" creationId="{129FAADF-0EBD-AFCE-12B5-F794CA0ECB41}"/>
          </ac:spMkLst>
        </pc:spChg>
        <pc:spChg chg="add mod">
          <ac:chgData name="Vassilis Vassiliades" userId="181c6a97-452c-403a-a894-11fd041f3da6" providerId="ADAL" clId="{0403A61C-60D4-4912-8984-A82EEE77AC2A}" dt="2022-11-08T12:19:58.773" v="7483" actId="20577"/>
          <ac:spMkLst>
            <pc:docMk/>
            <pc:sldMk cId="1607597211" sldId="334"/>
            <ac:spMk id="59" creationId="{6C6D354A-0A87-BBDA-7F53-E1D484A937EF}"/>
          </ac:spMkLst>
        </pc:spChg>
        <pc:spChg chg="add mod">
          <ac:chgData name="Vassilis Vassiliades" userId="181c6a97-452c-403a-a894-11fd041f3da6" providerId="ADAL" clId="{0403A61C-60D4-4912-8984-A82EEE77AC2A}" dt="2022-11-08T12:20:41.928" v="7490" actId="1076"/>
          <ac:spMkLst>
            <pc:docMk/>
            <pc:sldMk cId="1607597211" sldId="334"/>
            <ac:spMk id="60" creationId="{37FAC15D-E5E6-E0E5-4A2F-005939203D20}"/>
          </ac:spMkLst>
        </pc:spChg>
        <pc:spChg chg="add mod">
          <ac:chgData name="Vassilis Vassiliades" userId="181c6a97-452c-403a-a894-11fd041f3da6" providerId="ADAL" clId="{0403A61C-60D4-4912-8984-A82EEE77AC2A}" dt="2022-11-08T12:20:55.776" v="7493" actId="14100"/>
          <ac:spMkLst>
            <pc:docMk/>
            <pc:sldMk cId="1607597211" sldId="334"/>
            <ac:spMk id="61" creationId="{960D9D5C-5EC1-74C8-2D5E-169189D8C6A2}"/>
          </ac:spMkLst>
        </pc:spChg>
        <pc:grpChg chg="mod">
          <ac:chgData name="Vassilis Vassiliades" userId="181c6a97-452c-403a-a894-11fd041f3da6" providerId="ADAL" clId="{0403A61C-60D4-4912-8984-A82EEE77AC2A}" dt="2022-11-08T12:16:28.927" v="7452" actId="1076"/>
          <ac:grpSpMkLst>
            <pc:docMk/>
            <pc:sldMk cId="1607597211" sldId="334"/>
            <ac:grpSpMk id="4" creationId="{AB0A4089-9FD3-6CD1-519B-4B133827AC67}"/>
          </ac:grpSpMkLst>
        </pc:grpChg>
        <pc:grpChg chg="mod">
          <ac:chgData name="Vassilis Vassiliades" userId="181c6a97-452c-403a-a894-11fd041f3da6" providerId="ADAL" clId="{0403A61C-60D4-4912-8984-A82EEE77AC2A}" dt="2022-11-08T12:13:13.988" v="7424" actId="1076"/>
          <ac:grpSpMkLst>
            <pc:docMk/>
            <pc:sldMk cId="1607597211" sldId="334"/>
            <ac:grpSpMk id="13" creationId="{B2BEFD89-C777-4D47-8FE9-0B0DB1975251}"/>
          </ac:grpSpMkLst>
        </pc:grpChg>
        <pc:grpChg chg="del mod">
          <ac:chgData name="Vassilis Vassiliades" userId="181c6a97-452c-403a-a894-11fd041f3da6" providerId="ADAL" clId="{0403A61C-60D4-4912-8984-A82EEE77AC2A}" dt="2022-11-08T12:12:34.262" v="7421" actId="478"/>
          <ac:grpSpMkLst>
            <pc:docMk/>
            <pc:sldMk cId="1607597211" sldId="334"/>
            <ac:grpSpMk id="25" creationId="{9E744F31-3D22-F56F-36FE-B2A4ECF40C86}"/>
          </ac:grpSpMkLst>
        </pc:grpChg>
        <pc:grpChg chg="mod">
          <ac:chgData name="Vassilis Vassiliades" userId="181c6a97-452c-403a-a894-11fd041f3da6" providerId="ADAL" clId="{0403A61C-60D4-4912-8984-A82EEE77AC2A}" dt="2022-11-08T12:15:10.186" v="7441" actId="1076"/>
          <ac:grpSpMkLst>
            <pc:docMk/>
            <pc:sldMk cId="1607597211" sldId="334"/>
            <ac:grpSpMk id="28" creationId="{C60EA379-DE2D-443B-24B3-0D94216DBE25}"/>
          </ac:grpSpMkLst>
        </pc:grpChg>
        <pc:grpChg chg="mod">
          <ac:chgData name="Vassilis Vassiliades" userId="181c6a97-452c-403a-a894-11fd041f3da6" providerId="ADAL" clId="{0403A61C-60D4-4912-8984-A82EEE77AC2A}" dt="2022-11-08T12:13:34.573" v="7427" actId="1076"/>
          <ac:grpSpMkLst>
            <pc:docMk/>
            <pc:sldMk cId="1607597211" sldId="334"/>
            <ac:grpSpMk id="49" creationId="{0119B7DE-FE50-DEFC-23D7-41ED69A3C4BD}"/>
          </ac:grpSpMkLst>
        </pc:grpChg>
        <pc:cxnChg chg="mod">
          <ac:chgData name="Vassilis Vassiliades" userId="181c6a97-452c-403a-a894-11fd041f3da6" providerId="ADAL" clId="{0403A61C-60D4-4912-8984-A82EEE77AC2A}" dt="2022-11-08T12:27:45.693" v="7511" actId="208"/>
          <ac:cxnSpMkLst>
            <pc:docMk/>
            <pc:sldMk cId="1607597211" sldId="334"/>
            <ac:cxnSpMk id="23" creationId="{3B786EB8-E486-145B-0BB7-0E6958256524}"/>
          </ac:cxnSpMkLst>
        </pc:cxnChg>
        <pc:cxnChg chg="del mod">
          <ac:chgData name="Vassilis Vassiliades" userId="181c6a97-452c-403a-a894-11fd041f3da6" providerId="ADAL" clId="{0403A61C-60D4-4912-8984-A82EEE77AC2A}" dt="2022-11-08T12:09:48.168" v="7405" actId="478"/>
          <ac:cxnSpMkLst>
            <pc:docMk/>
            <pc:sldMk cId="1607597211" sldId="334"/>
            <ac:cxnSpMk id="24" creationId="{A9A7634F-6C46-37D6-FF37-24DDBC94FB8F}"/>
          </ac:cxnSpMkLst>
        </pc:cxnChg>
        <pc:cxnChg chg="mod">
          <ac:chgData name="Vassilis Vassiliades" userId="181c6a97-452c-403a-a894-11fd041f3da6" providerId="ADAL" clId="{0403A61C-60D4-4912-8984-A82EEE77AC2A}" dt="2022-11-08T12:13:41.890" v="7429" actId="14100"/>
          <ac:cxnSpMkLst>
            <pc:docMk/>
            <pc:sldMk cId="1607597211" sldId="334"/>
            <ac:cxnSpMk id="54" creationId="{EA29CCA1-9046-E95E-DE55-83D098FEF3F2}"/>
          </ac:cxnSpMkLst>
        </pc:cxnChg>
      </pc:sldChg>
      <pc:sldChg chg="delSp modSp add mod delAnim modAnim">
        <pc:chgData name="Vassilis Vassiliades" userId="181c6a97-452c-403a-a894-11fd041f3da6" providerId="ADAL" clId="{0403A61C-60D4-4912-8984-A82EEE77AC2A}" dt="2022-11-03T15:47:42.173" v="2298" actId="20577"/>
        <pc:sldMkLst>
          <pc:docMk/>
          <pc:sldMk cId="996244718" sldId="335"/>
        </pc:sldMkLst>
        <pc:spChg chg="mod">
          <ac:chgData name="Vassilis Vassiliades" userId="181c6a97-452c-403a-a894-11fd041f3da6" providerId="ADAL" clId="{0403A61C-60D4-4912-8984-A82EEE77AC2A}" dt="2022-11-03T15:47:42.173" v="2298" actId="20577"/>
          <ac:spMkLst>
            <pc:docMk/>
            <pc:sldMk cId="996244718" sldId="335"/>
            <ac:spMk id="3" creationId="{B2C1F29B-0912-A40B-8436-0966AE261591}"/>
          </ac:spMkLst>
        </pc:spChg>
        <pc:spChg chg="del">
          <ac:chgData name="Vassilis Vassiliades" userId="181c6a97-452c-403a-a894-11fd041f3da6" providerId="ADAL" clId="{0403A61C-60D4-4912-8984-A82EEE77AC2A}" dt="2022-11-03T13:08:46.240" v="2" actId="478"/>
          <ac:spMkLst>
            <pc:docMk/>
            <pc:sldMk cId="996244718" sldId="335"/>
            <ac:spMk id="4" creationId="{78B35C20-956E-B64E-65D9-6D0FCB78AFF9}"/>
          </ac:spMkLst>
        </pc:spChg>
        <pc:spChg chg="mod">
          <ac:chgData name="Vassilis Vassiliades" userId="181c6a97-452c-403a-a894-11fd041f3da6" providerId="ADAL" clId="{0403A61C-60D4-4912-8984-A82EEE77AC2A}" dt="2022-11-03T13:09:00.062" v="30" actId="20577"/>
          <ac:spMkLst>
            <pc:docMk/>
            <pc:sldMk cId="996244718" sldId="335"/>
            <ac:spMk id="5" creationId="{00000000-0000-0000-0000-000000000000}"/>
          </ac:spMkLst>
        </pc:spChg>
        <pc:spChg chg="del">
          <ac:chgData name="Vassilis Vassiliades" userId="181c6a97-452c-403a-a894-11fd041f3da6" providerId="ADAL" clId="{0403A61C-60D4-4912-8984-A82EEE77AC2A}" dt="2022-11-03T13:08:48.342" v="4" actId="478"/>
          <ac:spMkLst>
            <pc:docMk/>
            <pc:sldMk cId="996244718" sldId="335"/>
            <ac:spMk id="10" creationId="{EA6AB74E-C98C-BF1D-AE76-D82A6D19ACBF}"/>
          </ac:spMkLst>
        </pc:spChg>
        <pc:spChg chg="del">
          <ac:chgData name="Vassilis Vassiliades" userId="181c6a97-452c-403a-a894-11fd041f3da6" providerId="ADAL" clId="{0403A61C-60D4-4912-8984-A82EEE77AC2A}" dt="2022-11-03T13:08:50.864" v="5" actId="478"/>
          <ac:spMkLst>
            <pc:docMk/>
            <pc:sldMk cId="996244718" sldId="335"/>
            <ac:spMk id="11" creationId="{CF7D996E-48D7-D2C6-0F53-F582AF29DD1F}"/>
          </ac:spMkLst>
        </pc:spChg>
        <pc:picChg chg="del">
          <ac:chgData name="Vassilis Vassiliades" userId="181c6a97-452c-403a-a894-11fd041f3da6" providerId="ADAL" clId="{0403A61C-60D4-4912-8984-A82EEE77AC2A}" dt="2022-11-03T13:08:45.082" v="1" actId="478"/>
          <ac:picMkLst>
            <pc:docMk/>
            <pc:sldMk cId="996244718" sldId="335"/>
            <ac:picMk id="2050" creationId="{F0B634F1-0910-5826-89E9-74527E645199}"/>
          </ac:picMkLst>
        </pc:picChg>
        <pc:picChg chg="del">
          <ac:chgData name="Vassilis Vassiliades" userId="181c6a97-452c-403a-a894-11fd041f3da6" providerId="ADAL" clId="{0403A61C-60D4-4912-8984-A82EEE77AC2A}" dt="2022-11-03T13:08:46.811" v="3" actId="478"/>
          <ac:picMkLst>
            <pc:docMk/>
            <pc:sldMk cId="996244718" sldId="335"/>
            <ac:picMk id="2054" creationId="{91CFC299-A790-E812-4EE6-0DE42D031CDF}"/>
          </ac:picMkLst>
        </pc:picChg>
      </pc:sldChg>
      <pc:sldChg chg="modSp add mod modAnim">
        <pc:chgData name="Vassilis Vassiliades" userId="181c6a97-452c-403a-a894-11fd041f3da6" providerId="ADAL" clId="{0403A61C-60D4-4912-8984-A82EEE77AC2A}" dt="2022-11-03T15:49:03.657" v="2300"/>
        <pc:sldMkLst>
          <pc:docMk/>
          <pc:sldMk cId="3930198607" sldId="336"/>
        </pc:sldMkLst>
        <pc:spChg chg="mod">
          <ac:chgData name="Vassilis Vassiliades" userId="181c6a97-452c-403a-a894-11fd041f3da6" providerId="ADAL" clId="{0403A61C-60D4-4912-8984-A82EEE77AC2A}" dt="2022-11-03T15:47:04.880" v="2292" actId="20577"/>
          <ac:spMkLst>
            <pc:docMk/>
            <pc:sldMk cId="3930198607" sldId="336"/>
            <ac:spMk id="3" creationId="{B2C1F29B-0912-A40B-8436-0966AE261591}"/>
          </ac:spMkLst>
        </pc:spChg>
      </pc:sldChg>
      <pc:sldChg chg="addSp delSp modSp add mod delAnim modAnim modNotesTx">
        <pc:chgData name="Vassilis Vassiliades" userId="181c6a97-452c-403a-a894-11fd041f3da6" providerId="ADAL" clId="{0403A61C-60D4-4912-8984-A82EEE77AC2A}" dt="2022-11-07T14:04:55.280" v="3911"/>
        <pc:sldMkLst>
          <pc:docMk/>
          <pc:sldMk cId="3960409592" sldId="337"/>
        </pc:sldMkLst>
        <pc:spChg chg="mod">
          <ac:chgData name="Vassilis Vassiliades" userId="181c6a97-452c-403a-a894-11fd041f3da6" providerId="ADAL" clId="{0403A61C-60D4-4912-8984-A82EEE77AC2A}" dt="2022-11-07T11:10:47.498" v="3072" actId="207"/>
          <ac:spMkLst>
            <pc:docMk/>
            <pc:sldMk cId="3960409592" sldId="337"/>
            <ac:spMk id="2" creationId="{D5F3AC6D-CED3-6DB5-6121-11E2F4BA0776}"/>
          </ac:spMkLst>
        </pc:spChg>
        <pc:spChg chg="del mod">
          <ac:chgData name="Vassilis Vassiliades" userId="181c6a97-452c-403a-a894-11fd041f3da6" providerId="ADAL" clId="{0403A61C-60D4-4912-8984-A82EEE77AC2A}" dt="2022-11-07T10:47:40.100" v="3062" actId="478"/>
          <ac:spMkLst>
            <pc:docMk/>
            <pc:sldMk cId="3960409592" sldId="337"/>
            <ac:spMk id="3" creationId="{AF4C286E-8D81-951C-B9DF-21A1237C0594}"/>
          </ac:spMkLst>
        </pc:spChg>
        <pc:spChg chg="add mod">
          <ac:chgData name="Vassilis Vassiliades" userId="181c6a97-452c-403a-a894-11fd041f3da6" providerId="ADAL" clId="{0403A61C-60D4-4912-8984-A82EEE77AC2A}" dt="2022-11-07T14:04:55.280" v="3911"/>
          <ac:spMkLst>
            <pc:docMk/>
            <pc:sldMk cId="3960409592" sldId="337"/>
            <ac:spMk id="4" creationId="{8308D1AC-52B6-D41B-323B-C96889399467}"/>
          </ac:spMkLst>
        </pc:spChg>
        <pc:spChg chg="mod">
          <ac:chgData name="Vassilis Vassiliades" userId="181c6a97-452c-403a-a894-11fd041f3da6" providerId="ADAL" clId="{0403A61C-60D4-4912-8984-A82EEE77AC2A}" dt="2022-11-07T10:10:43.831" v="2346" actId="20577"/>
          <ac:spMkLst>
            <pc:docMk/>
            <pc:sldMk cId="3960409592" sldId="337"/>
            <ac:spMk id="5" creationId="{00000000-0000-0000-0000-000000000000}"/>
          </ac:spMkLst>
        </pc:spChg>
        <pc:spChg chg="del">
          <ac:chgData name="Vassilis Vassiliades" userId="181c6a97-452c-403a-a894-11fd041f3da6" providerId="ADAL" clId="{0403A61C-60D4-4912-8984-A82EEE77AC2A}" dt="2022-11-07T10:09:20.471" v="2304" actId="478"/>
          <ac:spMkLst>
            <pc:docMk/>
            <pc:sldMk cId="3960409592" sldId="337"/>
            <ac:spMk id="13" creationId="{C894251F-ED1E-B422-79AF-E2178E029926}"/>
          </ac:spMkLst>
        </pc:spChg>
        <pc:spChg chg="del">
          <ac:chgData name="Vassilis Vassiliades" userId="181c6a97-452c-403a-a894-11fd041f3da6" providerId="ADAL" clId="{0403A61C-60D4-4912-8984-A82EEE77AC2A}" dt="2022-11-07T10:09:20.471" v="2304" actId="478"/>
          <ac:spMkLst>
            <pc:docMk/>
            <pc:sldMk cId="3960409592" sldId="337"/>
            <ac:spMk id="15" creationId="{18E2706A-BB59-2FE7-6E49-8555DD0D15DC}"/>
          </ac:spMkLst>
        </pc:spChg>
        <pc:spChg chg="del">
          <ac:chgData name="Vassilis Vassiliades" userId="181c6a97-452c-403a-a894-11fd041f3da6" providerId="ADAL" clId="{0403A61C-60D4-4912-8984-A82EEE77AC2A}" dt="2022-11-07T10:09:20.471" v="2304" actId="478"/>
          <ac:spMkLst>
            <pc:docMk/>
            <pc:sldMk cId="3960409592" sldId="337"/>
            <ac:spMk id="16" creationId="{C5E11D27-A720-076A-0EB3-9B008B00DE17}"/>
          </ac:spMkLst>
        </pc:spChg>
        <pc:spChg chg="del">
          <ac:chgData name="Vassilis Vassiliades" userId="181c6a97-452c-403a-a894-11fd041f3da6" providerId="ADAL" clId="{0403A61C-60D4-4912-8984-A82EEE77AC2A}" dt="2022-11-07T10:09:20.471" v="2304" actId="478"/>
          <ac:spMkLst>
            <pc:docMk/>
            <pc:sldMk cId="3960409592" sldId="337"/>
            <ac:spMk id="17" creationId="{7FFB96E5-F675-1ABF-63DE-74FD0FCC0CBA}"/>
          </ac:spMkLst>
        </pc:spChg>
        <pc:picChg chg="del">
          <ac:chgData name="Vassilis Vassiliades" userId="181c6a97-452c-403a-a894-11fd041f3da6" providerId="ADAL" clId="{0403A61C-60D4-4912-8984-A82EEE77AC2A}" dt="2022-11-07T10:09:14.126" v="2303" actId="478"/>
          <ac:picMkLst>
            <pc:docMk/>
            <pc:sldMk cId="3960409592" sldId="337"/>
            <ac:picMk id="2050" creationId="{C762FA6B-7B41-1908-D5AC-269C3A8B6943}"/>
          </ac:picMkLst>
        </pc:picChg>
        <pc:cxnChg chg="del">
          <ac:chgData name="Vassilis Vassiliades" userId="181c6a97-452c-403a-a894-11fd041f3da6" providerId="ADAL" clId="{0403A61C-60D4-4912-8984-A82EEE77AC2A}" dt="2022-11-07T10:09:20.471" v="2304" actId="478"/>
          <ac:cxnSpMkLst>
            <pc:docMk/>
            <pc:sldMk cId="3960409592" sldId="337"/>
            <ac:cxnSpMk id="7" creationId="{F03B2DF6-113F-2293-B59F-08C3488666D4}"/>
          </ac:cxnSpMkLst>
        </pc:cxnChg>
      </pc:sldChg>
      <pc:sldChg chg="modSp add mod">
        <pc:chgData name="Vassilis Vassiliades" userId="181c6a97-452c-403a-a894-11fd041f3da6" providerId="ADAL" clId="{0403A61C-60D4-4912-8984-A82EEE77AC2A}" dt="2022-11-07T10:18:21.881" v="2838"/>
        <pc:sldMkLst>
          <pc:docMk/>
          <pc:sldMk cId="946086777" sldId="338"/>
        </pc:sldMkLst>
        <pc:spChg chg="mod">
          <ac:chgData name="Vassilis Vassiliades" userId="181c6a97-452c-403a-a894-11fd041f3da6" providerId="ADAL" clId="{0403A61C-60D4-4912-8984-A82EEE77AC2A}" dt="2022-11-07T10:18:21.881" v="2838"/>
          <ac:spMkLst>
            <pc:docMk/>
            <pc:sldMk cId="946086777" sldId="338"/>
            <ac:spMk id="2" creationId="{00000000-0000-0000-0000-000000000000}"/>
          </ac:spMkLst>
        </pc:spChg>
      </pc:sldChg>
      <pc:sldChg chg="addSp modSp add mod modAnim modShow modNotesTx">
        <pc:chgData name="Vassilis Vassiliades" userId="181c6a97-452c-403a-a894-11fd041f3da6" providerId="ADAL" clId="{0403A61C-60D4-4912-8984-A82EEE77AC2A}" dt="2022-11-08T13:09:59.427" v="7667" actId="20577"/>
        <pc:sldMkLst>
          <pc:docMk/>
          <pc:sldMk cId="2660733680" sldId="339"/>
        </pc:sldMkLst>
        <pc:spChg chg="mod">
          <ac:chgData name="Vassilis Vassiliades" userId="181c6a97-452c-403a-a894-11fd041f3da6" providerId="ADAL" clId="{0403A61C-60D4-4912-8984-A82EEE77AC2A}" dt="2022-11-07T13:37:43.318" v="3352" actId="20577"/>
          <ac:spMkLst>
            <pc:docMk/>
            <pc:sldMk cId="2660733680" sldId="339"/>
            <ac:spMk id="2" creationId="{89E46623-F392-031C-71C7-72CC7479D1A2}"/>
          </ac:spMkLst>
        </pc:spChg>
        <pc:picChg chg="add mod">
          <ac:chgData name="Vassilis Vassiliades" userId="181c6a97-452c-403a-a894-11fd041f3da6" providerId="ADAL" clId="{0403A61C-60D4-4912-8984-A82EEE77AC2A}" dt="2022-11-07T13:36:54.732" v="3183" actId="1076"/>
          <ac:picMkLst>
            <pc:docMk/>
            <pc:sldMk cId="2660733680" sldId="339"/>
            <ac:picMk id="1026" creationId="{55A258E0-9836-5293-6157-0A69BD7A8F92}"/>
          </ac:picMkLst>
        </pc:picChg>
      </pc:sldChg>
      <pc:sldChg chg="addSp delSp modSp add mod modAnim">
        <pc:chgData name="Vassilis Vassiliades" userId="181c6a97-452c-403a-a894-11fd041f3da6" providerId="ADAL" clId="{0403A61C-60D4-4912-8984-A82EEE77AC2A}" dt="2022-11-07T14:18:55.817" v="4321" actId="20577"/>
        <pc:sldMkLst>
          <pc:docMk/>
          <pc:sldMk cId="3339447145" sldId="340"/>
        </pc:sldMkLst>
        <pc:spChg chg="mod">
          <ac:chgData name="Vassilis Vassiliades" userId="181c6a97-452c-403a-a894-11fd041f3da6" providerId="ADAL" clId="{0403A61C-60D4-4912-8984-A82EEE77AC2A}" dt="2022-11-07T14:07:33.526" v="3922" actId="14100"/>
          <ac:spMkLst>
            <pc:docMk/>
            <pc:sldMk cId="3339447145" sldId="340"/>
            <ac:spMk id="2" creationId="{D5F3AC6D-CED3-6DB5-6121-11E2F4BA0776}"/>
          </ac:spMkLst>
        </pc:spChg>
        <pc:spChg chg="add mod">
          <ac:chgData name="Vassilis Vassiliades" userId="181c6a97-452c-403a-a894-11fd041f3da6" providerId="ADAL" clId="{0403A61C-60D4-4912-8984-A82EEE77AC2A}" dt="2022-11-07T14:05:02.483" v="3912"/>
          <ac:spMkLst>
            <pc:docMk/>
            <pc:sldMk cId="3339447145" sldId="340"/>
            <ac:spMk id="3" creationId="{AA0ABAD9-6D07-7360-E03C-7746435BB27E}"/>
          </ac:spMkLst>
        </pc:spChg>
        <pc:spChg chg="add mod">
          <ac:chgData name="Vassilis Vassiliades" userId="181c6a97-452c-403a-a894-11fd041f3da6" providerId="ADAL" clId="{0403A61C-60D4-4912-8984-A82EEE77AC2A}" dt="2022-11-07T14:11:11.239" v="4086" actId="14100"/>
          <ac:spMkLst>
            <pc:docMk/>
            <pc:sldMk cId="3339447145" sldId="340"/>
            <ac:spMk id="4" creationId="{2DF23CB4-8D3B-4DFE-DA49-CEDA0469D59C}"/>
          </ac:spMkLst>
        </pc:spChg>
        <pc:spChg chg="mod">
          <ac:chgData name="Vassilis Vassiliades" userId="181c6a97-452c-403a-a894-11fd041f3da6" providerId="ADAL" clId="{0403A61C-60D4-4912-8984-A82EEE77AC2A}" dt="2022-11-07T13:57:36.744" v="3738" actId="14100"/>
          <ac:spMkLst>
            <pc:docMk/>
            <pc:sldMk cId="3339447145" sldId="340"/>
            <ac:spMk id="5" creationId="{00000000-0000-0000-0000-000000000000}"/>
          </ac:spMkLst>
        </pc:spChg>
        <pc:spChg chg="add mod">
          <ac:chgData name="Vassilis Vassiliades" userId="181c6a97-452c-403a-a894-11fd041f3da6" providerId="ADAL" clId="{0403A61C-60D4-4912-8984-A82EEE77AC2A}" dt="2022-11-07T14:09:30.475" v="4036" actId="14100"/>
          <ac:spMkLst>
            <pc:docMk/>
            <pc:sldMk cId="3339447145" sldId="340"/>
            <ac:spMk id="7" creationId="{1BC5B89E-F5CD-0AFD-BC0B-3B3848383F3F}"/>
          </ac:spMkLst>
        </pc:spChg>
        <pc:spChg chg="add mod">
          <ac:chgData name="Vassilis Vassiliades" userId="181c6a97-452c-403a-a894-11fd041f3da6" providerId="ADAL" clId="{0403A61C-60D4-4912-8984-A82EEE77AC2A}" dt="2022-11-07T14:11:13.505" v="4087" actId="14100"/>
          <ac:spMkLst>
            <pc:docMk/>
            <pc:sldMk cId="3339447145" sldId="340"/>
            <ac:spMk id="9" creationId="{18DF6460-B9A1-F545-73CE-45A4C2EEC9DA}"/>
          </ac:spMkLst>
        </pc:spChg>
        <pc:spChg chg="add del mod">
          <ac:chgData name="Vassilis Vassiliades" userId="181c6a97-452c-403a-a894-11fd041f3da6" providerId="ADAL" clId="{0403A61C-60D4-4912-8984-A82EEE77AC2A}" dt="2022-11-07T14:10:52.830" v="4077"/>
          <ac:spMkLst>
            <pc:docMk/>
            <pc:sldMk cId="3339447145" sldId="340"/>
            <ac:spMk id="10" creationId="{41175E6D-1EDF-4D68-5CCA-83D80F118CE7}"/>
          </ac:spMkLst>
        </pc:spChg>
        <pc:spChg chg="add del mod">
          <ac:chgData name="Vassilis Vassiliades" userId="181c6a97-452c-403a-a894-11fd041f3da6" providerId="ADAL" clId="{0403A61C-60D4-4912-8984-A82EEE77AC2A}" dt="2022-11-07T14:11:00.588" v="4081"/>
          <ac:spMkLst>
            <pc:docMk/>
            <pc:sldMk cId="3339447145" sldId="340"/>
            <ac:spMk id="11" creationId="{AD59A095-5BDC-54C8-1928-5A8785DB54FC}"/>
          </ac:spMkLst>
        </pc:spChg>
        <pc:spChg chg="add del mod">
          <ac:chgData name="Vassilis Vassiliades" userId="181c6a97-452c-403a-a894-11fd041f3da6" providerId="ADAL" clId="{0403A61C-60D4-4912-8984-A82EEE77AC2A}" dt="2022-11-07T14:11:06.668" v="4085"/>
          <ac:spMkLst>
            <pc:docMk/>
            <pc:sldMk cId="3339447145" sldId="340"/>
            <ac:spMk id="12" creationId="{0DFC2179-7A81-5677-C7EE-6E8415041894}"/>
          </ac:spMkLst>
        </pc:spChg>
        <pc:spChg chg="add mod">
          <ac:chgData name="Vassilis Vassiliades" userId="181c6a97-452c-403a-a894-11fd041f3da6" providerId="ADAL" clId="{0403A61C-60D4-4912-8984-A82EEE77AC2A}" dt="2022-11-07T14:18:55.817" v="4321" actId="20577"/>
          <ac:spMkLst>
            <pc:docMk/>
            <pc:sldMk cId="3339447145" sldId="340"/>
            <ac:spMk id="13" creationId="{7A107CCD-105F-1F24-485A-AD130012E4E2}"/>
          </ac:spMkLst>
        </pc:spChg>
        <pc:spChg chg="add mod">
          <ac:chgData name="Vassilis Vassiliades" userId="181c6a97-452c-403a-a894-11fd041f3da6" providerId="ADAL" clId="{0403A61C-60D4-4912-8984-A82EEE77AC2A}" dt="2022-11-07T14:17:50.964" v="4295" actId="14100"/>
          <ac:spMkLst>
            <pc:docMk/>
            <pc:sldMk cId="3339447145" sldId="340"/>
            <ac:spMk id="14" creationId="{7181AEBE-8EB5-9B6D-5E36-0C6B366BE539}"/>
          </ac:spMkLst>
        </pc:spChg>
      </pc:sldChg>
      <pc:sldChg chg="modSp add mod modAnim">
        <pc:chgData name="Vassilis Vassiliades" userId="181c6a97-452c-403a-a894-11fd041f3da6" providerId="ADAL" clId="{0403A61C-60D4-4912-8984-A82EEE77AC2A}" dt="2022-11-07T14:31:03.887" v="4858" actId="20577"/>
        <pc:sldMkLst>
          <pc:docMk/>
          <pc:sldMk cId="1209972321" sldId="341"/>
        </pc:sldMkLst>
        <pc:spChg chg="mod">
          <ac:chgData name="Vassilis Vassiliades" userId="181c6a97-452c-403a-a894-11fd041f3da6" providerId="ADAL" clId="{0403A61C-60D4-4912-8984-A82EEE77AC2A}" dt="2022-11-07T14:31:03.887" v="4858" actId="20577"/>
          <ac:spMkLst>
            <pc:docMk/>
            <pc:sldMk cId="1209972321" sldId="341"/>
            <ac:spMk id="2" creationId="{D5F3AC6D-CED3-6DB5-6121-11E2F4BA0776}"/>
          </ac:spMkLst>
        </pc:spChg>
        <pc:spChg chg="mod">
          <ac:chgData name="Vassilis Vassiliades" userId="181c6a97-452c-403a-a894-11fd041f3da6" providerId="ADAL" clId="{0403A61C-60D4-4912-8984-A82EEE77AC2A}" dt="2022-11-07T14:23:06.237" v="4634" actId="20577"/>
          <ac:spMkLst>
            <pc:docMk/>
            <pc:sldMk cId="1209972321" sldId="341"/>
            <ac:spMk id="5" creationId="{00000000-0000-0000-0000-000000000000}"/>
          </ac:spMkLst>
        </pc:spChg>
      </pc:sldChg>
      <pc:sldChg chg="add del">
        <pc:chgData name="Vassilis Vassiliades" userId="181c6a97-452c-403a-a894-11fd041f3da6" providerId="ADAL" clId="{0403A61C-60D4-4912-8984-A82EEE77AC2A}" dt="2022-11-08T12:29:54.096" v="7525" actId="47"/>
        <pc:sldMkLst>
          <pc:docMk/>
          <pc:sldMk cId="3799077338" sldId="342"/>
        </pc:sldMkLst>
      </pc:sldChg>
    </pc:docChg>
  </pc:docChgLst>
  <pc:docChgLst>
    <pc:chgData name="Vassilis Vassiliades" userId="181c6a97-452c-403a-a894-11fd041f3da6" providerId="ADAL" clId="{53F1FC0B-79A9-42B7-B1E4-5D78AED75188}"/>
    <pc:docChg chg="custSel modSld">
      <pc:chgData name="Vassilis Vassiliades" userId="181c6a97-452c-403a-a894-11fd041f3da6" providerId="ADAL" clId="{53F1FC0B-79A9-42B7-B1E4-5D78AED75188}" dt="2022-11-08T13:52:19.633" v="35" actId="368"/>
      <pc:docMkLst>
        <pc:docMk/>
      </pc:docMkLst>
      <pc:sldChg chg="modNotes">
        <pc:chgData name="Vassilis Vassiliades" userId="181c6a97-452c-403a-a894-11fd041f3da6" providerId="ADAL" clId="{53F1FC0B-79A9-42B7-B1E4-5D78AED75188}" dt="2022-11-08T13:52:19.545" v="1" actId="368"/>
        <pc:sldMkLst>
          <pc:docMk/>
          <pc:sldMk cId="338297309" sldId="303"/>
        </pc:sldMkLst>
      </pc:sldChg>
      <pc:sldChg chg="modNotes">
        <pc:chgData name="Vassilis Vassiliades" userId="181c6a97-452c-403a-a894-11fd041f3da6" providerId="ADAL" clId="{53F1FC0B-79A9-42B7-B1E4-5D78AED75188}" dt="2022-11-08T13:52:19.555" v="5" actId="368"/>
        <pc:sldMkLst>
          <pc:docMk/>
          <pc:sldMk cId="3857871943" sldId="304"/>
        </pc:sldMkLst>
      </pc:sldChg>
      <pc:sldChg chg="modNotes">
        <pc:chgData name="Vassilis Vassiliades" userId="181c6a97-452c-403a-a894-11fd041f3da6" providerId="ADAL" clId="{53F1FC0B-79A9-42B7-B1E4-5D78AED75188}" dt="2022-11-08T13:52:19.591" v="21" actId="368"/>
        <pc:sldMkLst>
          <pc:docMk/>
          <pc:sldMk cId="3799801752" sldId="305"/>
        </pc:sldMkLst>
      </pc:sldChg>
      <pc:sldChg chg="modNotes">
        <pc:chgData name="Vassilis Vassiliades" userId="181c6a97-452c-403a-a894-11fd041f3da6" providerId="ADAL" clId="{53F1FC0B-79A9-42B7-B1E4-5D78AED75188}" dt="2022-11-08T13:52:19.573" v="13" actId="368"/>
        <pc:sldMkLst>
          <pc:docMk/>
          <pc:sldMk cId="1580027933" sldId="306"/>
        </pc:sldMkLst>
      </pc:sldChg>
      <pc:sldChg chg="modNotes">
        <pc:chgData name="Vassilis Vassiliades" userId="181c6a97-452c-403a-a894-11fd041f3da6" providerId="ADAL" clId="{53F1FC0B-79A9-42B7-B1E4-5D78AED75188}" dt="2022-11-08T13:52:19.633" v="35" actId="368"/>
        <pc:sldMkLst>
          <pc:docMk/>
          <pc:sldMk cId="2060602482" sldId="308"/>
        </pc:sldMkLst>
      </pc:sldChg>
      <pc:sldChg chg="modNotes">
        <pc:chgData name="Vassilis Vassiliades" userId="181c6a97-452c-403a-a894-11fd041f3da6" providerId="ADAL" clId="{53F1FC0B-79A9-42B7-B1E4-5D78AED75188}" dt="2022-11-08T13:52:19.615" v="27" actId="368"/>
        <pc:sldMkLst>
          <pc:docMk/>
          <pc:sldMk cId="447063986" sldId="309"/>
        </pc:sldMkLst>
      </pc:sldChg>
      <pc:sldChg chg="modNotes">
        <pc:chgData name="Vassilis Vassiliades" userId="181c6a97-452c-403a-a894-11fd041f3da6" providerId="ADAL" clId="{53F1FC0B-79A9-42B7-B1E4-5D78AED75188}" dt="2022-11-08T13:52:19.619" v="29" actId="368"/>
        <pc:sldMkLst>
          <pc:docMk/>
          <pc:sldMk cId="724467641" sldId="310"/>
        </pc:sldMkLst>
      </pc:sldChg>
      <pc:sldChg chg="modNotes">
        <pc:chgData name="Vassilis Vassiliades" userId="181c6a97-452c-403a-a894-11fd041f3da6" providerId="ADAL" clId="{53F1FC0B-79A9-42B7-B1E4-5D78AED75188}" dt="2022-11-08T13:52:19.628" v="33" actId="368"/>
        <pc:sldMkLst>
          <pc:docMk/>
          <pc:sldMk cId="711671025" sldId="315"/>
        </pc:sldMkLst>
      </pc:sldChg>
      <pc:sldChg chg="modNotes">
        <pc:chgData name="Vassilis Vassiliades" userId="181c6a97-452c-403a-a894-11fd041f3da6" providerId="ADAL" clId="{53F1FC0B-79A9-42B7-B1E4-5D78AED75188}" dt="2022-11-08T13:52:19.624" v="31" actId="368"/>
        <pc:sldMkLst>
          <pc:docMk/>
          <pc:sldMk cId="791222839" sldId="316"/>
        </pc:sldMkLst>
      </pc:sldChg>
      <pc:sldChg chg="modNotes">
        <pc:chgData name="Vassilis Vassiliades" userId="181c6a97-452c-403a-a894-11fd041f3da6" providerId="ADAL" clId="{53F1FC0B-79A9-42B7-B1E4-5D78AED75188}" dt="2022-11-08T13:52:19.551" v="3" actId="368"/>
        <pc:sldMkLst>
          <pc:docMk/>
          <pc:sldMk cId="460319295" sldId="317"/>
        </pc:sldMkLst>
      </pc:sldChg>
      <pc:sldChg chg="modNotes">
        <pc:chgData name="Vassilis Vassiliades" userId="181c6a97-452c-403a-a894-11fd041f3da6" providerId="ADAL" clId="{53F1FC0B-79A9-42B7-B1E4-5D78AED75188}" dt="2022-11-08T13:52:19.599" v="23" actId="368"/>
        <pc:sldMkLst>
          <pc:docMk/>
          <pc:sldMk cId="3288891825" sldId="319"/>
        </pc:sldMkLst>
      </pc:sldChg>
      <pc:sldChg chg="modNotes">
        <pc:chgData name="Vassilis Vassiliades" userId="181c6a97-452c-403a-a894-11fd041f3da6" providerId="ADAL" clId="{53F1FC0B-79A9-42B7-B1E4-5D78AED75188}" dt="2022-11-08T13:52:19.577" v="15" actId="368"/>
        <pc:sldMkLst>
          <pc:docMk/>
          <pc:sldMk cId="1321938754" sldId="326"/>
        </pc:sldMkLst>
      </pc:sldChg>
      <pc:sldChg chg="modNotes">
        <pc:chgData name="Vassilis Vassiliades" userId="181c6a97-452c-403a-a894-11fd041f3da6" providerId="ADAL" clId="{53F1FC0B-79A9-42B7-B1E4-5D78AED75188}" dt="2022-11-08T13:52:19.560" v="7" actId="368"/>
        <pc:sldMkLst>
          <pc:docMk/>
          <pc:sldMk cId="2016453696" sldId="327"/>
        </pc:sldMkLst>
      </pc:sldChg>
      <pc:sldChg chg="modNotes">
        <pc:chgData name="Vassilis Vassiliades" userId="181c6a97-452c-403a-a894-11fd041f3da6" providerId="ADAL" clId="{53F1FC0B-79A9-42B7-B1E4-5D78AED75188}" dt="2022-11-08T13:52:19.564" v="9" actId="368"/>
        <pc:sldMkLst>
          <pc:docMk/>
          <pc:sldMk cId="3876633476" sldId="328"/>
        </pc:sldMkLst>
      </pc:sldChg>
      <pc:sldChg chg="modNotes">
        <pc:chgData name="Vassilis Vassiliades" userId="181c6a97-452c-403a-a894-11fd041f3da6" providerId="ADAL" clId="{53F1FC0B-79A9-42B7-B1E4-5D78AED75188}" dt="2022-11-08T13:52:19.569" v="11" actId="368"/>
        <pc:sldMkLst>
          <pc:docMk/>
          <pc:sldMk cId="3976202074" sldId="330"/>
        </pc:sldMkLst>
      </pc:sldChg>
      <pc:sldChg chg="modNotes">
        <pc:chgData name="Vassilis Vassiliades" userId="181c6a97-452c-403a-a894-11fd041f3da6" providerId="ADAL" clId="{53F1FC0B-79A9-42B7-B1E4-5D78AED75188}" dt="2022-11-08T13:52:19.582" v="17" actId="368"/>
        <pc:sldMkLst>
          <pc:docMk/>
          <pc:sldMk cId="3329589711" sldId="331"/>
        </pc:sldMkLst>
      </pc:sldChg>
      <pc:sldChg chg="modNotes">
        <pc:chgData name="Vassilis Vassiliades" userId="181c6a97-452c-403a-a894-11fd041f3da6" providerId="ADAL" clId="{53F1FC0B-79A9-42B7-B1E4-5D78AED75188}" dt="2022-11-08T13:52:19.586" v="19" actId="368"/>
        <pc:sldMkLst>
          <pc:docMk/>
          <pc:sldMk cId="1745488427" sldId="332"/>
        </pc:sldMkLst>
      </pc:sldChg>
      <pc:sldChg chg="modNotes">
        <pc:chgData name="Vassilis Vassiliades" userId="181c6a97-452c-403a-a894-11fd041f3da6" providerId="ADAL" clId="{53F1FC0B-79A9-42B7-B1E4-5D78AED75188}" dt="2022-11-08T13:52:19.610" v="25" actId="368"/>
        <pc:sldMkLst>
          <pc:docMk/>
          <pc:sldMk cId="2660733680" sldId="339"/>
        </pc:sldMkLst>
      </pc:sldChg>
    </pc:docChg>
  </pc:docChgLst>
  <pc:docChgLst>
    <pc:chgData name="Vassilis Vassiliades" userId="181c6a97-452c-403a-a894-11fd041f3da6" providerId="ADAL" clId="{B24572B0-1C9C-4A1B-AC36-73417D3FFD6F}"/>
    <pc:docChg chg="undo redo custSel addSld modSld">
      <pc:chgData name="Vassilis Vassiliades" userId="181c6a97-452c-403a-a894-11fd041f3da6" providerId="ADAL" clId="{B24572B0-1C9C-4A1B-AC36-73417D3FFD6F}" dt="2023-11-02T10:24:38.629" v="152" actId="20577"/>
      <pc:docMkLst>
        <pc:docMk/>
      </pc:docMkLst>
      <pc:sldChg chg="modSp add mod">
        <pc:chgData name="Vassilis Vassiliades" userId="181c6a97-452c-403a-a894-11fd041f3da6" providerId="ADAL" clId="{B24572B0-1C9C-4A1B-AC36-73417D3FFD6F}" dt="2023-11-02T10:24:38.629" v="152" actId="20577"/>
        <pc:sldMkLst>
          <pc:docMk/>
          <pc:sldMk cId="1138432760" sldId="427"/>
        </pc:sldMkLst>
        <pc:spChg chg="mod">
          <ac:chgData name="Vassilis Vassiliades" userId="181c6a97-452c-403a-a894-11fd041f3da6" providerId="ADAL" clId="{B24572B0-1C9C-4A1B-AC36-73417D3FFD6F}" dt="2023-11-02T10:24:38.629" v="152" actId="20577"/>
          <ac:spMkLst>
            <pc:docMk/>
            <pc:sldMk cId="1138432760" sldId="427"/>
            <ac:spMk id="3" creationId="{00000000-0000-0000-0000-000000000000}"/>
          </ac:spMkLst>
        </pc:spChg>
      </pc:sldChg>
    </pc:docChg>
  </pc:docChgLst>
  <pc:docChgLst>
    <pc:chgData name="Vassilis Vassiliades" userId="181c6a97-452c-403a-a894-11fd041f3da6" providerId="ADAL" clId="{836021E1-AE86-437A-8892-2516285C93EE}"/>
    <pc:docChg chg="undo custSel addSld delSld modSld sldOrd">
      <pc:chgData name="Vassilis Vassiliades" userId="181c6a97-452c-403a-a894-11fd041f3da6" providerId="ADAL" clId="{836021E1-AE86-437A-8892-2516285C93EE}" dt="2022-09-29T11:58:43.706" v="10758" actId="729"/>
      <pc:docMkLst>
        <pc:docMk/>
      </pc:docMkLst>
      <pc:sldChg chg="modSp mod">
        <pc:chgData name="Vassilis Vassiliades" userId="181c6a97-452c-403a-a894-11fd041f3da6" providerId="ADAL" clId="{836021E1-AE86-437A-8892-2516285C93EE}" dt="2022-09-16T06:45:15.017" v="1" actId="20577"/>
        <pc:sldMkLst>
          <pc:docMk/>
          <pc:sldMk cId="0" sldId="256"/>
        </pc:sldMkLst>
        <pc:spChg chg="mod">
          <ac:chgData name="Vassilis Vassiliades" userId="181c6a97-452c-403a-a894-11fd041f3da6" providerId="ADAL" clId="{836021E1-AE86-437A-8892-2516285C93EE}" dt="2022-09-16T06:45:15.017" v="1" actId="20577"/>
          <ac:spMkLst>
            <pc:docMk/>
            <pc:sldMk cId="0" sldId="256"/>
            <ac:spMk id="4" creationId="{00000000-0000-0000-0000-000000000000}"/>
          </ac:spMkLst>
        </pc:spChg>
      </pc:sldChg>
      <pc:sldChg chg="modSp add mod">
        <pc:chgData name="Vassilis Vassiliades" userId="181c6a97-452c-403a-a894-11fd041f3da6" providerId="ADAL" clId="{836021E1-AE86-437A-8892-2516285C93EE}" dt="2022-09-29T11:53:29.500" v="10756" actId="20577"/>
        <pc:sldMkLst>
          <pc:docMk/>
          <pc:sldMk cId="1079850943" sldId="302"/>
        </pc:sldMkLst>
        <pc:spChg chg="mod">
          <ac:chgData name="Vassilis Vassiliades" userId="181c6a97-452c-403a-a894-11fd041f3da6" providerId="ADAL" clId="{836021E1-AE86-437A-8892-2516285C93EE}" dt="2022-09-29T11:53:29.500" v="10756" actId="20577"/>
          <ac:spMkLst>
            <pc:docMk/>
            <pc:sldMk cId="1079850943" sldId="302"/>
            <ac:spMk id="4" creationId="{00000000-0000-0000-0000-000000000000}"/>
          </ac:spMkLst>
        </pc:spChg>
        <pc:spChg chg="mod">
          <ac:chgData name="Vassilis Vassiliades" userId="181c6a97-452c-403a-a894-11fd041f3da6" providerId="ADAL" clId="{836021E1-AE86-437A-8892-2516285C93EE}" dt="2022-09-17T07:08:10.905" v="20" actId="20577"/>
          <ac:spMkLst>
            <pc:docMk/>
            <pc:sldMk cId="1079850943" sldId="302"/>
            <ac:spMk id="5" creationId="{00000000-0000-0000-0000-000000000000}"/>
          </ac:spMkLst>
        </pc:spChg>
      </pc:sldChg>
      <pc:sldChg chg="addSp delSp modSp add mod delAnim modAnim modNotesTx">
        <pc:chgData name="Vassilis Vassiliades" userId="181c6a97-452c-403a-a894-11fd041f3da6" providerId="ADAL" clId="{836021E1-AE86-437A-8892-2516285C93EE}" dt="2022-09-22T13:07:15.583" v="3497"/>
        <pc:sldMkLst>
          <pc:docMk/>
          <pc:sldMk cId="338297309" sldId="303"/>
        </pc:sldMkLst>
        <pc:spChg chg="del">
          <ac:chgData name="Vassilis Vassiliades" userId="181c6a97-452c-403a-a894-11fd041f3da6" providerId="ADAL" clId="{836021E1-AE86-437A-8892-2516285C93EE}" dt="2022-09-17T07:09:21.321" v="29" actId="478"/>
          <ac:spMkLst>
            <pc:docMk/>
            <pc:sldMk cId="338297309" sldId="303"/>
            <ac:spMk id="2" creationId="{56CD9EC5-68B3-3F85-5DF3-4E1578FBFB7B}"/>
          </ac:spMkLst>
        </pc:spChg>
        <pc:spChg chg="add del mod topLvl">
          <ac:chgData name="Vassilis Vassiliades" userId="181c6a97-452c-403a-a894-11fd041f3da6" providerId="ADAL" clId="{836021E1-AE86-437A-8892-2516285C93EE}" dt="2022-09-21T07:36:23.011" v="185" actId="478"/>
          <ac:spMkLst>
            <pc:docMk/>
            <pc:sldMk cId="338297309" sldId="303"/>
            <ac:spMk id="2" creationId="{ECC90F03-E343-5BE0-E650-5EF25332263E}"/>
          </ac:spMkLst>
        </pc:spChg>
        <pc:spChg chg="del">
          <ac:chgData name="Vassilis Vassiliades" userId="181c6a97-452c-403a-a894-11fd041f3da6" providerId="ADAL" clId="{836021E1-AE86-437A-8892-2516285C93EE}" dt="2022-09-17T07:09:21.321" v="29" actId="478"/>
          <ac:spMkLst>
            <pc:docMk/>
            <pc:sldMk cId="338297309" sldId="303"/>
            <ac:spMk id="3" creationId="{00000000-0000-0000-0000-000000000000}"/>
          </ac:spMkLst>
        </pc:spChg>
        <pc:spChg chg="mod">
          <ac:chgData name="Vassilis Vassiliades" userId="181c6a97-452c-403a-a894-11fd041f3da6" providerId="ADAL" clId="{836021E1-AE86-437A-8892-2516285C93EE}" dt="2022-09-22T12:50:00.464" v="3023"/>
          <ac:spMkLst>
            <pc:docMk/>
            <pc:sldMk cId="338297309" sldId="303"/>
            <ac:spMk id="3" creationId="{306F57CE-17FE-5FD4-707F-B22230CA06F6}"/>
          </ac:spMkLst>
        </pc:spChg>
        <pc:spChg chg="mod">
          <ac:chgData name="Vassilis Vassiliades" userId="181c6a97-452c-403a-a894-11fd041f3da6" providerId="ADAL" clId="{836021E1-AE86-437A-8892-2516285C93EE}" dt="2022-09-22T12:50:00.464" v="3023"/>
          <ac:spMkLst>
            <pc:docMk/>
            <pc:sldMk cId="338297309" sldId="303"/>
            <ac:spMk id="4" creationId="{E379A547-3939-9E7A-D16B-D2919CD558BA}"/>
          </ac:spMkLst>
        </pc:spChg>
        <pc:spChg chg="mod">
          <ac:chgData name="Vassilis Vassiliades" userId="181c6a97-452c-403a-a894-11fd041f3da6" providerId="ADAL" clId="{836021E1-AE86-437A-8892-2516285C93EE}" dt="2022-09-22T12:12:42.142" v="2338" actId="20577"/>
          <ac:spMkLst>
            <pc:docMk/>
            <pc:sldMk cId="338297309" sldId="303"/>
            <ac:spMk id="5" creationId="{00000000-0000-0000-0000-000000000000}"/>
          </ac:spMkLst>
        </pc:spChg>
        <pc:spChg chg="mod">
          <ac:chgData name="Vassilis Vassiliades" userId="181c6a97-452c-403a-a894-11fd041f3da6" providerId="ADAL" clId="{836021E1-AE86-437A-8892-2516285C93EE}" dt="2022-09-22T12:50:00.464" v="3023"/>
          <ac:spMkLst>
            <pc:docMk/>
            <pc:sldMk cId="338297309" sldId="303"/>
            <ac:spMk id="7" creationId="{408E1BC9-166F-DF6D-DF58-7009477ED413}"/>
          </ac:spMkLst>
        </pc:spChg>
        <pc:spChg chg="del">
          <ac:chgData name="Vassilis Vassiliades" userId="181c6a97-452c-403a-a894-11fd041f3da6" providerId="ADAL" clId="{836021E1-AE86-437A-8892-2516285C93EE}" dt="2022-09-17T07:09:21.321" v="29" actId="478"/>
          <ac:spMkLst>
            <pc:docMk/>
            <pc:sldMk cId="338297309" sldId="303"/>
            <ac:spMk id="7" creationId="{F70F3EEC-882B-EF1C-11D7-3765A40BBDE5}"/>
          </ac:spMkLst>
        </pc:spChg>
        <pc:spChg chg="mod">
          <ac:chgData name="Vassilis Vassiliades" userId="181c6a97-452c-403a-a894-11fd041f3da6" providerId="ADAL" clId="{836021E1-AE86-437A-8892-2516285C93EE}" dt="2022-09-22T12:50:00.464" v="3023"/>
          <ac:spMkLst>
            <pc:docMk/>
            <pc:sldMk cId="338297309" sldId="303"/>
            <ac:spMk id="9" creationId="{1FD12E0F-4D2D-2259-07C0-F5826E937048}"/>
          </ac:spMkLst>
        </pc:spChg>
        <pc:spChg chg="mod">
          <ac:chgData name="Vassilis Vassiliades" userId="181c6a97-452c-403a-a894-11fd041f3da6" providerId="ADAL" clId="{836021E1-AE86-437A-8892-2516285C93EE}" dt="2022-09-21T07:35:46.486" v="168" actId="165"/>
          <ac:spMkLst>
            <pc:docMk/>
            <pc:sldMk cId="338297309" sldId="303"/>
            <ac:spMk id="9" creationId="{75D87364-A077-A18B-5AE2-EE2489F34F24}"/>
          </ac:spMkLst>
        </pc:spChg>
        <pc:spChg chg="del">
          <ac:chgData name="Vassilis Vassiliades" userId="181c6a97-452c-403a-a894-11fd041f3da6" providerId="ADAL" clId="{836021E1-AE86-437A-8892-2516285C93EE}" dt="2022-09-17T07:09:21.321" v="29" actId="478"/>
          <ac:spMkLst>
            <pc:docMk/>
            <pc:sldMk cId="338297309" sldId="303"/>
            <ac:spMk id="9" creationId="{8EFAB20D-81C8-FF42-F2CA-503B47E34967}"/>
          </ac:spMkLst>
        </pc:spChg>
        <pc:spChg chg="mod">
          <ac:chgData name="Vassilis Vassiliades" userId="181c6a97-452c-403a-a894-11fd041f3da6" providerId="ADAL" clId="{836021E1-AE86-437A-8892-2516285C93EE}" dt="2022-09-22T12:50:00.464" v="3023"/>
          <ac:spMkLst>
            <pc:docMk/>
            <pc:sldMk cId="338297309" sldId="303"/>
            <ac:spMk id="10" creationId="{0E8341F0-963B-6867-9C2A-4F1251ED9920}"/>
          </ac:spMkLst>
        </pc:spChg>
        <pc:spChg chg="mod">
          <ac:chgData name="Vassilis Vassiliades" userId="181c6a97-452c-403a-a894-11fd041f3da6" providerId="ADAL" clId="{836021E1-AE86-437A-8892-2516285C93EE}" dt="2022-09-21T07:35:46.486" v="168" actId="165"/>
          <ac:spMkLst>
            <pc:docMk/>
            <pc:sldMk cId="338297309" sldId="303"/>
            <ac:spMk id="10" creationId="{71010EED-50B7-3A75-8154-26B44E434678}"/>
          </ac:spMkLst>
        </pc:spChg>
        <pc:spChg chg="del">
          <ac:chgData name="Vassilis Vassiliades" userId="181c6a97-452c-403a-a894-11fd041f3da6" providerId="ADAL" clId="{836021E1-AE86-437A-8892-2516285C93EE}" dt="2022-09-17T07:09:21.321" v="29" actId="478"/>
          <ac:spMkLst>
            <pc:docMk/>
            <pc:sldMk cId="338297309" sldId="303"/>
            <ac:spMk id="10" creationId="{72899715-D6F7-115D-0BF5-A6F9FDC43569}"/>
          </ac:spMkLst>
        </pc:spChg>
        <pc:spChg chg="mod">
          <ac:chgData name="Vassilis Vassiliades" userId="181c6a97-452c-403a-a894-11fd041f3da6" providerId="ADAL" clId="{836021E1-AE86-437A-8892-2516285C93EE}" dt="2022-09-21T07:35:46.486" v="168" actId="165"/>
          <ac:spMkLst>
            <pc:docMk/>
            <pc:sldMk cId="338297309" sldId="303"/>
            <ac:spMk id="11" creationId="{3F137D21-AB2F-6AEE-9148-01B25A546508}"/>
          </ac:spMkLst>
        </pc:spChg>
        <pc:spChg chg="del">
          <ac:chgData name="Vassilis Vassiliades" userId="181c6a97-452c-403a-a894-11fd041f3da6" providerId="ADAL" clId="{836021E1-AE86-437A-8892-2516285C93EE}" dt="2022-09-17T07:09:24.059" v="30" actId="478"/>
          <ac:spMkLst>
            <pc:docMk/>
            <pc:sldMk cId="338297309" sldId="303"/>
            <ac:spMk id="11" creationId="{6003710B-A0E6-D7F2-6C6B-CE10A2140A1F}"/>
          </ac:spMkLst>
        </pc:spChg>
        <pc:spChg chg="mod">
          <ac:chgData name="Vassilis Vassiliades" userId="181c6a97-452c-403a-a894-11fd041f3da6" providerId="ADAL" clId="{836021E1-AE86-437A-8892-2516285C93EE}" dt="2022-09-22T12:50:00.464" v="3023"/>
          <ac:spMkLst>
            <pc:docMk/>
            <pc:sldMk cId="338297309" sldId="303"/>
            <ac:spMk id="11" creationId="{A6D975BE-F948-BB61-78BD-E34668505584}"/>
          </ac:spMkLst>
        </pc:spChg>
        <pc:spChg chg="add mod">
          <ac:chgData name="Vassilis Vassiliades" userId="181c6a97-452c-403a-a894-11fd041f3da6" providerId="ADAL" clId="{836021E1-AE86-437A-8892-2516285C93EE}" dt="2022-09-22T12:52:06.045" v="3032" actId="1076"/>
          <ac:spMkLst>
            <pc:docMk/>
            <pc:sldMk cId="338297309" sldId="303"/>
            <ac:spMk id="12" creationId="{2D4DC3B7-E485-F548-011F-5182CC78AAFC}"/>
          </ac:spMkLst>
        </pc:spChg>
        <pc:spChg chg="mod">
          <ac:chgData name="Vassilis Vassiliades" userId="181c6a97-452c-403a-a894-11fd041f3da6" providerId="ADAL" clId="{836021E1-AE86-437A-8892-2516285C93EE}" dt="2022-09-21T07:35:46.486" v="168" actId="165"/>
          <ac:spMkLst>
            <pc:docMk/>
            <pc:sldMk cId="338297309" sldId="303"/>
            <ac:spMk id="12" creationId="{F863AAFD-9CD5-97B3-2DFF-C647B0868D07}"/>
          </ac:spMkLst>
        </pc:spChg>
        <pc:spChg chg="mod">
          <ac:chgData name="Vassilis Vassiliades" userId="181c6a97-452c-403a-a894-11fd041f3da6" providerId="ADAL" clId="{836021E1-AE86-437A-8892-2516285C93EE}" dt="2022-09-21T07:35:46.486" v="168" actId="165"/>
          <ac:spMkLst>
            <pc:docMk/>
            <pc:sldMk cId="338297309" sldId="303"/>
            <ac:spMk id="13" creationId="{3579D00E-CAA2-EBCA-966C-8426D9857210}"/>
          </ac:spMkLst>
        </pc:spChg>
        <pc:spChg chg="add mod">
          <ac:chgData name="Vassilis Vassiliades" userId="181c6a97-452c-403a-a894-11fd041f3da6" providerId="ADAL" clId="{836021E1-AE86-437A-8892-2516285C93EE}" dt="2022-09-22T12:53:21.048" v="3049" actId="1076"/>
          <ac:spMkLst>
            <pc:docMk/>
            <pc:sldMk cId="338297309" sldId="303"/>
            <ac:spMk id="13" creationId="{BB403EFD-F385-E19C-67C2-59B3A8C3BA8B}"/>
          </ac:spMkLst>
        </pc:spChg>
        <pc:spChg chg="mod">
          <ac:chgData name="Vassilis Vassiliades" userId="181c6a97-452c-403a-a894-11fd041f3da6" providerId="ADAL" clId="{836021E1-AE86-437A-8892-2516285C93EE}" dt="2022-09-21T07:35:46.486" v="168" actId="165"/>
          <ac:spMkLst>
            <pc:docMk/>
            <pc:sldMk cId="338297309" sldId="303"/>
            <ac:spMk id="14" creationId="{8A488754-2BD7-7EDF-E62D-BA77A7E6031F}"/>
          </ac:spMkLst>
        </pc:spChg>
        <pc:spChg chg="mod">
          <ac:chgData name="Vassilis Vassiliades" userId="181c6a97-452c-403a-a894-11fd041f3da6" providerId="ADAL" clId="{836021E1-AE86-437A-8892-2516285C93EE}" dt="2022-09-21T07:35:46.486" v="168" actId="165"/>
          <ac:spMkLst>
            <pc:docMk/>
            <pc:sldMk cId="338297309" sldId="303"/>
            <ac:spMk id="15" creationId="{0D3071C7-2E01-811B-C870-B9508A7BCD1C}"/>
          </ac:spMkLst>
        </pc:spChg>
        <pc:spChg chg="mod">
          <ac:chgData name="Vassilis Vassiliades" userId="181c6a97-452c-403a-a894-11fd041f3da6" providerId="ADAL" clId="{836021E1-AE86-437A-8892-2516285C93EE}" dt="2022-09-21T07:35:46.486" v="168" actId="165"/>
          <ac:spMkLst>
            <pc:docMk/>
            <pc:sldMk cId="338297309" sldId="303"/>
            <ac:spMk id="16" creationId="{FD872C9C-C22F-C3B2-4ED2-CF9E95EECE4C}"/>
          </ac:spMkLst>
        </pc:spChg>
        <pc:spChg chg="mod">
          <ac:chgData name="Vassilis Vassiliades" userId="181c6a97-452c-403a-a894-11fd041f3da6" providerId="ADAL" clId="{836021E1-AE86-437A-8892-2516285C93EE}" dt="2022-09-21T07:35:46.486" v="168" actId="165"/>
          <ac:spMkLst>
            <pc:docMk/>
            <pc:sldMk cId="338297309" sldId="303"/>
            <ac:spMk id="17" creationId="{1EC21CDA-90E1-E803-F243-7B08B2851072}"/>
          </ac:spMkLst>
        </pc:spChg>
        <pc:spChg chg="mod">
          <ac:chgData name="Vassilis Vassiliades" userId="181c6a97-452c-403a-a894-11fd041f3da6" providerId="ADAL" clId="{836021E1-AE86-437A-8892-2516285C93EE}" dt="2022-09-22T12:50:25.741" v="3028"/>
          <ac:spMkLst>
            <pc:docMk/>
            <pc:sldMk cId="338297309" sldId="303"/>
            <ac:spMk id="17" creationId="{4DFF4A2C-F1DA-D855-9D1A-7775E0B015C8}"/>
          </ac:spMkLst>
        </pc:spChg>
        <pc:spChg chg="mod">
          <ac:chgData name="Vassilis Vassiliades" userId="181c6a97-452c-403a-a894-11fd041f3da6" providerId="ADAL" clId="{836021E1-AE86-437A-8892-2516285C93EE}" dt="2022-09-22T12:50:36.986" v="3031"/>
          <ac:spMkLst>
            <pc:docMk/>
            <pc:sldMk cId="338297309" sldId="303"/>
            <ac:spMk id="18" creationId="{21AC71FA-FB0E-6287-7744-4A5401780D6D}"/>
          </ac:spMkLst>
        </pc:spChg>
        <pc:spChg chg="mod">
          <ac:chgData name="Vassilis Vassiliades" userId="181c6a97-452c-403a-a894-11fd041f3da6" providerId="ADAL" clId="{836021E1-AE86-437A-8892-2516285C93EE}" dt="2022-09-21T07:35:46.486" v="168" actId="165"/>
          <ac:spMkLst>
            <pc:docMk/>
            <pc:sldMk cId="338297309" sldId="303"/>
            <ac:spMk id="18" creationId="{A47C420C-9896-3A8B-4060-CB3AA677D0A3}"/>
          </ac:spMkLst>
        </pc:spChg>
        <pc:spChg chg="mod">
          <ac:chgData name="Vassilis Vassiliades" userId="181c6a97-452c-403a-a894-11fd041f3da6" providerId="ADAL" clId="{836021E1-AE86-437A-8892-2516285C93EE}" dt="2022-09-21T07:35:46.486" v="168" actId="165"/>
          <ac:spMkLst>
            <pc:docMk/>
            <pc:sldMk cId="338297309" sldId="303"/>
            <ac:spMk id="19" creationId="{B97BD7AF-60C0-4001-04B9-187BD1951499}"/>
          </ac:spMkLst>
        </pc:spChg>
        <pc:spChg chg="mod">
          <ac:chgData name="Vassilis Vassiliades" userId="181c6a97-452c-403a-a894-11fd041f3da6" providerId="ADAL" clId="{836021E1-AE86-437A-8892-2516285C93EE}" dt="2022-09-21T07:35:46.486" v="168" actId="165"/>
          <ac:spMkLst>
            <pc:docMk/>
            <pc:sldMk cId="338297309" sldId="303"/>
            <ac:spMk id="20" creationId="{BDAE3780-9D64-4A32-568B-6537B83D38D1}"/>
          </ac:spMkLst>
        </pc:spChg>
        <pc:spChg chg="mod">
          <ac:chgData name="Vassilis Vassiliades" userId="181c6a97-452c-403a-a894-11fd041f3da6" providerId="ADAL" clId="{836021E1-AE86-437A-8892-2516285C93EE}" dt="2022-09-21T07:35:46.486" v="168" actId="165"/>
          <ac:spMkLst>
            <pc:docMk/>
            <pc:sldMk cId="338297309" sldId="303"/>
            <ac:spMk id="21" creationId="{071B380F-F1F4-EED0-9205-A93F4C2CE636}"/>
          </ac:spMkLst>
        </pc:spChg>
        <pc:spChg chg="mod">
          <ac:chgData name="Vassilis Vassiliades" userId="181c6a97-452c-403a-a894-11fd041f3da6" providerId="ADAL" clId="{836021E1-AE86-437A-8892-2516285C93EE}" dt="2022-09-22T12:50:00.464" v="3023"/>
          <ac:spMkLst>
            <pc:docMk/>
            <pc:sldMk cId="338297309" sldId="303"/>
            <ac:spMk id="21" creationId="{80680ACA-0C26-06F7-C5E1-2FA2C42049B3}"/>
          </ac:spMkLst>
        </pc:spChg>
        <pc:spChg chg="mod">
          <ac:chgData name="Vassilis Vassiliades" userId="181c6a97-452c-403a-a894-11fd041f3da6" providerId="ADAL" clId="{836021E1-AE86-437A-8892-2516285C93EE}" dt="2022-09-21T07:35:46.486" v="168" actId="165"/>
          <ac:spMkLst>
            <pc:docMk/>
            <pc:sldMk cId="338297309" sldId="303"/>
            <ac:spMk id="22" creationId="{5A13FCE3-EC16-5191-C651-55ED5B42C2CC}"/>
          </ac:spMkLst>
        </pc:spChg>
        <pc:spChg chg="mod">
          <ac:chgData name="Vassilis Vassiliades" userId="181c6a97-452c-403a-a894-11fd041f3da6" providerId="ADAL" clId="{836021E1-AE86-437A-8892-2516285C93EE}" dt="2022-09-22T12:50:00.464" v="3023"/>
          <ac:spMkLst>
            <pc:docMk/>
            <pc:sldMk cId="338297309" sldId="303"/>
            <ac:spMk id="22" creationId="{D0BC721B-2841-9104-B32C-5DF89D4A92CA}"/>
          </ac:spMkLst>
        </pc:spChg>
        <pc:spChg chg="mod">
          <ac:chgData name="Vassilis Vassiliades" userId="181c6a97-452c-403a-a894-11fd041f3da6" providerId="ADAL" clId="{836021E1-AE86-437A-8892-2516285C93EE}" dt="2022-09-22T12:50:00.464" v="3023"/>
          <ac:spMkLst>
            <pc:docMk/>
            <pc:sldMk cId="338297309" sldId="303"/>
            <ac:spMk id="23" creationId="{01FC77E8-B49D-A1DE-BB95-619746A014C7}"/>
          </ac:spMkLst>
        </pc:spChg>
        <pc:spChg chg="mod">
          <ac:chgData name="Vassilis Vassiliades" userId="181c6a97-452c-403a-a894-11fd041f3da6" providerId="ADAL" clId="{836021E1-AE86-437A-8892-2516285C93EE}" dt="2022-09-21T07:35:46.486" v="168" actId="165"/>
          <ac:spMkLst>
            <pc:docMk/>
            <pc:sldMk cId="338297309" sldId="303"/>
            <ac:spMk id="23" creationId="{1CC7BAED-D188-682C-5012-CD9BF2BBABE2}"/>
          </ac:spMkLst>
        </pc:spChg>
        <pc:spChg chg="mod">
          <ac:chgData name="Vassilis Vassiliades" userId="181c6a97-452c-403a-a894-11fd041f3da6" providerId="ADAL" clId="{836021E1-AE86-437A-8892-2516285C93EE}" dt="2022-09-22T12:50:00.464" v="3023"/>
          <ac:spMkLst>
            <pc:docMk/>
            <pc:sldMk cId="338297309" sldId="303"/>
            <ac:spMk id="24" creationId="{5F5B9719-4E50-33DF-0D22-AFF9EF9AD95F}"/>
          </ac:spMkLst>
        </pc:spChg>
        <pc:spChg chg="mod">
          <ac:chgData name="Vassilis Vassiliades" userId="181c6a97-452c-403a-a894-11fd041f3da6" providerId="ADAL" clId="{836021E1-AE86-437A-8892-2516285C93EE}" dt="2022-09-21T07:35:46.486" v="168" actId="165"/>
          <ac:spMkLst>
            <pc:docMk/>
            <pc:sldMk cId="338297309" sldId="303"/>
            <ac:spMk id="24" creationId="{75CAEF9A-55E9-DCF5-971C-72B46B843E22}"/>
          </ac:spMkLst>
        </pc:spChg>
        <pc:spChg chg="mod">
          <ac:chgData name="Vassilis Vassiliades" userId="181c6a97-452c-403a-a894-11fd041f3da6" providerId="ADAL" clId="{836021E1-AE86-437A-8892-2516285C93EE}" dt="2022-09-21T07:35:46.486" v="168" actId="165"/>
          <ac:spMkLst>
            <pc:docMk/>
            <pc:sldMk cId="338297309" sldId="303"/>
            <ac:spMk id="25" creationId="{0B5A88BA-279D-7520-B661-A750E2D1FCA3}"/>
          </ac:spMkLst>
        </pc:spChg>
        <pc:spChg chg="mod">
          <ac:chgData name="Vassilis Vassiliades" userId="181c6a97-452c-403a-a894-11fd041f3da6" providerId="ADAL" clId="{836021E1-AE86-437A-8892-2516285C93EE}" dt="2022-09-22T12:50:00.464" v="3023"/>
          <ac:spMkLst>
            <pc:docMk/>
            <pc:sldMk cId="338297309" sldId="303"/>
            <ac:spMk id="25" creationId="{A00070BE-B581-5303-1FD9-11F2EAD6DB22}"/>
          </ac:spMkLst>
        </pc:spChg>
        <pc:spChg chg="mod">
          <ac:chgData name="Vassilis Vassiliades" userId="181c6a97-452c-403a-a894-11fd041f3da6" providerId="ADAL" clId="{836021E1-AE86-437A-8892-2516285C93EE}" dt="2022-09-21T07:35:46.486" v="168" actId="165"/>
          <ac:spMkLst>
            <pc:docMk/>
            <pc:sldMk cId="338297309" sldId="303"/>
            <ac:spMk id="26" creationId="{7E5D47A6-4C8B-D104-4F1B-2739C9C48587}"/>
          </ac:spMkLst>
        </pc:spChg>
        <pc:spChg chg="mod">
          <ac:chgData name="Vassilis Vassiliades" userId="181c6a97-452c-403a-a894-11fd041f3da6" providerId="ADAL" clId="{836021E1-AE86-437A-8892-2516285C93EE}" dt="2022-09-22T12:50:00.464" v="3023"/>
          <ac:spMkLst>
            <pc:docMk/>
            <pc:sldMk cId="338297309" sldId="303"/>
            <ac:spMk id="26" creationId="{8137BDB4-2BE8-F2DE-69FC-CA0CCE1BBAFC}"/>
          </ac:spMkLst>
        </pc:spChg>
        <pc:spChg chg="mod">
          <ac:chgData name="Vassilis Vassiliades" userId="181c6a97-452c-403a-a894-11fd041f3da6" providerId="ADAL" clId="{836021E1-AE86-437A-8892-2516285C93EE}" dt="2022-09-22T12:50:00.464" v="3023"/>
          <ac:spMkLst>
            <pc:docMk/>
            <pc:sldMk cId="338297309" sldId="303"/>
            <ac:spMk id="27" creationId="{5388D50A-3D81-5E15-D8B6-B98A6240830F}"/>
          </ac:spMkLst>
        </pc:spChg>
        <pc:spChg chg="mod">
          <ac:chgData name="Vassilis Vassiliades" userId="181c6a97-452c-403a-a894-11fd041f3da6" providerId="ADAL" clId="{836021E1-AE86-437A-8892-2516285C93EE}" dt="2022-09-21T07:35:46.486" v="168" actId="165"/>
          <ac:spMkLst>
            <pc:docMk/>
            <pc:sldMk cId="338297309" sldId="303"/>
            <ac:spMk id="27" creationId="{FE71F833-0763-AFD3-E48C-4766FEACE64C}"/>
          </ac:spMkLst>
        </pc:spChg>
        <pc:spChg chg="mod">
          <ac:chgData name="Vassilis Vassiliades" userId="181c6a97-452c-403a-a894-11fd041f3da6" providerId="ADAL" clId="{836021E1-AE86-437A-8892-2516285C93EE}" dt="2022-09-21T07:35:46.486" v="168" actId="165"/>
          <ac:spMkLst>
            <pc:docMk/>
            <pc:sldMk cId="338297309" sldId="303"/>
            <ac:spMk id="28" creationId="{0C91DE8C-5408-978B-2141-EE54F9CA6866}"/>
          </ac:spMkLst>
        </pc:spChg>
        <pc:spChg chg="mod">
          <ac:chgData name="Vassilis Vassiliades" userId="181c6a97-452c-403a-a894-11fd041f3da6" providerId="ADAL" clId="{836021E1-AE86-437A-8892-2516285C93EE}" dt="2022-09-22T12:50:00.464" v="3023"/>
          <ac:spMkLst>
            <pc:docMk/>
            <pc:sldMk cId="338297309" sldId="303"/>
            <ac:spMk id="28" creationId="{D95137F1-6550-56D6-98C9-41E45FB00578}"/>
          </ac:spMkLst>
        </pc:spChg>
        <pc:spChg chg="mod">
          <ac:chgData name="Vassilis Vassiliades" userId="181c6a97-452c-403a-a894-11fd041f3da6" providerId="ADAL" clId="{836021E1-AE86-437A-8892-2516285C93EE}" dt="2022-09-22T12:50:00.464" v="3023"/>
          <ac:spMkLst>
            <pc:docMk/>
            <pc:sldMk cId="338297309" sldId="303"/>
            <ac:spMk id="29" creationId="{65A2CAD5-6864-5E88-EED6-00344E4E4B24}"/>
          </ac:spMkLst>
        </pc:spChg>
        <pc:spChg chg="mod">
          <ac:chgData name="Vassilis Vassiliades" userId="181c6a97-452c-403a-a894-11fd041f3da6" providerId="ADAL" clId="{836021E1-AE86-437A-8892-2516285C93EE}" dt="2022-09-21T07:35:46.486" v="168" actId="165"/>
          <ac:spMkLst>
            <pc:docMk/>
            <pc:sldMk cId="338297309" sldId="303"/>
            <ac:spMk id="29" creationId="{88C12F36-9202-128F-65F5-E55833AC6751}"/>
          </ac:spMkLst>
        </pc:spChg>
        <pc:spChg chg="mod">
          <ac:chgData name="Vassilis Vassiliades" userId="181c6a97-452c-403a-a894-11fd041f3da6" providerId="ADAL" clId="{836021E1-AE86-437A-8892-2516285C93EE}" dt="2022-09-22T12:50:00.464" v="3023"/>
          <ac:spMkLst>
            <pc:docMk/>
            <pc:sldMk cId="338297309" sldId="303"/>
            <ac:spMk id="30" creationId="{6842F54B-E540-6F75-C46F-0D3224743861}"/>
          </ac:spMkLst>
        </pc:spChg>
        <pc:spChg chg="mod">
          <ac:chgData name="Vassilis Vassiliades" userId="181c6a97-452c-403a-a894-11fd041f3da6" providerId="ADAL" clId="{836021E1-AE86-437A-8892-2516285C93EE}" dt="2022-09-21T07:35:46.486" v="168" actId="165"/>
          <ac:spMkLst>
            <pc:docMk/>
            <pc:sldMk cId="338297309" sldId="303"/>
            <ac:spMk id="30" creationId="{7112EE3F-7C43-2328-F792-01DB97051BB9}"/>
          </ac:spMkLst>
        </pc:spChg>
        <pc:spChg chg="mod">
          <ac:chgData name="Vassilis Vassiliades" userId="181c6a97-452c-403a-a894-11fd041f3da6" providerId="ADAL" clId="{836021E1-AE86-437A-8892-2516285C93EE}" dt="2022-09-22T12:50:00.464" v="3023"/>
          <ac:spMkLst>
            <pc:docMk/>
            <pc:sldMk cId="338297309" sldId="303"/>
            <ac:spMk id="31" creationId="{8F399FEA-1E86-6490-B723-294042EE9F09}"/>
          </ac:spMkLst>
        </pc:spChg>
        <pc:spChg chg="mod">
          <ac:chgData name="Vassilis Vassiliades" userId="181c6a97-452c-403a-a894-11fd041f3da6" providerId="ADAL" clId="{836021E1-AE86-437A-8892-2516285C93EE}" dt="2022-09-21T07:35:46.486" v="168" actId="165"/>
          <ac:spMkLst>
            <pc:docMk/>
            <pc:sldMk cId="338297309" sldId="303"/>
            <ac:spMk id="31" creationId="{A1C34F7B-AE39-8C49-F23C-F6FCD28736E6}"/>
          </ac:spMkLst>
        </pc:spChg>
        <pc:spChg chg="mod">
          <ac:chgData name="Vassilis Vassiliades" userId="181c6a97-452c-403a-a894-11fd041f3da6" providerId="ADAL" clId="{836021E1-AE86-437A-8892-2516285C93EE}" dt="2022-09-22T12:50:00.464" v="3023"/>
          <ac:spMkLst>
            <pc:docMk/>
            <pc:sldMk cId="338297309" sldId="303"/>
            <ac:spMk id="32" creationId="{7DC07EBE-629B-9ADD-00C0-D6BAA5BFD7E3}"/>
          </ac:spMkLst>
        </pc:spChg>
        <pc:spChg chg="mod">
          <ac:chgData name="Vassilis Vassiliades" userId="181c6a97-452c-403a-a894-11fd041f3da6" providerId="ADAL" clId="{836021E1-AE86-437A-8892-2516285C93EE}" dt="2022-09-21T07:35:46.486" v="168" actId="165"/>
          <ac:spMkLst>
            <pc:docMk/>
            <pc:sldMk cId="338297309" sldId="303"/>
            <ac:spMk id="32" creationId="{C217D7C6-690B-60BA-813C-1445066C136E}"/>
          </ac:spMkLst>
        </pc:spChg>
        <pc:spChg chg="mod">
          <ac:chgData name="Vassilis Vassiliades" userId="181c6a97-452c-403a-a894-11fd041f3da6" providerId="ADAL" clId="{836021E1-AE86-437A-8892-2516285C93EE}" dt="2022-09-22T12:50:00.464" v="3023"/>
          <ac:spMkLst>
            <pc:docMk/>
            <pc:sldMk cId="338297309" sldId="303"/>
            <ac:spMk id="33" creationId="{56FED384-E746-C339-EC49-DAE794274D55}"/>
          </ac:spMkLst>
        </pc:spChg>
        <pc:spChg chg="mod">
          <ac:chgData name="Vassilis Vassiliades" userId="181c6a97-452c-403a-a894-11fd041f3da6" providerId="ADAL" clId="{836021E1-AE86-437A-8892-2516285C93EE}" dt="2022-09-21T07:35:46.486" v="168" actId="165"/>
          <ac:spMkLst>
            <pc:docMk/>
            <pc:sldMk cId="338297309" sldId="303"/>
            <ac:spMk id="33" creationId="{D34D4551-5B57-541B-0A80-563483687216}"/>
          </ac:spMkLst>
        </pc:spChg>
        <pc:spChg chg="mod">
          <ac:chgData name="Vassilis Vassiliades" userId="181c6a97-452c-403a-a894-11fd041f3da6" providerId="ADAL" clId="{836021E1-AE86-437A-8892-2516285C93EE}" dt="2022-09-22T12:50:00.464" v="3023"/>
          <ac:spMkLst>
            <pc:docMk/>
            <pc:sldMk cId="338297309" sldId="303"/>
            <ac:spMk id="34" creationId="{32B21635-4A2B-3ACE-3A79-48107195E6FE}"/>
          </ac:spMkLst>
        </pc:spChg>
        <pc:spChg chg="mod">
          <ac:chgData name="Vassilis Vassiliades" userId="181c6a97-452c-403a-a894-11fd041f3da6" providerId="ADAL" clId="{836021E1-AE86-437A-8892-2516285C93EE}" dt="2022-09-21T07:35:46.486" v="168" actId="165"/>
          <ac:spMkLst>
            <pc:docMk/>
            <pc:sldMk cId="338297309" sldId="303"/>
            <ac:spMk id="34" creationId="{E5DB8971-75BF-C652-6F57-B82EA10B3C7C}"/>
          </ac:spMkLst>
        </pc:spChg>
        <pc:spChg chg="mod">
          <ac:chgData name="Vassilis Vassiliades" userId="181c6a97-452c-403a-a894-11fd041f3da6" providerId="ADAL" clId="{836021E1-AE86-437A-8892-2516285C93EE}" dt="2022-09-22T12:50:00.464" v="3023"/>
          <ac:spMkLst>
            <pc:docMk/>
            <pc:sldMk cId="338297309" sldId="303"/>
            <ac:spMk id="35" creationId="{678BFCC7-C58A-4EC4-0B4D-53E7919122BF}"/>
          </ac:spMkLst>
        </pc:spChg>
        <pc:spChg chg="mod">
          <ac:chgData name="Vassilis Vassiliades" userId="181c6a97-452c-403a-a894-11fd041f3da6" providerId="ADAL" clId="{836021E1-AE86-437A-8892-2516285C93EE}" dt="2022-09-21T07:35:46.486" v="168" actId="165"/>
          <ac:spMkLst>
            <pc:docMk/>
            <pc:sldMk cId="338297309" sldId="303"/>
            <ac:spMk id="35" creationId="{82779137-6B99-84DF-3076-FB4B51FEF006}"/>
          </ac:spMkLst>
        </pc:spChg>
        <pc:spChg chg="mod">
          <ac:chgData name="Vassilis Vassiliades" userId="181c6a97-452c-403a-a894-11fd041f3da6" providerId="ADAL" clId="{836021E1-AE86-437A-8892-2516285C93EE}" dt="2022-09-21T07:35:46.486" v="168" actId="165"/>
          <ac:spMkLst>
            <pc:docMk/>
            <pc:sldMk cId="338297309" sldId="303"/>
            <ac:spMk id="36" creationId="{DE8619B1-07D8-1EAB-A9F1-B753BFEDF09B}"/>
          </ac:spMkLst>
        </pc:spChg>
        <pc:spChg chg="del">
          <ac:chgData name="Vassilis Vassiliades" userId="181c6a97-452c-403a-a894-11fd041f3da6" providerId="ADAL" clId="{836021E1-AE86-437A-8892-2516285C93EE}" dt="2022-09-17T07:09:21.321" v="29" actId="478"/>
          <ac:spMkLst>
            <pc:docMk/>
            <pc:sldMk cId="338297309" sldId="303"/>
            <ac:spMk id="36" creationId="{EAED1AEC-DB9F-F137-71DA-AD4D82077B81}"/>
          </ac:spMkLst>
        </pc:spChg>
        <pc:spChg chg="del">
          <ac:chgData name="Vassilis Vassiliades" userId="181c6a97-452c-403a-a894-11fd041f3da6" providerId="ADAL" clId="{836021E1-AE86-437A-8892-2516285C93EE}" dt="2022-09-17T07:09:21.321" v="29" actId="478"/>
          <ac:spMkLst>
            <pc:docMk/>
            <pc:sldMk cId="338297309" sldId="303"/>
            <ac:spMk id="37" creationId="{908750C9-23A7-D761-E960-26C1E2255656}"/>
          </ac:spMkLst>
        </pc:spChg>
        <pc:spChg chg="add mod topLvl">
          <ac:chgData name="Vassilis Vassiliades" userId="181c6a97-452c-403a-a894-11fd041f3da6" providerId="ADAL" clId="{836021E1-AE86-437A-8892-2516285C93EE}" dt="2022-09-22T12:58:21.251" v="3133" actId="1076"/>
          <ac:spMkLst>
            <pc:docMk/>
            <pc:sldMk cId="338297309" sldId="303"/>
            <ac:spMk id="37" creationId="{FC3252FF-1E99-8029-9AEA-AE994675CCA3}"/>
          </ac:spMkLst>
        </pc:spChg>
        <pc:spChg chg="del">
          <ac:chgData name="Vassilis Vassiliades" userId="181c6a97-452c-403a-a894-11fd041f3da6" providerId="ADAL" clId="{836021E1-AE86-437A-8892-2516285C93EE}" dt="2022-09-17T07:09:21.321" v="29" actId="478"/>
          <ac:spMkLst>
            <pc:docMk/>
            <pc:sldMk cId="338297309" sldId="303"/>
            <ac:spMk id="38" creationId="{74105FDA-9313-B602-5520-2572F273A321}"/>
          </ac:spMkLst>
        </pc:spChg>
        <pc:spChg chg="add del mod topLvl">
          <ac:chgData name="Vassilis Vassiliades" userId="181c6a97-452c-403a-a894-11fd041f3da6" providerId="ADAL" clId="{836021E1-AE86-437A-8892-2516285C93EE}" dt="2022-09-22T12:12:49.240" v="2342" actId="478"/>
          <ac:spMkLst>
            <pc:docMk/>
            <pc:sldMk cId="338297309" sldId="303"/>
            <ac:spMk id="38" creationId="{CA0AD818-F727-94FD-5456-443C9F4F175A}"/>
          </ac:spMkLst>
        </pc:spChg>
        <pc:spChg chg="del">
          <ac:chgData name="Vassilis Vassiliades" userId="181c6a97-452c-403a-a894-11fd041f3da6" providerId="ADAL" clId="{836021E1-AE86-437A-8892-2516285C93EE}" dt="2022-09-17T07:09:21.321" v="29" actId="478"/>
          <ac:spMkLst>
            <pc:docMk/>
            <pc:sldMk cId="338297309" sldId="303"/>
            <ac:spMk id="39" creationId="{50533D69-7880-2B25-CECB-763C1B4DDD6B}"/>
          </ac:spMkLst>
        </pc:spChg>
        <pc:spChg chg="add del mod topLvl">
          <ac:chgData name="Vassilis Vassiliades" userId="181c6a97-452c-403a-a894-11fd041f3da6" providerId="ADAL" clId="{836021E1-AE86-437A-8892-2516285C93EE}" dt="2022-09-21T07:48:54.655" v="342" actId="478"/>
          <ac:spMkLst>
            <pc:docMk/>
            <pc:sldMk cId="338297309" sldId="303"/>
            <ac:spMk id="39" creationId="{A8231CBD-01BD-7C95-3C63-4DB65E0E18DA}"/>
          </ac:spMkLst>
        </pc:spChg>
        <pc:spChg chg="del">
          <ac:chgData name="Vassilis Vassiliades" userId="181c6a97-452c-403a-a894-11fd041f3da6" providerId="ADAL" clId="{836021E1-AE86-437A-8892-2516285C93EE}" dt="2022-09-17T07:09:21.321" v="29" actId="478"/>
          <ac:spMkLst>
            <pc:docMk/>
            <pc:sldMk cId="338297309" sldId="303"/>
            <ac:spMk id="40" creationId="{78310268-044A-E03A-60EF-FA2D3B9B026C}"/>
          </ac:spMkLst>
        </pc:spChg>
        <pc:spChg chg="del">
          <ac:chgData name="Vassilis Vassiliades" userId="181c6a97-452c-403a-a894-11fd041f3da6" providerId="ADAL" clId="{836021E1-AE86-437A-8892-2516285C93EE}" dt="2022-09-17T07:09:21.321" v="29" actId="478"/>
          <ac:spMkLst>
            <pc:docMk/>
            <pc:sldMk cId="338297309" sldId="303"/>
            <ac:spMk id="41" creationId="{A68D9F30-B5FB-41C9-AFBA-CD8A32D13AAC}"/>
          </ac:spMkLst>
        </pc:spChg>
        <pc:spChg chg="del">
          <ac:chgData name="Vassilis Vassiliades" userId="181c6a97-452c-403a-a894-11fd041f3da6" providerId="ADAL" clId="{836021E1-AE86-437A-8892-2516285C93EE}" dt="2022-09-17T07:09:21.321" v="29" actId="478"/>
          <ac:spMkLst>
            <pc:docMk/>
            <pc:sldMk cId="338297309" sldId="303"/>
            <ac:spMk id="42" creationId="{64A5CB39-B806-D3D6-251A-AE1CA781CA50}"/>
          </ac:spMkLst>
        </pc:spChg>
        <pc:spChg chg="mod">
          <ac:chgData name="Vassilis Vassiliades" userId="181c6a97-452c-403a-a894-11fd041f3da6" providerId="ADAL" clId="{836021E1-AE86-437A-8892-2516285C93EE}" dt="2022-09-21T07:35:46.486" v="168" actId="165"/>
          <ac:spMkLst>
            <pc:docMk/>
            <pc:sldMk cId="338297309" sldId="303"/>
            <ac:spMk id="43" creationId="{41832095-F088-A7F3-CE90-C9F93D867879}"/>
          </ac:spMkLst>
        </pc:spChg>
        <pc:spChg chg="del">
          <ac:chgData name="Vassilis Vassiliades" userId="181c6a97-452c-403a-a894-11fd041f3da6" providerId="ADAL" clId="{836021E1-AE86-437A-8892-2516285C93EE}" dt="2022-09-17T07:09:21.321" v="29" actId="478"/>
          <ac:spMkLst>
            <pc:docMk/>
            <pc:sldMk cId="338297309" sldId="303"/>
            <ac:spMk id="43" creationId="{5E09FEBF-9883-CD38-1ECB-9EDEFF852B5A}"/>
          </ac:spMkLst>
        </pc:spChg>
        <pc:spChg chg="mod">
          <ac:chgData name="Vassilis Vassiliades" userId="181c6a97-452c-403a-a894-11fd041f3da6" providerId="ADAL" clId="{836021E1-AE86-437A-8892-2516285C93EE}" dt="2022-09-21T07:35:46.486" v="168" actId="165"/>
          <ac:spMkLst>
            <pc:docMk/>
            <pc:sldMk cId="338297309" sldId="303"/>
            <ac:spMk id="44" creationId="{5F94424D-E999-D298-4568-ECECB20F4F69}"/>
          </ac:spMkLst>
        </pc:spChg>
        <pc:spChg chg="del">
          <ac:chgData name="Vassilis Vassiliades" userId="181c6a97-452c-403a-a894-11fd041f3da6" providerId="ADAL" clId="{836021E1-AE86-437A-8892-2516285C93EE}" dt="2022-09-17T07:09:21.321" v="29" actId="478"/>
          <ac:spMkLst>
            <pc:docMk/>
            <pc:sldMk cId="338297309" sldId="303"/>
            <ac:spMk id="44" creationId="{BF190433-B3A3-3089-883F-B1E235173091}"/>
          </ac:spMkLst>
        </pc:spChg>
        <pc:spChg chg="mod">
          <ac:chgData name="Vassilis Vassiliades" userId="181c6a97-452c-403a-a894-11fd041f3da6" providerId="ADAL" clId="{836021E1-AE86-437A-8892-2516285C93EE}" dt="2022-09-21T07:35:46.486" v="168" actId="165"/>
          <ac:spMkLst>
            <pc:docMk/>
            <pc:sldMk cId="338297309" sldId="303"/>
            <ac:spMk id="45" creationId="{1C39C8B9-8C41-137F-1176-CE02FA7C57FC}"/>
          </ac:spMkLst>
        </pc:spChg>
        <pc:spChg chg="del">
          <ac:chgData name="Vassilis Vassiliades" userId="181c6a97-452c-403a-a894-11fd041f3da6" providerId="ADAL" clId="{836021E1-AE86-437A-8892-2516285C93EE}" dt="2022-09-17T07:09:21.321" v="29" actId="478"/>
          <ac:spMkLst>
            <pc:docMk/>
            <pc:sldMk cId="338297309" sldId="303"/>
            <ac:spMk id="45" creationId="{EB7D2E6C-32BC-B19A-D0F8-1024B2381764}"/>
          </ac:spMkLst>
        </pc:spChg>
        <pc:spChg chg="mod">
          <ac:chgData name="Vassilis Vassiliades" userId="181c6a97-452c-403a-a894-11fd041f3da6" providerId="ADAL" clId="{836021E1-AE86-437A-8892-2516285C93EE}" dt="2022-09-21T07:35:46.486" v="168" actId="165"/>
          <ac:spMkLst>
            <pc:docMk/>
            <pc:sldMk cId="338297309" sldId="303"/>
            <ac:spMk id="46" creationId="{4709EBD6-CCC2-1F0E-BC3D-57058A848EF6}"/>
          </ac:spMkLst>
        </pc:spChg>
        <pc:spChg chg="del">
          <ac:chgData name="Vassilis Vassiliades" userId="181c6a97-452c-403a-a894-11fd041f3da6" providerId="ADAL" clId="{836021E1-AE86-437A-8892-2516285C93EE}" dt="2022-09-17T07:09:21.321" v="29" actId="478"/>
          <ac:spMkLst>
            <pc:docMk/>
            <pc:sldMk cId="338297309" sldId="303"/>
            <ac:spMk id="46" creationId="{9EBD6E1D-2A27-ADAF-E33B-E4CD67118E9C}"/>
          </ac:spMkLst>
        </pc:spChg>
        <pc:spChg chg="mod">
          <ac:chgData name="Vassilis Vassiliades" userId="181c6a97-452c-403a-a894-11fd041f3da6" providerId="ADAL" clId="{836021E1-AE86-437A-8892-2516285C93EE}" dt="2022-09-21T07:35:46.486" v="168" actId="165"/>
          <ac:spMkLst>
            <pc:docMk/>
            <pc:sldMk cId="338297309" sldId="303"/>
            <ac:spMk id="47" creationId="{0C166AF1-996A-308A-9C0D-229D5B58CD53}"/>
          </ac:spMkLst>
        </pc:spChg>
        <pc:spChg chg="del">
          <ac:chgData name="Vassilis Vassiliades" userId="181c6a97-452c-403a-a894-11fd041f3da6" providerId="ADAL" clId="{836021E1-AE86-437A-8892-2516285C93EE}" dt="2022-09-17T07:09:21.321" v="29" actId="478"/>
          <ac:spMkLst>
            <pc:docMk/>
            <pc:sldMk cId="338297309" sldId="303"/>
            <ac:spMk id="47" creationId="{1D0A29D3-E1D8-2269-8FBE-2F1F76F0A30E}"/>
          </ac:spMkLst>
        </pc:spChg>
        <pc:spChg chg="mod">
          <ac:chgData name="Vassilis Vassiliades" userId="181c6a97-452c-403a-a894-11fd041f3da6" providerId="ADAL" clId="{836021E1-AE86-437A-8892-2516285C93EE}" dt="2022-09-21T07:35:46.486" v="168" actId="165"/>
          <ac:spMkLst>
            <pc:docMk/>
            <pc:sldMk cId="338297309" sldId="303"/>
            <ac:spMk id="48" creationId="{B1158F01-5691-3682-1A89-91909DA877F2}"/>
          </ac:spMkLst>
        </pc:spChg>
        <pc:spChg chg="del">
          <ac:chgData name="Vassilis Vassiliades" userId="181c6a97-452c-403a-a894-11fd041f3da6" providerId="ADAL" clId="{836021E1-AE86-437A-8892-2516285C93EE}" dt="2022-09-17T07:09:21.321" v="29" actId="478"/>
          <ac:spMkLst>
            <pc:docMk/>
            <pc:sldMk cId="338297309" sldId="303"/>
            <ac:spMk id="48" creationId="{C814BEC7-2282-EFA8-6B93-B2F5C4A60BDF}"/>
          </ac:spMkLst>
        </pc:spChg>
        <pc:spChg chg="del">
          <ac:chgData name="Vassilis Vassiliades" userId="181c6a97-452c-403a-a894-11fd041f3da6" providerId="ADAL" clId="{836021E1-AE86-437A-8892-2516285C93EE}" dt="2022-09-17T07:09:21.321" v="29" actId="478"/>
          <ac:spMkLst>
            <pc:docMk/>
            <pc:sldMk cId="338297309" sldId="303"/>
            <ac:spMk id="49" creationId="{4D146AE9-02CC-B494-CAF4-EEA2F512C13A}"/>
          </ac:spMkLst>
        </pc:spChg>
        <pc:spChg chg="mod">
          <ac:chgData name="Vassilis Vassiliades" userId="181c6a97-452c-403a-a894-11fd041f3da6" providerId="ADAL" clId="{836021E1-AE86-437A-8892-2516285C93EE}" dt="2022-09-21T07:35:46.486" v="168" actId="165"/>
          <ac:spMkLst>
            <pc:docMk/>
            <pc:sldMk cId="338297309" sldId="303"/>
            <ac:spMk id="49" creationId="{BFA42CD0-15A0-4050-5E39-D8AA26EDA977}"/>
          </ac:spMkLst>
        </pc:spChg>
        <pc:spChg chg="add mod">
          <ac:chgData name="Vassilis Vassiliades" userId="181c6a97-452c-403a-a894-11fd041f3da6" providerId="ADAL" clId="{836021E1-AE86-437A-8892-2516285C93EE}" dt="2022-09-22T12:57:23.311" v="3114" actId="207"/>
          <ac:spMkLst>
            <pc:docMk/>
            <pc:sldMk cId="338297309" sldId="303"/>
            <ac:spMk id="49" creationId="{F3D4D355-0AAA-2993-F8A5-3D0FF1234EE1}"/>
          </ac:spMkLst>
        </pc:spChg>
        <pc:spChg chg="add mod">
          <ac:chgData name="Vassilis Vassiliades" userId="181c6a97-452c-403a-a894-11fd041f3da6" providerId="ADAL" clId="{836021E1-AE86-437A-8892-2516285C93EE}" dt="2022-09-22T12:57:26.406" v="3115" actId="1076"/>
          <ac:spMkLst>
            <pc:docMk/>
            <pc:sldMk cId="338297309" sldId="303"/>
            <ac:spMk id="50" creationId="{11208E3C-6A06-3E9B-28D3-F1D9421A0641}"/>
          </ac:spMkLst>
        </pc:spChg>
        <pc:spChg chg="del">
          <ac:chgData name="Vassilis Vassiliades" userId="181c6a97-452c-403a-a894-11fd041f3da6" providerId="ADAL" clId="{836021E1-AE86-437A-8892-2516285C93EE}" dt="2022-09-17T07:09:21.321" v="29" actId="478"/>
          <ac:spMkLst>
            <pc:docMk/>
            <pc:sldMk cId="338297309" sldId="303"/>
            <ac:spMk id="50" creationId="{3563AF2B-BA41-279F-AEEA-7D3A2183A309}"/>
          </ac:spMkLst>
        </pc:spChg>
        <pc:spChg chg="mod">
          <ac:chgData name="Vassilis Vassiliades" userId="181c6a97-452c-403a-a894-11fd041f3da6" providerId="ADAL" clId="{836021E1-AE86-437A-8892-2516285C93EE}" dt="2022-09-21T07:35:46.486" v="168" actId="165"/>
          <ac:spMkLst>
            <pc:docMk/>
            <pc:sldMk cId="338297309" sldId="303"/>
            <ac:spMk id="50" creationId="{8E1DF36E-81A0-CA13-9305-690694E20F86}"/>
          </ac:spMkLst>
        </pc:spChg>
        <pc:spChg chg="del">
          <ac:chgData name="Vassilis Vassiliades" userId="181c6a97-452c-403a-a894-11fd041f3da6" providerId="ADAL" clId="{836021E1-AE86-437A-8892-2516285C93EE}" dt="2022-09-17T07:09:21.321" v="29" actId="478"/>
          <ac:spMkLst>
            <pc:docMk/>
            <pc:sldMk cId="338297309" sldId="303"/>
            <ac:spMk id="51" creationId="{31BC7816-2A12-9F95-D782-635B3B81E2C2}"/>
          </ac:spMkLst>
        </pc:spChg>
        <pc:spChg chg="mod">
          <ac:chgData name="Vassilis Vassiliades" userId="181c6a97-452c-403a-a894-11fd041f3da6" providerId="ADAL" clId="{836021E1-AE86-437A-8892-2516285C93EE}" dt="2022-09-21T07:35:46.486" v="168" actId="165"/>
          <ac:spMkLst>
            <pc:docMk/>
            <pc:sldMk cId="338297309" sldId="303"/>
            <ac:spMk id="51" creationId="{A66EDAF5-8E85-9C09-C73A-7A4E90A0BB27}"/>
          </ac:spMkLst>
        </pc:spChg>
        <pc:spChg chg="mod">
          <ac:chgData name="Vassilis Vassiliades" userId="181c6a97-452c-403a-a894-11fd041f3da6" providerId="ADAL" clId="{836021E1-AE86-437A-8892-2516285C93EE}" dt="2022-09-21T07:35:46.486" v="168" actId="165"/>
          <ac:spMkLst>
            <pc:docMk/>
            <pc:sldMk cId="338297309" sldId="303"/>
            <ac:spMk id="52" creationId="{3D90E6EA-00FB-31C0-52EA-E6AC843DEE00}"/>
          </ac:spMkLst>
        </pc:spChg>
        <pc:spChg chg="del">
          <ac:chgData name="Vassilis Vassiliades" userId="181c6a97-452c-403a-a894-11fd041f3da6" providerId="ADAL" clId="{836021E1-AE86-437A-8892-2516285C93EE}" dt="2022-09-17T07:09:21.321" v="29" actId="478"/>
          <ac:spMkLst>
            <pc:docMk/>
            <pc:sldMk cId="338297309" sldId="303"/>
            <ac:spMk id="52" creationId="{6D95978E-6327-D11D-6EE3-4ED34B57411B}"/>
          </ac:spMkLst>
        </pc:spChg>
        <pc:spChg chg="mod">
          <ac:chgData name="Vassilis Vassiliades" userId="181c6a97-452c-403a-a894-11fd041f3da6" providerId="ADAL" clId="{836021E1-AE86-437A-8892-2516285C93EE}" dt="2022-09-21T07:35:46.486" v="168" actId="165"/>
          <ac:spMkLst>
            <pc:docMk/>
            <pc:sldMk cId="338297309" sldId="303"/>
            <ac:spMk id="53" creationId="{A299A93C-84E0-F22C-7146-12BC3C54D656}"/>
          </ac:spMkLst>
        </pc:spChg>
        <pc:spChg chg="del">
          <ac:chgData name="Vassilis Vassiliades" userId="181c6a97-452c-403a-a894-11fd041f3da6" providerId="ADAL" clId="{836021E1-AE86-437A-8892-2516285C93EE}" dt="2022-09-17T07:09:21.321" v="29" actId="478"/>
          <ac:spMkLst>
            <pc:docMk/>
            <pc:sldMk cId="338297309" sldId="303"/>
            <ac:spMk id="53" creationId="{E3DF62AA-13F4-ED8D-1731-24E4C8C0CA1F}"/>
          </ac:spMkLst>
        </pc:spChg>
        <pc:spChg chg="del">
          <ac:chgData name="Vassilis Vassiliades" userId="181c6a97-452c-403a-a894-11fd041f3da6" providerId="ADAL" clId="{836021E1-AE86-437A-8892-2516285C93EE}" dt="2022-09-17T07:09:21.321" v="29" actId="478"/>
          <ac:spMkLst>
            <pc:docMk/>
            <pc:sldMk cId="338297309" sldId="303"/>
            <ac:spMk id="54" creationId="{06065799-17A8-9278-FA91-B85D91E2CEF6}"/>
          </ac:spMkLst>
        </pc:spChg>
        <pc:spChg chg="mod">
          <ac:chgData name="Vassilis Vassiliades" userId="181c6a97-452c-403a-a894-11fd041f3da6" providerId="ADAL" clId="{836021E1-AE86-437A-8892-2516285C93EE}" dt="2022-09-21T07:35:46.486" v="168" actId="165"/>
          <ac:spMkLst>
            <pc:docMk/>
            <pc:sldMk cId="338297309" sldId="303"/>
            <ac:spMk id="54" creationId="{DBFB04C3-F362-46DF-9E98-A44B1E2857D0}"/>
          </ac:spMkLst>
        </pc:spChg>
        <pc:spChg chg="mod">
          <ac:chgData name="Vassilis Vassiliades" userId="181c6a97-452c-403a-a894-11fd041f3da6" providerId="ADAL" clId="{836021E1-AE86-437A-8892-2516285C93EE}" dt="2022-09-21T07:35:46.486" v="168" actId="165"/>
          <ac:spMkLst>
            <pc:docMk/>
            <pc:sldMk cId="338297309" sldId="303"/>
            <ac:spMk id="55" creationId="{E520296A-797C-0B6E-8AF8-72291036AAA3}"/>
          </ac:spMkLst>
        </pc:spChg>
        <pc:spChg chg="del">
          <ac:chgData name="Vassilis Vassiliades" userId="181c6a97-452c-403a-a894-11fd041f3da6" providerId="ADAL" clId="{836021E1-AE86-437A-8892-2516285C93EE}" dt="2022-09-17T07:09:21.321" v="29" actId="478"/>
          <ac:spMkLst>
            <pc:docMk/>
            <pc:sldMk cId="338297309" sldId="303"/>
            <ac:spMk id="55" creationId="{E6B55592-EB0A-2DA6-37A3-9F46FD0136D4}"/>
          </ac:spMkLst>
        </pc:spChg>
        <pc:spChg chg="mod">
          <ac:chgData name="Vassilis Vassiliades" userId="181c6a97-452c-403a-a894-11fd041f3da6" providerId="ADAL" clId="{836021E1-AE86-437A-8892-2516285C93EE}" dt="2022-09-21T07:35:46.486" v="168" actId="165"/>
          <ac:spMkLst>
            <pc:docMk/>
            <pc:sldMk cId="338297309" sldId="303"/>
            <ac:spMk id="56" creationId="{816E2911-D8CE-91BF-31A1-FE9D23F64C5D}"/>
          </ac:spMkLst>
        </pc:spChg>
        <pc:spChg chg="mod">
          <ac:chgData name="Vassilis Vassiliades" userId="181c6a97-452c-403a-a894-11fd041f3da6" providerId="ADAL" clId="{836021E1-AE86-437A-8892-2516285C93EE}" dt="2022-09-21T07:35:46.486" v="168" actId="165"/>
          <ac:spMkLst>
            <pc:docMk/>
            <pc:sldMk cId="338297309" sldId="303"/>
            <ac:spMk id="57" creationId="{324B2916-243A-D3B2-8617-0B548F043339}"/>
          </ac:spMkLst>
        </pc:spChg>
        <pc:spChg chg="add del mod topLvl">
          <ac:chgData name="Vassilis Vassiliades" userId="181c6a97-452c-403a-a894-11fd041f3da6" providerId="ADAL" clId="{836021E1-AE86-437A-8892-2516285C93EE}" dt="2022-09-21T07:48:54.655" v="342" actId="478"/>
          <ac:spMkLst>
            <pc:docMk/>
            <pc:sldMk cId="338297309" sldId="303"/>
            <ac:spMk id="58" creationId="{CF0C9BB7-CB00-B981-6683-E60A540D27FE}"/>
          </ac:spMkLst>
        </pc:spChg>
        <pc:spChg chg="add del mod topLvl">
          <ac:chgData name="Vassilis Vassiliades" userId="181c6a97-452c-403a-a894-11fd041f3da6" providerId="ADAL" clId="{836021E1-AE86-437A-8892-2516285C93EE}" dt="2022-09-21T07:48:54.655" v="342" actId="478"/>
          <ac:spMkLst>
            <pc:docMk/>
            <pc:sldMk cId="338297309" sldId="303"/>
            <ac:spMk id="59" creationId="{AA471154-FF35-428A-5CA5-91E0EAB6FA73}"/>
          </ac:spMkLst>
        </pc:spChg>
        <pc:spChg chg="add del mod topLvl">
          <ac:chgData name="Vassilis Vassiliades" userId="181c6a97-452c-403a-a894-11fd041f3da6" providerId="ADAL" clId="{836021E1-AE86-437A-8892-2516285C93EE}" dt="2022-09-21T07:36:26.519" v="186" actId="478"/>
          <ac:spMkLst>
            <pc:docMk/>
            <pc:sldMk cId="338297309" sldId="303"/>
            <ac:spMk id="60" creationId="{E52CE522-5201-DF9A-EA30-0F516C11E569}"/>
          </ac:spMkLst>
        </pc:spChg>
        <pc:spChg chg="mod">
          <ac:chgData name="Vassilis Vassiliades" userId="181c6a97-452c-403a-a894-11fd041f3da6" providerId="ADAL" clId="{836021E1-AE86-437A-8892-2516285C93EE}" dt="2022-09-21T07:49:07.210" v="343"/>
          <ac:spMkLst>
            <pc:docMk/>
            <pc:sldMk cId="338297309" sldId="303"/>
            <ac:spMk id="66" creationId="{A416A8CA-7BBB-6547-2759-C3515A04712B}"/>
          </ac:spMkLst>
        </pc:spChg>
        <pc:spChg chg="mod">
          <ac:chgData name="Vassilis Vassiliades" userId="181c6a97-452c-403a-a894-11fd041f3da6" providerId="ADAL" clId="{836021E1-AE86-437A-8892-2516285C93EE}" dt="2022-09-21T07:49:07.210" v="343"/>
          <ac:spMkLst>
            <pc:docMk/>
            <pc:sldMk cId="338297309" sldId="303"/>
            <ac:spMk id="67" creationId="{F00AB850-A9B6-9F4E-A0F6-20B3A4E85B1A}"/>
          </ac:spMkLst>
        </pc:spChg>
        <pc:spChg chg="mod">
          <ac:chgData name="Vassilis Vassiliades" userId="181c6a97-452c-403a-a894-11fd041f3da6" providerId="ADAL" clId="{836021E1-AE86-437A-8892-2516285C93EE}" dt="2022-09-21T07:49:07.210" v="343"/>
          <ac:spMkLst>
            <pc:docMk/>
            <pc:sldMk cId="338297309" sldId="303"/>
            <ac:spMk id="68" creationId="{9CDFC989-B38E-0DCD-DA71-2C35B4995EA1}"/>
          </ac:spMkLst>
        </pc:spChg>
        <pc:spChg chg="mod">
          <ac:chgData name="Vassilis Vassiliades" userId="181c6a97-452c-403a-a894-11fd041f3da6" providerId="ADAL" clId="{836021E1-AE86-437A-8892-2516285C93EE}" dt="2022-09-21T07:49:07.210" v="343"/>
          <ac:spMkLst>
            <pc:docMk/>
            <pc:sldMk cId="338297309" sldId="303"/>
            <ac:spMk id="69" creationId="{4613A582-7128-1D10-444A-DDBE861F4A86}"/>
          </ac:spMkLst>
        </pc:spChg>
        <pc:spChg chg="mod">
          <ac:chgData name="Vassilis Vassiliades" userId="181c6a97-452c-403a-a894-11fd041f3da6" providerId="ADAL" clId="{836021E1-AE86-437A-8892-2516285C93EE}" dt="2022-09-21T07:49:07.210" v="343"/>
          <ac:spMkLst>
            <pc:docMk/>
            <pc:sldMk cId="338297309" sldId="303"/>
            <ac:spMk id="70" creationId="{5F28F0AC-C523-C809-A688-212E275722D2}"/>
          </ac:spMkLst>
        </pc:spChg>
        <pc:spChg chg="mod">
          <ac:chgData name="Vassilis Vassiliades" userId="181c6a97-452c-403a-a894-11fd041f3da6" providerId="ADAL" clId="{836021E1-AE86-437A-8892-2516285C93EE}" dt="2022-09-21T07:49:07.210" v="343"/>
          <ac:spMkLst>
            <pc:docMk/>
            <pc:sldMk cId="338297309" sldId="303"/>
            <ac:spMk id="71" creationId="{9875B26E-C988-5C7C-760A-5E6EF6753945}"/>
          </ac:spMkLst>
        </pc:spChg>
        <pc:spChg chg="mod">
          <ac:chgData name="Vassilis Vassiliades" userId="181c6a97-452c-403a-a894-11fd041f3da6" providerId="ADAL" clId="{836021E1-AE86-437A-8892-2516285C93EE}" dt="2022-09-21T07:49:07.210" v="343"/>
          <ac:spMkLst>
            <pc:docMk/>
            <pc:sldMk cId="338297309" sldId="303"/>
            <ac:spMk id="72" creationId="{94E801CF-71A5-ED56-9EF7-8EB705028966}"/>
          </ac:spMkLst>
        </pc:spChg>
        <pc:spChg chg="mod">
          <ac:chgData name="Vassilis Vassiliades" userId="181c6a97-452c-403a-a894-11fd041f3da6" providerId="ADAL" clId="{836021E1-AE86-437A-8892-2516285C93EE}" dt="2022-09-21T07:49:07.210" v="343"/>
          <ac:spMkLst>
            <pc:docMk/>
            <pc:sldMk cId="338297309" sldId="303"/>
            <ac:spMk id="73" creationId="{F7A405DB-4B06-C80D-0A34-2287EE5F8961}"/>
          </ac:spMkLst>
        </pc:spChg>
        <pc:spChg chg="mod">
          <ac:chgData name="Vassilis Vassiliades" userId="181c6a97-452c-403a-a894-11fd041f3da6" providerId="ADAL" clId="{836021E1-AE86-437A-8892-2516285C93EE}" dt="2022-09-21T07:49:07.210" v="343"/>
          <ac:spMkLst>
            <pc:docMk/>
            <pc:sldMk cId="338297309" sldId="303"/>
            <ac:spMk id="74" creationId="{38266EBD-F311-5ABE-DDFD-D85AA0246C6F}"/>
          </ac:spMkLst>
        </pc:spChg>
        <pc:spChg chg="mod">
          <ac:chgData name="Vassilis Vassiliades" userId="181c6a97-452c-403a-a894-11fd041f3da6" providerId="ADAL" clId="{836021E1-AE86-437A-8892-2516285C93EE}" dt="2022-09-21T07:49:07.210" v="343"/>
          <ac:spMkLst>
            <pc:docMk/>
            <pc:sldMk cId="338297309" sldId="303"/>
            <ac:spMk id="75" creationId="{63A5A38C-B18E-7C79-7F58-D8A6D0D55849}"/>
          </ac:spMkLst>
        </pc:spChg>
        <pc:spChg chg="mod">
          <ac:chgData name="Vassilis Vassiliades" userId="181c6a97-452c-403a-a894-11fd041f3da6" providerId="ADAL" clId="{836021E1-AE86-437A-8892-2516285C93EE}" dt="2022-09-21T07:49:07.210" v="343"/>
          <ac:spMkLst>
            <pc:docMk/>
            <pc:sldMk cId="338297309" sldId="303"/>
            <ac:spMk id="76" creationId="{D8F68F17-2900-6AAB-5470-DCA247E1584E}"/>
          </ac:spMkLst>
        </pc:spChg>
        <pc:spChg chg="mod">
          <ac:chgData name="Vassilis Vassiliades" userId="181c6a97-452c-403a-a894-11fd041f3da6" providerId="ADAL" clId="{836021E1-AE86-437A-8892-2516285C93EE}" dt="2022-09-21T07:49:07.210" v="343"/>
          <ac:spMkLst>
            <pc:docMk/>
            <pc:sldMk cId="338297309" sldId="303"/>
            <ac:spMk id="77" creationId="{D94F34B7-7225-1F1A-612B-45B6B7F4BC1F}"/>
          </ac:spMkLst>
        </pc:spChg>
        <pc:spChg chg="mod">
          <ac:chgData name="Vassilis Vassiliades" userId="181c6a97-452c-403a-a894-11fd041f3da6" providerId="ADAL" clId="{836021E1-AE86-437A-8892-2516285C93EE}" dt="2022-09-21T07:49:07.210" v="343"/>
          <ac:spMkLst>
            <pc:docMk/>
            <pc:sldMk cId="338297309" sldId="303"/>
            <ac:spMk id="78" creationId="{1BB1C09D-0358-35DD-35E3-BD551ABAF064}"/>
          </ac:spMkLst>
        </pc:spChg>
        <pc:spChg chg="mod">
          <ac:chgData name="Vassilis Vassiliades" userId="181c6a97-452c-403a-a894-11fd041f3da6" providerId="ADAL" clId="{836021E1-AE86-437A-8892-2516285C93EE}" dt="2022-09-21T07:49:07.210" v="343"/>
          <ac:spMkLst>
            <pc:docMk/>
            <pc:sldMk cId="338297309" sldId="303"/>
            <ac:spMk id="79" creationId="{52F61B45-672B-6DA3-2391-71FCBA59AC95}"/>
          </ac:spMkLst>
        </pc:spChg>
        <pc:spChg chg="mod">
          <ac:chgData name="Vassilis Vassiliades" userId="181c6a97-452c-403a-a894-11fd041f3da6" providerId="ADAL" clId="{836021E1-AE86-437A-8892-2516285C93EE}" dt="2022-09-21T07:49:07.210" v="343"/>
          <ac:spMkLst>
            <pc:docMk/>
            <pc:sldMk cId="338297309" sldId="303"/>
            <ac:spMk id="80" creationId="{321091F5-F403-944C-8681-501F7B39D72F}"/>
          </ac:spMkLst>
        </pc:spChg>
        <pc:spChg chg="mod">
          <ac:chgData name="Vassilis Vassiliades" userId="181c6a97-452c-403a-a894-11fd041f3da6" providerId="ADAL" clId="{836021E1-AE86-437A-8892-2516285C93EE}" dt="2022-09-21T07:49:07.210" v="343"/>
          <ac:spMkLst>
            <pc:docMk/>
            <pc:sldMk cId="338297309" sldId="303"/>
            <ac:spMk id="81" creationId="{73285AEB-3263-6BA7-87AB-77FD03DA4619}"/>
          </ac:spMkLst>
        </pc:spChg>
        <pc:spChg chg="mod">
          <ac:chgData name="Vassilis Vassiliades" userId="181c6a97-452c-403a-a894-11fd041f3da6" providerId="ADAL" clId="{836021E1-AE86-437A-8892-2516285C93EE}" dt="2022-09-21T07:49:07.210" v="343"/>
          <ac:spMkLst>
            <pc:docMk/>
            <pc:sldMk cId="338297309" sldId="303"/>
            <ac:spMk id="82" creationId="{D3A58A24-6A45-6C6B-90DC-EE68F49796DD}"/>
          </ac:spMkLst>
        </pc:spChg>
        <pc:spChg chg="mod">
          <ac:chgData name="Vassilis Vassiliades" userId="181c6a97-452c-403a-a894-11fd041f3da6" providerId="ADAL" clId="{836021E1-AE86-437A-8892-2516285C93EE}" dt="2022-09-21T07:49:07.210" v="343"/>
          <ac:spMkLst>
            <pc:docMk/>
            <pc:sldMk cId="338297309" sldId="303"/>
            <ac:spMk id="83" creationId="{D5D401C3-461E-3190-C1A5-53F229EB65DD}"/>
          </ac:spMkLst>
        </pc:spChg>
        <pc:spChg chg="mod">
          <ac:chgData name="Vassilis Vassiliades" userId="181c6a97-452c-403a-a894-11fd041f3da6" providerId="ADAL" clId="{836021E1-AE86-437A-8892-2516285C93EE}" dt="2022-09-21T07:49:07.210" v="343"/>
          <ac:spMkLst>
            <pc:docMk/>
            <pc:sldMk cId="338297309" sldId="303"/>
            <ac:spMk id="84" creationId="{A207135A-3068-3052-39EE-859FB3C19E55}"/>
          </ac:spMkLst>
        </pc:spChg>
        <pc:spChg chg="mod">
          <ac:chgData name="Vassilis Vassiliades" userId="181c6a97-452c-403a-a894-11fd041f3da6" providerId="ADAL" clId="{836021E1-AE86-437A-8892-2516285C93EE}" dt="2022-09-21T07:49:07.210" v="343"/>
          <ac:spMkLst>
            <pc:docMk/>
            <pc:sldMk cId="338297309" sldId="303"/>
            <ac:spMk id="85" creationId="{3CE34FC6-C84C-BB26-0EDC-B434378B0D35}"/>
          </ac:spMkLst>
        </pc:spChg>
        <pc:spChg chg="mod">
          <ac:chgData name="Vassilis Vassiliades" userId="181c6a97-452c-403a-a894-11fd041f3da6" providerId="ADAL" clId="{836021E1-AE86-437A-8892-2516285C93EE}" dt="2022-09-21T07:49:07.210" v="343"/>
          <ac:spMkLst>
            <pc:docMk/>
            <pc:sldMk cId="338297309" sldId="303"/>
            <ac:spMk id="86" creationId="{8161A9D9-9D83-367C-CF7C-D93B12B2071A}"/>
          </ac:spMkLst>
        </pc:spChg>
        <pc:spChg chg="mod">
          <ac:chgData name="Vassilis Vassiliades" userId="181c6a97-452c-403a-a894-11fd041f3da6" providerId="ADAL" clId="{836021E1-AE86-437A-8892-2516285C93EE}" dt="2022-09-21T07:49:07.210" v="343"/>
          <ac:spMkLst>
            <pc:docMk/>
            <pc:sldMk cId="338297309" sldId="303"/>
            <ac:spMk id="87" creationId="{671F968C-F7B0-DB62-1EB4-E187487303C5}"/>
          </ac:spMkLst>
        </pc:spChg>
        <pc:spChg chg="mod">
          <ac:chgData name="Vassilis Vassiliades" userId="181c6a97-452c-403a-a894-11fd041f3da6" providerId="ADAL" clId="{836021E1-AE86-437A-8892-2516285C93EE}" dt="2022-09-21T07:49:07.210" v="343"/>
          <ac:spMkLst>
            <pc:docMk/>
            <pc:sldMk cId="338297309" sldId="303"/>
            <ac:spMk id="88" creationId="{ABE8D876-F464-C975-FE4C-E64E69B28742}"/>
          </ac:spMkLst>
        </pc:spChg>
        <pc:spChg chg="mod">
          <ac:chgData name="Vassilis Vassiliades" userId="181c6a97-452c-403a-a894-11fd041f3da6" providerId="ADAL" clId="{836021E1-AE86-437A-8892-2516285C93EE}" dt="2022-09-21T07:49:07.210" v="343"/>
          <ac:spMkLst>
            <pc:docMk/>
            <pc:sldMk cId="338297309" sldId="303"/>
            <ac:spMk id="89" creationId="{0D56E3B4-FAAC-A832-CD4D-0CD43B31AD82}"/>
          </ac:spMkLst>
        </pc:spChg>
        <pc:spChg chg="mod">
          <ac:chgData name="Vassilis Vassiliades" userId="181c6a97-452c-403a-a894-11fd041f3da6" providerId="ADAL" clId="{836021E1-AE86-437A-8892-2516285C93EE}" dt="2022-09-21T07:49:07.210" v="343"/>
          <ac:spMkLst>
            <pc:docMk/>
            <pc:sldMk cId="338297309" sldId="303"/>
            <ac:spMk id="90" creationId="{110BCB9C-AA10-C659-F1B6-C6A1F9062516}"/>
          </ac:spMkLst>
        </pc:spChg>
        <pc:spChg chg="mod">
          <ac:chgData name="Vassilis Vassiliades" userId="181c6a97-452c-403a-a894-11fd041f3da6" providerId="ADAL" clId="{836021E1-AE86-437A-8892-2516285C93EE}" dt="2022-09-21T07:49:07.210" v="343"/>
          <ac:spMkLst>
            <pc:docMk/>
            <pc:sldMk cId="338297309" sldId="303"/>
            <ac:spMk id="91" creationId="{CE3AF916-4DD0-D0F3-7C28-5E5CB84E14BC}"/>
          </ac:spMkLst>
        </pc:spChg>
        <pc:spChg chg="mod">
          <ac:chgData name="Vassilis Vassiliades" userId="181c6a97-452c-403a-a894-11fd041f3da6" providerId="ADAL" clId="{836021E1-AE86-437A-8892-2516285C93EE}" dt="2022-09-21T07:49:07.210" v="343"/>
          <ac:spMkLst>
            <pc:docMk/>
            <pc:sldMk cId="338297309" sldId="303"/>
            <ac:spMk id="92" creationId="{8D42C9F6-DE74-A5E5-DCAC-E863890446FF}"/>
          </ac:spMkLst>
        </pc:spChg>
        <pc:spChg chg="mod">
          <ac:chgData name="Vassilis Vassiliades" userId="181c6a97-452c-403a-a894-11fd041f3da6" providerId="ADAL" clId="{836021E1-AE86-437A-8892-2516285C93EE}" dt="2022-09-21T07:49:07.210" v="343"/>
          <ac:spMkLst>
            <pc:docMk/>
            <pc:sldMk cId="338297309" sldId="303"/>
            <ac:spMk id="93" creationId="{5DAA2D00-24AA-0F3C-96CF-14D712F99E98}"/>
          </ac:spMkLst>
        </pc:spChg>
        <pc:spChg chg="add del mod">
          <ac:chgData name="Vassilis Vassiliades" userId="181c6a97-452c-403a-a894-11fd041f3da6" providerId="ADAL" clId="{836021E1-AE86-437A-8892-2516285C93EE}" dt="2022-09-22T12:12:50.882" v="2343" actId="478"/>
          <ac:spMkLst>
            <pc:docMk/>
            <pc:sldMk cId="338297309" sldId="303"/>
            <ac:spMk id="94" creationId="{D3999180-458D-B09A-404A-92A06F740482}"/>
          </ac:spMkLst>
        </pc:spChg>
        <pc:spChg chg="mod">
          <ac:chgData name="Vassilis Vassiliades" userId="181c6a97-452c-403a-a894-11fd041f3da6" providerId="ADAL" clId="{836021E1-AE86-437A-8892-2516285C93EE}" dt="2022-09-21T07:49:07.210" v="343"/>
          <ac:spMkLst>
            <pc:docMk/>
            <pc:sldMk cId="338297309" sldId="303"/>
            <ac:spMk id="98" creationId="{E2887211-6543-3DC7-DEC0-EC5363A72EC0}"/>
          </ac:spMkLst>
        </pc:spChg>
        <pc:spChg chg="mod">
          <ac:chgData name="Vassilis Vassiliades" userId="181c6a97-452c-403a-a894-11fd041f3da6" providerId="ADAL" clId="{836021E1-AE86-437A-8892-2516285C93EE}" dt="2022-09-21T07:49:07.210" v="343"/>
          <ac:spMkLst>
            <pc:docMk/>
            <pc:sldMk cId="338297309" sldId="303"/>
            <ac:spMk id="99" creationId="{E2D6A0B2-68B2-34B2-496D-F3A95939D846}"/>
          </ac:spMkLst>
        </pc:spChg>
        <pc:spChg chg="mod">
          <ac:chgData name="Vassilis Vassiliades" userId="181c6a97-452c-403a-a894-11fd041f3da6" providerId="ADAL" clId="{836021E1-AE86-437A-8892-2516285C93EE}" dt="2022-09-21T07:49:07.210" v="343"/>
          <ac:spMkLst>
            <pc:docMk/>
            <pc:sldMk cId="338297309" sldId="303"/>
            <ac:spMk id="100" creationId="{0CB3F291-04AD-266D-5BC0-A75D35DE079A}"/>
          </ac:spMkLst>
        </pc:spChg>
        <pc:spChg chg="mod">
          <ac:chgData name="Vassilis Vassiliades" userId="181c6a97-452c-403a-a894-11fd041f3da6" providerId="ADAL" clId="{836021E1-AE86-437A-8892-2516285C93EE}" dt="2022-09-21T07:49:07.210" v="343"/>
          <ac:spMkLst>
            <pc:docMk/>
            <pc:sldMk cId="338297309" sldId="303"/>
            <ac:spMk id="101" creationId="{748D2B55-B560-C308-3306-9C466AE9651B}"/>
          </ac:spMkLst>
        </pc:spChg>
        <pc:spChg chg="mod">
          <ac:chgData name="Vassilis Vassiliades" userId="181c6a97-452c-403a-a894-11fd041f3da6" providerId="ADAL" clId="{836021E1-AE86-437A-8892-2516285C93EE}" dt="2022-09-21T07:49:07.210" v="343"/>
          <ac:spMkLst>
            <pc:docMk/>
            <pc:sldMk cId="338297309" sldId="303"/>
            <ac:spMk id="102" creationId="{65C2F61C-8E66-7995-92BB-0402D594DC8D}"/>
          </ac:spMkLst>
        </pc:spChg>
        <pc:spChg chg="mod">
          <ac:chgData name="Vassilis Vassiliades" userId="181c6a97-452c-403a-a894-11fd041f3da6" providerId="ADAL" clId="{836021E1-AE86-437A-8892-2516285C93EE}" dt="2022-09-21T07:49:07.210" v="343"/>
          <ac:spMkLst>
            <pc:docMk/>
            <pc:sldMk cId="338297309" sldId="303"/>
            <ac:spMk id="103" creationId="{E22AAB22-9E1F-0EA7-02F2-D866F0CB668C}"/>
          </ac:spMkLst>
        </pc:spChg>
        <pc:spChg chg="mod">
          <ac:chgData name="Vassilis Vassiliades" userId="181c6a97-452c-403a-a894-11fd041f3da6" providerId="ADAL" clId="{836021E1-AE86-437A-8892-2516285C93EE}" dt="2022-09-21T07:49:07.210" v="343"/>
          <ac:spMkLst>
            <pc:docMk/>
            <pc:sldMk cId="338297309" sldId="303"/>
            <ac:spMk id="104" creationId="{A9296BF2-1C38-5E4B-BB1B-EC3745E39123}"/>
          </ac:spMkLst>
        </pc:spChg>
        <pc:spChg chg="mod">
          <ac:chgData name="Vassilis Vassiliades" userId="181c6a97-452c-403a-a894-11fd041f3da6" providerId="ADAL" clId="{836021E1-AE86-437A-8892-2516285C93EE}" dt="2022-09-21T07:49:07.210" v="343"/>
          <ac:spMkLst>
            <pc:docMk/>
            <pc:sldMk cId="338297309" sldId="303"/>
            <ac:spMk id="105" creationId="{E4AE2135-0FE1-2E2F-A374-D6E15C28E954}"/>
          </ac:spMkLst>
        </pc:spChg>
        <pc:spChg chg="mod">
          <ac:chgData name="Vassilis Vassiliades" userId="181c6a97-452c-403a-a894-11fd041f3da6" providerId="ADAL" clId="{836021E1-AE86-437A-8892-2516285C93EE}" dt="2022-09-21T07:49:07.210" v="343"/>
          <ac:spMkLst>
            <pc:docMk/>
            <pc:sldMk cId="338297309" sldId="303"/>
            <ac:spMk id="106" creationId="{359ED01A-5118-F9F2-6422-E6BCADFA1F66}"/>
          </ac:spMkLst>
        </pc:spChg>
        <pc:spChg chg="mod">
          <ac:chgData name="Vassilis Vassiliades" userId="181c6a97-452c-403a-a894-11fd041f3da6" providerId="ADAL" clId="{836021E1-AE86-437A-8892-2516285C93EE}" dt="2022-09-21T07:49:07.210" v="343"/>
          <ac:spMkLst>
            <pc:docMk/>
            <pc:sldMk cId="338297309" sldId="303"/>
            <ac:spMk id="107" creationId="{7CC9F461-A93D-4D03-70C3-0B415E40FA19}"/>
          </ac:spMkLst>
        </pc:spChg>
        <pc:spChg chg="mod">
          <ac:chgData name="Vassilis Vassiliades" userId="181c6a97-452c-403a-a894-11fd041f3da6" providerId="ADAL" clId="{836021E1-AE86-437A-8892-2516285C93EE}" dt="2022-09-21T07:49:07.210" v="343"/>
          <ac:spMkLst>
            <pc:docMk/>
            <pc:sldMk cId="338297309" sldId="303"/>
            <ac:spMk id="108" creationId="{94BDCF18-BB27-3E72-435E-8C060F81E295}"/>
          </ac:spMkLst>
        </pc:spChg>
        <pc:spChg chg="mod">
          <ac:chgData name="Vassilis Vassiliades" userId="181c6a97-452c-403a-a894-11fd041f3da6" providerId="ADAL" clId="{836021E1-AE86-437A-8892-2516285C93EE}" dt="2022-09-21T07:49:07.210" v="343"/>
          <ac:spMkLst>
            <pc:docMk/>
            <pc:sldMk cId="338297309" sldId="303"/>
            <ac:spMk id="109" creationId="{04EA3AA4-0280-C04B-EFD4-136811AD8869}"/>
          </ac:spMkLst>
        </pc:spChg>
        <pc:spChg chg="mod">
          <ac:chgData name="Vassilis Vassiliades" userId="181c6a97-452c-403a-a894-11fd041f3da6" providerId="ADAL" clId="{836021E1-AE86-437A-8892-2516285C93EE}" dt="2022-09-21T07:49:07.210" v="343"/>
          <ac:spMkLst>
            <pc:docMk/>
            <pc:sldMk cId="338297309" sldId="303"/>
            <ac:spMk id="110" creationId="{70913361-016F-95B5-4669-E4A6539D3381}"/>
          </ac:spMkLst>
        </pc:spChg>
        <pc:spChg chg="mod">
          <ac:chgData name="Vassilis Vassiliades" userId="181c6a97-452c-403a-a894-11fd041f3da6" providerId="ADAL" clId="{836021E1-AE86-437A-8892-2516285C93EE}" dt="2022-09-21T07:49:07.210" v="343"/>
          <ac:spMkLst>
            <pc:docMk/>
            <pc:sldMk cId="338297309" sldId="303"/>
            <ac:spMk id="111" creationId="{B36A5C75-D8A7-91F1-306B-8018E03505C6}"/>
          </ac:spMkLst>
        </pc:spChg>
        <pc:spChg chg="mod">
          <ac:chgData name="Vassilis Vassiliades" userId="181c6a97-452c-403a-a894-11fd041f3da6" providerId="ADAL" clId="{836021E1-AE86-437A-8892-2516285C93EE}" dt="2022-09-21T07:49:07.210" v="343"/>
          <ac:spMkLst>
            <pc:docMk/>
            <pc:sldMk cId="338297309" sldId="303"/>
            <ac:spMk id="112" creationId="{79D17937-9558-9454-5779-A06D9CDF1563}"/>
          </ac:spMkLst>
        </pc:spChg>
        <pc:spChg chg="add del mod">
          <ac:chgData name="Vassilis Vassiliades" userId="181c6a97-452c-403a-a894-11fd041f3da6" providerId="ADAL" clId="{836021E1-AE86-437A-8892-2516285C93EE}" dt="2022-09-22T12:12:45.633" v="2340" actId="478"/>
          <ac:spMkLst>
            <pc:docMk/>
            <pc:sldMk cId="338297309" sldId="303"/>
            <ac:spMk id="113" creationId="{461F52BD-5B1F-F9E2-E422-2BCD53DB135D}"/>
          </ac:spMkLst>
        </pc:spChg>
        <pc:spChg chg="add del mod">
          <ac:chgData name="Vassilis Vassiliades" userId="181c6a97-452c-403a-a894-11fd041f3da6" providerId="ADAL" clId="{836021E1-AE86-437A-8892-2516285C93EE}" dt="2022-09-22T12:12:46.808" v="2341" actId="478"/>
          <ac:spMkLst>
            <pc:docMk/>
            <pc:sldMk cId="338297309" sldId="303"/>
            <ac:spMk id="114" creationId="{6349385D-4C6A-17E7-B358-2B4DEE3CFF55}"/>
          </ac:spMkLst>
        </pc:spChg>
        <pc:grpChg chg="add del mod">
          <ac:chgData name="Vassilis Vassiliades" userId="181c6a97-452c-403a-a894-11fd041f3da6" providerId="ADAL" clId="{836021E1-AE86-437A-8892-2516285C93EE}" dt="2022-09-22T12:50:10.320" v="3025" actId="478"/>
          <ac:grpSpMkLst>
            <pc:docMk/>
            <pc:sldMk cId="338297309" sldId="303"/>
            <ac:grpSpMk id="2" creationId="{34BC6E0F-821A-1C24-6246-01579D22FE9F}"/>
          </ac:grpSpMkLst>
        </pc:grpChg>
        <pc:grpChg chg="add del mod topLvl">
          <ac:chgData name="Vassilis Vassiliades" userId="181c6a97-452c-403a-a894-11fd041f3da6" providerId="ADAL" clId="{836021E1-AE86-437A-8892-2516285C93EE}" dt="2022-09-21T07:48:49.522" v="341" actId="478"/>
          <ac:grpSpMkLst>
            <pc:docMk/>
            <pc:sldMk cId="338297309" sldId="303"/>
            <ac:grpSpMk id="3" creationId="{C079A3AD-40DD-3BF4-751D-7ACBA98D1645}"/>
          </ac:grpSpMkLst>
        </pc:grpChg>
        <pc:grpChg chg="del">
          <ac:chgData name="Vassilis Vassiliades" userId="181c6a97-452c-403a-a894-11fd041f3da6" providerId="ADAL" clId="{836021E1-AE86-437A-8892-2516285C93EE}" dt="2022-09-17T07:09:21.321" v="29" actId="478"/>
          <ac:grpSpMkLst>
            <pc:docMk/>
            <pc:sldMk cId="338297309" sldId="303"/>
            <ac:grpSpMk id="14" creationId="{110AB28F-BA4F-FA54-E8A8-8329066FC303}"/>
          </ac:grpSpMkLst>
        </pc:grpChg>
        <pc:grpChg chg="add mod">
          <ac:chgData name="Vassilis Vassiliades" userId="181c6a97-452c-403a-a894-11fd041f3da6" providerId="ADAL" clId="{836021E1-AE86-437A-8892-2516285C93EE}" dt="2022-09-22T13:01:17.181" v="3456" actId="1076"/>
          <ac:grpSpMkLst>
            <pc:docMk/>
            <pc:sldMk cId="338297309" sldId="303"/>
            <ac:grpSpMk id="15" creationId="{9A37135A-02D2-3350-377C-BF7BC3A61301}"/>
          </ac:grpSpMkLst>
        </pc:grpChg>
        <pc:grpChg chg="mod">
          <ac:chgData name="Vassilis Vassiliades" userId="181c6a97-452c-403a-a894-11fd041f3da6" providerId="ADAL" clId="{836021E1-AE86-437A-8892-2516285C93EE}" dt="2022-09-22T12:50:00.464" v="3023"/>
          <ac:grpSpMkLst>
            <pc:docMk/>
            <pc:sldMk cId="338297309" sldId="303"/>
            <ac:grpSpMk id="16" creationId="{DCE31083-CD9C-9F35-24F8-2E4A25843728}"/>
          </ac:grpSpMkLst>
        </pc:grpChg>
        <pc:grpChg chg="del">
          <ac:chgData name="Vassilis Vassiliades" userId="181c6a97-452c-403a-a894-11fd041f3da6" providerId="ADAL" clId="{836021E1-AE86-437A-8892-2516285C93EE}" dt="2022-09-17T07:09:21.321" v="29" actId="478"/>
          <ac:grpSpMkLst>
            <pc:docMk/>
            <pc:sldMk cId="338297309" sldId="303"/>
            <ac:grpSpMk id="24" creationId="{0BBC93CE-276F-E512-1C2F-5206A69EA3E9}"/>
          </ac:grpSpMkLst>
        </pc:grpChg>
        <pc:grpChg chg="add del mod topLvl">
          <ac:chgData name="Vassilis Vassiliades" userId="181c6a97-452c-403a-a894-11fd041f3da6" providerId="ADAL" clId="{836021E1-AE86-437A-8892-2516285C93EE}" dt="2022-09-21T07:48:54.655" v="342" actId="478"/>
          <ac:grpSpMkLst>
            <pc:docMk/>
            <pc:sldMk cId="338297309" sldId="303"/>
            <ac:grpSpMk id="40" creationId="{EFB68821-458C-DC80-47CF-13D819686380}"/>
          </ac:grpSpMkLst>
        </pc:grpChg>
        <pc:grpChg chg="add del mod">
          <ac:chgData name="Vassilis Vassiliades" userId="181c6a97-452c-403a-a894-11fd041f3da6" providerId="ADAL" clId="{836021E1-AE86-437A-8892-2516285C93EE}" dt="2022-09-21T07:31:06.195" v="54" actId="165"/>
          <ac:grpSpMkLst>
            <pc:docMk/>
            <pc:sldMk cId="338297309" sldId="303"/>
            <ac:grpSpMk id="61" creationId="{BEAA7877-641E-C5B6-1DED-C44605C996AB}"/>
          </ac:grpSpMkLst>
        </pc:grpChg>
        <pc:grpChg chg="add del mod">
          <ac:chgData name="Vassilis Vassiliades" userId="181c6a97-452c-403a-a894-11fd041f3da6" providerId="ADAL" clId="{836021E1-AE86-437A-8892-2516285C93EE}" dt="2022-09-21T07:35:46.486" v="168" actId="165"/>
          <ac:grpSpMkLst>
            <pc:docMk/>
            <pc:sldMk cId="338297309" sldId="303"/>
            <ac:grpSpMk id="62" creationId="{3B1AC343-D7FD-5401-B81E-664744B79E37}"/>
          </ac:grpSpMkLst>
        </pc:grpChg>
        <pc:grpChg chg="add del mod">
          <ac:chgData name="Vassilis Vassiliades" userId="181c6a97-452c-403a-a894-11fd041f3da6" providerId="ADAL" clId="{836021E1-AE86-437A-8892-2516285C93EE}" dt="2022-09-22T12:12:44.057" v="2339" actId="478"/>
          <ac:grpSpMkLst>
            <pc:docMk/>
            <pc:sldMk cId="338297309" sldId="303"/>
            <ac:grpSpMk id="63" creationId="{6E5AFDD8-6319-278C-CFFB-3246475C5D24}"/>
          </ac:grpSpMkLst>
        </pc:grpChg>
        <pc:grpChg chg="add del mod">
          <ac:chgData name="Vassilis Vassiliades" userId="181c6a97-452c-403a-a894-11fd041f3da6" providerId="ADAL" clId="{836021E1-AE86-437A-8892-2516285C93EE}" dt="2022-09-22T12:12:50.882" v="2343" actId="478"/>
          <ac:grpSpMkLst>
            <pc:docMk/>
            <pc:sldMk cId="338297309" sldId="303"/>
            <ac:grpSpMk id="95" creationId="{D5289CB2-53AA-32B9-72F8-FBA14758E072}"/>
          </ac:grpSpMkLst>
        </pc:grpChg>
        <pc:cxnChg chg="mod">
          <ac:chgData name="Vassilis Vassiliades" userId="181c6a97-452c-403a-a894-11fd041f3da6" providerId="ADAL" clId="{836021E1-AE86-437A-8892-2516285C93EE}" dt="2022-09-21T07:35:46.486" v="168" actId="165"/>
          <ac:cxnSpMkLst>
            <pc:docMk/>
            <pc:sldMk cId="338297309" sldId="303"/>
            <ac:cxnSpMk id="4" creationId="{ABD5B309-317C-539F-1DAB-495EB24CDD42}"/>
          </ac:cxnSpMkLst>
        </pc:cxnChg>
        <pc:cxnChg chg="mod">
          <ac:chgData name="Vassilis Vassiliades" userId="181c6a97-452c-403a-a894-11fd041f3da6" providerId="ADAL" clId="{836021E1-AE86-437A-8892-2516285C93EE}" dt="2022-09-21T07:35:46.486" v="168" actId="165"/>
          <ac:cxnSpMkLst>
            <pc:docMk/>
            <pc:sldMk cId="338297309" sldId="303"/>
            <ac:cxnSpMk id="7" creationId="{AF6497C8-6F88-1690-BF94-9D1885964848}"/>
          </ac:cxnSpMkLst>
        </pc:cxnChg>
        <pc:cxnChg chg="del">
          <ac:chgData name="Vassilis Vassiliades" userId="181c6a97-452c-403a-a894-11fd041f3da6" providerId="ADAL" clId="{836021E1-AE86-437A-8892-2516285C93EE}" dt="2022-09-17T07:09:21.321" v="29" actId="478"/>
          <ac:cxnSpMkLst>
            <pc:docMk/>
            <pc:sldMk cId="338297309" sldId="303"/>
            <ac:cxnSpMk id="12" creationId="{2C0F9E51-9A72-A3A0-92CF-517977E3000F}"/>
          </ac:cxnSpMkLst>
        </pc:cxnChg>
        <pc:cxnChg chg="del">
          <ac:chgData name="Vassilis Vassiliades" userId="181c6a97-452c-403a-a894-11fd041f3da6" providerId="ADAL" clId="{836021E1-AE86-437A-8892-2516285C93EE}" dt="2022-09-17T07:09:21.321" v="29" actId="478"/>
          <ac:cxnSpMkLst>
            <pc:docMk/>
            <pc:sldMk cId="338297309" sldId="303"/>
            <ac:cxnSpMk id="13" creationId="{CBCEFCE2-8B5B-0DC6-EDF0-4CB5E7AFE294}"/>
          </ac:cxnSpMkLst>
        </pc:cxnChg>
        <pc:cxnChg chg="add del mod">
          <ac:chgData name="Vassilis Vassiliades" userId="181c6a97-452c-403a-a894-11fd041f3da6" providerId="ADAL" clId="{836021E1-AE86-437A-8892-2516285C93EE}" dt="2022-09-22T12:50:14.116" v="3026" actId="478"/>
          <ac:cxnSpMkLst>
            <pc:docMk/>
            <pc:sldMk cId="338297309" sldId="303"/>
            <ac:cxnSpMk id="14" creationId="{06E90AB6-D738-2786-7F0B-235125D71F84}"/>
          </ac:cxnSpMkLst>
        </pc:cxnChg>
        <pc:cxnChg chg="mod">
          <ac:chgData name="Vassilis Vassiliades" userId="181c6a97-452c-403a-a894-11fd041f3da6" providerId="ADAL" clId="{836021E1-AE86-437A-8892-2516285C93EE}" dt="2022-09-22T12:50:00.464" v="3023"/>
          <ac:cxnSpMkLst>
            <pc:docMk/>
            <pc:sldMk cId="338297309" sldId="303"/>
            <ac:cxnSpMk id="19" creationId="{D5309ACD-002D-BE7C-3A3C-DBD051404C3B}"/>
          </ac:cxnSpMkLst>
        </pc:cxnChg>
        <pc:cxnChg chg="mod">
          <ac:chgData name="Vassilis Vassiliades" userId="181c6a97-452c-403a-a894-11fd041f3da6" providerId="ADAL" clId="{836021E1-AE86-437A-8892-2516285C93EE}" dt="2022-09-22T12:50:00.464" v="3023"/>
          <ac:cxnSpMkLst>
            <pc:docMk/>
            <pc:sldMk cId="338297309" sldId="303"/>
            <ac:cxnSpMk id="20" creationId="{775FC276-78F5-3694-0695-EBA38A6308F3}"/>
          </ac:cxnSpMkLst>
        </pc:cxnChg>
        <pc:cxnChg chg="del">
          <ac:chgData name="Vassilis Vassiliades" userId="181c6a97-452c-403a-a894-11fd041f3da6" providerId="ADAL" clId="{836021E1-AE86-437A-8892-2516285C93EE}" dt="2022-09-17T07:09:21.321" v="29" actId="478"/>
          <ac:cxnSpMkLst>
            <pc:docMk/>
            <pc:sldMk cId="338297309" sldId="303"/>
            <ac:cxnSpMk id="33" creationId="{F853B477-5141-3E61-8F9A-6108C3514453}"/>
          </ac:cxnSpMkLst>
        </pc:cxnChg>
        <pc:cxnChg chg="del">
          <ac:chgData name="Vassilis Vassiliades" userId="181c6a97-452c-403a-a894-11fd041f3da6" providerId="ADAL" clId="{836021E1-AE86-437A-8892-2516285C93EE}" dt="2022-09-17T07:09:21.321" v="29" actId="478"/>
          <ac:cxnSpMkLst>
            <pc:docMk/>
            <pc:sldMk cId="338297309" sldId="303"/>
            <ac:cxnSpMk id="34" creationId="{23C36758-6009-ED2E-9733-D4DD90944045}"/>
          </ac:cxnSpMkLst>
        </pc:cxnChg>
        <pc:cxnChg chg="del">
          <ac:chgData name="Vassilis Vassiliades" userId="181c6a97-452c-403a-a894-11fd041f3da6" providerId="ADAL" clId="{836021E1-AE86-437A-8892-2516285C93EE}" dt="2022-09-17T07:09:21.321" v="29" actId="478"/>
          <ac:cxnSpMkLst>
            <pc:docMk/>
            <pc:sldMk cId="338297309" sldId="303"/>
            <ac:cxnSpMk id="35" creationId="{7855DD97-A0D2-0A0C-E870-1EEBF83D2070}"/>
          </ac:cxnSpMkLst>
        </pc:cxnChg>
        <pc:cxnChg chg="add mod">
          <ac:chgData name="Vassilis Vassiliades" userId="181c6a97-452c-403a-a894-11fd041f3da6" providerId="ADAL" clId="{836021E1-AE86-437A-8892-2516285C93EE}" dt="2022-09-22T12:55:49.104" v="3084" actId="14100"/>
          <ac:cxnSpMkLst>
            <pc:docMk/>
            <pc:sldMk cId="338297309" sldId="303"/>
            <ac:cxnSpMk id="39" creationId="{2F97FD89-6A07-2D8C-E4A9-23F763DB5475}"/>
          </ac:cxnSpMkLst>
        </pc:cxnChg>
        <pc:cxnChg chg="mod">
          <ac:chgData name="Vassilis Vassiliades" userId="181c6a97-452c-403a-a894-11fd041f3da6" providerId="ADAL" clId="{836021E1-AE86-437A-8892-2516285C93EE}" dt="2022-09-21T07:35:46.486" v="168" actId="165"/>
          <ac:cxnSpMkLst>
            <pc:docMk/>
            <pc:sldMk cId="338297309" sldId="303"/>
            <ac:cxnSpMk id="41" creationId="{5E952ACA-A66A-82B7-DFD7-A843A8CDC6D3}"/>
          </ac:cxnSpMkLst>
        </pc:cxnChg>
        <pc:cxnChg chg="mod">
          <ac:chgData name="Vassilis Vassiliades" userId="181c6a97-452c-403a-a894-11fd041f3da6" providerId="ADAL" clId="{836021E1-AE86-437A-8892-2516285C93EE}" dt="2022-09-21T07:35:46.486" v="168" actId="165"/>
          <ac:cxnSpMkLst>
            <pc:docMk/>
            <pc:sldMk cId="338297309" sldId="303"/>
            <ac:cxnSpMk id="42" creationId="{B82378D0-244D-9318-D2A0-8B4A39DF05ED}"/>
          </ac:cxnSpMkLst>
        </pc:cxnChg>
        <pc:cxnChg chg="add mod">
          <ac:chgData name="Vassilis Vassiliades" userId="181c6a97-452c-403a-a894-11fd041f3da6" providerId="ADAL" clId="{836021E1-AE86-437A-8892-2516285C93EE}" dt="2022-09-22T12:57:29.668" v="3116" actId="1076"/>
          <ac:cxnSpMkLst>
            <pc:docMk/>
            <pc:sldMk cId="338297309" sldId="303"/>
            <ac:cxnSpMk id="43" creationId="{52116E90-9290-936F-88E0-44034A385EA9}"/>
          </ac:cxnSpMkLst>
        </pc:cxnChg>
        <pc:cxnChg chg="mod">
          <ac:chgData name="Vassilis Vassiliades" userId="181c6a97-452c-403a-a894-11fd041f3da6" providerId="ADAL" clId="{836021E1-AE86-437A-8892-2516285C93EE}" dt="2022-09-21T07:49:07.210" v="343"/>
          <ac:cxnSpMkLst>
            <pc:docMk/>
            <pc:sldMk cId="338297309" sldId="303"/>
            <ac:cxnSpMk id="64" creationId="{19058876-3AD1-6312-9E70-EC3DBDC750F6}"/>
          </ac:cxnSpMkLst>
        </pc:cxnChg>
        <pc:cxnChg chg="mod">
          <ac:chgData name="Vassilis Vassiliades" userId="181c6a97-452c-403a-a894-11fd041f3da6" providerId="ADAL" clId="{836021E1-AE86-437A-8892-2516285C93EE}" dt="2022-09-21T07:49:07.210" v="343"/>
          <ac:cxnSpMkLst>
            <pc:docMk/>
            <pc:sldMk cId="338297309" sldId="303"/>
            <ac:cxnSpMk id="65" creationId="{A6D7B55D-EEB4-3DC1-108D-C0CFAC699C23}"/>
          </ac:cxnSpMkLst>
        </pc:cxnChg>
        <pc:cxnChg chg="mod">
          <ac:chgData name="Vassilis Vassiliades" userId="181c6a97-452c-403a-a894-11fd041f3da6" providerId="ADAL" clId="{836021E1-AE86-437A-8892-2516285C93EE}" dt="2022-09-21T07:49:07.210" v="343"/>
          <ac:cxnSpMkLst>
            <pc:docMk/>
            <pc:sldMk cId="338297309" sldId="303"/>
            <ac:cxnSpMk id="96" creationId="{85CA887B-36AF-AE3D-F058-2913F816845E}"/>
          </ac:cxnSpMkLst>
        </pc:cxnChg>
        <pc:cxnChg chg="mod">
          <ac:chgData name="Vassilis Vassiliades" userId="181c6a97-452c-403a-a894-11fd041f3da6" providerId="ADAL" clId="{836021E1-AE86-437A-8892-2516285C93EE}" dt="2022-09-21T07:49:07.210" v="343"/>
          <ac:cxnSpMkLst>
            <pc:docMk/>
            <pc:sldMk cId="338297309" sldId="303"/>
            <ac:cxnSpMk id="97" creationId="{45F3FD4F-A94D-59E5-377A-019D515D863C}"/>
          </ac:cxnSpMkLst>
        </pc:cxnChg>
      </pc:sldChg>
      <pc:sldChg chg="addSp delSp modSp add mod ord modAnim modNotesTx">
        <pc:chgData name="Vassilis Vassiliades" userId="181c6a97-452c-403a-a894-11fd041f3da6" providerId="ADAL" clId="{836021E1-AE86-437A-8892-2516285C93EE}" dt="2022-09-22T13:15:37.145" v="3573" actId="20577"/>
        <pc:sldMkLst>
          <pc:docMk/>
          <pc:sldMk cId="3857871943" sldId="304"/>
        </pc:sldMkLst>
        <pc:spChg chg="add mod">
          <ac:chgData name="Vassilis Vassiliades" userId="181c6a97-452c-403a-a894-11fd041f3da6" providerId="ADAL" clId="{836021E1-AE86-437A-8892-2516285C93EE}" dt="2022-09-22T13:09:42.515" v="3510" actId="1036"/>
          <ac:spMkLst>
            <pc:docMk/>
            <pc:sldMk cId="3857871943" sldId="304"/>
            <ac:spMk id="2" creationId="{CCF32EF9-52C2-538E-DD84-06BB9B83573C}"/>
          </ac:spMkLst>
        </pc:spChg>
        <pc:spChg chg="mod">
          <ac:chgData name="Vassilis Vassiliades" userId="181c6a97-452c-403a-a894-11fd041f3da6" providerId="ADAL" clId="{836021E1-AE86-437A-8892-2516285C93EE}" dt="2022-09-21T07:37:18.720" v="214" actId="20577"/>
          <ac:spMkLst>
            <pc:docMk/>
            <pc:sldMk cId="3857871943" sldId="304"/>
            <ac:spMk id="5" creationId="{00000000-0000-0000-0000-000000000000}"/>
          </ac:spMkLst>
        </pc:spChg>
        <pc:spChg chg="del">
          <ac:chgData name="Vassilis Vassiliades" userId="181c6a97-452c-403a-a894-11fd041f3da6" providerId="ADAL" clId="{836021E1-AE86-437A-8892-2516285C93EE}" dt="2022-09-21T07:37:27.789" v="215" actId="478"/>
          <ac:spMkLst>
            <pc:docMk/>
            <pc:sldMk cId="3857871943" sldId="304"/>
            <ac:spMk id="37" creationId="{FC3252FF-1E99-8029-9AEA-AE994675CCA3}"/>
          </ac:spMkLst>
        </pc:spChg>
        <pc:spChg chg="del">
          <ac:chgData name="Vassilis Vassiliades" userId="181c6a97-452c-403a-a894-11fd041f3da6" providerId="ADAL" clId="{836021E1-AE86-437A-8892-2516285C93EE}" dt="2022-09-21T07:37:27.789" v="215" actId="478"/>
          <ac:spMkLst>
            <pc:docMk/>
            <pc:sldMk cId="3857871943" sldId="304"/>
            <ac:spMk id="38" creationId="{CA0AD818-F727-94FD-5456-443C9F4F175A}"/>
          </ac:spMkLst>
        </pc:spChg>
        <pc:spChg chg="del">
          <ac:chgData name="Vassilis Vassiliades" userId="181c6a97-452c-403a-a894-11fd041f3da6" providerId="ADAL" clId="{836021E1-AE86-437A-8892-2516285C93EE}" dt="2022-09-21T07:37:27.789" v="215" actId="478"/>
          <ac:spMkLst>
            <pc:docMk/>
            <pc:sldMk cId="3857871943" sldId="304"/>
            <ac:spMk id="39" creationId="{A8231CBD-01BD-7C95-3C63-4DB65E0E18DA}"/>
          </ac:spMkLst>
        </pc:spChg>
        <pc:spChg chg="del">
          <ac:chgData name="Vassilis Vassiliades" userId="181c6a97-452c-403a-a894-11fd041f3da6" providerId="ADAL" clId="{836021E1-AE86-437A-8892-2516285C93EE}" dt="2022-09-21T07:37:27.789" v="215" actId="478"/>
          <ac:spMkLst>
            <pc:docMk/>
            <pc:sldMk cId="3857871943" sldId="304"/>
            <ac:spMk id="58" creationId="{CF0C9BB7-CB00-B981-6683-E60A540D27FE}"/>
          </ac:spMkLst>
        </pc:spChg>
        <pc:spChg chg="del">
          <ac:chgData name="Vassilis Vassiliades" userId="181c6a97-452c-403a-a894-11fd041f3da6" providerId="ADAL" clId="{836021E1-AE86-437A-8892-2516285C93EE}" dt="2022-09-21T07:37:27.789" v="215" actId="478"/>
          <ac:spMkLst>
            <pc:docMk/>
            <pc:sldMk cId="3857871943" sldId="304"/>
            <ac:spMk id="59" creationId="{AA471154-FF35-428A-5CA5-91E0EAB6FA73}"/>
          </ac:spMkLst>
        </pc:spChg>
        <pc:spChg chg="add mod">
          <ac:chgData name="Vassilis Vassiliades" userId="181c6a97-452c-403a-a894-11fd041f3da6" providerId="ADAL" clId="{836021E1-AE86-437A-8892-2516285C93EE}" dt="2022-09-22T13:09:42.515" v="3510" actId="1036"/>
          <ac:spMkLst>
            <pc:docMk/>
            <pc:sldMk cId="3857871943" sldId="304"/>
            <ac:spMk id="60" creationId="{6AA8DEF7-65F0-0402-6997-AFB9FF86D5C4}"/>
          </ac:spMkLst>
        </pc:spChg>
        <pc:spChg chg="mod">
          <ac:chgData name="Vassilis Vassiliades" userId="181c6a97-452c-403a-a894-11fd041f3da6" providerId="ADAL" clId="{836021E1-AE86-437A-8892-2516285C93EE}" dt="2022-09-21T07:37:48.967" v="216"/>
          <ac:spMkLst>
            <pc:docMk/>
            <pc:sldMk cId="3857871943" sldId="304"/>
            <ac:spMk id="64" creationId="{99F07A86-22EA-FAEB-418F-52B4D485C5A9}"/>
          </ac:spMkLst>
        </pc:spChg>
        <pc:spChg chg="mod">
          <ac:chgData name="Vassilis Vassiliades" userId="181c6a97-452c-403a-a894-11fd041f3da6" providerId="ADAL" clId="{836021E1-AE86-437A-8892-2516285C93EE}" dt="2022-09-21T07:37:48.967" v="216"/>
          <ac:spMkLst>
            <pc:docMk/>
            <pc:sldMk cId="3857871943" sldId="304"/>
            <ac:spMk id="65" creationId="{26963499-0FA2-A8CE-8A62-CD469666AC13}"/>
          </ac:spMkLst>
        </pc:spChg>
        <pc:spChg chg="mod">
          <ac:chgData name="Vassilis Vassiliades" userId="181c6a97-452c-403a-a894-11fd041f3da6" providerId="ADAL" clId="{836021E1-AE86-437A-8892-2516285C93EE}" dt="2022-09-21T07:37:48.967" v="216"/>
          <ac:spMkLst>
            <pc:docMk/>
            <pc:sldMk cId="3857871943" sldId="304"/>
            <ac:spMk id="66" creationId="{7FF20741-43A2-3B23-2A81-548E09FAA437}"/>
          </ac:spMkLst>
        </pc:spChg>
        <pc:spChg chg="mod">
          <ac:chgData name="Vassilis Vassiliades" userId="181c6a97-452c-403a-a894-11fd041f3da6" providerId="ADAL" clId="{836021E1-AE86-437A-8892-2516285C93EE}" dt="2022-09-21T07:37:48.967" v="216"/>
          <ac:spMkLst>
            <pc:docMk/>
            <pc:sldMk cId="3857871943" sldId="304"/>
            <ac:spMk id="67" creationId="{65452A5F-9435-756A-CC6D-F6E8BCCE11A9}"/>
          </ac:spMkLst>
        </pc:spChg>
        <pc:spChg chg="mod">
          <ac:chgData name="Vassilis Vassiliades" userId="181c6a97-452c-403a-a894-11fd041f3da6" providerId="ADAL" clId="{836021E1-AE86-437A-8892-2516285C93EE}" dt="2022-09-21T07:37:48.967" v="216"/>
          <ac:spMkLst>
            <pc:docMk/>
            <pc:sldMk cId="3857871943" sldId="304"/>
            <ac:spMk id="68" creationId="{D91EBA2C-8931-4A4A-C73C-AC654223780F}"/>
          </ac:spMkLst>
        </pc:spChg>
        <pc:spChg chg="mod">
          <ac:chgData name="Vassilis Vassiliades" userId="181c6a97-452c-403a-a894-11fd041f3da6" providerId="ADAL" clId="{836021E1-AE86-437A-8892-2516285C93EE}" dt="2022-09-21T07:37:48.967" v="216"/>
          <ac:spMkLst>
            <pc:docMk/>
            <pc:sldMk cId="3857871943" sldId="304"/>
            <ac:spMk id="69" creationId="{D660AE05-0323-B174-6A87-78814B1BD822}"/>
          </ac:spMkLst>
        </pc:spChg>
        <pc:spChg chg="mod">
          <ac:chgData name="Vassilis Vassiliades" userId="181c6a97-452c-403a-a894-11fd041f3da6" providerId="ADAL" clId="{836021E1-AE86-437A-8892-2516285C93EE}" dt="2022-09-21T07:37:48.967" v="216"/>
          <ac:spMkLst>
            <pc:docMk/>
            <pc:sldMk cId="3857871943" sldId="304"/>
            <ac:spMk id="70" creationId="{FBCE4350-0D09-1017-B33A-FC3F44045A7D}"/>
          </ac:spMkLst>
        </pc:spChg>
        <pc:spChg chg="mod">
          <ac:chgData name="Vassilis Vassiliades" userId="181c6a97-452c-403a-a894-11fd041f3da6" providerId="ADAL" clId="{836021E1-AE86-437A-8892-2516285C93EE}" dt="2022-09-21T07:37:48.967" v="216"/>
          <ac:spMkLst>
            <pc:docMk/>
            <pc:sldMk cId="3857871943" sldId="304"/>
            <ac:spMk id="71" creationId="{0576A2C7-CC58-8B2B-90D6-343C45ED0C76}"/>
          </ac:spMkLst>
        </pc:spChg>
        <pc:spChg chg="mod">
          <ac:chgData name="Vassilis Vassiliades" userId="181c6a97-452c-403a-a894-11fd041f3da6" providerId="ADAL" clId="{836021E1-AE86-437A-8892-2516285C93EE}" dt="2022-09-21T07:37:48.967" v="216"/>
          <ac:spMkLst>
            <pc:docMk/>
            <pc:sldMk cId="3857871943" sldId="304"/>
            <ac:spMk id="72" creationId="{4B04A5C9-1BEE-9F73-73EE-F2FCB2493300}"/>
          </ac:spMkLst>
        </pc:spChg>
        <pc:spChg chg="mod">
          <ac:chgData name="Vassilis Vassiliades" userId="181c6a97-452c-403a-a894-11fd041f3da6" providerId="ADAL" clId="{836021E1-AE86-437A-8892-2516285C93EE}" dt="2022-09-21T07:37:48.967" v="216"/>
          <ac:spMkLst>
            <pc:docMk/>
            <pc:sldMk cId="3857871943" sldId="304"/>
            <ac:spMk id="73" creationId="{DBEA611B-DD66-5538-9679-693B2067746A}"/>
          </ac:spMkLst>
        </pc:spChg>
        <pc:spChg chg="mod">
          <ac:chgData name="Vassilis Vassiliades" userId="181c6a97-452c-403a-a894-11fd041f3da6" providerId="ADAL" clId="{836021E1-AE86-437A-8892-2516285C93EE}" dt="2022-09-21T07:37:48.967" v="216"/>
          <ac:spMkLst>
            <pc:docMk/>
            <pc:sldMk cId="3857871943" sldId="304"/>
            <ac:spMk id="74" creationId="{48EB8A10-718E-7AF9-8F3A-4ABFB84B5745}"/>
          </ac:spMkLst>
        </pc:spChg>
        <pc:spChg chg="mod">
          <ac:chgData name="Vassilis Vassiliades" userId="181c6a97-452c-403a-a894-11fd041f3da6" providerId="ADAL" clId="{836021E1-AE86-437A-8892-2516285C93EE}" dt="2022-09-21T07:37:48.967" v="216"/>
          <ac:spMkLst>
            <pc:docMk/>
            <pc:sldMk cId="3857871943" sldId="304"/>
            <ac:spMk id="75" creationId="{9F32EC9B-8EE7-C87F-E1E3-3829FF77ED13}"/>
          </ac:spMkLst>
        </pc:spChg>
        <pc:spChg chg="mod">
          <ac:chgData name="Vassilis Vassiliades" userId="181c6a97-452c-403a-a894-11fd041f3da6" providerId="ADAL" clId="{836021E1-AE86-437A-8892-2516285C93EE}" dt="2022-09-21T07:37:48.967" v="216"/>
          <ac:spMkLst>
            <pc:docMk/>
            <pc:sldMk cId="3857871943" sldId="304"/>
            <ac:spMk id="76" creationId="{F415EEF1-96D7-366E-754E-3FB248EB6D34}"/>
          </ac:spMkLst>
        </pc:spChg>
        <pc:spChg chg="mod">
          <ac:chgData name="Vassilis Vassiliades" userId="181c6a97-452c-403a-a894-11fd041f3da6" providerId="ADAL" clId="{836021E1-AE86-437A-8892-2516285C93EE}" dt="2022-09-21T07:37:48.967" v="216"/>
          <ac:spMkLst>
            <pc:docMk/>
            <pc:sldMk cId="3857871943" sldId="304"/>
            <ac:spMk id="77" creationId="{7DCEF74C-2AB7-900A-CB59-8629DAD4B737}"/>
          </ac:spMkLst>
        </pc:spChg>
        <pc:spChg chg="mod">
          <ac:chgData name="Vassilis Vassiliades" userId="181c6a97-452c-403a-a894-11fd041f3da6" providerId="ADAL" clId="{836021E1-AE86-437A-8892-2516285C93EE}" dt="2022-09-21T07:37:48.967" v="216"/>
          <ac:spMkLst>
            <pc:docMk/>
            <pc:sldMk cId="3857871943" sldId="304"/>
            <ac:spMk id="78" creationId="{9728DAF6-E77B-3969-4ED7-9D8B339ADCBE}"/>
          </ac:spMkLst>
        </pc:spChg>
        <pc:spChg chg="mod">
          <ac:chgData name="Vassilis Vassiliades" userId="181c6a97-452c-403a-a894-11fd041f3da6" providerId="ADAL" clId="{836021E1-AE86-437A-8892-2516285C93EE}" dt="2022-09-21T07:37:48.967" v="216"/>
          <ac:spMkLst>
            <pc:docMk/>
            <pc:sldMk cId="3857871943" sldId="304"/>
            <ac:spMk id="82" creationId="{4BFF7205-3EA6-B783-772D-43252E9AC0E5}"/>
          </ac:spMkLst>
        </pc:spChg>
        <pc:spChg chg="mod">
          <ac:chgData name="Vassilis Vassiliades" userId="181c6a97-452c-403a-a894-11fd041f3da6" providerId="ADAL" clId="{836021E1-AE86-437A-8892-2516285C93EE}" dt="2022-09-21T07:37:48.967" v="216"/>
          <ac:spMkLst>
            <pc:docMk/>
            <pc:sldMk cId="3857871943" sldId="304"/>
            <ac:spMk id="83" creationId="{18473FDE-2749-05A1-7381-DA6B5BB1359B}"/>
          </ac:spMkLst>
        </pc:spChg>
        <pc:spChg chg="mod">
          <ac:chgData name="Vassilis Vassiliades" userId="181c6a97-452c-403a-a894-11fd041f3da6" providerId="ADAL" clId="{836021E1-AE86-437A-8892-2516285C93EE}" dt="2022-09-21T07:37:48.967" v="216"/>
          <ac:spMkLst>
            <pc:docMk/>
            <pc:sldMk cId="3857871943" sldId="304"/>
            <ac:spMk id="84" creationId="{3EA553C4-1058-A2DA-329B-8E8A7CD2046A}"/>
          </ac:spMkLst>
        </pc:spChg>
        <pc:spChg chg="mod">
          <ac:chgData name="Vassilis Vassiliades" userId="181c6a97-452c-403a-a894-11fd041f3da6" providerId="ADAL" clId="{836021E1-AE86-437A-8892-2516285C93EE}" dt="2022-09-21T07:37:48.967" v="216"/>
          <ac:spMkLst>
            <pc:docMk/>
            <pc:sldMk cId="3857871943" sldId="304"/>
            <ac:spMk id="85" creationId="{383B40E2-CE12-3D8E-8D62-F2D39996857B}"/>
          </ac:spMkLst>
        </pc:spChg>
        <pc:spChg chg="mod">
          <ac:chgData name="Vassilis Vassiliades" userId="181c6a97-452c-403a-a894-11fd041f3da6" providerId="ADAL" clId="{836021E1-AE86-437A-8892-2516285C93EE}" dt="2022-09-21T07:37:48.967" v="216"/>
          <ac:spMkLst>
            <pc:docMk/>
            <pc:sldMk cId="3857871943" sldId="304"/>
            <ac:spMk id="86" creationId="{F5401693-A36A-C4C9-A4C1-41E602C5C9C3}"/>
          </ac:spMkLst>
        </pc:spChg>
        <pc:spChg chg="mod">
          <ac:chgData name="Vassilis Vassiliades" userId="181c6a97-452c-403a-a894-11fd041f3da6" providerId="ADAL" clId="{836021E1-AE86-437A-8892-2516285C93EE}" dt="2022-09-21T07:37:48.967" v="216"/>
          <ac:spMkLst>
            <pc:docMk/>
            <pc:sldMk cId="3857871943" sldId="304"/>
            <ac:spMk id="87" creationId="{D544A185-66A5-3B6A-4A65-CA5B40C9B6B9}"/>
          </ac:spMkLst>
        </pc:spChg>
        <pc:spChg chg="mod">
          <ac:chgData name="Vassilis Vassiliades" userId="181c6a97-452c-403a-a894-11fd041f3da6" providerId="ADAL" clId="{836021E1-AE86-437A-8892-2516285C93EE}" dt="2022-09-21T07:37:48.967" v="216"/>
          <ac:spMkLst>
            <pc:docMk/>
            <pc:sldMk cId="3857871943" sldId="304"/>
            <ac:spMk id="88" creationId="{380056A4-3990-10E6-397C-9261B0BA1E77}"/>
          </ac:spMkLst>
        </pc:spChg>
        <pc:spChg chg="mod">
          <ac:chgData name="Vassilis Vassiliades" userId="181c6a97-452c-403a-a894-11fd041f3da6" providerId="ADAL" clId="{836021E1-AE86-437A-8892-2516285C93EE}" dt="2022-09-21T07:37:48.967" v="216"/>
          <ac:spMkLst>
            <pc:docMk/>
            <pc:sldMk cId="3857871943" sldId="304"/>
            <ac:spMk id="89" creationId="{40109465-5FF5-8100-4FF1-972AE17C566C}"/>
          </ac:spMkLst>
        </pc:spChg>
        <pc:spChg chg="mod">
          <ac:chgData name="Vassilis Vassiliades" userId="181c6a97-452c-403a-a894-11fd041f3da6" providerId="ADAL" clId="{836021E1-AE86-437A-8892-2516285C93EE}" dt="2022-09-21T07:37:48.967" v="216"/>
          <ac:spMkLst>
            <pc:docMk/>
            <pc:sldMk cId="3857871943" sldId="304"/>
            <ac:spMk id="90" creationId="{5F74AFF0-08B4-52FF-CF66-F68775060A80}"/>
          </ac:spMkLst>
        </pc:spChg>
        <pc:spChg chg="mod">
          <ac:chgData name="Vassilis Vassiliades" userId="181c6a97-452c-403a-a894-11fd041f3da6" providerId="ADAL" clId="{836021E1-AE86-437A-8892-2516285C93EE}" dt="2022-09-21T07:37:48.967" v="216"/>
          <ac:spMkLst>
            <pc:docMk/>
            <pc:sldMk cId="3857871943" sldId="304"/>
            <ac:spMk id="91" creationId="{F62C5D1D-27E7-31F1-7638-17635EF1B76A}"/>
          </ac:spMkLst>
        </pc:spChg>
        <pc:spChg chg="mod">
          <ac:chgData name="Vassilis Vassiliades" userId="181c6a97-452c-403a-a894-11fd041f3da6" providerId="ADAL" clId="{836021E1-AE86-437A-8892-2516285C93EE}" dt="2022-09-21T07:37:48.967" v="216"/>
          <ac:spMkLst>
            <pc:docMk/>
            <pc:sldMk cId="3857871943" sldId="304"/>
            <ac:spMk id="92" creationId="{5698F5FF-1DD1-0A3E-D52D-D5CE7E6A5B61}"/>
          </ac:spMkLst>
        </pc:spChg>
        <pc:spChg chg="mod">
          <ac:chgData name="Vassilis Vassiliades" userId="181c6a97-452c-403a-a894-11fd041f3da6" providerId="ADAL" clId="{836021E1-AE86-437A-8892-2516285C93EE}" dt="2022-09-21T07:37:48.967" v="216"/>
          <ac:spMkLst>
            <pc:docMk/>
            <pc:sldMk cId="3857871943" sldId="304"/>
            <ac:spMk id="93" creationId="{067416A2-A367-6277-AA4F-453E03E78ECB}"/>
          </ac:spMkLst>
        </pc:spChg>
        <pc:spChg chg="mod">
          <ac:chgData name="Vassilis Vassiliades" userId="181c6a97-452c-403a-a894-11fd041f3da6" providerId="ADAL" clId="{836021E1-AE86-437A-8892-2516285C93EE}" dt="2022-09-21T07:37:48.967" v="216"/>
          <ac:spMkLst>
            <pc:docMk/>
            <pc:sldMk cId="3857871943" sldId="304"/>
            <ac:spMk id="94" creationId="{B33EF495-1D4D-2A4E-53BE-C366EB008E20}"/>
          </ac:spMkLst>
        </pc:spChg>
        <pc:spChg chg="mod">
          <ac:chgData name="Vassilis Vassiliades" userId="181c6a97-452c-403a-a894-11fd041f3da6" providerId="ADAL" clId="{836021E1-AE86-437A-8892-2516285C93EE}" dt="2022-09-21T07:37:48.967" v="216"/>
          <ac:spMkLst>
            <pc:docMk/>
            <pc:sldMk cId="3857871943" sldId="304"/>
            <ac:spMk id="95" creationId="{1395C84C-62A4-1A9A-7B00-42261158323D}"/>
          </ac:spMkLst>
        </pc:spChg>
        <pc:spChg chg="mod">
          <ac:chgData name="Vassilis Vassiliades" userId="181c6a97-452c-403a-a894-11fd041f3da6" providerId="ADAL" clId="{836021E1-AE86-437A-8892-2516285C93EE}" dt="2022-09-21T07:37:48.967" v="216"/>
          <ac:spMkLst>
            <pc:docMk/>
            <pc:sldMk cId="3857871943" sldId="304"/>
            <ac:spMk id="96" creationId="{AEBE953B-6763-9414-FBE2-2C256EE180A3}"/>
          </ac:spMkLst>
        </pc:spChg>
        <pc:spChg chg="mod">
          <ac:chgData name="Vassilis Vassiliades" userId="181c6a97-452c-403a-a894-11fd041f3da6" providerId="ADAL" clId="{836021E1-AE86-437A-8892-2516285C93EE}" dt="2022-09-21T07:37:48.967" v="216"/>
          <ac:spMkLst>
            <pc:docMk/>
            <pc:sldMk cId="3857871943" sldId="304"/>
            <ac:spMk id="98" creationId="{A89EB0AD-C492-9011-B33D-22EFE9A663E9}"/>
          </ac:spMkLst>
        </pc:spChg>
        <pc:spChg chg="mod">
          <ac:chgData name="Vassilis Vassiliades" userId="181c6a97-452c-403a-a894-11fd041f3da6" providerId="ADAL" clId="{836021E1-AE86-437A-8892-2516285C93EE}" dt="2022-09-21T07:37:48.967" v="216"/>
          <ac:spMkLst>
            <pc:docMk/>
            <pc:sldMk cId="3857871943" sldId="304"/>
            <ac:spMk id="99" creationId="{2D855A2B-EEF9-FC9A-3626-22F7666E36F2}"/>
          </ac:spMkLst>
        </pc:spChg>
        <pc:spChg chg="mod">
          <ac:chgData name="Vassilis Vassiliades" userId="181c6a97-452c-403a-a894-11fd041f3da6" providerId="ADAL" clId="{836021E1-AE86-437A-8892-2516285C93EE}" dt="2022-09-21T07:37:48.967" v="216"/>
          <ac:spMkLst>
            <pc:docMk/>
            <pc:sldMk cId="3857871943" sldId="304"/>
            <ac:spMk id="100" creationId="{4B6BDA04-6022-97D7-2ECD-BF32F6F6902E}"/>
          </ac:spMkLst>
        </pc:spChg>
        <pc:spChg chg="add mod">
          <ac:chgData name="Vassilis Vassiliades" userId="181c6a97-452c-403a-a894-11fd041f3da6" providerId="ADAL" clId="{836021E1-AE86-437A-8892-2516285C93EE}" dt="2022-09-22T13:10:46.504" v="3528" actId="1035"/>
          <ac:spMkLst>
            <pc:docMk/>
            <pc:sldMk cId="3857871943" sldId="304"/>
            <ac:spMk id="101" creationId="{27626F26-F935-2B3E-BA78-6F7CD663E785}"/>
          </ac:spMkLst>
        </pc:spChg>
        <pc:spChg chg="add mod">
          <ac:chgData name="Vassilis Vassiliades" userId="181c6a97-452c-403a-a894-11fd041f3da6" providerId="ADAL" clId="{836021E1-AE86-437A-8892-2516285C93EE}" dt="2022-09-22T13:10:46.504" v="3528" actId="1035"/>
          <ac:spMkLst>
            <pc:docMk/>
            <pc:sldMk cId="3857871943" sldId="304"/>
            <ac:spMk id="102" creationId="{8DF161B2-D554-ABB6-9EDA-980FA2E50CD9}"/>
          </ac:spMkLst>
        </pc:spChg>
        <pc:spChg chg="add mod">
          <ac:chgData name="Vassilis Vassiliades" userId="181c6a97-452c-403a-a894-11fd041f3da6" providerId="ADAL" clId="{836021E1-AE86-437A-8892-2516285C93EE}" dt="2022-09-21T07:38:24.567" v="218" actId="14100"/>
          <ac:spMkLst>
            <pc:docMk/>
            <pc:sldMk cId="3857871943" sldId="304"/>
            <ac:spMk id="103" creationId="{2176C6FF-E268-CE2F-424F-A4920AA44682}"/>
          </ac:spMkLst>
        </pc:spChg>
        <pc:spChg chg="add mod">
          <ac:chgData name="Vassilis Vassiliades" userId="181c6a97-452c-403a-a894-11fd041f3da6" providerId="ADAL" clId="{836021E1-AE86-437A-8892-2516285C93EE}" dt="2022-09-21T07:38:24.567" v="218" actId="14100"/>
          <ac:spMkLst>
            <pc:docMk/>
            <pc:sldMk cId="3857871943" sldId="304"/>
            <ac:spMk id="104" creationId="{C96A4D8C-329D-17EB-0375-9B2209C40648}"/>
          </ac:spMkLst>
        </pc:spChg>
        <pc:spChg chg="add mod">
          <ac:chgData name="Vassilis Vassiliades" userId="181c6a97-452c-403a-a894-11fd041f3da6" providerId="ADAL" clId="{836021E1-AE86-437A-8892-2516285C93EE}" dt="2022-09-21T07:38:24.567" v="218" actId="14100"/>
          <ac:spMkLst>
            <pc:docMk/>
            <pc:sldMk cId="3857871943" sldId="304"/>
            <ac:spMk id="107" creationId="{77E3FBA7-DFB5-E9FD-3E33-849BDC6BF77C}"/>
          </ac:spMkLst>
        </pc:spChg>
        <pc:spChg chg="add mod">
          <ac:chgData name="Vassilis Vassiliades" userId="181c6a97-452c-403a-a894-11fd041f3da6" providerId="ADAL" clId="{836021E1-AE86-437A-8892-2516285C93EE}" dt="2022-09-21T07:38:24.567" v="218" actId="14100"/>
          <ac:spMkLst>
            <pc:docMk/>
            <pc:sldMk cId="3857871943" sldId="304"/>
            <ac:spMk id="108" creationId="{BDA9A5BF-5F52-B069-9018-6F6D35E53BC8}"/>
          </ac:spMkLst>
        </pc:spChg>
        <pc:spChg chg="mod">
          <ac:chgData name="Vassilis Vassiliades" userId="181c6a97-452c-403a-a894-11fd041f3da6" providerId="ADAL" clId="{836021E1-AE86-437A-8892-2516285C93EE}" dt="2022-09-21T07:37:48.967" v="216"/>
          <ac:spMkLst>
            <pc:docMk/>
            <pc:sldMk cId="3857871943" sldId="304"/>
            <ac:spMk id="110" creationId="{EED2F516-4589-7098-59D1-32550467BB78}"/>
          </ac:spMkLst>
        </pc:spChg>
        <pc:grpChg chg="del">
          <ac:chgData name="Vassilis Vassiliades" userId="181c6a97-452c-403a-a894-11fd041f3da6" providerId="ADAL" clId="{836021E1-AE86-437A-8892-2516285C93EE}" dt="2022-09-21T07:37:27.789" v="215" actId="478"/>
          <ac:grpSpMkLst>
            <pc:docMk/>
            <pc:sldMk cId="3857871943" sldId="304"/>
            <ac:grpSpMk id="3" creationId="{C079A3AD-40DD-3BF4-751D-7ACBA98D1645}"/>
          </ac:grpSpMkLst>
        </pc:grpChg>
        <pc:grpChg chg="del">
          <ac:chgData name="Vassilis Vassiliades" userId="181c6a97-452c-403a-a894-11fd041f3da6" providerId="ADAL" clId="{836021E1-AE86-437A-8892-2516285C93EE}" dt="2022-09-21T07:37:27.789" v="215" actId="478"/>
          <ac:grpSpMkLst>
            <pc:docMk/>
            <pc:sldMk cId="3857871943" sldId="304"/>
            <ac:grpSpMk id="40" creationId="{EFB68821-458C-DC80-47CF-13D819686380}"/>
          </ac:grpSpMkLst>
        </pc:grpChg>
        <pc:grpChg chg="add mod">
          <ac:chgData name="Vassilis Vassiliades" userId="181c6a97-452c-403a-a894-11fd041f3da6" providerId="ADAL" clId="{836021E1-AE86-437A-8892-2516285C93EE}" dt="2022-09-21T07:38:24.567" v="218" actId="14100"/>
          <ac:grpSpMkLst>
            <pc:docMk/>
            <pc:sldMk cId="3857871943" sldId="304"/>
            <ac:grpSpMk id="61" creationId="{526E9E42-D3EA-34C6-67DC-C72A7996C3E2}"/>
          </ac:grpSpMkLst>
        </pc:grpChg>
        <pc:grpChg chg="add mod">
          <ac:chgData name="Vassilis Vassiliades" userId="181c6a97-452c-403a-a894-11fd041f3da6" providerId="ADAL" clId="{836021E1-AE86-437A-8892-2516285C93EE}" dt="2022-09-22T13:10:41.055" v="3523" actId="1036"/>
          <ac:grpSpMkLst>
            <pc:docMk/>
            <pc:sldMk cId="3857871943" sldId="304"/>
            <ac:grpSpMk id="79" creationId="{CB80E0E3-A1E4-457D-F49A-8A9DA7589B52}"/>
          </ac:grpSpMkLst>
        </pc:grpChg>
        <pc:grpChg chg="mod">
          <ac:chgData name="Vassilis Vassiliades" userId="181c6a97-452c-403a-a894-11fd041f3da6" providerId="ADAL" clId="{836021E1-AE86-437A-8892-2516285C93EE}" dt="2022-09-21T07:37:48.967" v="216"/>
          <ac:grpSpMkLst>
            <pc:docMk/>
            <pc:sldMk cId="3857871943" sldId="304"/>
            <ac:grpSpMk id="97" creationId="{F0745C7F-C5F6-EC58-5ABB-FBA4FD76A998}"/>
          </ac:grpSpMkLst>
        </pc:grpChg>
        <pc:grpChg chg="add mod">
          <ac:chgData name="Vassilis Vassiliades" userId="181c6a97-452c-403a-a894-11fd041f3da6" providerId="ADAL" clId="{836021E1-AE86-437A-8892-2516285C93EE}" dt="2022-09-21T07:38:24.567" v="218" actId="14100"/>
          <ac:grpSpMkLst>
            <pc:docMk/>
            <pc:sldMk cId="3857871943" sldId="304"/>
            <ac:grpSpMk id="109" creationId="{3A77D966-70AA-D56A-1F69-040A1F071EB1}"/>
          </ac:grpSpMkLst>
        </pc:grpChg>
        <pc:cxnChg chg="mod">
          <ac:chgData name="Vassilis Vassiliades" userId="181c6a97-452c-403a-a894-11fd041f3da6" providerId="ADAL" clId="{836021E1-AE86-437A-8892-2516285C93EE}" dt="2022-09-21T07:37:48.967" v="216"/>
          <ac:cxnSpMkLst>
            <pc:docMk/>
            <pc:sldMk cId="3857871943" sldId="304"/>
            <ac:cxnSpMk id="62" creationId="{9781A150-E108-5B65-58D6-6AB47FBAB8CD}"/>
          </ac:cxnSpMkLst>
        </pc:cxnChg>
        <pc:cxnChg chg="mod">
          <ac:chgData name="Vassilis Vassiliades" userId="181c6a97-452c-403a-a894-11fd041f3da6" providerId="ADAL" clId="{836021E1-AE86-437A-8892-2516285C93EE}" dt="2022-09-21T07:37:48.967" v="216"/>
          <ac:cxnSpMkLst>
            <pc:docMk/>
            <pc:sldMk cId="3857871943" sldId="304"/>
            <ac:cxnSpMk id="63" creationId="{C7587AEF-9BE7-0D1D-5667-C03F53CC54EC}"/>
          </ac:cxnSpMkLst>
        </pc:cxnChg>
        <pc:cxnChg chg="mod">
          <ac:chgData name="Vassilis Vassiliades" userId="181c6a97-452c-403a-a894-11fd041f3da6" providerId="ADAL" clId="{836021E1-AE86-437A-8892-2516285C93EE}" dt="2022-09-21T07:37:48.967" v="216"/>
          <ac:cxnSpMkLst>
            <pc:docMk/>
            <pc:sldMk cId="3857871943" sldId="304"/>
            <ac:cxnSpMk id="80" creationId="{8B6427F1-50A9-CF7F-DFFE-FC54AF6C7E6C}"/>
          </ac:cxnSpMkLst>
        </pc:cxnChg>
        <pc:cxnChg chg="mod">
          <ac:chgData name="Vassilis Vassiliades" userId="181c6a97-452c-403a-a894-11fd041f3da6" providerId="ADAL" clId="{836021E1-AE86-437A-8892-2516285C93EE}" dt="2022-09-21T07:37:48.967" v="216"/>
          <ac:cxnSpMkLst>
            <pc:docMk/>
            <pc:sldMk cId="3857871943" sldId="304"/>
            <ac:cxnSpMk id="81" creationId="{58694918-FAF1-88AB-5CAF-7FC6BFA26145}"/>
          </ac:cxnSpMkLst>
        </pc:cxnChg>
        <pc:cxnChg chg="add mod">
          <ac:chgData name="Vassilis Vassiliades" userId="181c6a97-452c-403a-a894-11fd041f3da6" providerId="ADAL" clId="{836021E1-AE86-437A-8892-2516285C93EE}" dt="2022-09-21T07:38:24.567" v="218" actId="14100"/>
          <ac:cxnSpMkLst>
            <pc:docMk/>
            <pc:sldMk cId="3857871943" sldId="304"/>
            <ac:cxnSpMk id="105" creationId="{CFCEDAE9-BEE1-C5E9-9D30-17701CEA39D8}"/>
          </ac:cxnSpMkLst>
        </pc:cxnChg>
        <pc:cxnChg chg="add mod">
          <ac:chgData name="Vassilis Vassiliades" userId="181c6a97-452c-403a-a894-11fd041f3da6" providerId="ADAL" clId="{836021E1-AE86-437A-8892-2516285C93EE}" dt="2022-09-21T07:38:24.567" v="218" actId="14100"/>
          <ac:cxnSpMkLst>
            <pc:docMk/>
            <pc:sldMk cId="3857871943" sldId="304"/>
            <ac:cxnSpMk id="106" creationId="{020D4F09-E619-C937-1EBF-6D7FF53722A3}"/>
          </ac:cxnSpMkLst>
        </pc:cxnChg>
        <pc:cxnChg chg="mod">
          <ac:chgData name="Vassilis Vassiliades" userId="181c6a97-452c-403a-a894-11fd041f3da6" providerId="ADAL" clId="{836021E1-AE86-437A-8892-2516285C93EE}" dt="2022-09-21T07:38:24.567" v="218" actId="14100"/>
          <ac:cxnSpMkLst>
            <pc:docMk/>
            <pc:sldMk cId="3857871943" sldId="304"/>
            <ac:cxnSpMk id="111" creationId="{A255D611-3E37-2CBB-5624-A91EA6633961}"/>
          </ac:cxnSpMkLst>
        </pc:cxnChg>
        <pc:cxnChg chg="mod">
          <ac:chgData name="Vassilis Vassiliades" userId="181c6a97-452c-403a-a894-11fd041f3da6" providerId="ADAL" clId="{836021E1-AE86-437A-8892-2516285C93EE}" dt="2022-09-21T07:37:48.967" v="216"/>
          <ac:cxnSpMkLst>
            <pc:docMk/>
            <pc:sldMk cId="3857871943" sldId="304"/>
            <ac:cxnSpMk id="112" creationId="{28B97334-19C0-6E7F-5733-F2F3907338F1}"/>
          </ac:cxnSpMkLst>
        </pc:cxnChg>
      </pc:sldChg>
      <pc:sldChg chg="addSp delSp modSp add mod ord delAnim modAnim modNotesTx">
        <pc:chgData name="Vassilis Vassiliades" userId="181c6a97-452c-403a-a894-11fd041f3da6" providerId="ADAL" clId="{836021E1-AE86-437A-8892-2516285C93EE}" dt="2022-09-29T10:44:57.167" v="9142"/>
        <pc:sldMkLst>
          <pc:docMk/>
          <pc:sldMk cId="3799801752" sldId="305"/>
        </pc:sldMkLst>
        <pc:spChg chg="add mod">
          <ac:chgData name="Vassilis Vassiliades" userId="181c6a97-452c-403a-a894-11fd041f3da6" providerId="ADAL" clId="{836021E1-AE86-437A-8892-2516285C93EE}" dt="2022-09-29T10:44:57.167" v="9142"/>
          <ac:spMkLst>
            <pc:docMk/>
            <pc:sldMk cId="3799801752" sldId="305"/>
            <ac:spMk id="2" creationId="{7AD931D8-CA7E-75E4-3D6F-198DFCBBA57C}"/>
          </ac:spMkLst>
        </pc:spChg>
        <pc:spChg chg="del">
          <ac:chgData name="Vassilis Vassiliades" userId="181c6a97-452c-403a-a894-11fd041f3da6" providerId="ADAL" clId="{836021E1-AE86-437A-8892-2516285C93EE}" dt="2022-09-21T07:39:16.915" v="223" actId="478"/>
          <ac:spMkLst>
            <pc:docMk/>
            <pc:sldMk cId="3799801752" sldId="305"/>
            <ac:spMk id="2" creationId="{CCF32EF9-52C2-538E-DD84-06BB9B83573C}"/>
          </ac:spMkLst>
        </pc:spChg>
        <pc:spChg chg="add del mod">
          <ac:chgData name="Vassilis Vassiliades" userId="181c6a97-452c-403a-a894-11fd041f3da6" providerId="ADAL" clId="{836021E1-AE86-437A-8892-2516285C93EE}" dt="2022-09-22T13:26:03.136" v="3592" actId="478"/>
          <ac:spMkLst>
            <pc:docMk/>
            <pc:sldMk cId="3799801752" sldId="305"/>
            <ac:spMk id="3" creationId="{B2C1F29B-0912-A40B-8436-0966AE261591}"/>
          </ac:spMkLst>
        </pc:spChg>
        <pc:spChg chg="mod">
          <ac:chgData name="Vassilis Vassiliades" userId="181c6a97-452c-403a-a894-11fd041f3da6" providerId="ADAL" clId="{836021E1-AE86-437A-8892-2516285C93EE}" dt="2022-09-29T10:27:13.441" v="8805" actId="20577"/>
          <ac:spMkLst>
            <pc:docMk/>
            <pc:sldMk cId="3799801752" sldId="305"/>
            <ac:spMk id="5" creationId="{00000000-0000-0000-0000-000000000000}"/>
          </ac:spMkLst>
        </pc:spChg>
        <pc:spChg chg="add del mod">
          <ac:chgData name="Vassilis Vassiliades" userId="181c6a97-452c-403a-a894-11fd041f3da6" providerId="ADAL" clId="{836021E1-AE86-437A-8892-2516285C93EE}" dt="2022-09-22T13:25:55.213" v="3587" actId="478"/>
          <ac:spMkLst>
            <pc:docMk/>
            <pc:sldMk cId="3799801752" sldId="305"/>
            <ac:spMk id="10" creationId="{8CFDD83F-C09D-18C8-E418-F9C51C301B10}"/>
          </ac:spMkLst>
        </pc:spChg>
        <pc:spChg chg="add mod">
          <ac:chgData name="Vassilis Vassiliades" userId="181c6a97-452c-403a-a894-11fd041f3da6" providerId="ADAL" clId="{836021E1-AE86-437A-8892-2516285C93EE}" dt="2022-09-22T13:33:40.069" v="3673" actId="1035"/>
          <ac:spMkLst>
            <pc:docMk/>
            <pc:sldMk cId="3799801752" sldId="305"/>
            <ac:spMk id="12" creationId="{05988FF6-5A27-6242-FFF3-4C78A0BD1364}"/>
          </ac:spMkLst>
        </pc:spChg>
        <pc:spChg chg="add mod">
          <ac:chgData name="Vassilis Vassiliades" userId="181c6a97-452c-403a-a894-11fd041f3da6" providerId="ADAL" clId="{836021E1-AE86-437A-8892-2516285C93EE}" dt="2022-09-22T13:33:40.069" v="3673" actId="1035"/>
          <ac:spMkLst>
            <pc:docMk/>
            <pc:sldMk cId="3799801752" sldId="305"/>
            <ac:spMk id="14" creationId="{E7369AE3-6795-0E63-DCDB-EE5853B7F497}"/>
          </ac:spMkLst>
        </pc:spChg>
        <pc:spChg chg="add mod">
          <ac:chgData name="Vassilis Vassiliades" userId="181c6a97-452c-403a-a894-11fd041f3da6" providerId="ADAL" clId="{836021E1-AE86-437A-8892-2516285C93EE}" dt="2022-09-22T13:35:46.625" v="3681" actId="208"/>
          <ac:spMkLst>
            <pc:docMk/>
            <pc:sldMk cId="3799801752" sldId="305"/>
            <ac:spMk id="15" creationId="{71A31148-616F-5756-B3C2-58DB616DF3EA}"/>
          </ac:spMkLst>
        </pc:spChg>
        <pc:spChg chg="add del mod">
          <ac:chgData name="Vassilis Vassiliades" userId="181c6a97-452c-403a-a894-11fd041f3da6" providerId="ADAL" clId="{836021E1-AE86-437A-8892-2516285C93EE}" dt="2022-09-22T13:28:04.384" v="3607" actId="478"/>
          <ac:spMkLst>
            <pc:docMk/>
            <pc:sldMk cId="3799801752" sldId="305"/>
            <ac:spMk id="16" creationId="{56BE50C7-BE23-6B57-5673-CE991A729271}"/>
          </ac:spMkLst>
        </pc:spChg>
        <pc:spChg chg="mod">
          <ac:chgData name="Vassilis Vassiliades" userId="181c6a97-452c-403a-a894-11fd041f3da6" providerId="ADAL" clId="{836021E1-AE86-437A-8892-2516285C93EE}" dt="2022-09-22T13:27:51.913" v="3604"/>
          <ac:spMkLst>
            <pc:docMk/>
            <pc:sldMk cId="3799801752" sldId="305"/>
            <ac:spMk id="19" creationId="{3EC54774-6858-CF51-736C-26CF797FFEBB}"/>
          </ac:spMkLst>
        </pc:spChg>
        <pc:spChg chg="mod">
          <ac:chgData name="Vassilis Vassiliades" userId="181c6a97-452c-403a-a894-11fd041f3da6" providerId="ADAL" clId="{836021E1-AE86-437A-8892-2516285C93EE}" dt="2022-09-22T13:27:51.913" v="3604"/>
          <ac:spMkLst>
            <pc:docMk/>
            <pc:sldMk cId="3799801752" sldId="305"/>
            <ac:spMk id="20" creationId="{B1B75BCD-453B-CBEE-E0C8-6C698F14E8D1}"/>
          </ac:spMkLst>
        </pc:spChg>
        <pc:spChg chg="mod">
          <ac:chgData name="Vassilis Vassiliades" userId="181c6a97-452c-403a-a894-11fd041f3da6" providerId="ADAL" clId="{836021E1-AE86-437A-8892-2516285C93EE}" dt="2022-09-22T13:27:51.913" v="3604"/>
          <ac:spMkLst>
            <pc:docMk/>
            <pc:sldMk cId="3799801752" sldId="305"/>
            <ac:spMk id="23" creationId="{3ECC53B6-AE29-F5F1-8266-E93172833CED}"/>
          </ac:spMkLst>
        </pc:spChg>
        <pc:spChg chg="mod">
          <ac:chgData name="Vassilis Vassiliades" userId="181c6a97-452c-403a-a894-11fd041f3da6" providerId="ADAL" clId="{836021E1-AE86-437A-8892-2516285C93EE}" dt="2022-09-22T13:27:51.913" v="3604"/>
          <ac:spMkLst>
            <pc:docMk/>
            <pc:sldMk cId="3799801752" sldId="305"/>
            <ac:spMk id="24" creationId="{8F3D5E7B-3FD0-1BD6-3676-99144C92EFB0}"/>
          </ac:spMkLst>
        </pc:spChg>
        <pc:spChg chg="mod">
          <ac:chgData name="Vassilis Vassiliades" userId="181c6a97-452c-403a-a894-11fd041f3da6" providerId="ADAL" clId="{836021E1-AE86-437A-8892-2516285C93EE}" dt="2022-09-22T13:27:51.913" v="3604"/>
          <ac:spMkLst>
            <pc:docMk/>
            <pc:sldMk cId="3799801752" sldId="305"/>
            <ac:spMk id="25" creationId="{111311B9-235A-7980-FBAC-EDFF1F9D81D9}"/>
          </ac:spMkLst>
        </pc:spChg>
        <pc:spChg chg="mod">
          <ac:chgData name="Vassilis Vassiliades" userId="181c6a97-452c-403a-a894-11fd041f3da6" providerId="ADAL" clId="{836021E1-AE86-437A-8892-2516285C93EE}" dt="2022-09-22T13:27:51.913" v="3604"/>
          <ac:spMkLst>
            <pc:docMk/>
            <pc:sldMk cId="3799801752" sldId="305"/>
            <ac:spMk id="26" creationId="{F51FD774-4769-AEB1-0F70-1A354F0FF34B}"/>
          </ac:spMkLst>
        </pc:spChg>
        <pc:spChg chg="mod">
          <ac:chgData name="Vassilis Vassiliades" userId="181c6a97-452c-403a-a894-11fd041f3da6" providerId="ADAL" clId="{836021E1-AE86-437A-8892-2516285C93EE}" dt="2022-09-22T13:27:51.913" v="3604"/>
          <ac:spMkLst>
            <pc:docMk/>
            <pc:sldMk cId="3799801752" sldId="305"/>
            <ac:spMk id="27" creationId="{B600D727-D4AB-CFE4-8A74-0E34BAB98416}"/>
          </ac:spMkLst>
        </pc:spChg>
        <pc:spChg chg="mod">
          <ac:chgData name="Vassilis Vassiliades" userId="181c6a97-452c-403a-a894-11fd041f3da6" providerId="ADAL" clId="{836021E1-AE86-437A-8892-2516285C93EE}" dt="2022-09-22T13:27:51.913" v="3604"/>
          <ac:spMkLst>
            <pc:docMk/>
            <pc:sldMk cId="3799801752" sldId="305"/>
            <ac:spMk id="28" creationId="{BD36D565-57F4-4DFC-CC86-56B1A3F45A05}"/>
          </ac:spMkLst>
        </pc:spChg>
        <pc:spChg chg="mod">
          <ac:chgData name="Vassilis Vassiliades" userId="181c6a97-452c-403a-a894-11fd041f3da6" providerId="ADAL" clId="{836021E1-AE86-437A-8892-2516285C93EE}" dt="2022-09-22T13:27:51.913" v="3604"/>
          <ac:spMkLst>
            <pc:docMk/>
            <pc:sldMk cId="3799801752" sldId="305"/>
            <ac:spMk id="29" creationId="{0F177F8E-A76D-D612-7133-D0B2D8575941}"/>
          </ac:spMkLst>
        </pc:spChg>
        <pc:spChg chg="mod">
          <ac:chgData name="Vassilis Vassiliades" userId="181c6a97-452c-403a-a894-11fd041f3da6" providerId="ADAL" clId="{836021E1-AE86-437A-8892-2516285C93EE}" dt="2022-09-22T13:27:51.913" v="3604"/>
          <ac:spMkLst>
            <pc:docMk/>
            <pc:sldMk cId="3799801752" sldId="305"/>
            <ac:spMk id="30" creationId="{6E3BA171-CF69-0756-F1FD-B3BA27E8293B}"/>
          </ac:spMkLst>
        </pc:spChg>
        <pc:spChg chg="mod">
          <ac:chgData name="Vassilis Vassiliades" userId="181c6a97-452c-403a-a894-11fd041f3da6" providerId="ADAL" clId="{836021E1-AE86-437A-8892-2516285C93EE}" dt="2022-09-22T13:27:51.913" v="3604"/>
          <ac:spMkLst>
            <pc:docMk/>
            <pc:sldMk cId="3799801752" sldId="305"/>
            <ac:spMk id="31" creationId="{292E0AE7-3D1D-D251-9E6C-AC97D947BE22}"/>
          </ac:spMkLst>
        </pc:spChg>
        <pc:spChg chg="mod">
          <ac:chgData name="Vassilis Vassiliades" userId="181c6a97-452c-403a-a894-11fd041f3da6" providerId="ADAL" clId="{836021E1-AE86-437A-8892-2516285C93EE}" dt="2022-09-22T13:27:51.913" v="3604"/>
          <ac:spMkLst>
            <pc:docMk/>
            <pc:sldMk cId="3799801752" sldId="305"/>
            <ac:spMk id="32" creationId="{9687C7C8-E21F-51FF-CA2A-2B2BECF0CD14}"/>
          </ac:spMkLst>
        </pc:spChg>
        <pc:spChg chg="mod">
          <ac:chgData name="Vassilis Vassiliades" userId="181c6a97-452c-403a-a894-11fd041f3da6" providerId="ADAL" clId="{836021E1-AE86-437A-8892-2516285C93EE}" dt="2022-09-22T13:27:51.913" v="3604"/>
          <ac:spMkLst>
            <pc:docMk/>
            <pc:sldMk cId="3799801752" sldId="305"/>
            <ac:spMk id="33" creationId="{EAFAF609-2FE5-CF83-4DB0-14F881648544}"/>
          </ac:spMkLst>
        </pc:spChg>
        <pc:spChg chg="mod">
          <ac:chgData name="Vassilis Vassiliades" userId="181c6a97-452c-403a-a894-11fd041f3da6" providerId="ADAL" clId="{836021E1-AE86-437A-8892-2516285C93EE}" dt="2022-09-22T13:27:51.913" v="3604"/>
          <ac:spMkLst>
            <pc:docMk/>
            <pc:sldMk cId="3799801752" sldId="305"/>
            <ac:spMk id="34" creationId="{F27C5E44-C59D-D1A2-9D30-250A4414DABD}"/>
          </ac:spMkLst>
        </pc:spChg>
        <pc:spChg chg="mod">
          <ac:chgData name="Vassilis Vassiliades" userId="181c6a97-452c-403a-a894-11fd041f3da6" providerId="ADAL" clId="{836021E1-AE86-437A-8892-2516285C93EE}" dt="2022-09-22T13:27:51.913" v="3604"/>
          <ac:spMkLst>
            <pc:docMk/>
            <pc:sldMk cId="3799801752" sldId="305"/>
            <ac:spMk id="35" creationId="{7F60F859-C694-FFC8-FC84-3B257E2D97AC}"/>
          </ac:spMkLst>
        </pc:spChg>
        <pc:spChg chg="mod">
          <ac:chgData name="Vassilis Vassiliades" userId="181c6a97-452c-403a-a894-11fd041f3da6" providerId="ADAL" clId="{836021E1-AE86-437A-8892-2516285C93EE}" dt="2022-09-22T13:27:51.913" v="3604"/>
          <ac:spMkLst>
            <pc:docMk/>
            <pc:sldMk cId="3799801752" sldId="305"/>
            <ac:spMk id="36" creationId="{7996995E-F3F2-05CC-00A0-56F46237DC84}"/>
          </ac:spMkLst>
        </pc:spChg>
        <pc:spChg chg="mod">
          <ac:chgData name="Vassilis Vassiliades" userId="181c6a97-452c-403a-a894-11fd041f3da6" providerId="ADAL" clId="{836021E1-AE86-437A-8892-2516285C93EE}" dt="2022-09-22T13:27:51.913" v="3604"/>
          <ac:spMkLst>
            <pc:docMk/>
            <pc:sldMk cId="3799801752" sldId="305"/>
            <ac:spMk id="37" creationId="{AF8A4C63-7BEA-7725-1DA2-C8AC2730CD29}"/>
          </ac:spMkLst>
        </pc:spChg>
        <pc:spChg chg="add mod">
          <ac:chgData name="Vassilis Vassiliades" userId="181c6a97-452c-403a-a894-11fd041f3da6" providerId="ADAL" clId="{836021E1-AE86-437A-8892-2516285C93EE}" dt="2022-09-22T13:33:25.157" v="3659" actId="1036"/>
          <ac:spMkLst>
            <pc:docMk/>
            <pc:sldMk cId="3799801752" sldId="305"/>
            <ac:spMk id="40" creationId="{94191C07-8AC5-AAE2-4FD1-F06A6C168B06}"/>
          </ac:spMkLst>
        </pc:spChg>
        <pc:spChg chg="del mod">
          <ac:chgData name="Vassilis Vassiliades" userId="181c6a97-452c-403a-a894-11fd041f3da6" providerId="ADAL" clId="{836021E1-AE86-437A-8892-2516285C93EE}" dt="2022-09-22T13:28:50.456" v="3614" actId="478"/>
          <ac:spMkLst>
            <pc:docMk/>
            <pc:sldMk cId="3799801752" sldId="305"/>
            <ac:spMk id="42" creationId="{09AFF85F-F9E6-4B92-7375-238EE62174B4}"/>
          </ac:spMkLst>
        </pc:spChg>
        <pc:spChg chg="mod topLvl">
          <ac:chgData name="Vassilis Vassiliades" userId="181c6a97-452c-403a-a894-11fd041f3da6" providerId="ADAL" clId="{836021E1-AE86-437A-8892-2516285C93EE}" dt="2022-09-22T13:33:25.157" v="3659" actId="1036"/>
          <ac:spMkLst>
            <pc:docMk/>
            <pc:sldMk cId="3799801752" sldId="305"/>
            <ac:spMk id="43" creationId="{C0089701-4DE8-C4E0-DD27-087E730375D1}"/>
          </ac:spMkLst>
        </pc:spChg>
        <pc:spChg chg="del mod">
          <ac:chgData name="Vassilis Vassiliades" userId="181c6a97-452c-403a-a894-11fd041f3da6" providerId="ADAL" clId="{836021E1-AE86-437A-8892-2516285C93EE}" dt="2022-09-22T13:28:46.564" v="3613" actId="478"/>
          <ac:spMkLst>
            <pc:docMk/>
            <pc:sldMk cId="3799801752" sldId="305"/>
            <ac:spMk id="44" creationId="{B0AEC0F6-E5D3-1F75-C2ED-C67F6D98C543}"/>
          </ac:spMkLst>
        </pc:spChg>
        <pc:spChg chg="mod topLvl">
          <ac:chgData name="Vassilis Vassiliades" userId="181c6a97-452c-403a-a894-11fd041f3da6" providerId="ADAL" clId="{836021E1-AE86-437A-8892-2516285C93EE}" dt="2022-09-22T13:33:25.157" v="3659" actId="1036"/>
          <ac:spMkLst>
            <pc:docMk/>
            <pc:sldMk cId="3799801752" sldId="305"/>
            <ac:spMk id="45" creationId="{617E5312-2C9A-DD99-44BD-BB33B43DCDC3}"/>
          </ac:spMkLst>
        </pc:spChg>
        <pc:spChg chg="del mod">
          <ac:chgData name="Vassilis Vassiliades" userId="181c6a97-452c-403a-a894-11fd041f3da6" providerId="ADAL" clId="{836021E1-AE86-437A-8892-2516285C93EE}" dt="2022-09-22T13:28:41.491" v="3612" actId="478"/>
          <ac:spMkLst>
            <pc:docMk/>
            <pc:sldMk cId="3799801752" sldId="305"/>
            <ac:spMk id="46" creationId="{560B0016-7A1D-CA97-363D-12CC4C7B8F44}"/>
          </ac:spMkLst>
        </pc:spChg>
        <pc:spChg chg="mod topLvl">
          <ac:chgData name="Vassilis Vassiliades" userId="181c6a97-452c-403a-a894-11fd041f3da6" providerId="ADAL" clId="{836021E1-AE86-437A-8892-2516285C93EE}" dt="2022-09-22T13:33:25.157" v="3659" actId="1036"/>
          <ac:spMkLst>
            <pc:docMk/>
            <pc:sldMk cId="3799801752" sldId="305"/>
            <ac:spMk id="47" creationId="{E254C9EB-431C-BC48-F885-9FD5156A151C}"/>
          </ac:spMkLst>
        </pc:spChg>
        <pc:spChg chg="add mod">
          <ac:chgData name="Vassilis Vassiliades" userId="181c6a97-452c-403a-a894-11fd041f3da6" providerId="ADAL" clId="{836021E1-AE86-437A-8892-2516285C93EE}" dt="2022-09-29T07:05:29.581" v="4936" actId="2711"/>
          <ac:spMkLst>
            <pc:docMk/>
            <pc:sldMk cId="3799801752" sldId="305"/>
            <ac:spMk id="48" creationId="{DAF9ED57-8813-276B-B2A5-A0A86528E236}"/>
          </ac:spMkLst>
        </pc:spChg>
        <pc:spChg chg="mod topLvl">
          <ac:chgData name="Vassilis Vassiliades" userId="181c6a97-452c-403a-a894-11fd041f3da6" providerId="ADAL" clId="{836021E1-AE86-437A-8892-2516285C93EE}" dt="2022-09-29T07:05:16.927" v="4935" actId="1035"/>
          <ac:spMkLst>
            <pc:docMk/>
            <pc:sldMk cId="3799801752" sldId="305"/>
            <ac:spMk id="51" creationId="{E4D41C27-0487-CE0C-BB1A-2778F9D50925}"/>
          </ac:spMkLst>
        </pc:spChg>
        <pc:spChg chg="mod topLvl">
          <ac:chgData name="Vassilis Vassiliades" userId="181c6a97-452c-403a-a894-11fd041f3da6" providerId="ADAL" clId="{836021E1-AE86-437A-8892-2516285C93EE}" dt="2022-09-29T07:05:16.927" v="4935" actId="1035"/>
          <ac:spMkLst>
            <pc:docMk/>
            <pc:sldMk cId="3799801752" sldId="305"/>
            <ac:spMk id="53" creationId="{F41A3215-7FF0-694D-E8DF-E18BB97AEDA5}"/>
          </ac:spMkLst>
        </pc:spChg>
        <pc:spChg chg="add mod">
          <ac:chgData name="Vassilis Vassiliades" userId="181c6a97-452c-403a-a894-11fd041f3da6" providerId="ADAL" clId="{836021E1-AE86-437A-8892-2516285C93EE}" dt="2022-09-22T13:35:53.538" v="3684" actId="1035"/>
          <ac:spMkLst>
            <pc:docMk/>
            <pc:sldMk cId="3799801752" sldId="305"/>
            <ac:spMk id="56" creationId="{8E91E196-4879-3BBA-D4A3-34A5FD70DE6A}"/>
          </ac:spMkLst>
        </pc:spChg>
        <pc:spChg chg="del">
          <ac:chgData name="Vassilis Vassiliades" userId="181c6a97-452c-403a-a894-11fd041f3da6" providerId="ADAL" clId="{836021E1-AE86-437A-8892-2516285C93EE}" dt="2022-09-21T07:39:16.915" v="223" actId="478"/>
          <ac:spMkLst>
            <pc:docMk/>
            <pc:sldMk cId="3799801752" sldId="305"/>
            <ac:spMk id="60" creationId="{6AA8DEF7-65F0-0402-6997-AFB9FF86D5C4}"/>
          </ac:spMkLst>
        </pc:spChg>
        <pc:spChg chg="del">
          <ac:chgData name="Vassilis Vassiliades" userId="181c6a97-452c-403a-a894-11fd041f3da6" providerId="ADAL" clId="{836021E1-AE86-437A-8892-2516285C93EE}" dt="2022-09-21T07:39:12.159" v="222" actId="478"/>
          <ac:spMkLst>
            <pc:docMk/>
            <pc:sldMk cId="3799801752" sldId="305"/>
            <ac:spMk id="101" creationId="{27626F26-F935-2B3E-BA78-6F7CD663E785}"/>
          </ac:spMkLst>
        </pc:spChg>
        <pc:spChg chg="del">
          <ac:chgData name="Vassilis Vassiliades" userId="181c6a97-452c-403a-a894-11fd041f3da6" providerId="ADAL" clId="{836021E1-AE86-437A-8892-2516285C93EE}" dt="2022-09-21T07:39:09.446" v="221" actId="478"/>
          <ac:spMkLst>
            <pc:docMk/>
            <pc:sldMk cId="3799801752" sldId="305"/>
            <ac:spMk id="102" creationId="{8DF161B2-D554-ABB6-9EDA-980FA2E50CD9}"/>
          </ac:spMkLst>
        </pc:spChg>
        <pc:spChg chg="del">
          <ac:chgData name="Vassilis Vassiliades" userId="181c6a97-452c-403a-a894-11fd041f3da6" providerId="ADAL" clId="{836021E1-AE86-437A-8892-2516285C93EE}" dt="2022-09-21T07:39:16.915" v="223" actId="478"/>
          <ac:spMkLst>
            <pc:docMk/>
            <pc:sldMk cId="3799801752" sldId="305"/>
            <ac:spMk id="103" creationId="{2176C6FF-E268-CE2F-424F-A4920AA44682}"/>
          </ac:spMkLst>
        </pc:spChg>
        <pc:spChg chg="del">
          <ac:chgData name="Vassilis Vassiliades" userId="181c6a97-452c-403a-a894-11fd041f3da6" providerId="ADAL" clId="{836021E1-AE86-437A-8892-2516285C93EE}" dt="2022-09-21T07:39:16.915" v="223" actId="478"/>
          <ac:spMkLst>
            <pc:docMk/>
            <pc:sldMk cId="3799801752" sldId="305"/>
            <ac:spMk id="104" creationId="{C96A4D8C-329D-17EB-0375-9B2209C40648}"/>
          </ac:spMkLst>
        </pc:spChg>
        <pc:spChg chg="del">
          <ac:chgData name="Vassilis Vassiliades" userId="181c6a97-452c-403a-a894-11fd041f3da6" providerId="ADAL" clId="{836021E1-AE86-437A-8892-2516285C93EE}" dt="2022-09-21T07:39:16.915" v="223" actId="478"/>
          <ac:spMkLst>
            <pc:docMk/>
            <pc:sldMk cId="3799801752" sldId="305"/>
            <ac:spMk id="107" creationId="{77E3FBA7-DFB5-E9FD-3E33-849BDC6BF77C}"/>
          </ac:spMkLst>
        </pc:spChg>
        <pc:spChg chg="del">
          <ac:chgData name="Vassilis Vassiliades" userId="181c6a97-452c-403a-a894-11fd041f3da6" providerId="ADAL" clId="{836021E1-AE86-437A-8892-2516285C93EE}" dt="2022-09-21T07:39:16.915" v="223" actId="478"/>
          <ac:spMkLst>
            <pc:docMk/>
            <pc:sldMk cId="3799801752" sldId="305"/>
            <ac:spMk id="108" creationId="{BDA9A5BF-5F52-B069-9018-6F6D35E53BC8}"/>
          </ac:spMkLst>
        </pc:spChg>
        <pc:grpChg chg="add mod">
          <ac:chgData name="Vassilis Vassiliades" userId="181c6a97-452c-403a-a894-11fd041f3da6" providerId="ADAL" clId="{836021E1-AE86-437A-8892-2516285C93EE}" dt="2022-09-22T13:33:25.157" v="3659" actId="1036"/>
          <ac:grpSpMkLst>
            <pc:docMk/>
            <pc:sldMk cId="3799801752" sldId="305"/>
            <ac:grpSpMk id="17" creationId="{F8225623-76AC-CCD5-574F-920CD685FB78}"/>
          </ac:grpSpMkLst>
        </pc:grpChg>
        <pc:grpChg chg="mod">
          <ac:chgData name="Vassilis Vassiliades" userId="181c6a97-452c-403a-a894-11fd041f3da6" providerId="ADAL" clId="{836021E1-AE86-437A-8892-2516285C93EE}" dt="2022-09-22T13:27:51.913" v="3604"/>
          <ac:grpSpMkLst>
            <pc:docMk/>
            <pc:sldMk cId="3799801752" sldId="305"/>
            <ac:grpSpMk id="18" creationId="{6AF93144-803A-B7C7-CDBC-F426069660F6}"/>
          </ac:grpSpMkLst>
        </pc:grpChg>
        <pc:grpChg chg="add del mod">
          <ac:chgData name="Vassilis Vassiliades" userId="181c6a97-452c-403a-a894-11fd041f3da6" providerId="ADAL" clId="{836021E1-AE86-437A-8892-2516285C93EE}" dt="2022-09-22T13:30:58.059" v="3624" actId="165"/>
          <ac:grpSpMkLst>
            <pc:docMk/>
            <pc:sldMk cId="3799801752" sldId="305"/>
            <ac:grpSpMk id="41" creationId="{67D972D6-D7C3-C765-FD60-E8EFD96D4976}"/>
          </ac:grpSpMkLst>
        </pc:grpChg>
        <pc:grpChg chg="add del mod">
          <ac:chgData name="Vassilis Vassiliades" userId="181c6a97-452c-403a-a894-11fd041f3da6" providerId="ADAL" clId="{836021E1-AE86-437A-8892-2516285C93EE}" dt="2022-09-22T13:30:12.598" v="3617" actId="478"/>
          <ac:grpSpMkLst>
            <pc:docMk/>
            <pc:sldMk cId="3799801752" sldId="305"/>
            <ac:grpSpMk id="49" creationId="{CA311EB1-E839-C37A-B0FC-BF71779A22D1}"/>
          </ac:grpSpMkLst>
        </pc:grpChg>
        <pc:grpChg chg="add del mod">
          <ac:chgData name="Vassilis Vassiliades" userId="181c6a97-452c-403a-a894-11fd041f3da6" providerId="ADAL" clId="{836021E1-AE86-437A-8892-2516285C93EE}" dt="2022-09-22T13:30:10.023" v="3616" actId="478"/>
          <ac:grpSpMkLst>
            <pc:docMk/>
            <pc:sldMk cId="3799801752" sldId="305"/>
            <ac:grpSpMk id="52" creationId="{0DAE9021-BE55-CA10-1FC4-9CEB40DAF1E8}"/>
          </ac:grpSpMkLst>
        </pc:grpChg>
        <pc:grpChg chg="del">
          <ac:chgData name="Vassilis Vassiliades" userId="181c6a97-452c-403a-a894-11fd041f3da6" providerId="ADAL" clId="{836021E1-AE86-437A-8892-2516285C93EE}" dt="2022-09-21T07:39:16.915" v="223" actId="478"/>
          <ac:grpSpMkLst>
            <pc:docMk/>
            <pc:sldMk cId="3799801752" sldId="305"/>
            <ac:grpSpMk id="61" creationId="{526E9E42-D3EA-34C6-67DC-C72A7996C3E2}"/>
          </ac:grpSpMkLst>
        </pc:grpChg>
        <pc:grpChg chg="del">
          <ac:chgData name="Vassilis Vassiliades" userId="181c6a97-452c-403a-a894-11fd041f3da6" providerId="ADAL" clId="{836021E1-AE86-437A-8892-2516285C93EE}" dt="2022-09-21T07:39:16.915" v="223" actId="478"/>
          <ac:grpSpMkLst>
            <pc:docMk/>
            <pc:sldMk cId="3799801752" sldId="305"/>
            <ac:grpSpMk id="79" creationId="{CB80E0E3-A1E4-457D-F49A-8A9DA7589B52}"/>
          </ac:grpSpMkLst>
        </pc:grpChg>
        <pc:grpChg chg="del">
          <ac:chgData name="Vassilis Vassiliades" userId="181c6a97-452c-403a-a894-11fd041f3da6" providerId="ADAL" clId="{836021E1-AE86-437A-8892-2516285C93EE}" dt="2022-09-21T07:39:16.915" v="223" actId="478"/>
          <ac:grpSpMkLst>
            <pc:docMk/>
            <pc:sldMk cId="3799801752" sldId="305"/>
            <ac:grpSpMk id="109" creationId="{3A77D966-70AA-D56A-1F69-040A1F071EB1}"/>
          </ac:grpSpMkLst>
        </pc:grpChg>
        <pc:picChg chg="add del mod">
          <ac:chgData name="Vassilis Vassiliades" userId="181c6a97-452c-403a-a894-11fd041f3da6" providerId="ADAL" clId="{836021E1-AE86-437A-8892-2516285C93EE}" dt="2022-09-22T13:25:53.664" v="3586" actId="478"/>
          <ac:picMkLst>
            <pc:docMk/>
            <pc:sldMk cId="3799801752" sldId="305"/>
            <ac:picMk id="4" creationId="{2AC28340-6CBF-5737-6A61-4ED0C7CFA480}"/>
          </ac:picMkLst>
        </pc:picChg>
        <pc:picChg chg="add del mod">
          <ac:chgData name="Vassilis Vassiliades" userId="181c6a97-452c-403a-a894-11fd041f3da6" providerId="ADAL" clId="{836021E1-AE86-437A-8892-2516285C93EE}" dt="2022-09-22T13:25:56.368" v="3589" actId="478"/>
          <ac:picMkLst>
            <pc:docMk/>
            <pc:sldMk cId="3799801752" sldId="305"/>
            <ac:picMk id="7" creationId="{CF550C70-6F96-64B6-6D3C-B1AE6C5BFCD0}"/>
          </ac:picMkLst>
        </pc:picChg>
        <pc:picChg chg="add del mod">
          <ac:chgData name="Vassilis Vassiliades" userId="181c6a97-452c-403a-a894-11fd041f3da6" providerId="ADAL" clId="{836021E1-AE86-437A-8892-2516285C93EE}" dt="2022-09-22T13:25:55.815" v="3588" actId="478"/>
          <ac:picMkLst>
            <pc:docMk/>
            <pc:sldMk cId="3799801752" sldId="305"/>
            <ac:picMk id="9" creationId="{D3697FB3-76F9-79B0-600D-E1181EFA9746}"/>
          </ac:picMkLst>
        </pc:picChg>
        <pc:picChg chg="add del mod">
          <ac:chgData name="Vassilis Vassiliades" userId="181c6a97-452c-403a-a894-11fd041f3da6" providerId="ADAL" clId="{836021E1-AE86-437A-8892-2516285C93EE}" dt="2022-09-22T13:25:56.879" v="3590" actId="478"/>
          <ac:picMkLst>
            <pc:docMk/>
            <pc:sldMk cId="3799801752" sldId="305"/>
            <ac:picMk id="11" creationId="{C1DD3F06-EC44-9C75-353D-063DF70721D5}"/>
          </ac:picMkLst>
        </pc:picChg>
        <pc:cxnChg chg="mod">
          <ac:chgData name="Vassilis Vassiliades" userId="181c6a97-452c-403a-a894-11fd041f3da6" providerId="ADAL" clId="{836021E1-AE86-437A-8892-2516285C93EE}" dt="2022-09-22T13:27:51.913" v="3604"/>
          <ac:cxnSpMkLst>
            <pc:docMk/>
            <pc:sldMk cId="3799801752" sldId="305"/>
            <ac:cxnSpMk id="21" creationId="{BE8DD943-45B3-7781-76BC-BEF2A8852DD7}"/>
          </ac:cxnSpMkLst>
        </pc:cxnChg>
        <pc:cxnChg chg="mod">
          <ac:chgData name="Vassilis Vassiliades" userId="181c6a97-452c-403a-a894-11fd041f3da6" providerId="ADAL" clId="{836021E1-AE86-437A-8892-2516285C93EE}" dt="2022-09-22T13:27:51.913" v="3604"/>
          <ac:cxnSpMkLst>
            <pc:docMk/>
            <pc:sldMk cId="3799801752" sldId="305"/>
            <ac:cxnSpMk id="22" creationId="{36CA934D-2319-A219-F4F1-FA5E61D83079}"/>
          </ac:cxnSpMkLst>
        </pc:cxnChg>
        <pc:cxnChg chg="add del mod">
          <ac:chgData name="Vassilis Vassiliades" userId="181c6a97-452c-403a-a894-11fd041f3da6" providerId="ADAL" clId="{836021E1-AE86-437A-8892-2516285C93EE}" dt="2022-09-22T13:28:01.965" v="3606" actId="478"/>
          <ac:cxnSpMkLst>
            <pc:docMk/>
            <pc:sldMk cId="3799801752" sldId="305"/>
            <ac:cxnSpMk id="38" creationId="{425BB2CD-2FF7-5661-381F-689C8E2ABF2C}"/>
          </ac:cxnSpMkLst>
        </pc:cxnChg>
        <pc:cxnChg chg="add mod">
          <ac:chgData name="Vassilis Vassiliades" userId="181c6a97-452c-403a-a894-11fd041f3da6" providerId="ADAL" clId="{836021E1-AE86-437A-8892-2516285C93EE}" dt="2022-09-22T13:33:25.157" v="3659" actId="1036"/>
          <ac:cxnSpMkLst>
            <pc:docMk/>
            <pc:sldMk cId="3799801752" sldId="305"/>
            <ac:cxnSpMk id="39" creationId="{D917A09D-AF26-225B-40A0-08E769543C16}"/>
          </ac:cxnSpMkLst>
        </pc:cxnChg>
        <pc:cxnChg chg="del mod topLvl">
          <ac:chgData name="Vassilis Vassiliades" userId="181c6a97-452c-403a-a894-11fd041f3da6" providerId="ADAL" clId="{836021E1-AE86-437A-8892-2516285C93EE}" dt="2022-09-22T13:30:12.598" v="3617" actId="478"/>
          <ac:cxnSpMkLst>
            <pc:docMk/>
            <pc:sldMk cId="3799801752" sldId="305"/>
            <ac:cxnSpMk id="50" creationId="{74433FCE-7E6E-84ED-2B01-40BC020FB4E2}"/>
          </ac:cxnSpMkLst>
        </pc:cxnChg>
        <pc:cxnChg chg="del mod topLvl">
          <ac:chgData name="Vassilis Vassiliades" userId="181c6a97-452c-403a-a894-11fd041f3da6" providerId="ADAL" clId="{836021E1-AE86-437A-8892-2516285C93EE}" dt="2022-09-22T13:30:10.023" v="3616" actId="478"/>
          <ac:cxnSpMkLst>
            <pc:docMk/>
            <pc:sldMk cId="3799801752" sldId="305"/>
            <ac:cxnSpMk id="54" creationId="{5EFCD3A3-35AC-2476-A8C3-1E08917C4C85}"/>
          </ac:cxnSpMkLst>
        </pc:cxnChg>
        <pc:cxnChg chg="del">
          <ac:chgData name="Vassilis Vassiliades" userId="181c6a97-452c-403a-a894-11fd041f3da6" providerId="ADAL" clId="{836021E1-AE86-437A-8892-2516285C93EE}" dt="2022-09-21T07:39:16.915" v="223" actId="478"/>
          <ac:cxnSpMkLst>
            <pc:docMk/>
            <pc:sldMk cId="3799801752" sldId="305"/>
            <ac:cxnSpMk id="105" creationId="{CFCEDAE9-BEE1-C5E9-9D30-17701CEA39D8}"/>
          </ac:cxnSpMkLst>
        </pc:cxnChg>
        <pc:cxnChg chg="del">
          <ac:chgData name="Vassilis Vassiliades" userId="181c6a97-452c-403a-a894-11fd041f3da6" providerId="ADAL" clId="{836021E1-AE86-437A-8892-2516285C93EE}" dt="2022-09-21T07:39:16.915" v="223" actId="478"/>
          <ac:cxnSpMkLst>
            <pc:docMk/>
            <pc:sldMk cId="3799801752" sldId="305"/>
            <ac:cxnSpMk id="106" creationId="{020D4F09-E619-C937-1EBF-6D7FF53722A3}"/>
          </ac:cxnSpMkLst>
        </pc:cxnChg>
        <pc:cxnChg chg="mod">
          <ac:chgData name="Vassilis Vassiliades" userId="181c6a97-452c-403a-a894-11fd041f3da6" providerId="ADAL" clId="{836021E1-AE86-437A-8892-2516285C93EE}" dt="2022-09-21T07:39:16.915" v="223" actId="478"/>
          <ac:cxnSpMkLst>
            <pc:docMk/>
            <pc:sldMk cId="3799801752" sldId="305"/>
            <ac:cxnSpMk id="111" creationId="{A255D611-3E37-2CBB-5624-A91EA6633961}"/>
          </ac:cxnSpMkLst>
        </pc:cxnChg>
        <pc:cxnChg chg="mod">
          <ac:chgData name="Vassilis Vassiliades" userId="181c6a97-452c-403a-a894-11fd041f3da6" providerId="ADAL" clId="{836021E1-AE86-437A-8892-2516285C93EE}" dt="2022-09-21T07:39:16.915" v="223" actId="478"/>
          <ac:cxnSpMkLst>
            <pc:docMk/>
            <pc:sldMk cId="3799801752" sldId="305"/>
            <ac:cxnSpMk id="112" creationId="{28B97334-19C0-6E7F-5733-F2F3907338F1}"/>
          </ac:cxnSpMkLst>
        </pc:cxnChg>
      </pc:sldChg>
      <pc:sldChg chg="addSp delSp modSp add mod ord delAnim modAnim modNotesTx">
        <pc:chgData name="Vassilis Vassiliades" userId="181c6a97-452c-403a-a894-11fd041f3da6" providerId="ADAL" clId="{836021E1-AE86-437A-8892-2516285C93EE}" dt="2022-09-29T10:26:18.749" v="8771"/>
        <pc:sldMkLst>
          <pc:docMk/>
          <pc:sldMk cId="1580027933" sldId="306"/>
        </pc:sldMkLst>
        <pc:spChg chg="del">
          <ac:chgData name="Vassilis Vassiliades" userId="181c6a97-452c-403a-a894-11fd041f3da6" providerId="ADAL" clId="{836021E1-AE86-437A-8892-2516285C93EE}" dt="2022-09-21T07:41:38.378" v="252" actId="478"/>
          <ac:spMkLst>
            <pc:docMk/>
            <pc:sldMk cId="1580027933" sldId="306"/>
            <ac:spMk id="3" creationId="{B2C1F29B-0912-A40B-8436-0966AE261591}"/>
          </ac:spMkLst>
        </pc:spChg>
        <pc:spChg chg="mod">
          <ac:chgData name="Vassilis Vassiliades" userId="181c6a97-452c-403a-a894-11fd041f3da6" providerId="ADAL" clId="{836021E1-AE86-437A-8892-2516285C93EE}" dt="2022-09-21T07:42:52.566" v="287" actId="20577"/>
          <ac:spMkLst>
            <pc:docMk/>
            <pc:sldMk cId="1580027933" sldId="306"/>
            <ac:spMk id="5" creationId="{00000000-0000-0000-0000-000000000000}"/>
          </ac:spMkLst>
        </pc:spChg>
        <pc:spChg chg="del">
          <ac:chgData name="Vassilis Vassiliades" userId="181c6a97-452c-403a-a894-11fd041f3da6" providerId="ADAL" clId="{836021E1-AE86-437A-8892-2516285C93EE}" dt="2022-09-21T07:41:07.974" v="249" actId="478"/>
          <ac:spMkLst>
            <pc:docMk/>
            <pc:sldMk cId="1580027933" sldId="306"/>
            <ac:spMk id="10" creationId="{8CFDD83F-C09D-18C8-E418-F9C51C301B10}"/>
          </ac:spMkLst>
        </pc:spChg>
        <pc:spChg chg="add mod">
          <ac:chgData name="Vassilis Vassiliades" userId="181c6a97-452c-403a-a894-11fd041f3da6" providerId="ADAL" clId="{836021E1-AE86-437A-8892-2516285C93EE}" dt="2022-09-29T10:25:52.461" v="8766" actId="1076"/>
          <ac:spMkLst>
            <pc:docMk/>
            <pc:sldMk cId="1580027933" sldId="306"/>
            <ac:spMk id="12" creationId="{DEA56206-FCBE-29CD-5944-18750B70139E}"/>
          </ac:spMkLst>
        </pc:spChg>
        <pc:spChg chg="add mod">
          <ac:chgData name="Vassilis Vassiliades" userId="181c6a97-452c-403a-a894-11fd041f3da6" providerId="ADAL" clId="{836021E1-AE86-437A-8892-2516285C93EE}" dt="2022-09-29T10:03:23.794" v="8686" actId="14100"/>
          <ac:spMkLst>
            <pc:docMk/>
            <pc:sldMk cId="1580027933" sldId="306"/>
            <ac:spMk id="13" creationId="{7861E4B3-284D-ACB5-3464-3550A645ACE4}"/>
          </ac:spMkLst>
        </pc:spChg>
        <pc:spChg chg="mod">
          <ac:chgData name="Vassilis Vassiliades" userId="181c6a97-452c-403a-a894-11fd041f3da6" providerId="ADAL" clId="{836021E1-AE86-437A-8892-2516285C93EE}" dt="2022-09-29T07:25:14.692" v="5085"/>
          <ac:spMkLst>
            <pc:docMk/>
            <pc:sldMk cId="1580027933" sldId="306"/>
            <ac:spMk id="15" creationId="{44ABAB84-0448-FAE7-1B1D-877AB95E50C0}"/>
          </ac:spMkLst>
        </pc:spChg>
        <pc:spChg chg="mod">
          <ac:chgData name="Vassilis Vassiliades" userId="181c6a97-452c-403a-a894-11fd041f3da6" providerId="ADAL" clId="{836021E1-AE86-437A-8892-2516285C93EE}" dt="2022-09-22T14:45:38.290" v="4729" actId="120"/>
          <ac:spMkLst>
            <pc:docMk/>
            <pc:sldMk cId="1580027933" sldId="306"/>
            <ac:spMk id="16" creationId="{0988E1BE-EA3A-4C61-394D-B9418B1C2630}"/>
          </ac:spMkLst>
        </pc:spChg>
        <pc:grpChg chg="add del mod">
          <ac:chgData name="Vassilis Vassiliades" userId="181c6a97-452c-403a-a894-11fd041f3da6" providerId="ADAL" clId="{836021E1-AE86-437A-8892-2516285C93EE}" dt="2022-09-29T09:01:46.654" v="6171" actId="478"/>
          <ac:grpSpMkLst>
            <pc:docMk/>
            <pc:sldMk cId="1580027933" sldId="306"/>
            <ac:grpSpMk id="14" creationId="{42B1F196-6CFD-BF9D-F655-1ECC5868E619}"/>
          </ac:grpSpMkLst>
        </pc:grpChg>
        <pc:picChg chg="add mod">
          <ac:chgData name="Vassilis Vassiliades" userId="181c6a97-452c-403a-a894-11fd041f3da6" providerId="ADAL" clId="{836021E1-AE86-437A-8892-2516285C93EE}" dt="2022-09-29T09:02:17.454" v="6181" actId="1076"/>
          <ac:picMkLst>
            <pc:docMk/>
            <pc:sldMk cId="1580027933" sldId="306"/>
            <ac:picMk id="2" creationId="{3A5D13DE-BF08-71BE-8C20-435F38BAC5A0}"/>
          </ac:picMkLst>
        </pc:picChg>
        <pc:picChg chg="del">
          <ac:chgData name="Vassilis Vassiliades" userId="181c6a97-452c-403a-a894-11fd041f3da6" providerId="ADAL" clId="{836021E1-AE86-437A-8892-2516285C93EE}" dt="2022-09-21T07:41:04.365" v="247" actId="478"/>
          <ac:picMkLst>
            <pc:docMk/>
            <pc:sldMk cId="1580027933" sldId="306"/>
            <ac:picMk id="4" creationId="{2AC28340-6CBF-5737-6A61-4ED0C7CFA480}"/>
          </ac:picMkLst>
        </pc:picChg>
        <pc:picChg chg="del">
          <ac:chgData name="Vassilis Vassiliades" userId="181c6a97-452c-403a-a894-11fd041f3da6" providerId="ADAL" clId="{836021E1-AE86-437A-8892-2516285C93EE}" dt="2022-09-21T07:41:33.268" v="250" actId="478"/>
          <ac:picMkLst>
            <pc:docMk/>
            <pc:sldMk cId="1580027933" sldId="306"/>
            <ac:picMk id="7" creationId="{CF550C70-6F96-64B6-6D3C-B1AE6C5BFCD0}"/>
          </ac:picMkLst>
        </pc:picChg>
        <pc:picChg chg="del">
          <ac:chgData name="Vassilis Vassiliades" userId="181c6a97-452c-403a-a894-11fd041f3da6" providerId="ADAL" clId="{836021E1-AE86-437A-8892-2516285C93EE}" dt="2022-09-21T07:41:05.565" v="248" actId="478"/>
          <ac:picMkLst>
            <pc:docMk/>
            <pc:sldMk cId="1580027933" sldId="306"/>
            <ac:picMk id="9" creationId="{D3697FB3-76F9-79B0-600D-E1181EFA9746}"/>
          </ac:picMkLst>
        </pc:picChg>
        <pc:picChg chg="del">
          <ac:chgData name="Vassilis Vassiliades" userId="181c6a97-452c-403a-a894-11fd041f3da6" providerId="ADAL" clId="{836021E1-AE86-437A-8892-2516285C93EE}" dt="2022-09-21T07:41:34.714" v="251" actId="478"/>
          <ac:picMkLst>
            <pc:docMk/>
            <pc:sldMk cId="1580027933" sldId="306"/>
            <ac:picMk id="11" creationId="{C1DD3F06-EC44-9C75-353D-063DF70721D5}"/>
          </ac:picMkLst>
        </pc:picChg>
      </pc:sldChg>
      <pc:sldChg chg="addSp modSp add mod modAnim modShow modNotesTx">
        <pc:chgData name="Vassilis Vassiliades" userId="181c6a97-452c-403a-a894-11fd041f3da6" providerId="ADAL" clId="{836021E1-AE86-437A-8892-2516285C93EE}" dt="2022-09-29T11:32:24.692" v="10292" actId="729"/>
        <pc:sldMkLst>
          <pc:docMk/>
          <pc:sldMk cId="3193907743" sldId="307"/>
        </pc:sldMkLst>
        <pc:spChg chg="mod">
          <ac:chgData name="Vassilis Vassiliades" userId="181c6a97-452c-403a-a894-11fd041f3da6" providerId="ADAL" clId="{836021E1-AE86-437A-8892-2516285C93EE}" dt="2022-09-21T07:43:49.417" v="306" actId="20577"/>
          <ac:spMkLst>
            <pc:docMk/>
            <pc:sldMk cId="3193907743" sldId="307"/>
            <ac:spMk id="5" creationId="{00000000-0000-0000-0000-000000000000}"/>
          </ac:spMkLst>
        </pc:spChg>
        <pc:spChg chg="mod">
          <ac:chgData name="Vassilis Vassiliades" userId="181c6a97-452c-403a-a894-11fd041f3da6" providerId="ADAL" clId="{836021E1-AE86-437A-8892-2516285C93EE}" dt="2022-09-21T07:44:02.481" v="307"/>
          <ac:spMkLst>
            <pc:docMk/>
            <pc:sldMk cId="3193907743" sldId="307"/>
            <ac:spMk id="7" creationId="{298704EF-CC00-5D12-70B1-444A9483907E}"/>
          </ac:spMkLst>
        </pc:spChg>
        <pc:spChg chg="mod">
          <ac:chgData name="Vassilis Vassiliades" userId="181c6a97-452c-403a-a894-11fd041f3da6" providerId="ADAL" clId="{836021E1-AE86-437A-8892-2516285C93EE}" dt="2022-09-21T07:44:02.481" v="307"/>
          <ac:spMkLst>
            <pc:docMk/>
            <pc:sldMk cId="3193907743" sldId="307"/>
            <ac:spMk id="10" creationId="{7838F5DB-4553-2060-6E25-CB3542EFE12D}"/>
          </ac:spMkLst>
        </pc:spChg>
        <pc:spChg chg="mod">
          <ac:chgData name="Vassilis Vassiliades" userId="181c6a97-452c-403a-a894-11fd041f3da6" providerId="ADAL" clId="{836021E1-AE86-437A-8892-2516285C93EE}" dt="2022-09-21T07:44:02.481" v="307"/>
          <ac:spMkLst>
            <pc:docMk/>
            <pc:sldMk cId="3193907743" sldId="307"/>
            <ac:spMk id="11" creationId="{B7B33323-DF6B-FCC1-0116-DA6AE0C30587}"/>
          </ac:spMkLst>
        </pc:spChg>
        <pc:spChg chg="mod">
          <ac:chgData name="Vassilis Vassiliades" userId="181c6a97-452c-403a-a894-11fd041f3da6" providerId="ADAL" clId="{836021E1-AE86-437A-8892-2516285C93EE}" dt="2022-09-21T07:44:02.481" v="307"/>
          <ac:spMkLst>
            <pc:docMk/>
            <pc:sldMk cId="3193907743" sldId="307"/>
            <ac:spMk id="13" creationId="{A298D512-540F-BB6F-4083-5A9DFC541166}"/>
          </ac:spMkLst>
        </pc:spChg>
        <pc:spChg chg="mod">
          <ac:chgData name="Vassilis Vassiliades" userId="181c6a97-452c-403a-a894-11fd041f3da6" providerId="ADAL" clId="{836021E1-AE86-437A-8892-2516285C93EE}" dt="2022-09-21T07:44:02.481" v="307"/>
          <ac:spMkLst>
            <pc:docMk/>
            <pc:sldMk cId="3193907743" sldId="307"/>
            <ac:spMk id="14" creationId="{195160C0-7AA9-E4AF-D83F-46D7FD78E97A}"/>
          </ac:spMkLst>
        </pc:spChg>
        <pc:spChg chg="mod">
          <ac:chgData name="Vassilis Vassiliades" userId="181c6a97-452c-403a-a894-11fd041f3da6" providerId="ADAL" clId="{836021E1-AE86-437A-8892-2516285C93EE}" dt="2022-09-21T07:44:02.481" v="307"/>
          <ac:spMkLst>
            <pc:docMk/>
            <pc:sldMk cId="3193907743" sldId="307"/>
            <ac:spMk id="15" creationId="{4BC68C10-AE8A-B909-11CE-2BB202E49BD2}"/>
          </ac:spMkLst>
        </pc:spChg>
        <pc:spChg chg="mod">
          <ac:chgData name="Vassilis Vassiliades" userId="181c6a97-452c-403a-a894-11fd041f3da6" providerId="ADAL" clId="{836021E1-AE86-437A-8892-2516285C93EE}" dt="2022-09-21T07:44:02.481" v="307"/>
          <ac:spMkLst>
            <pc:docMk/>
            <pc:sldMk cId="3193907743" sldId="307"/>
            <ac:spMk id="16" creationId="{3C8B7FAC-340E-22ED-1750-4D53A79B98CA}"/>
          </ac:spMkLst>
        </pc:spChg>
        <pc:spChg chg="mod">
          <ac:chgData name="Vassilis Vassiliades" userId="181c6a97-452c-403a-a894-11fd041f3da6" providerId="ADAL" clId="{836021E1-AE86-437A-8892-2516285C93EE}" dt="2022-09-21T07:44:02.481" v="307"/>
          <ac:spMkLst>
            <pc:docMk/>
            <pc:sldMk cId="3193907743" sldId="307"/>
            <ac:spMk id="17" creationId="{75FCCA9D-ED52-DF91-5DA3-1A988ED130B7}"/>
          </ac:spMkLst>
        </pc:spChg>
        <pc:spChg chg="mod">
          <ac:chgData name="Vassilis Vassiliades" userId="181c6a97-452c-403a-a894-11fd041f3da6" providerId="ADAL" clId="{836021E1-AE86-437A-8892-2516285C93EE}" dt="2022-09-21T07:44:02.481" v="307"/>
          <ac:spMkLst>
            <pc:docMk/>
            <pc:sldMk cId="3193907743" sldId="307"/>
            <ac:spMk id="18" creationId="{76B9DC5A-941A-9ABE-91D8-39EEC821EA2C}"/>
          </ac:spMkLst>
        </pc:spChg>
        <pc:spChg chg="add mod">
          <ac:chgData name="Vassilis Vassiliades" userId="181c6a97-452c-403a-a894-11fd041f3da6" providerId="ADAL" clId="{836021E1-AE86-437A-8892-2516285C93EE}" dt="2022-09-21T07:44:02.481" v="307"/>
          <ac:spMkLst>
            <pc:docMk/>
            <pc:sldMk cId="3193907743" sldId="307"/>
            <ac:spMk id="19" creationId="{0B77B78A-08BF-735F-7ED7-E00DC4EE14EE}"/>
          </ac:spMkLst>
        </pc:spChg>
        <pc:spChg chg="add mod">
          <ac:chgData name="Vassilis Vassiliades" userId="181c6a97-452c-403a-a894-11fd041f3da6" providerId="ADAL" clId="{836021E1-AE86-437A-8892-2516285C93EE}" dt="2022-09-21T07:44:02.481" v="307"/>
          <ac:spMkLst>
            <pc:docMk/>
            <pc:sldMk cId="3193907743" sldId="307"/>
            <ac:spMk id="20" creationId="{E923E2F7-16B0-3874-C87C-4AA8C388863E}"/>
          </ac:spMkLst>
        </pc:spChg>
        <pc:spChg chg="add mod">
          <ac:chgData name="Vassilis Vassiliades" userId="181c6a97-452c-403a-a894-11fd041f3da6" providerId="ADAL" clId="{836021E1-AE86-437A-8892-2516285C93EE}" dt="2022-09-21T07:44:02.481" v="307"/>
          <ac:spMkLst>
            <pc:docMk/>
            <pc:sldMk cId="3193907743" sldId="307"/>
            <ac:spMk id="21" creationId="{FEDA206B-FCC5-D256-7949-164D2A1BD1A5}"/>
          </ac:spMkLst>
        </pc:spChg>
        <pc:spChg chg="add mod">
          <ac:chgData name="Vassilis Vassiliades" userId="181c6a97-452c-403a-a894-11fd041f3da6" providerId="ADAL" clId="{836021E1-AE86-437A-8892-2516285C93EE}" dt="2022-09-21T07:44:02.481" v="307"/>
          <ac:spMkLst>
            <pc:docMk/>
            <pc:sldMk cId="3193907743" sldId="307"/>
            <ac:spMk id="22" creationId="{A041DB8E-CACA-919F-5A7D-DB5B4DB23E51}"/>
          </ac:spMkLst>
        </pc:spChg>
        <pc:spChg chg="mod">
          <ac:chgData name="Vassilis Vassiliades" userId="181c6a97-452c-403a-a894-11fd041f3da6" providerId="ADAL" clId="{836021E1-AE86-437A-8892-2516285C93EE}" dt="2022-09-21T07:44:02.481" v="307"/>
          <ac:spMkLst>
            <pc:docMk/>
            <pc:sldMk cId="3193907743" sldId="307"/>
            <ac:spMk id="27" creationId="{EBEBD964-D189-DD56-6AB7-128293146798}"/>
          </ac:spMkLst>
        </pc:spChg>
        <pc:spChg chg="mod">
          <ac:chgData name="Vassilis Vassiliades" userId="181c6a97-452c-403a-a894-11fd041f3da6" providerId="ADAL" clId="{836021E1-AE86-437A-8892-2516285C93EE}" dt="2022-09-21T07:44:02.481" v="307"/>
          <ac:spMkLst>
            <pc:docMk/>
            <pc:sldMk cId="3193907743" sldId="307"/>
            <ac:spMk id="29" creationId="{0D327029-3DDA-F7E6-3F8F-618D4E7B5E85}"/>
          </ac:spMkLst>
        </pc:spChg>
        <pc:spChg chg="mod">
          <ac:chgData name="Vassilis Vassiliades" userId="181c6a97-452c-403a-a894-11fd041f3da6" providerId="ADAL" clId="{836021E1-AE86-437A-8892-2516285C93EE}" dt="2022-09-21T07:44:02.481" v="307"/>
          <ac:spMkLst>
            <pc:docMk/>
            <pc:sldMk cId="3193907743" sldId="307"/>
            <ac:spMk id="30" creationId="{21138BCF-82EA-EFA4-1709-23C18DA3D2CB}"/>
          </ac:spMkLst>
        </pc:spChg>
        <pc:spChg chg="mod">
          <ac:chgData name="Vassilis Vassiliades" userId="181c6a97-452c-403a-a894-11fd041f3da6" providerId="ADAL" clId="{836021E1-AE86-437A-8892-2516285C93EE}" dt="2022-09-21T07:44:02.481" v="307"/>
          <ac:spMkLst>
            <pc:docMk/>
            <pc:sldMk cId="3193907743" sldId="307"/>
            <ac:spMk id="32" creationId="{E6A00D9C-672A-4927-3DFB-E4EF61C9E194}"/>
          </ac:spMkLst>
        </pc:spChg>
        <pc:spChg chg="mod">
          <ac:chgData name="Vassilis Vassiliades" userId="181c6a97-452c-403a-a894-11fd041f3da6" providerId="ADAL" clId="{836021E1-AE86-437A-8892-2516285C93EE}" dt="2022-09-21T07:44:02.481" v="307"/>
          <ac:spMkLst>
            <pc:docMk/>
            <pc:sldMk cId="3193907743" sldId="307"/>
            <ac:spMk id="33" creationId="{40FC4D87-DE95-149E-580B-49FC30C1D72D}"/>
          </ac:spMkLst>
        </pc:spChg>
        <pc:spChg chg="mod">
          <ac:chgData name="Vassilis Vassiliades" userId="181c6a97-452c-403a-a894-11fd041f3da6" providerId="ADAL" clId="{836021E1-AE86-437A-8892-2516285C93EE}" dt="2022-09-21T07:44:02.481" v="307"/>
          <ac:spMkLst>
            <pc:docMk/>
            <pc:sldMk cId="3193907743" sldId="307"/>
            <ac:spMk id="36" creationId="{AEB5451A-005E-F87D-9DB6-4E258A268551}"/>
          </ac:spMkLst>
        </pc:spChg>
        <pc:spChg chg="mod">
          <ac:chgData name="Vassilis Vassiliades" userId="181c6a97-452c-403a-a894-11fd041f3da6" providerId="ADAL" clId="{836021E1-AE86-437A-8892-2516285C93EE}" dt="2022-09-21T07:44:02.481" v="307"/>
          <ac:spMkLst>
            <pc:docMk/>
            <pc:sldMk cId="3193907743" sldId="307"/>
            <ac:spMk id="37" creationId="{E82AF1A0-B13F-5C77-7C0D-152E692EB373}"/>
          </ac:spMkLst>
        </pc:spChg>
        <pc:spChg chg="mod">
          <ac:chgData name="Vassilis Vassiliades" userId="181c6a97-452c-403a-a894-11fd041f3da6" providerId="ADAL" clId="{836021E1-AE86-437A-8892-2516285C93EE}" dt="2022-09-21T07:44:02.481" v="307"/>
          <ac:spMkLst>
            <pc:docMk/>
            <pc:sldMk cId="3193907743" sldId="307"/>
            <ac:spMk id="40" creationId="{2DFBCF70-5952-1F85-B1D1-E70F1E699B9E}"/>
          </ac:spMkLst>
        </pc:spChg>
        <pc:spChg chg="mod">
          <ac:chgData name="Vassilis Vassiliades" userId="181c6a97-452c-403a-a894-11fd041f3da6" providerId="ADAL" clId="{836021E1-AE86-437A-8892-2516285C93EE}" dt="2022-09-21T07:44:02.481" v="307"/>
          <ac:spMkLst>
            <pc:docMk/>
            <pc:sldMk cId="3193907743" sldId="307"/>
            <ac:spMk id="41" creationId="{946A5816-A632-35F6-286A-A3FB6D33D1A0}"/>
          </ac:spMkLst>
        </pc:spChg>
        <pc:spChg chg="mod">
          <ac:chgData name="Vassilis Vassiliades" userId="181c6a97-452c-403a-a894-11fd041f3da6" providerId="ADAL" clId="{836021E1-AE86-437A-8892-2516285C93EE}" dt="2022-09-21T07:44:02.481" v="307"/>
          <ac:spMkLst>
            <pc:docMk/>
            <pc:sldMk cId="3193907743" sldId="307"/>
            <ac:spMk id="42" creationId="{A48EF9D9-E77A-F40E-F663-445FC8314869}"/>
          </ac:spMkLst>
        </pc:spChg>
        <pc:spChg chg="mod">
          <ac:chgData name="Vassilis Vassiliades" userId="181c6a97-452c-403a-a894-11fd041f3da6" providerId="ADAL" clId="{836021E1-AE86-437A-8892-2516285C93EE}" dt="2022-09-21T07:44:02.481" v="307"/>
          <ac:spMkLst>
            <pc:docMk/>
            <pc:sldMk cId="3193907743" sldId="307"/>
            <ac:spMk id="43" creationId="{B4954B9D-51B8-B264-318B-064AC52DF987}"/>
          </ac:spMkLst>
        </pc:spChg>
        <pc:spChg chg="mod">
          <ac:chgData name="Vassilis Vassiliades" userId="181c6a97-452c-403a-a894-11fd041f3da6" providerId="ADAL" clId="{836021E1-AE86-437A-8892-2516285C93EE}" dt="2022-09-21T07:44:02.481" v="307"/>
          <ac:spMkLst>
            <pc:docMk/>
            <pc:sldMk cId="3193907743" sldId="307"/>
            <ac:spMk id="44" creationId="{5665BAAB-0373-BDD4-ACEC-87EAF6F2D317}"/>
          </ac:spMkLst>
        </pc:spChg>
        <pc:spChg chg="mod">
          <ac:chgData name="Vassilis Vassiliades" userId="181c6a97-452c-403a-a894-11fd041f3da6" providerId="ADAL" clId="{836021E1-AE86-437A-8892-2516285C93EE}" dt="2022-09-21T07:44:02.481" v="307"/>
          <ac:spMkLst>
            <pc:docMk/>
            <pc:sldMk cId="3193907743" sldId="307"/>
            <ac:spMk id="45" creationId="{C9307EB1-EC45-67D7-AC22-54977CE7A272}"/>
          </ac:spMkLst>
        </pc:spChg>
        <pc:spChg chg="mod">
          <ac:chgData name="Vassilis Vassiliades" userId="181c6a97-452c-403a-a894-11fd041f3da6" providerId="ADAL" clId="{836021E1-AE86-437A-8892-2516285C93EE}" dt="2022-09-21T07:44:02.481" v="307"/>
          <ac:spMkLst>
            <pc:docMk/>
            <pc:sldMk cId="3193907743" sldId="307"/>
            <ac:spMk id="46" creationId="{0BCB4EAA-DE24-9A9C-1EA5-965E9E40DFAE}"/>
          </ac:spMkLst>
        </pc:spChg>
        <pc:spChg chg="mod">
          <ac:chgData name="Vassilis Vassiliades" userId="181c6a97-452c-403a-a894-11fd041f3da6" providerId="ADAL" clId="{836021E1-AE86-437A-8892-2516285C93EE}" dt="2022-09-21T07:44:02.481" v="307"/>
          <ac:spMkLst>
            <pc:docMk/>
            <pc:sldMk cId="3193907743" sldId="307"/>
            <ac:spMk id="47" creationId="{923BF4A6-153B-6641-5418-661CFA116EAF}"/>
          </ac:spMkLst>
        </pc:spChg>
        <pc:spChg chg="mod">
          <ac:chgData name="Vassilis Vassiliades" userId="181c6a97-452c-403a-a894-11fd041f3da6" providerId="ADAL" clId="{836021E1-AE86-437A-8892-2516285C93EE}" dt="2022-09-21T07:44:02.481" v="307"/>
          <ac:spMkLst>
            <pc:docMk/>
            <pc:sldMk cId="3193907743" sldId="307"/>
            <ac:spMk id="48" creationId="{B508298B-B3F0-0C7D-9CE2-471271CEEF71}"/>
          </ac:spMkLst>
        </pc:spChg>
        <pc:spChg chg="mod">
          <ac:chgData name="Vassilis Vassiliades" userId="181c6a97-452c-403a-a894-11fd041f3da6" providerId="ADAL" clId="{836021E1-AE86-437A-8892-2516285C93EE}" dt="2022-09-21T07:44:02.481" v="307"/>
          <ac:spMkLst>
            <pc:docMk/>
            <pc:sldMk cId="3193907743" sldId="307"/>
            <ac:spMk id="49" creationId="{8AC7F6EF-DC91-4242-EFF2-9B70D2106061}"/>
          </ac:spMkLst>
        </pc:spChg>
        <pc:spChg chg="mod">
          <ac:chgData name="Vassilis Vassiliades" userId="181c6a97-452c-403a-a894-11fd041f3da6" providerId="ADAL" clId="{836021E1-AE86-437A-8892-2516285C93EE}" dt="2022-09-21T07:44:02.481" v="307"/>
          <ac:spMkLst>
            <pc:docMk/>
            <pc:sldMk cId="3193907743" sldId="307"/>
            <ac:spMk id="50" creationId="{E29976D3-2F19-9FF6-5559-BB7C609BBDE5}"/>
          </ac:spMkLst>
        </pc:spChg>
        <pc:spChg chg="mod">
          <ac:chgData name="Vassilis Vassiliades" userId="181c6a97-452c-403a-a894-11fd041f3da6" providerId="ADAL" clId="{836021E1-AE86-437A-8892-2516285C93EE}" dt="2022-09-21T07:44:02.481" v="307"/>
          <ac:spMkLst>
            <pc:docMk/>
            <pc:sldMk cId="3193907743" sldId="307"/>
            <ac:spMk id="51" creationId="{5F3020DB-84B7-FC7B-43E9-10A5A36C4072}"/>
          </ac:spMkLst>
        </pc:spChg>
        <pc:spChg chg="mod">
          <ac:chgData name="Vassilis Vassiliades" userId="181c6a97-452c-403a-a894-11fd041f3da6" providerId="ADAL" clId="{836021E1-AE86-437A-8892-2516285C93EE}" dt="2022-09-21T07:44:02.481" v="307"/>
          <ac:spMkLst>
            <pc:docMk/>
            <pc:sldMk cId="3193907743" sldId="307"/>
            <ac:spMk id="52" creationId="{720687BD-FB1A-45AD-81F7-EEA106CDF1AC}"/>
          </ac:spMkLst>
        </pc:spChg>
        <pc:spChg chg="mod">
          <ac:chgData name="Vassilis Vassiliades" userId="181c6a97-452c-403a-a894-11fd041f3da6" providerId="ADAL" clId="{836021E1-AE86-437A-8892-2516285C93EE}" dt="2022-09-21T07:44:02.481" v="307"/>
          <ac:spMkLst>
            <pc:docMk/>
            <pc:sldMk cId="3193907743" sldId="307"/>
            <ac:spMk id="53" creationId="{4C463FF7-8FF4-B664-520E-8F5E0B4AB6FD}"/>
          </ac:spMkLst>
        </pc:spChg>
        <pc:spChg chg="mod">
          <ac:chgData name="Vassilis Vassiliades" userId="181c6a97-452c-403a-a894-11fd041f3da6" providerId="ADAL" clId="{836021E1-AE86-437A-8892-2516285C93EE}" dt="2022-09-21T07:44:02.481" v="307"/>
          <ac:spMkLst>
            <pc:docMk/>
            <pc:sldMk cId="3193907743" sldId="307"/>
            <ac:spMk id="54" creationId="{2DD2BB6A-7459-006B-E06E-1BABB6CEF7FD}"/>
          </ac:spMkLst>
        </pc:spChg>
        <pc:spChg chg="mod">
          <ac:chgData name="Vassilis Vassiliades" userId="181c6a97-452c-403a-a894-11fd041f3da6" providerId="ADAL" clId="{836021E1-AE86-437A-8892-2516285C93EE}" dt="2022-09-21T07:44:02.481" v="307"/>
          <ac:spMkLst>
            <pc:docMk/>
            <pc:sldMk cId="3193907743" sldId="307"/>
            <ac:spMk id="56" creationId="{2806F643-D456-781E-B3A1-07375AF9BA42}"/>
          </ac:spMkLst>
        </pc:spChg>
        <pc:spChg chg="mod">
          <ac:chgData name="Vassilis Vassiliades" userId="181c6a97-452c-403a-a894-11fd041f3da6" providerId="ADAL" clId="{836021E1-AE86-437A-8892-2516285C93EE}" dt="2022-09-21T07:44:02.481" v="307"/>
          <ac:spMkLst>
            <pc:docMk/>
            <pc:sldMk cId="3193907743" sldId="307"/>
            <ac:spMk id="57" creationId="{2919AF99-999D-3B67-E66F-71C183F3D44E}"/>
          </ac:spMkLst>
        </pc:spChg>
        <pc:spChg chg="add mod">
          <ac:chgData name="Vassilis Vassiliades" userId="181c6a97-452c-403a-a894-11fd041f3da6" providerId="ADAL" clId="{836021E1-AE86-437A-8892-2516285C93EE}" dt="2022-09-21T07:44:02.481" v="307"/>
          <ac:spMkLst>
            <pc:docMk/>
            <pc:sldMk cId="3193907743" sldId="307"/>
            <ac:spMk id="58" creationId="{B356D3A3-C181-0B88-B070-0C24B97FF18B}"/>
          </ac:spMkLst>
        </pc:spChg>
        <pc:spChg chg="mod">
          <ac:chgData name="Vassilis Vassiliades" userId="181c6a97-452c-403a-a894-11fd041f3da6" providerId="ADAL" clId="{836021E1-AE86-437A-8892-2516285C93EE}" dt="2022-09-21T07:44:02.481" v="307"/>
          <ac:spMkLst>
            <pc:docMk/>
            <pc:sldMk cId="3193907743" sldId="307"/>
            <ac:spMk id="60" creationId="{9C55947D-9667-8AEC-8E40-3DEC957C64AC}"/>
          </ac:spMkLst>
        </pc:spChg>
        <pc:grpChg chg="add mod">
          <ac:chgData name="Vassilis Vassiliades" userId="181c6a97-452c-403a-a894-11fd041f3da6" providerId="ADAL" clId="{836021E1-AE86-437A-8892-2516285C93EE}" dt="2022-09-21T07:44:02.481" v="307"/>
          <ac:grpSpMkLst>
            <pc:docMk/>
            <pc:sldMk cId="3193907743" sldId="307"/>
            <ac:grpSpMk id="2" creationId="{6A90B83C-3BE3-7545-714C-E16A2FF3BA01}"/>
          </ac:grpSpMkLst>
        </pc:grpChg>
        <pc:grpChg chg="mod">
          <ac:chgData name="Vassilis Vassiliades" userId="181c6a97-452c-403a-a894-11fd041f3da6" providerId="ADAL" clId="{836021E1-AE86-437A-8892-2516285C93EE}" dt="2022-09-21T07:44:02.481" v="307"/>
          <ac:grpSpMkLst>
            <pc:docMk/>
            <pc:sldMk cId="3193907743" sldId="307"/>
            <ac:grpSpMk id="3" creationId="{7CA42A37-327A-08B4-66B4-8759FF3FC1CB}"/>
          </ac:grpSpMkLst>
        </pc:grpChg>
        <pc:grpChg chg="mod">
          <ac:chgData name="Vassilis Vassiliades" userId="181c6a97-452c-403a-a894-11fd041f3da6" providerId="ADAL" clId="{836021E1-AE86-437A-8892-2516285C93EE}" dt="2022-09-21T07:44:02.481" v="307"/>
          <ac:grpSpMkLst>
            <pc:docMk/>
            <pc:sldMk cId="3193907743" sldId="307"/>
            <ac:grpSpMk id="9" creationId="{DF665A77-EE60-D98F-35CF-A2775153D7B3}"/>
          </ac:grpSpMkLst>
        </pc:grpChg>
        <pc:grpChg chg="add mod">
          <ac:chgData name="Vassilis Vassiliades" userId="181c6a97-452c-403a-a894-11fd041f3da6" providerId="ADAL" clId="{836021E1-AE86-437A-8892-2516285C93EE}" dt="2022-09-22T13:28:24.303" v="3609" actId="1076"/>
          <ac:grpSpMkLst>
            <pc:docMk/>
            <pc:sldMk cId="3193907743" sldId="307"/>
            <ac:grpSpMk id="12" creationId="{155EB10E-8C5A-EA08-223D-E21E67405096}"/>
          </ac:grpSpMkLst>
        </pc:grpChg>
        <pc:grpChg chg="add mod">
          <ac:chgData name="Vassilis Vassiliades" userId="181c6a97-452c-403a-a894-11fd041f3da6" providerId="ADAL" clId="{836021E1-AE86-437A-8892-2516285C93EE}" dt="2022-09-21T07:44:02.481" v="307"/>
          <ac:grpSpMkLst>
            <pc:docMk/>
            <pc:sldMk cId="3193907743" sldId="307"/>
            <ac:grpSpMk id="25" creationId="{07A75198-3B5C-3A3A-0C3F-F43ECA5CCEEE}"/>
          </ac:grpSpMkLst>
        </pc:grpChg>
        <pc:grpChg chg="add mod">
          <ac:chgData name="Vassilis Vassiliades" userId="181c6a97-452c-403a-a894-11fd041f3da6" providerId="ADAL" clId="{836021E1-AE86-437A-8892-2516285C93EE}" dt="2022-09-29T11:23:01.191" v="10265" actId="1076"/>
          <ac:grpSpMkLst>
            <pc:docMk/>
            <pc:sldMk cId="3193907743" sldId="307"/>
            <ac:grpSpMk id="28" creationId="{C81135A6-14E4-5103-2497-7C2C65A5765C}"/>
          </ac:grpSpMkLst>
        </pc:grpChg>
        <pc:grpChg chg="add mod">
          <ac:chgData name="Vassilis Vassiliades" userId="181c6a97-452c-403a-a894-11fd041f3da6" providerId="ADAL" clId="{836021E1-AE86-437A-8892-2516285C93EE}" dt="2022-09-21T07:44:02.481" v="307"/>
          <ac:grpSpMkLst>
            <pc:docMk/>
            <pc:sldMk cId="3193907743" sldId="307"/>
            <ac:grpSpMk id="31" creationId="{BC81B03A-53A2-9DE8-ADA0-0474A09552A2}"/>
          </ac:grpSpMkLst>
        </pc:grpChg>
        <pc:grpChg chg="add mod">
          <ac:chgData name="Vassilis Vassiliades" userId="181c6a97-452c-403a-a894-11fd041f3da6" providerId="ADAL" clId="{836021E1-AE86-437A-8892-2516285C93EE}" dt="2022-09-21T07:44:02.481" v="307"/>
          <ac:grpSpMkLst>
            <pc:docMk/>
            <pc:sldMk cId="3193907743" sldId="307"/>
            <ac:grpSpMk id="34" creationId="{E8CAB422-9B12-6171-ADE7-46D987CF5027}"/>
          </ac:grpSpMkLst>
        </pc:grpChg>
        <pc:grpChg chg="mod">
          <ac:chgData name="Vassilis Vassiliades" userId="181c6a97-452c-403a-a894-11fd041f3da6" providerId="ADAL" clId="{836021E1-AE86-437A-8892-2516285C93EE}" dt="2022-09-21T07:44:02.481" v="307"/>
          <ac:grpSpMkLst>
            <pc:docMk/>
            <pc:sldMk cId="3193907743" sldId="307"/>
            <ac:grpSpMk id="35" creationId="{164E0763-41F8-8BA7-0DCA-910DEEAC63C7}"/>
          </ac:grpSpMkLst>
        </pc:grpChg>
        <pc:grpChg chg="add mod">
          <ac:chgData name="Vassilis Vassiliades" userId="181c6a97-452c-403a-a894-11fd041f3da6" providerId="ADAL" clId="{836021E1-AE86-437A-8892-2516285C93EE}" dt="2022-09-21T07:44:02.481" v="307"/>
          <ac:grpSpMkLst>
            <pc:docMk/>
            <pc:sldMk cId="3193907743" sldId="307"/>
            <ac:grpSpMk id="55" creationId="{0C105B14-B252-E205-C92E-513F0A0873E4}"/>
          </ac:grpSpMkLst>
        </pc:grpChg>
        <pc:grpChg chg="add mod">
          <ac:chgData name="Vassilis Vassiliades" userId="181c6a97-452c-403a-a894-11fd041f3da6" providerId="ADAL" clId="{836021E1-AE86-437A-8892-2516285C93EE}" dt="2022-09-21T07:44:02.481" v="307"/>
          <ac:grpSpMkLst>
            <pc:docMk/>
            <pc:sldMk cId="3193907743" sldId="307"/>
            <ac:grpSpMk id="59" creationId="{8C6B7B95-5BA9-B34F-0283-B7097DCB3014}"/>
          </ac:grpSpMkLst>
        </pc:grpChg>
        <pc:cxnChg chg="mod">
          <ac:chgData name="Vassilis Vassiliades" userId="181c6a97-452c-403a-a894-11fd041f3da6" providerId="ADAL" clId="{836021E1-AE86-437A-8892-2516285C93EE}" dt="2022-09-21T07:44:02.481" v="307"/>
          <ac:cxnSpMkLst>
            <pc:docMk/>
            <pc:sldMk cId="3193907743" sldId="307"/>
            <ac:cxnSpMk id="4" creationId="{5632B5CE-4BD3-528F-68DC-3745F0913DA0}"/>
          </ac:cxnSpMkLst>
        </pc:cxnChg>
        <pc:cxnChg chg="add mod">
          <ac:chgData name="Vassilis Vassiliades" userId="181c6a97-452c-403a-a894-11fd041f3da6" providerId="ADAL" clId="{836021E1-AE86-437A-8892-2516285C93EE}" dt="2022-09-21T07:44:02.481" v="307"/>
          <ac:cxnSpMkLst>
            <pc:docMk/>
            <pc:sldMk cId="3193907743" sldId="307"/>
            <ac:cxnSpMk id="23" creationId="{40FE3431-6C9C-EEB0-06CE-3DC277798D08}"/>
          </ac:cxnSpMkLst>
        </pc:cxnChg>
        <pc:cxnChg chg="add mod">
          <ac:chgData name="Vassilis Vassiliades" userId="181c6a97-452c-403a-a894-11fd041f3da6" providerId="ADAL" clId="{836021E1-AE86-437A-8892-2516285C93EE}" dt="2022-09-21T07:44:02.481" v="307"/>
          <ac:cxnSpMkLst>
            <pc:docMk/>
            <pc:sldMk cId="3193907743" sldId="307"/>
            <ac:cxnSpMk id="24" creationId="{0F779C93-4519-FDAB-6076-3C53BE8D72B3}"/>
          </ac:cxnSpMkLst>
        </pc:cxnChg>
        <pc:cxnChg chg="mod">
          <ac:chgData name="Vassilis Vassiliades" userId="181c6a97-452c-403a-a894-11fd041f3da6" providerId="ADAL" clId="{836021E1-AE86-437A-8892-2516285C93EE}" dt="2022-09-21T07:44:02.481" v="307"/>
          <ac:cxnSpMkLst>
            <pc:docMk/>
            <pc:sldMk cId="3193907743" sldId="307"/>
            <ac:cxnSpMk id="26" creationId="{80E2129C-CB74-581E-F0AE-8B9B22C27AC2}"/>
          </ac:cxnSpMkLst>
        </pc:cxnChg>
        <pc:cxnChg chg="mod">
          <ac:chgData name="Vassilis Vassiliades" userId="181c6a97-452c-403a-a894-11fd041f3da6" providerId="ADAL" clId="{836021E1-AE86-437A-8892-2516285C93EE}" dt="2022-09-21T07:44:02.481" v="307"/>
          <ac:cxnSpMkLst>
            <pc:docMk/>
            <pc:sldMk cId="3193907743" sldId="307"/>
            <ac:cxnSpMk id="38" creationId="{393FCAEC-56C9-2EA5-68E2-D6FFCC3C7560}"/>
          </ac:cxnSpMkLst>
        </pc:cxnChg>
        <pc:cxnChg chg="mod">
          <ac:chgData name="Vassilis Vassiliades" userId="181c6a97-452c-403a-a894-11fd041f3da6" providerId="ADAL" clId="{836021E1-AE86-437A-8892-2516285C93EE}" dt="2022-09-21T07:44:02.481" v="307"/>
          <ac:cxnSpMkLst>
            <pc:docMk/>
            <pc:sldMk cId="3193907743" sldId="307"/>
            <ac:cxnSpMk id="39" creationId="{90676598-7FA1-7CC9-EA41-65302C0C0124}"/>
          </ac:cxnSpMkLst>
        </pc:cxnChg>
        <pc:cxnChg chg="mod">
          <ac:chgData name="Vassilis Vassiliades" userId="181c6a97-452c-403a-a894-11fd041f3da6" providerId="ADAL" clId="{836021E1-AE86-437A-8892-2516285C93EE}" dt="2022-09-21T07:44:02.481" v="307"/>
          <ac:cxnSpMkLst>
            <pc:docMk/>
            <pc:sldMk cId="3193907743" sldId="307"/>
            <ac:cxnSpMk id="61" creationId="{A02F032C-9D8B-4C31-2972-F4A3853266B5}"/>
          </ac:cxnSpMkLst>
        </pc:cxnChg>
      </pc:sldChg>
      <pc:sldChg chg="addSp modSp add mod modAnim modNotesTx">
        <pc:chgData name="Vassilis Vassiliades" userId="181c6a97-452c-403a-a894-11fd041f3da6" providerId="ADAL" clId="{836021E1-AE86-437A-8892-2516285C93EE}" dt="2022-09-29T11:42:15.481" v="10601" actId="404"/>
        <pc:sldMkLst>
          <pc:docMk/>
          <pc:sldMk cId="2625815221" sldId="308"/>
        </pc:sldMkLst>
        <pc:spChg chg="add mod">
          <ac:chgData name="Vassilis Vassiliades" userId="181c6a97-452c-403a-a894-11fd041f3da6" providerId="ADAL" clId="{836021E1-AE86-437A-8892-2516285C93EE}" dt="2022-09-29T11:42:11.168" v="10600" actId="1036"/>
          <ac:spMkLst>
            <pc:docMk/>
            <pc:sldMk cId="2625815221" sldId="308"/>
            <ac:spMk id="2" creationId="{81435870-C007-815C-2708-901B97B3F6E5}"/>
          </ac:spMkLst>
        </pc:spChg>
        <pc:spChg chg="add mod">
          <ac:chgData name="Vassilis Vassiliades" userId="181c6a97-452c-403a-a894-11fd041f3da6" providerId="ADAL" clId="{836021E1-AE86-437A-8892-2516285C93EE}" dt="2022-09-29T11:42:15.481" v="10601" actId="404"/>
          <ac:spMkLst>
            <pc:docMk/>
            <pc:sldMk cId="2625815221" sldId="308"/>
            <ac:spMk id="4" creationId="{2CCD9B3E-EE6F-E854-7AF1-400B584B6E3C}"/>
          </ac:spMkLst>
        </pc:spChg>
        <pc:spChg chg="mod">
          <ac:chgData name="Vassilis Vassiliades" userId="181c6a97-452c-403a-a894-11fd041f3da6" providerId="ADAL" clId="{836021E1-AE86-437A-8892-2516285C93EE}" dt="2022-09-21T07:44:39.450" v="315" actId="20577"/>
          <ac:spMkLst>
            <pc:docMk/>
            <pc:sldMk cId="2625815221" sldId="308"/>
            <ac:spMk id="5" creationId="{00000000-0000-0000-0000-000000000000}"/>
          </ac:spMkLst>
        </pc:spChg>
        <pc:spChg chg="add mod">
          <ac:chgData name="Vassilis Vassiliades" userId="181c6a97-452c-403a-a894-11fd041f3da6" providerId="ADAL" clId="{836021E1-AE86-437A-8892-2516285C93EE}" dt="2022-09-29T11:41:47.901" v="10585" actId="1038"/>
          <ac:spMkLst>
            <pc:docMk/>
            <pc:sldMk cId="2625815221" sldId="308"/>
            <ac:spMk id="7" creationId="{BA594B30-3685-4ACF-D486-61CDC58BD4E9}"/>
          </ac:spMkLst>
        </pc:spChg>
        <pc:graphicFrameChg chg="add mod modGraphic">
          <ac:chgData name="Vassilis Vassiliades" userId="181c6a97-452c-403a-a894-11fd041f3da6" providerId="ADAL" clId="{836021E1-AE86-437A-8892-2516285C93EE}" dt="2022-09-29T11:41:42.675" v="10576" actId="14100"/>
          <ac:graphicFrameMkLst>
            <pc:docMk/>
            <pc:sldMk cId="2625815221" sldId="308"/>
            <ac:graphicFrameMk id="3" creationId="{32F43A6E-B363-CDD1-F4D4-51498ADE4F66}"/>
          </ac:graphicFrameMkLst>
        </pc:graphicFrameChg>
      </pc:sldChg>
      <pc:sldChg chg="addSp modSp add mod ord modNotesTx">
        <pc:chgData name="Vassilis Vassiliades" userId="181c6a97-452c-403a-a894-11fd041f3da6" providerId="ADAL" clId="{836021E1-AE86-437A-8892-2516285C93EE}" dt="2022-09-29T11:40:50.883" v="10559"/>
        <pc:sldMkLst>
          <pc:docMk/>
          <pc:sldMk cId="447063986" sldId="309"/>
        </pc:sldMkLst>
        <pc:spChg chg="add mod">
          <ac:chgData name="Vassilis Vassiliades" userId="181c6a97-452c-403a-a894-11fd041f3da6" providerId="ADAL" clId="{836021E1-AE86-437A-8892-2516285C93EE}" dt="2022-09-29T07:37:44.379" v="5427" actId="2711"/>
          <ac:spMkLst>
            <pc:docMk/>
            <pc:sldMk cId="447063986" sldId="309"/>
            <ac:spMk id="3" creationId="{9ADF4B12-8812-0304-EF52-4D9CA791DA31}"/>
          </ac:spMkLst>
        </pc:spChg>
        <pc:spChg chg="mod">
          <ac:chgData name="Vassilis Vassiliades" userId="181c6a97-452c-403a-a894-11fd041f3da6" providerId="ADAL" clId="{836021E1-AE86-437A-8892-2516285C93EE}" dt="2022-09-21T07:46:31.500" v="335"/>
          <ac:spMkLst>
            <pc:docMk/>
            <pc:sldMk cId="447063986" sldId="309"/>
            <ac:spMk id="5" creationId="{00000000-0000-0000-0000-000000000000}"/>
          </ac:spMkLst>
        </pc:spChg>
        <pc:picChg chg="add mod">
          <ac:chgData name="Vassilis Vassiliades" userId="181c6a97-452c-403a-a894-11fd041f3da6" providerId="ADAL" clId="{836021E1-AE86-437A-8892-2516285C93EE}" dt="2022-09-21T07:46:13.268" v="333" actId="1076"/>
          <ac:picMkLst>
            <pc:docMk/>
            <pc:sldMk cId="447063986" sldId="309"/>
            <ac:picMk id="2" creationId="{0840B496-721C-BD2F-2468-47AECA43B8C9}"/>
          </ac:picMkLst>
        </pc:picChg>
      </pc:sldChg>
      <pc:sldChg chg="addSp modSp add mod ord modNotesTx">
        <pc:chgData name="Vassilis Vassiliades" userId="181c6a97-452c-403a-a894-11fd041f3da6" providerId="ADAL" clId="{836021E1-AE86-437A-8892-2516285C93EE}" dt="2022-09-29T11:40:50.883" v="10559"/>
        <pc:sldMkLst>
          <pc:docMk/>
          <pc:sldMk cId="724467641" sldId="310"/>
        </pc:sldMkLst>
        <pc:spChg chg="mod">
          <ac:chgData name="Vassilis Vassiliades" userId="181c6a97-452c-403a-a894-11fd041f3da6" providerId="ADAL" clId="{836021E1-AE86-437A-8892-2516285C93EE}" dt="2022-09-21T07:47:41.377" v="340"/>
          <ac:spMkLst>
            <pc:docMk/>
            <pc:sldMk cId="724467641" sldId="310"/>
            <ac:spMk id="5" creationId="{00000000-0000-0000-0000-000000000000}"/>
          </ac:spMkLst>
        </pc:spChg>
        <pc:picChg chg="add mod">
          <ac:chgData name="Vassilis Vassiliades" userId="181c6a97-452c-403a-a894-11fd041f3da6" providerId="ADAL" clId="{836021E1-AE86-437A-8892-2516285C93EE}" dt="2022-09-21T07:47:27.967" v="339" actId="1076"/>
          <ac:picMkLst>
            <pc:docMk/>
            <pc:sldMk cId="724467641" sldId="310"/>
            <ac:picMk id="2" creationId="{FF96A458-34FE-8024-AA6A-60140F58045E}"/>
          </ac:picMkLst>
        </pc:picChg>
        <pc:picChg chg="add mod">
          <ac:chgData name="Vassilis Vassiliades" userId="181c6a97-452c-403a-a894-11fd041f3da6" providerId="ADAL" clId="{836021E1-AE86-437A-8892-2516285C93EE}" dt="2022-09-21T07:47:27.967" v="339" actId="1076"/>
          <ac:picMkLst>
            <pc:docMk/>
            <pc:sldMk cId="724467641" sldId="310"/>
            <ac:picMk id="3" creationId="{B1016F86-60F9-B2AD-5826-4DEB6D619C6C}"/>
          </ac:picMkLst>
        </pc:picChg>
      </pc:sldChg>
      <pc:sldChg chg="modSp add mod modShow modNotesTx">
        <pc:chgData name="Vassilis Vassiliades" userId="181c6a97-452c-403a-a894-11fd041f3da6" providerId="ADAL" clId="{836021E1-AE86-437A-8892-2516285C93EE}" dt="2022-09-29T11:58:25.772" v="10757" actId="729"/>
        <pc:sldMkLst>
          <pc:docMk/>
          <pc:sldMk cId="1732139857" sldId="311"/>
        </pc:sldMkLst>
        <pc:spChg chg="mod">
          <ac:chgData name="Vassilis Vassiliades" userId="181c6a97-452c-403a-a894-11fd041f3da6" providerId="ADAL" clId="{836021E1-AE86-437A-8892-2516285C93EE}" dt="2022-09-22T12:23:02.071" v="2645" actId="20577"/>
          <ac:spMkLst>
            <pc:docMk/>
            <pc:sldMk cId="1732139857" sldId="311"/>
            <ac:spMk id="5" creationId="{00000000-0000-0000-0000-000000000000}"/>
          </ac:spMkLst>
        </pc:spChg>
      </pc:sldChg>
      <pc:sldChg chg="addSp delSp modSp add mod modShow">
        <pc:chgData name="Vassilis Vassiliades" userId="181c6a97-452c-403a-a894-11fd041f3da6" providerId="ADAL" clId="{836021E1-AE86-437A-8892-2516285C93EE}" dt="2022-09-29T11:58:43.706" v="10758" actId="729"/>
        <pc:sldMkLst>
          <pc:docMk/>
          <pc:sldMk cId="2542000719" sldId="312"/>
        </pc:sldMkLst>
        <pc:spChg chg="add del mod">
          <ac:chgData name="Vassilis Vassiliades" userId="181c6a97-452c-403a-a894-11fd041f3da6" providerId="ADAL" clId="{836021E1-AE86-437A-8892-2516285C93EE}" dt="2022-09-22T11:53:48.094" v="2336" actId="478"/>
          <ac:spMkLst>
            <pc:docMk/>
            <pc:sldMk cId="2542000719" sldId="312"/>
            <ac:spMk id="3" creationId="{BD93417B-E083-EAD5-4D8D-ECFDD047B337}"/>
          </ac:spMkLst>
        </pc:spChg>
        <pc:spChg chg="mod">
          <ac:chgData name="Vassilis Vassiliades" userId="181c6a97-452c-403a-a894-11fd041f3da6" providerId="ADAL" clId="{836021E1-AE86-437A-8892-2516285C93EE}" dt="2022-09-21T08:04:54.745" v="505" actId="20577"/>
          <ac:spMkLst>
            <pc:docMk/>
            <pc:sldMk cId="2542000719" sldId="312"/>
            <ac:spMk id="5" creationId="{00000000-0000-0000-0000-000000000000}"/>
          </ac:spMkLst>
        </pc:spChg>
      </pc:sldChg>
      <pc:sldChg chg="modSp add mod modShow">
        <pc:chgData name="Vassilis Vassiliades" userId="181c6a97-452c-403a-a894-11fd041f3da6" providerId="ADAL" clId="{836021E1-AE86-437A-8892-2516285C93EE}" dt="2022-09-29T11:58:43.706" v="10758" actId="729"/>
        <pc:sldMkLst>
          <pc:docMk/>
          <pc:sldMk cId="2131093321" sldId="313"/>
        </pc:sldMkLst>
        <pc:spChg chg="mod">
          <ac:chgData name="Vassilis Vassiliades" userId="181c6a97-452c-403a-a894-11fd041f3da6" providerId="ADAL" clId="{836021E1-AE86-437A-8892-2516285C93EE}" dt="2022-09-22T12:25:49.726" v="2755" actId="20577"/>
          <ac:spMkLst>
            <pc:docMk/>
            <pc:sldMk cId="2131093321" sldId="313"/>
            <ac:spMk id="5" creationId="{00000000-0000-0000-0000-000000000000}"/>
          </ac:spMkLst>
        </pc:spChg>
      </pc:sldChg>
      <pc:sldChg chg="add del">
        <pc:chgData name="Vassilis Vassiliades" userId="181c6a97-452c-403a-a894-11fd041f3da6" providerId="ADAL" clId="{836021E1-AE86-437A-8892-2516285C93EE}" dt="2022-09-29T11:34:06.164" v="10296" actId="47"/>
        <pc:sldMkLst>
          <pc:docMk/>
          <pc:sldMk cId="1930654630" sldId="314"/>
        </pc:sldMkLst>
      </pc:sldChg>
      <pc:sldChg chg="addSp delSp modSp add mod modAnim modNotesTx">
        <pc:chgData name="Vassilis Vassiliades" userId="181c6a97-452c-403a-a894-11fd041f3da6" providerId="ADAL" clId="{836021E1-AE86-437A-8892-2516285C93EE}" dt="2022-09-22T11:50:09.855" v="2335" actId="20577"/>
        <pc:sldMkLst>
          <pc:docMk/>
          <pc:sldMk cId="711671025" sldId="315"/>
        </pc:sldMkLst>
        <pc:spChg chg="add del mod">
          <ac:chgData name="Vassilis Vassiliades" userId="181c6a97-452c-403a-a894-11fd041f3da6" providerId="ADAL" clId="{836021E1-AE86-437A-8892-2516285C93EE}" dt="2022-09-22T11:49:19.115" v="2202" actId="20577"/>
          <ac:spMkLst>
            <pc:docMk/>
            <pc:sldMk cId="711671025" sldId="315"/>
            <ac:spMk id="2" creationId="{D5F3AC6D-CED3-6DB5-6121-11E2F4BA0776}"/>
          </ac:spMkLst>
        </pc:spChg>
        <pc:spChg chg="add mod">
          <ac:chgData name="Vassilis Vassiliades" userId="181c6a97-452c-403a-a894-11fd041f3da6" providerId="ADAL" clId="{836021E1-AE86-437A-8892-2516285C93EE}" dt="2022-09-22T11:28:53.278" v="1689" actId="20577"/>
          <ac:spMkLst>
            <pc:docMk/>
            <pc:sldMk cId="711671025" sldId="315"/>
            <ac:spMk id="3" creationId="{AF4C286E-8D81-951C-B9DF-21A1237C0594}"/>
          </ac:spMkLst>
        </pc:spChg>
        <pc:spChg chg="add mod">
          <ac:chgData name="Vassilis Vassiliades" userId="181c6a97-452c-403a-a894-11fd041f3da6" providerId="ADAL" clId="{836021E1-AE86-437A-8892-2516285C93EE}" dt="2022-09-22T11:46:16.414" v="2177" actId="12789"/>
          <ac:spMkLst>
            <pc:docMk/>
            <pc:sldMk cId="711671025" sldId="315"/>
            <ac:spMk id="13" creationId="{C894251F-ED1E-B422-79AF-E2178E029926}"/>
          </ac:spMkLst>
        </pc:spChg>
        <pc:spChg chg="add mod">
          <ac:chgData name="Vassilis Vassiliades" userId="181c6a97-452c-403a-a894-11fd041f3da6" providerId="ADAL" clId="{836021E1-AE86-437A-8892-2516285C93EE}" dt="2022-09-22T11:46:16.414" v="2177" actId="12789"/>
          <ac:spMkLst>
            <pc:docMk/>
            <pc:sldMk cId="711671025" sldId="315"/>
            <ac:spMk id="15" creationId="{18E2706A-BB59-2FE7-6E49-8555DD0D15DC}"/>
          </ac:spMkLst>
        </pc:spChg>
        <pc:spChg chg="add mod">
          <ac:chgData name="Vassilis Vassiliades" userId="181c6a97-452c-403a-a894-11fd041f3da6" providerId="ADAL" clId="{836021E1-AE86-437A-8892-2516285C93EE}" dt="2022-09-22T11:45:11.531" v="2164" actId="208"/>
          <ac:spMkLst>
            <pc:docMk/>
            <pc:sldMk cId="711671025" sldId="315"/>
            <ac:spMk id="16" creationId="{C5E11D27-A720-076A-0EB3-9B008B00DE17}"/>
          </ac:spMkLst>
        </pc:spChg>
        <pc:spChg chg="add mod">
          <ac:chgData name="Vassilis Vassiliades" userId="181c6a97-452c-403a-a894-11fd041f3da6" providerId="ADAL" clId="{836021E1-AE86-437A-8892-2516285C93EE}" dt="2022-09-22T11:46:03.371" v="2175" actId="14100"/>
          <ac:spMkLst>
            <pc:docMk/>
            <pc:sldMk cId="711671025" sldId="315"/>
            <ac:spMk id="17" creationId="{7FFB96E5-F675-1ABF-63DE-74FD0FCC0CBA}"/>
          </ac:spMkLst>
        </pc:spChg>
        <pc:grpChg chg="add del mod">
          <ac:chgData name="Vassilis Vassiliades" userId="181c6a97-452c-403a-a894-11fd041f3da6" providerId="ADAL" clId="{836021E1-AE86-437A-8892-2516285C93EE}" dt="2022-09-22T11:47:04.565" v="2182" actId="165"/>
          <ac:grpSpMkLst>
            <pc:docMk/>
            <pc:sldMk cId="711671025" sldId="315"/>
            <ac:grpSpMk id="14" creationId="{A49D3812-80D9-A4B8-E116-768F3CFBDB05}"/>
          </ac:grpSpMkLst>
        </pc:grpChg>
        <pc:picChg chg="add mod topLvl">
          <ac:chgData name="Vassilis Vassiliades" userId="181c6a97-452c-403a-a894-11fd041f3da6" providerId="ADAL" clId="{836021E1-AE86-437A-8892-2516285C93EE}" dt="2022-09-22T11:47:04.565" v="2182" actId="165"/>
          <ac:picMkLst>
            <pc:docMk/>
            <pc:sldMk cId="711671025" sldId="315"/>
            <ac:picMk id="2050" creationId="{C762FA6B-7B41-1908-D5AC-269C3A8B6943}"/>
          </ac:picMkLst>
        </pc:picChg>
        <pc:cxnChg chg="add mod topLvl">
          <ac:chgData name="Vassilis Vassiliades" userId="181c6a97-452c-403a-a894-11fd041f3da6" providerId="ADAL" clId="{836021E1-AE86-437A-8892-2516285C93EE}" dt="2022-09-22T11:47:04.565" v="2182" actId="165"/>
          <ac:cxnSpMkLst>
            <pc:docMk/>
            <pc:sldMk cId="711671025" sldId="315"/>
            <ac:cxnSpMk id="7" creationId="{F03B2DF6-113F-2293-B59F-08C3488666D4}"/>
          </ac:cxnSpMkLst>
        </pc:cxnChg>
      </pc:sldChg>
      <pc:sldChg chg="addSp modSp add mod ord">
        <pc:chgData name="Vassilis Vassiliades" userId="181c6a97-452c-403a-a894-11fd041f3da6" providerId="ADAL" clId="{836021E1-AE86-437A-8892-2516285C93EE}" dt="2022-09-22T11:25:31.069" v="1617"/>
        <pc:sldMkLst>
          <pc:docMk/>
          <pc:sldMk cId="791222839" sldId="316"/>
        </pc:sldMkLst>
        <pc:spChg chg="mod ord">
          <ac:chgData name="Vassilis Vassiliades" userId="181c6a97-452c-403a-a894-11fd041f3da6" providerId="ADAL" clId="{836021E1-AE86-437A-8892-2516285C93EE}" dt="2022-09-22T11:24:59.173" v="1615" actId="166"/>
          <ac:spMkLst>
            <pc:docMk/>
            <pc:sldMk cId="791222839" sldId="316"/>
            <ac:spMk id="2" creationId="{D5F3AC6D-CED3-6DB5-6121-11E2F4BA0776}"/>
          </ac:spMkLst>
        </pc:spChg>
        <pc:picChg chg="add mod">
          <ac:chgData name="Vassilis Vassiliades" userId="181c6a97-452c-403a-a894-11fd041f3da6" providerId="ADAL" clId="{836021E1-AE86-437A-8892-2516285C93EE}" dt="2022-09-22T11:24:42.517" v="1610" actId="1076"/>
          <ac:picMkLst>
            <pc:docMk/>
            <pc:sldMk cId="791222839" sldId="316"/>
            <ac:picMk id="1026" creationId="{94C6ACE4-2A9F-BC7A-D754-D7BE1FD165B3}"/>
          </ac:picMkLst>
        </pc:picChg>
      </pc:sldChg>
      <pc:sldChg chg="addSp delSp modSp add mod ord modAnim">
        <pc:chgData name="Vassilis Vassiliades" userId="181c6a97-452c-403a-a894-11fd041f3da6" providerId="ADAL" clId="{836021E1-AE86-437A-8892-2516285C93EE}" dt="2022-09-29T07:00:15.785" v="4917"/>
        <pc:sldMkLst>
          <pc:docMk/>
          <pc:sldMk cId="460319295" sldId="317"/>
        </pc:sldMkLst>
        <pc:spChg chg="add mod">
          <ac:chgData name="Vassilis Vassiliades" userId="181c6a97-452c-403a-a894-11fd041f3da6" providerId="ADAL" clId="{836021E1-AE86-437A-8892-2516285C93EE}" dt="2022-09-29T06:56:59.886" v="4892" actId="1076"/>
          <ac:spMkLst>
            <pc:docMk/>
            <pc:sldMk cId="460319295" sldId="317"/>
            <ac:spMk id="3" creationId="{694AA7BD-4362-BE81-9B0F-9AC9E750097D}"/>
          </ac:spMkLst>
        </pc:spChg>
        <pc:spChg chg="add mod">
          <ac:chgData name="Vassilis Vassiliades" userId="181c6a97-452c-403a-a894-11fd041f3da6" providerId="ADAL" clId="{836021E1-AE86-437A-8892-2516285C93EE}" dt="2022-09-29T06:57:10.158" v="4896" actId="1076"/>
          <ac:spMkLst>
            <pc:docMk/>
            <pc:sldMk cId="460319295" sldId="317"/>
            <ac:spMk id="4" creationId="{E97F6312-FCE8-1563-BE50-7DCBD360DAAE}"/>
          </ac:spMkLst>
        </pc:spChg>
        <pc:spChg chg="mod">
          <ac:chgData name="Vassilis Vassiliades" userId="181c6a97-452c-403a-a894-11fd041f3da6" providerId="ADAL" clId="{836021E1-AE86-437A-8892-2516285C93EE}" dt="2022-09-29T06:56:55.962" v="4891" actId="14100"/>
          <ac:spMkLst>
            <pc:docMk/>
            <pc:sldMk cId="460319295" sldId="317"/>
            <ac:spMk id="5" creationId="{00000000-0000-0000-0000-000000000000}"/>
          </ac:spMkLst>
        </pc:spChg>
        <pc:spChg chg="add mod">
          <ac:chgData name="Vassilis Vassiliades" userId="181c6a97-452c-403a-a894-11fd041f3da6" providerId="ADAL" clId="{836021E1-AE86-437A-8892-2516285C93EE}" dt="2022-09-29T06:57:16.630" v="4899" actId="20577"/>
          <ac:spMkLst>
            <pc:docMk/>
            <pc:sldMk cId="460319295" sldId="317"/>
            <ac:spMk id="7" creationId="{C46C7A4F-E0E3-2D2C-00E6-434021660B88}"/>
          </ac:spMkLst>
        </pc:spChg>
        <pc:spChg chg="mod">
          <ac:chgData name="Vassilis Vassiliades" userId="181c6a97-452c-403a-a894-11fd041f3da6" providerId="ADAL" clId="{836021E1-AE86-437A-8892-2516285C93EE}" dt="2022-09-29T06:52:57.813" v="4872" actId="1076"/>
          <ac:spMkLst>
            <pc:docMk/>
            <pc:sldMk cId="460319295" sldId="317"/>
            <ac:spMk id="38" creationId="{CA0AD818-F727-94FD-5456-443C9F4F175A}"/>
          </ac:spMkLst>
        </pc:spChg>
        <pc:spChg chg="mod topLvl">
          <ac:chgData name="Vassilis Vassiliades" userId="181c6a97-452c-403a-a894-11fd041f3da6" providerId="ADAL" clId="{836021E1-AE86-437A-8892-2516285C93EE}" dt="2022-09-22T13:18:17.008" v="3582" actId="164"/>
          <ac:spMkLst>
            <pc:docMk/>
            <pc:sldMk cId="460319295" sldId="317"/>
            <ac:spMk id="66" creationId="{A416A8CA-7BBB-6547-2759-C3515A04712B}"/>
          </ac:spMkLst>
        </pc:spChg>
        <pc:spChg chg="mod topLvl">
          <ac:chgData name="Vassilis Vassiliades" userId="181c6a97-452c-403a-a894-11fd041f3da6" providerId="ADAL" clId="{836021E1-AE86-437A-8892-2516285C93EE}" dt="2022-09-22T13:18:17.008" v="3582" actId="164"/>
          <ac:spMkLst>
            <pc:docMk/>
            <pc:sldMk cId="460319295" sldId="317"/>
            <ac:spMk id="67" creationId="{F00AB850-A9B6-9F4E-A0F6-20B3A4E85B1A}"/>
          </ac:spMkLst>
        </pc:spChg>
        <pc:spChg chg="mod topLvl">
          <ac:chgData name="Vassilis Vassiliades" userId="181c6a97-452c-403a-a894-11fd041f3da6" providerId="ADAL" clId="{836021E1-AE86-437A-8892-2516285C93EE}" dt="2022-09-22T13:18:17.008" v="3582" actId="164"/>
          <ac:spMkLst>
            <pc:docMk/>
            <pc:sldMk cId="460319295" sldId="317"/>
            <ac:spMk id="68" creationId="{9CDFC989-B38E-0DCD-DA71-2C35B4995EA1}"/>
          </ac:spMkLst>
        </pc:spChg>
        <pc:spChg chg="mod topLvl">
          <ac:chgData name="Vassilis Vassiliades" userId="181c6a97-452c-403a-a894-11fd041f3da6" providerId="ADAL" clId="{836021E1-AE86-437A-8892-2516285C93EE}" dt="2022-09-22T13:18:17.008" v="3582" actId="164"/>
          <ac:spMkLst>
            <pc:docMk/>
            <pc:sldMk cId="460319295" sldId="317"/>
            <ac:spMk id="69" creationId="{4613A582-7128-1D10-444A-DDBE861F4A86}"/>
          </ac:spMkLst>
        </pc:spChg>
        <pc:spChg chg="mod topLvl">
          <ac:chgData name="Vassilis Vassiliades" userId="181c6a97-452c-403a-a894-11fd041f3da6" providerId="ADAL" clId="{836021E1-AE86-437A-8892-2516285C93EE}" dt="2022-09-22T13:18:17.008" v="3582" actId="164"/>
          <ac:spMkLst>
            <pc:docMk/>
            <pc:sldMk cId="460319295" sldId="317"/>
            <ac:spMk id="70" creationId="{5F28F0AC-C523-C809-A688-212E275722D2}"/>
          </ac:spMkLst>
        </pc:spChg>
        <pc:spChg chg="mod topLvl">
          <ac:chgData name="Vassilis Vassiliades" userId="181c6a97-452c-403a-a894-11fd041f3da6" providerId="ADAL" clId="{836021E1-AE86-437A-8892-2516285C93EE}" dt="2022-09-22T13:18:17.008" v="3582" actId="164"/>
          <ac:spMkLst>
            <pc:docMk/>
            <pc:sldMk cId="460319295" sldId="317"/>
            <ac:spMk id="71" creationId="{9875B26E-C988-5C7C-760A-5E6EF6753945}"/>
          </ac:spMkLst>
        </pc:spChg>
        <pc:spChg chg="mod topLvl">
          <ac:chgData name="Vassilis Vassiliades" userId="181c6a97-452c-403a-a894-11fd041f3da6" providerId="ADAL" clId="{836021E1-AE86-437A-8892-2516285C93EE}" dt="2022-09-22T13:18:17.008" v="3582" actId="164"/>
          <ac:spMkLst>
            <pc:docMk/>
            <pc:sldMk cId="460319295" sldId="317"/>
            <ac:spMk id="72" creationId="{94E801CF-71A5-ED56-9EF7-8EB705028966}"/>
          </ac:spMkLst>
        </pc:spChg>
        <pc:spChg chg="mod topLvl">
          <ac:chgData name="Vassilis Vassiliades" userId="181c6a97-452c-403a-a894-11fd041f3da6" providerId="ADAL" clId="{836021E1-AE86-437A-8892-2516285C93EE}" dt="2022-09-22T13:18:17.008" v="3582" actId="164"/>
          <ac:spMkLst>
            <pc:docMk/>
            <pc:sldMk cId="460319295" sldId="317"/>
            <ac:spMk id="73" creationId="{F7A405DB-4B06-C80D-0A34-2287EE5F8961}"/>
          </ac:spMkLst>
        </pc:spChg>
        <pc:spChg chg="mod topLvl">
          <ac:chgData name="Vassilis Vassiliades" userId="181c6a97-452c-403a-a894-11fd041f3da6" providerId="ADAL" clId="{836021E1-AE86-437A-8892-2516285C93EE}" dt="2022-09-22T13:18:17.008" v="3582" actId="164"/>
          <ac:spMkLst>
            <pc:docMk/>
            <pc:sldMk cId="460319295" sldId="317"/>
            <ac:spMk id="74" creationId="{38266EBD-F311-5ABE-DDFD-D85AA0246C6F}"/>
          </ac:spMkLst>
        </pc:spChg>
        <pc:spChg chg="mod topLvl">
          <ac:chgData name="Vassilis Vassiliades" userId="181c6a97-452c-403a-a894-11fd041f3da6" providerId="ADAL" clId="{836021E1-AE86-437A-8892-2516285C93EE}" dt="2022-09-22T13:18:17.008" v="3582" actId="164"/>
          <ac:spMkLst>
            <pc:docMk/>
            <pc:sldMk cId="460319295" sldId="317"/>
            <ac:spMk id="75" creationId="{63A5A38C-B18E-7C79-7F58-D8A6D0D55849}"/>
          </ac:spMkLst>
        </pc:spChg>
        <pc:spChg chg="mod topLvl">
          <ac:chgData name="Vassilis Vassiliades" userId="181c6a97-452c-403a-a894-11fd041f3da6" providerId="ADAL" clId="{836021E1-AE86-437A-8892-2516285C93EE}" dt="2022-09-22T13:18:17.008" v="3582" actId="164"/>
          <ac:spMkLst>
            <pc:docMk/>
            <pc:sldMk cId="460319295" sldId="317"/>
            <ac:spMk id="76" creationId="{D8F68F17-2900-6AAB-5470-DCA247E1584E}"/>
          </ac:spMkLst>
        </pc:spChg>
        <pc:spChg chg="mod topLvl">
          <ac:chgData name="Vassilis Vassiliades" userId="181c6a97-452c-403a-a894-11fd041f3da6" providerId="ADAL" clId="{836021E1-AE86-437A-8892-2516285C93EE}" dt="2022-09-22T13:18:17.008" v="3582" actId="164"/>
          <ac:spMkLst>
            <pc:docMk/>
            <pc:sldMk cId="460319295" sldId="317"/>
            <ac:spMk id="77" creationId="{D94F34B7-7225-1F1A-612B-45B6B7F4BC1F}"/>
          </ac:spMkLst>
        </pc:spChg>
        <pc:spChg chg="mod topLvl">
          <ac:chgData name="Vassilis Vassiliades" userId="181c6a97-452c-403a-a894-11fd041f3da6" providerId="ADAL" clId="{836021E1-AE86-437A-8892-2516285C93EE}" dt="2022-09-22T13:18:17.008" v="3582" actId="164"/>
          <ac:spMkLst>
            <pc:docMk/>
            <pc:sldMk cId="460319295" sldId="317"/>
            <ac:spMk id="78" creationId="{1BB1C09D-0358-35DD-35E3-BD551ABAF064}"/>
          </ac:spMkLst>
        </pc:spChg>
        <pc:spChg chg="mod topLvl">
          <ac:chgData name="Vassilis Vassiliades" userId="181c6a97-452c-403a-a894-11fd041f3da6" providerId="ADAL" clId="{836021E1-AE86-437A-8892-2516285C93EE}" dt="2022-09-22T13:18:17.008" v="3582" actId="164"/>
          <ac:spMkLst>
            <pc:docMk/>
            <pc:sldMk cId="460319295" sldId="317"/>
            <ac:spMk id="79" creationId="{52F61B45-672B-6DA3-2391-71FCBA59AC95}"/>
          </ac:spMkLst>
        </pc:spChg>
        <pc:spChg chg="mod topLvl">
          <ac:chgData name="Vassilis Vassiliades" userId="181c6a97-452c-403a-a894-11fd041f3da6" providerId="ADAL" clId="{836021E1-AE86-437A-8892-2516285C93EE}" dt="2022-09-22T13:18:17.008" v="3582" actId="164"/>
          <ac:spMkLst>
            <pc:docMk/>
            <pc:sldMk cId="460319295" sldId="317"/>
            <ac:spMk id="80" creationId="{321091F5-F403-944C-8681-501F7B39D72F}"/>
          </ac:spMkLst>
        </pc:spChg>
        <pc:spChg chg="mod topLvl">
          <ac:chgData name="Vassilis Vassiliades" userId="181c6a97-452c-403a-a894-11fd041f3da6" providerId="ADAL" clId="{836021E1-AE86-437A-8892-2516285C93EE}" dt="2022-09-22T13:18:17.008" v="3582" actId="164"/>
          <ac:spMkLst>
            <pc:docMk/>
            <pc:sldMk cId="460319295" sldId="317"/>
            <ac:spMk id="81" creationId="{73285AEB-3263-6BA7-87AB-77FD03DA4619}"/>
          </ac:spMkLst>
        </pc:spChg>
        <pc:spChg chg="mod topLvl">
          <ac:chgData name="Vassilis Vassiliades" userId="181c6a97-452c-403a-a894-11fd041f3da6" providerId="ADAL" clId="{836021E1-AE86-437A-8892-2516285C93EE}" dt="2022-09-22T13:18:17.008" v="3582" actId="164"/>
          <ac:spMkLst>
            <pc:docMk/>
            <pc:sldMk cId="460319295" sldId="317"/>
            <ac:spMk id="82" creationId="{D3A58A24-6A45-6C6B-90DC-EE68F49796DD}"/>
          </ac:spMkLst>
        </pc:spChg>
        <pc:spChg chg="mod topLvl">
          <ac:chgData name="Vassilis Vassiliades" userId="181c6a97-452c-403a-a894-11fd041f3da6" providerId="ADAL" clId="{836021E1-AE86-437A-8892-2516285C93EE}" dt="2022-09-22T13:18:17.008" v="3582" actId="164"/>
          <ac:spMkLst>
            <pc:docMk/>
            <pc:sldMk cId="460319295" sldId="317"/>
            <ac:spMk id="83" creationId="{D5D401C3-461E-3190-C1A5-53F229EB65DD}"/>
          </ac:spMkLst>
        </pc:spChg>
        <pc:spChg chg="mod topLvl">
          <ac:chgData name="Vassilis Vassiliades" userId="181c6a97-452c-403a-a894-11fd041f3da6" providerId="ADAL" clId="{836021E1-AE86-437A-8892-2516285C93EE}" dt="2022-09-22T13:18:17.008" v="3582" actId="164"/>
          <ac:spMkLst>
            <pc:docMk/>
            <pc:sldMk cId="460319295" sldId="317"/>
            <ac:spMk id="84" creationId="{A207135A-3068-3052-39EE-859FB3C19E55}"/>
          </ac:spMkLst>
        </pc:spChg>
        <pc:spChg chg="mod topLvl">
          <ac:chgData name="Vassilis Vassiliades" userId="181c6a97-452c-403a-a894-11fd041f3da6" providerId="ADAL" clId="{836021E1-AE86-437A-8892-2516285C93EE}" dt="2022-09-22T13:18:17.008" v="3582" actId="164"/>
          <ac:spMkLst>
            <pc:docMk/>
            <pc:sldMk cId="460319295" sldId="317"/>
            <ac:spMk id="85" creationId="{3CE34FC6-C84C-BB26-0EDC-B434378B0D35}"/>
          </ac:spMkLst>
        </pc:spChg>
        <pc:spChg chg="mod topLvl">
          <ac:chgData name="Vassilis Vassiliades" userId="181c6a97-452c-403a-a894-11fd041f3da6" providerId="ADAL" clId="{836021E1-AE86-437A-8892-2516285C93EE}" dt="2022-09-22T13:18:17.008" v="3582" actId="164"/>
          <ac:spMkLst>
            <pc:docMk/>
            <pc:sldMk cId="460319295" sldId="317"/>
            <ac:spMk id="86" creationId="{8161A9D9-9D83-367C-CF7C-D93B12B2071A}"/>
          </ac:spMkLst>
        </pc:spChg>
        <pc:spChg chg="mod topLvl">
          <ac:chgData name="Vassilis Vassiliades" userId="181c6a97-452c-403a-a894-11fd041f3da6" providerId="ADAL" clId="{836021E1-AE86-437A-8892-2516285C93EE}" dt="2022-09-22T13:17:45.496" v="3581" actId="165"/>
          <ac:spMkLst>
            <pc:docMk/>
            <pc:sldMk cId="460319295" sldId="317"/>
            <ac:spMk id="87" creationId="{671F968C-F7B0-DB62-1EB4-E187487303C5}"/>
          </ac:spMkLst>
        </pc:spChg>
        <pc:spChg chg="mod topLvl">
          <ac:chgData name="Vassilis Vassiliades" userId="181c6a97-452c-403a-a894-11fd041f3da6" providerId="ADAL" clId="{836021E1-AE86-437A-8892-2516285C93EE}" dt="2022-09-22T13:18:17.008" v="3582" actId="164"/>
          <ac:spMkLst>
            <pc:docMk/>
            <pc:sldMk cId="460319295" sldId="317"/>
            <ac:spMk id="88" creationId="{ABE8D876-F464-C975-FE4C-E64E69B28742}"/>
          </ac:spMkLst>
        </pc:spChg>
        <pc:spChg chg="mod topLvl">
          <ac:chgData name="Vassilis Vassiliades" userId="181c6a97-452c-403a-a894-11fd041f3da6" providerId="ADAL" clId="{836021E1-AE86-437A-8892-2516285C93EE}" dt="2022-09-22T13:18:17.008" v="3582" actId="164"/>
          <ac:spMkLst>
            <pc:docMk/>
            <pc:sldMk cId="460319295" sldId="317"/>
            <ac:spMk id="89" creationId="{0D56E3B4-FAAC-A832-CD4D-0CD43B31AD82}"/>
          </ac:spMkLst>
        </pc:spChg>
        <pc:spChg chg="mod topLvl">
          <ac:chgData name="Vassilis Vassiliades" userId="181c6a97-452c-403a-a894-11fd041f3da6" providerId="ADAL" clId="{836021E1-AE86-437A-8892-2516285C93EE}" dt="2022-09-22T13:18:17.008" v="3582" actId="164"/>
          <ac:spMkLst>
            <pc:docMk/>
            <pc:sldMk cId="460319295" sldId="317"/>
            <ac:spMk id="90" creationId="{110BCB9C-AA10-C659-F1B6-C6A1F9062516}"/>
          </ac:spMkLst>
        </pc:spChg>
        <pc:spChg chg="mod topLvl">
          <ac:chgData name="Vassilis Vassiliades" userId="181c6a97-452c-403a-a894-11fd041f3da6" providerId="ADAL" clId="{836021E1-AE86-437A-8892-2516285C93EE}" dt="2022-09-22T13:18:17.008" v="3582" actId="164"/>
          <ac:spMkLst>
            <pc:docMk/>
            <pc:sldMk cId="460319295" sldId="317"/>
            <ac:spMk id="91" creationId="{CE3AF916-4DD0-D0F3-7C28-5E5CB84E14BC}"/>
          </ac:spMkLst>
        </pc:spChg>
        <pc:spChg chg="mod topLvl">
          <ac:chgData name="Vassilis Vassiliades" userId="181c6a97-452c-403a-a894-11fd041f3da6" providerId="ADAL" clId="{836021E1-AE86-437A-8892-2516285C93EE}" dt="2022-09-22T13:18:17.008" v="3582" actId="164"/>
          <ac:spMkLst>
            <pc:docMk/>
            <pc:sldMk cId="460319295" sldId="317"/>
            <ac:spMk id="92" creationId="{8D42C9F6-DE74-A5E5-DCAC-E863890446FF}"/>
          </ac:spMkLst>
        </pc:spChg>
        <pc:spChg chg="mod topLvl">
          <ac:chgData name="Vassilis Vassiliades" userId="181c6a97-452c-403a-a894-11fd041f3da6" providerId="ADAL" clId="{836021E1-AE86-437A-8892-2516285C93EE}" dt="2022-09-22T13:18:17.008" v="3582" actId="164"/>
          <ac:spMkLst>
            <pc:docMk/>
            <pc:sldMk cId="460319295" sldId="317"/>
            <ac:spMk id="93" creationId="{5DAA2D00-24AA-0F3C-96CF-14D712F99E98}"/>
          </ac:spMkLst>
        </pc:spChg>
        <pc:grpChg chg="add mod">
          <ac:chgData name="Vassilis Vassiliades" userId="181c6a97-452c-403a-a894-11fd041f3da6" providerId="ADAL" clId="{836021E1-AE86-437A-8892-2516285C93EE}" dt="2022-09-22T13:18:17.008" v="3582" actId="164"/>
          <ac:grpSpMkLst>
            <pc:docMk/>
            <pc:sldMk cId="460319295" sldId="317"/>
            <ac:grpSpMk id="2" creationId="{FCEC25F1-55D0-BD13-1A4A-D57C15B1C157}"/>
          </ac:grpSpMkLst>
        </pc:grpChg>
        <pc:grpChg chg="del">
          <ac:chgData name="Vassilis Vassiliades" userId="181c6a97-452c-403a-a894-11fd041f3da6" providerId="ADAL" clId="{836021E1-AE86-437A-8892-2516285C93EE}" dt="2022-09-22T13:17:45.496" v="3581" actId="165"/>
          <ac:grpSpMkLst>
            <pc:docMk/>
            <pc:sldMk cId="460319295" sldId="317"/>
            <ac:grpSpMk id="63" creationId="{6E5AFDD8-6319-278C-CFFB-3246475C5D24}"/>
          </ac:grpSpMkLst>
        </pc:grpChg>
        <pc:cxnChg chg="mod topLvl">
          <ac:chgData name="Vassilis Vassiliades" userId="181c6a97-452c-403a-a894-11fd041f3da6" providerId="ADAL" clId="{836021E1-AE86-437A-8892-2516285C93EE}" dt="2022-09-22T13:18:17.008" v="3582" actId="164"/>
          <ac:cxnSpMkLst>
            <pc:docMk/>
            <pc:sldMk cId="460319295" sldId="317"/>
            <ac:cxnSpMk id="64" creationId="{19058876-3AD1-6312-9E70-EC3DBDC750F6}"/>
          </ac:cxnSpMkLst>
        </pc:cxnChg>
        <pc:cxnChg chg="mod topLvl">
          <ac:chgData name="Vassilis Vassiliades" userId="181c6a97-452c-403a-a894-11fd041f3da6" providerId="ADAL" clId="{836021E1-AE86-437A-8892-2516285C93EE}" dt="2022-09-22T13:18:17.008" v="3582" actId="164"/>
          <ac:cxnSpMkLst>
            <pc:docMk/>
            <pc:sldMk cId="460319295" sldId="317"/>
            <ac:cxnSpMk id="65" creationId="{A6D7B55D-EEB4-3DC1-108D-C0CFAC699C23}"/>
          </ac:cxnSpMkLst>
        </pc:cxnChg>
      </pc:sldChg>
      <pc:sldChg chg="modSp add mod">
        <pc:chgData name="Vassilis Vassiliades" userId="181c6a97-452c-403a-a894-11fd041f3da6" providerId="ADAL" clId="{836021E1-AE86-437A-8892-2516285C93EE}" dt="2022-09-22T12:17:59.254" v="2596" actId="20577"/>
        <pc:sldMkLst>
          <pc:docMk/>
          <pc:sldMk cId="1490154915" sldId="318"/>
        </pc:sldMkLst>
        <pc:spChg chg="mod">
          <ac:chgData name="Vassilis Vassiliades" userId="181c6a97-452c-403a-a894-11fd041f3da6" providerId="ADAL" clId="{836021E1-AE86-437A-8892-2516285C93EE}" dt="2022-09-22T12:17:59.254" v="2596" actId="20577"/>
          <ac:spMkLst>
            <pc:docMk/>
            <pc:sldMk cId="1490154915" sldId="318"/>
            <ac:spMk id="2" creationId="{00000000-0000-0000-0000-000000000000}"/>
          </ac:spMkLst>
        </pc:spChg>
      </pc:sldChg>
      <pc:sldChg chg="addSp modSp add mod">
        <pc:chgData name="Vassilis Vassiliades" userId="181c6a97-452c-403a-a894-11fd041f3da6" providerId="ADAL" clId="{836021E1-AE86-437A-8892-2516285C93EE}" dt="2022-09-29T11:40:16.964" v="10557" actId="207"/>
        <pc:sldMkLst>
          <pc:docMk/>
          <pc:sldMk cId="3288891825" sldId="319"/>
        </pc:sldMkLst>
        <pc:spChg chg="add mod">
          <ac:chgData name="Vassilis Vassiliades" userId="181c6a97-452c-403a-a894-11fd041f3da6" providerId="ADAL" clId="{836021E1-AE86-437A-8892-2516285C93EE}" dt="2022-09-29T11:40:16.964" v="10557" actId="207"/>
          <ac:spMkLst>
            <pc:docMk/>
            <pc:sldMk cId="3288891825" sldId="319"/>
            <ac:spMk id="2" creationId="{A1A7EAD6-E1C9-80AE-255A-CAD1949CDE56}"/>
          </ac:spMkLst>
        </pc:spChg>
        <pc:spChg chg="mod ord">
          <ac:chgData name="Vassilis Vassiliades" userId="181c6a97-452c-403a-a894-11fd041f3da6" providerId="ADAL" clId="{836021E1-AE86-437A-8892-2516285C93EE}" dt="2022-09-29T11:36:32.040" v="10350" actId="14100"/>
          <ac:spMkLst>
            <pc:docMk/>
            <pc:sldMk cId="3288891825" sldId="319"/>
            <ac:spMk id="5" creationId="{00000000-0000-0000-0000-000000000000}"/>
          </ac:spMkLst>
        </pc:spChg>
        <pc:picChg chg="add mod">
          <ac:chgData name="Vassilis Vassiliades" userId="181c6a97-452c-403a-a894-11fd041f3da6" providerId="ADAL" clId="{836021E1-AE86-437A-8892-2516285C93EE}" dt="2022-09-29T11:38:19.366" v="10419" actId="1076"/>
          <ac:picMkLst>
            <pc:docMk/>
            <pc:sldMk cId="3288891825" sldId="319"/>
            <ac:picMk id="1026" creationId="{D15ECF17-566A-8872-62B1-A5DDA5413E7E}"/>
          </ac:picMkLst>
        </pc:picChg>
      </pc:sldChg>
      <pc:sldChg chg="modSp add mod modShow">
        <pc:chgData name="Vassilis Vassiliades" userId="181c6a97-452c-403a-a894-11fd041f3da6" providerId="ADAL" clId="{836021E1-AE86-437A-8892-2516285C93EE}" dt="2022-09-29T11:58:25.772" v="10757" actId="729"/>
        <pc:sldMkLst>
          <pc:docMk/>
          <pc:sldMk cId="2895728118" sldId="320"/>
        </pc:sldMkLst>
        <pc:spChg chg="mod">
          <ac:chgData name="Vassilis Vassiliades" userId="181c6a97-452c-403a-a894-11fd041f3da6" providerId="ADAL" clId="{836021E1-AE86-437A-8892-2516285C93EE}" dt="2022-09-22T12:25:16.212" v="2722" actId="20577"/>
          <ac:spMkLst>
            <pc:docMk/>
            <pc:sldMk cId="2895728118" sldId="320"/>
            <ac:spMk id="5" creationId="{00000000-0000-0000-0000-000000000000}"/>
          </ac:spMkLst>
        </pc:spChg>
      </pc:sldChg>
      <pc:sldChg chg="modSp add mod ord modShow modNotesTx">
        <pc:chgData name="Vassilis Vassiliades" userId="181c6a97-452c-403a-a894-11fd041f3da6" providerId="ADAL" clId="{836021E1-AE86-437A-8892-2516285C93EE}" dt="2022-09-29T09:49:15.410" v="8135" actId="729"/>
        <pc:sldMkLst>
          <pc:docMk/>
          <pc:sldMk cId="3122792819" sldId="321"/>
        </pc:sldMkLst>
        <pc:spChg chg="mod">
          <ac:chgData name="Vassilis Vassiliades" userId="181c6a97-452c-403a-a894-11fd041f3da6" providerId="ADAL" clId="{836021E1-AE86-437A-8892-2516285C93EE}" dt="2022-09-29T07:11:49.742" v="5066" actId="14100"/>
          <ac:spMkLst>
            <pc:docMk/>
            <pc:sldMk cId="3122792819" sldId="321"/>
            <ac:spMk id="3" creationId="{B2C1F29B-0912-A40B-8436-0966AE261591}"/>
          </ac:spMkLst>
        </pc:spChg>
        <pc:spChg chg="mod ord">
          <ac:chgData name="Vassilis Vassiliades" userId="181c6a97-452c-403a-a894-11fd041f3da6" providerId="ADAL" clId="{836021E1-AE86-437A-8892-2516285C93EE}" dt="2022-09-29T07:09:29.052" v="5054" actId="1076"/>
          <ac:spMkLst>
            <pc:docMk/>
            <pc:sldMk cId="3122792819" sldId="321"/>
            <ac:spMk id="10" creationId="{8CFDD83F-C09D-18C8-E418-F9C51C301B10}"/>
          </ac:spMkLst>
        </pc:spChg>
        <pc:picChg chg="mod ord">
          <ac:chgData name="Vassilis Vassiliades" userId="181c6a97-452c-403a-a894-11fd041f3da6" providerId="ADAL" clId="{836021E1-AE86-437A-8892-2516285C93EE}" dt="2022-09-29T07:09:26.310" v="5053" actId="1076"/>
          <ac:picMkLst>
            <pc:docMk/>
            <pc:sldMk cId="3122792819" sldId="321"/>
            <ac:picMk id="4" creationId="{2AC28340-6CBF-5737-6A61-4ED0C7CFA480}"/>
          </ac:picMkLst>
        </pc:picChg>
        <pc:picChg chg="mod">
          <ac:chgData name="Vassilis Vassiliades" userId="181c6a97-452c-403a-a894-11fd041f3da6" providerId="ADAL" clId="{836021E1-AE86-437A-8892-2516285C93EE}" dt="2022-09-29T07:09:13.408" v="5047" actId="1076"/>
          <ac:picMkLst>
            <pc:docMk/>
            <pc:sldMk cId="3122792819" sldId="321"/>
            <ac:picMk id="7" creationId="{CF550C70-6F96-64B6-6D3C-B1AE6C5BFCD0}"/>
          </ac:picMkLst>
        </pc:picChg>
        <pc:picChg chg="mod">
          <ac:chgData name="Vassilis Vassiliades" userId="181c6a97-452c-403a-a894-11fd041f3da6" providerId="ADAL" clId="{836021E1-AE86-437A-8892-2516285C93EE}" dt="2022-09-29T07:09:07.682" v="5044" actId="1076"/>
          <ac:picMkLst>
            <pc:docMk/>
            <pc:sldMk cId="3122792819" sldId="321"/>
            <ac:picMk id="9" creationId="{D3697FB3-76F9-79B0-600D-E1181EFA9746}"/>
          </ac:picMkLst>
        </pc:picChg>
        <pc:picChg chg="mod ord">
          <ac:chgData name="Vassilis Vassiliades" userId="181c6a97-452c-403a-a894-11fd041f3da6" providerId="ADAL" clId="{836021E1-AE86-437A-8892-2516285C93EE}" dt="2022-09-29T07:37:07.816" v="5426" actId="1076"/>
          <ac:picMkLst>
            <pc:docMk/>
            <pc:sldMk cId="3122792819" sldId="321"/>
            <ac:picMk id="11" creationId="{C1DD3F06-EC44-9C75-353D-063DF70721D5}"/>
          </ac:picMkLst>
        </pc:picChg>
      </pc:sldChg>
      <pc:sldChg chg="delSp modSp add del mod">
        <pc:chgData name="Vassilis Vassiliades" userId="181c6a97-452c-403a-a894-11fd041f3da6" providerId="ADAL" clId="{836021E1-AE86-437A-8892-2516285C93EE}" dt="2022-09-29T10:27:47.775" v="8806" actId="47"/>
        <pc:sldMkLst>
          <pc:docMk/>
          <pc:sldMk cId="767660482" sldId="322"/>
        </pc:sldMkLst>
        <pc:spChg chg="mod">
          <ac:chgData name="Vassilis Vassiliades" userId="181c6a97-452c-403a-a894-11fd041f3da6" providerId="ADAL" clId="{836021E1-AE86-437A-8892-2516285C93EE}" dt="2022-09-22T14:46:20.923" v="4755" actId="20577"/>
          <ac:spMkLst>
            <pc:docMk/>
            <pc:sldMk cId="767660482" sldId="322"/>
            <ac:spMk id="5" creationId="{00000000-0000-0000-0000-000000000000}"/>
          </ac:spMkLst>
        </pc:spChg>
        <pc:spChg chg="mod">
          <ac:chgData name="Vassilis Vassiliades" userId="181c6a97-452c-403a-a894-11fd041f3da6" providerId="ADAL" clId="{836021E1-AE86-437A-8892-2516285C93EE}" dt="2022-09-22T14:46:44.787" v="4756" actId="14100"/>
          <ac:spMkLst>
            <pc:docMk/>
            <pc:sldMk cId="767660482" sldId="322"/>
            <ac:spMk id="15" creationId="{44ABAB84-0448-FAE7-1B1D-877AB95E50C0}"/>
          </ac:spMkLst>
        </pc:spChg>
        <pc:picChg chg="del">
          <ac:chgData name="Vassilis Vassiliades" userId="181c6a97-452c-403a-a894-11fd041f3da6" providerId="ADAL" clId="{836021E1-AE86-437A-8892-2516285C93EE}" dt="2022-09-22T14:48:56.203" v="4757" actId="478"/>
          <ac:picMkLst>
            <pc:docMk/>
            <pc:sldMk cId="767660482" sldId="322"/>
            <ac:picMk id="2" creationId="{3A5D13DE-BF08-71BE-8C20-435F38BAC5A0}"/>
          </ac:picMkLst>
        </pc:picChg>
      </pc:sldChg>
      <pc:sldChg chg="addSp modSp add mod ord">
        <pc:chgData name="Vassilis Vassiliades" userId="181c6a97-452c-403a-a894-11fd041f3da6" providerId="ADAL" clId="{836021E1-AE86-437A-8892-2516285C93EE}" dt="2022-09-29T11:32:13.535" v="10291" actId="1037"/>
        <pc:sldMkLst>
          <pc:docMk/>
          <pc:sldMk cId="2345732022" sldId="323"/>
        </pc:sldMkLst>
        <pc:spChg chg="add mod">
          <ac:chgData name="Vassilis Vassiliades" userId="181c6a97-452c-403a-a894-11fd041f3da6" providerId="ADAL" clId="{836021E1-AE86-437A-8892-2516285C93EE}" dt="2022-09-29T11:32:13.535" v="10291" actId="1037"/>
          <ac:spMkLst>
            <pc:docMk/>
            <pc:sldMk cId="2345732022" sldId="323"/>
            <ac:spMk id="2" creationId="{3B2A0676-8B46-F086-DB6F-6F7576A5C1A4}"/>
          </ac:spMkLst>
        </pc:spChg>
      </pc:sldChg>
      <pc:sldChg chg="addSp modSp add mod">
        <pc:chgData name="Vassilis Vassiliades" userId="181c6a97-452c-403a-a894-11fd041f3da6" providerId="ADAL" clId="{836021E1-AE86-437A-8892-2516285C93EE}" dt="2022-09-29T11:33:38.709" v="10294" actId="207"/>
        <pc:sldMkLst>
          <pc:docMk/>
          <pc:sldMk cId="508377066" sldId="324"/>
        </pc:sldMkLst>
        <pc:spChg chg="add mod">
          <ac:chgData name="Vassilis Vassiliades" userId="181c6a97-452c-403a-a894-11fd041f3da6" providerId="ADAL" clId="{836021E1-AE86-437A-8892-2516285C93EE}" dt="2022-09-29T11:33:38.709" v="10294" actId="207"/>
          <ac:spMkLst>
            <pc:docMk/>
            <pc:sldMk cId="508377066" sldId="324"/>
            <ac:spMk id="2" creationId="{54570D53-002A-8E97-A060-01E8D628D735}"/>
          </ac:spMkLst>
        </pc:spChg>
        <pc:spChg chg="mod">
          <ac:chgData name="Vassilis Vassiliades" userId="181c6a97-452c-403a-a894-11fd041f3da6" providerId="ADAL" clId="{836021E1-AE86-437A-8892-2516285C93EE}" dt="2022-09-29T07:50:57.066" v="5480" actId="20577"/>
          <ac:spMkLst>
            <pc:docMk/>
            <pc:sldMk cId="508377066" sldId="324"/>
            <ac:spMk id="5" creationId="{00000000-0000-0000-0000-000000000000}"/>
          </ac:spMkLst>
        </pc:spChg>
      </pc:sldChg>
      <pc:sldChg chg="addSp modSp add mod modShow">
        <pc:chgData name="Vassilis Vassiliades" userId="181c6a97-452c-403a-a894-11fd041f3da6" providerId="ADAL" clId="{836021E1-AE86-437A-8892-2516285C93EE}" dt="2022-09-29T11:33:44.129" v="10295" actId="729"/>
        <pc:sldMkLst>
          <pc:docMk/>
          <pc:sldMk cId="1532525263" sldId="325"/>
        </pc:sldMkLst>
        <pc:spChg chg="add mod">
          <ac:chgData name="Vassilis Vassiliades" userId="181c6a97-452c-403a-a894-11fd041f3da6" providerId="ADAL" clId="{836021E1-AE86-437A-8892-2516285C93EE}" dt="2022-09-29T07:52:50.262" v="5517"/>
          <ac:spMkLst>
            <pc:docMk/>
            <pc:sldMk cId="1532525263" sldId="325"/>
            <ac:spMk id="2" creationId="{89E46623-F392-031C-71C7-72CC7479D1A2}"/>
          </ac:spMkLst>
        </pc:spChg>
        <pc:spChg chg="mod">
          <ac:chgData name="Vassilis Vassiliades" userId="181c6a97-452c-403a-a894-11fd041f3da6" providerId="ADAL" clId="{836021E1-AE86-437A-8892-2516285C93EE}" dt="2022-09-29T07:51:44.523" v="5499" actId="14100"/>
          <ac:spMkLst>
            <pc:docMk/>
            <pc:sldMk cId="1532525263" sldId="325"/>
            <ac:spMk id="5" creationId="{00000000-0000-0000-0000-000000000000}"/>
          </ac:spMkLst>
        </pc:spChg>
      </pc:sldChg>
      <pc:sldChg chg="addSp delSp modSp add mod ord modAnim modNotesTx">
        <pc:chgData name="Vassilis Vassiliades" userId="181c6a97-452c-403a-a894-11fd041f3da6" providerId="ADAL" clId="{836021E1-AE86-437A-8892-2516285C93EE}" dt="2022-09-29T10:46:58.604" v="9160"/>
        <pc:sldMkLst>
          <pc:docMk/>
          <pc:sldMk cId="1321938754" sldId="326"/>
        </pc:sldMkLst>
        <pc:spChg chg="add mod">
          <ac:chgData name="Vassilis Vassiliades" userId="181c6a97-452c-403a-a894-11fd041f3da6" providerId="ADAL" clId="{836021E1-AE86-437A-8892-2516285C93EE}" dt="2022-09-29T10:38:53.576" v="9048" actId="20577"/>
          <ac:spMkLst>
            <pc:docMk/>
            <pc:sldMk cId="1321938754" sldId="326"/>
            <ac:spMk id="4" creationId="{17EE69A3-036F-FDE0-8249-8B807131CEE6}"/>
          </ac:spMkLst>
        </pc:spChg>
        <pc:spChg chg="mod">
          <ac:chgData name="Vassilis Vassiliades" userId="181c6a97-452c-403a-a894-11fd041f3da6" providerId="ADAL" clId="{836021E1-AE86-437A-8892-2516285C93EE}" dt="2022-09-29T09:00:37.084" v="6170" actId="14100"/>
          <ac:spMkLst>
            <pc:docMk/>
            <pc:sldMk cId="1321938754" sldId="326"/>
            <ac:spMk id="5" creationId="{00000000-0000-0000-0000-000000000000}"/>
          </ac:spMkLst>
        </pc:spChg>
        <pc:spChg chg="del">
          <ac:chgData name="Vassilis Vassiliades" userId="181c6a97-452c-403a-a894-11fd041f3da6" providerId="ADAL" clId="{836021E1-AE86-437A-8892-2516285C93EE}" dt="2022-09-29T09:03:13.971" v="6190" actId="478"/>
          <ac:spMkLst>
            <pc:docMk/>
            <pc:sldMk cId="1321938754" sldId="326"/>
            <ac:spMk id="12" creationId="{DEA56206-FCBE-29CD-5944-18750B70139E}"/>
          </ac:spMkLst>
        </pc:spChg>
        <pc:spChg chg="del">
          <ac:chgData name="Vassilis Vassiliades" userId="181c6a97-452c-403a-a894-11fd041f3da6" providerId="ADAL" clId="{836021E1-AE86-437A-8892-2516285C93EE}" dt="2022-09-29T09:03:11.537" v="6189" actId="478"/>
          <ac:spMkLst>
            <pc:docMk/>
            <pc:sldMk cId="1321938754" sldId="326"/>
            <ac:spMk id="13" creationId="{7861E4B3-284D-ACB5-3464-3550A645ACE4}"/>
          </ac:spMkLst>
        </pc:spChg>
        <pc:spChg chg="mod topLvl">
          <ac:chgData name="Vassilis Vassiliades" userId="181c6a97-452c-403a-a894-11fd041f3da6" providerId="ADAL" clId="{836021E1-AE86-437A-8892-2516285C93EE}" dt="2022-09-29T10:25:25.253" v="8765" actId="20577"/>
          <ac:spMkLst>
            <pc:docMk/>
            <pc:sldMk cId="1321938754" sldId="326"/>
            <ac:spMk id="15" creationId="{44ABAB84-0448-FAE7-1B1D-877AB95E50C0}"/>
          </ac:spMkLst>
        </pc:spChg>
        <pc:spChg chg="mod topLvl">
          <ac:chgData name="Vassilis Vassiliades" userId="181c6a97-452c-403a-a894-11fd041f3da6" providerId="ADAL" clId="{836021E1-AE86-437A-8892-2516285C93EE}" dt="2022-09-29T10:46:39.795" v="9156" actId="1076"/>
          <ac:spMkLst>
            <pc:docMk/>
            <pc:sldMk cId="1321938754" sldId="326"/>
            <ac:spMk id="16" creationId="{0988E1BE-EA3A-4C61-394D-B9418B1C2630}"/>
          </ac:spMkLst>
        </pc:spChg>
        <pc:spChg chg="add mod">
          <ac:chgData name="Vassilis Vassiliades" userId="181c6a97-452c-403a-a894-11fd041f3da6" providerId="ADAL" clId="{836021E1-AE86-437A-8892-2516285C93EE}" dt="2022-09-29T10:41:22.128" v="9078" actId="113"/>
          <ac:spMkLst>
            <pc:docMk/>
            <pc:sldMk cId="1321938754" sldId="326"/>
            <ac:spMk id="17" creationId="{F709C8C4-CF64-3F9C-B2A9-AE76207EFFC4}"/>
          </ac:spMkLst>
        </pc:spChg>
        <pc:spChg chg="add mod">
          <ac:chgData name="Vassilis Vassiliades" userId="181c6a97-452c-403a-a894-11fd041f3da6" providerId="ADAL" clId="{836021E1-AE86-437A-8892-2516285C93EE}" dt="2022-09-29T10:41:03.103" v="9070" actId="207"/>
          <ac:spMkLst>
            <pc:docMk/>
            <pc:sldMk cId="1321938754" sldId="326"/>
            <ac:spMk id="18" creationId="{06420549-C8AA-32A4-ADB0-2A0FFBD5359F}"/>
          </ac:spMkLst>
        </pc:spChg>
        <pc:spChg chg="add mod">
          <ac:chgData name="Vassilis Vassiliades" userId="181c6a97-452c-403a-a894-11fd041f3da6" providerId="ADAL" clId="{836021E1-AE86-437A-8892-2516285C93EE}" dt="2022-09-29T10:41:20.505" v="9077" actId="113"/>
          <ac:spMkLst>
            <pc:docMk/>
            <pc:sldMk cId="1321938754" sldId="326"/>
            <ac:spMk id="19" creationId="{7425EB72-CDAF-A32E-3BFD-9F26DA7F87B9}"/>
          </ac:spMkLst>
        </pc:spChg>
        <pc:spChg chg="add mod">
          <ac:chgData name="Vassilis Vassiliades" userId="181c6a97-452c-403a-a894-11fd041f3da6" providerId="ADAL" clId="{836021E1-AE86-437A-8892-2516285C93EE}" dt="2022-09-29T10:46:54.659" v="9159" actId="14100"/>
          <ac:spMkLst>
            <pc:docMk/>
            <pc:sldMk cId="1321938754" sldId="326"/>
            <ac:spMk id="21" creationId="{1451D814-82F3-F4B7-8479-3B1638B05DCD}"/>
          </ac:spMkLst>
        </pc:spChg>
        <pc:grpChg chg="del mod">
          <ac:chgData name="Vassilis Vassiliades" userId="181c6a97-452c-403a-a894-11fd041f3da6" providerId="ADAL" clId="{836021E1-AE86-437A-8892-2516285C93EE}" dt="2022-09-29T10:03:52.871" v="8687" actId="165"/>
          <ac:grpSpMkLst>
            <pc:docMk/>
            <pc:sldMk cId="1321938754" sldId="326"/>
            <ac:grpSpMk id="14" creationId="{42B1F196-6CFD-BF9D-F655-1ECC5868E619}"/>
          </ac:grpSpMkLst>
        </pc:grpChg>
        <pc:picChg chg="del">
          <ac:chgData name="Vassilis Vassiliades" userId="181c6a97-452c-403a-a894-11fd041f3da6" providerId="ADAL" clId="{836021E1-AE86-437A-8892-2516285C93EE}" dt="2022-09-29T10:05:19.414" v="8759" actId="478"/>
          <ac:picMkLst>
            <pc:docMk/>
            <pc:sldMk cId="1321938754" sldId="326"/>
            <ac:picMk id="2" creationId="{3A5D13DE-BF08-71BE-8C20-435F38BAC5A0}"/>
          </ac:picMkLst>
        </pc:picChg>
        <pc:picChg chg="add mod">
          <ac:chgData name="Vassilis Vassiliades" userId="181c6a97-452c-403a-a894-11fd041f3da6" providerId="ADAL" clId="{836021E1-AE86-437A-8892-2516285C93EE}" dt="2022-09-29T10:05:26.411" v="8761" actId="1076"/>
          <ac:picMkLst>
            <pc:docMk/>
            <pc:sldMk cId="1321938754" sldId="326"/>
            <ac:picMk id="3074" creationId="{B21DF87D-7CCC-E2DF-FE94-E124692F5EB0}"/>
          </ac:picMkLst>
        </pc:picChg>
        <pc:cxnChg chg="add mod">
          <ac:chgData name="Vassilis Vassiliades" userId="181c6a97-452c-403a-a894-11fd041f3da6" providerId="ADAL" clId="{836021E1-AE86-437A-8892-2516285C93EE}" dt="2022-09-29T10:38:12.842" v="9044" actId="14100"/>
          <ac:cxnSpMkLst>
            <pc:docMk/>
            <pc:sldMk cId="1321938754" sldId="326"/>
            <ac:cxnSpMk id="9" creationId="{6E5CA80F-CA71-42DE-F97D-D77E94404F04}"/>
          </ac:cxnSpMkLst>
        </pc:cxnChg>
      </pc:sldChg>
      <pc:sldChg chg="addSp delSp modSp add mod ord delAnim modAnim">
        <pc:chgData name="Vassilis Vassiliades" userId="181c6a97-452c-403a-a894-11fd041f3da6" providerId="ADAL" clId="{836021E1-AE86-437A-8892-2516285C93EE}" dt="2022-09-29T11:11:51.051" v="10122"/>
        <pc:sldMkLst>
          <pc:docMk/>
          <pc:sldMk cId="2016453696" sldId="327"/>
        </pc:sldMkLst>
        <pc:spChg chg="mod">
          <ac:chgData name="Vassilis Vassiliades" userId="181c6a97-452c-403a-a894-11fd041f3da6" providerId="ADAL" clId="{836021E1-AE86-437A-8892-2516285C93EE}" dt="2022-09-29T09:32:50.182" v="7531" actId="207"/>
          <ac:spMkLst>
            <pc:docMk/>
            <pc:sldMk cId="2016453696" sldId="327"/>
            <ac:spMk id="3" creationId="{B2C1F29B-0912-A40B-8436-0966AE261591}"/>
          </ac:spMkLst>
        </pc:spChg>
        <pc:spChg chg="del">
          <ac:chgData name="Vassilis Vassiliades" userId="181c6a97-452c-403a-a894-11fd041f3da6" providerId="ADAL" clId="{836021E1-AE86-437A-8892-2516285C93EE}" dt="2022-09-29T09:18:51.054" v="6558" actId="478"/>
          <ac:spMkLst>
            <pc:docMk/>
            <pc:sldMk cId="2016453696" sldId="327"/>
            <ac:spMk id="10" creationId="{8CFDD83F-C09D-18C8-E418-F9C51C301B10}"/>
          </ac:spMkLst>
        </pc:spChg>
        <pc:spChg chg="add mod">
          <ac:chgData name="Vassilis Vassiliades" userId="181c6a97-452c-403a-a894-11fd041f3da6" providerId="ADAL" clId="{836021E1-AE86-437A-8892-2516285C93EE}" dt="2022-09-29T09:31:41.788" v="7425" actId="1076"/>
          <ac:spMkLst>
            <pc:docMk/>
            <pc:sldMk cId="2016453696" sldId="327"/>
            <ac:spMk id="12" creationId="{6AC742C9-6C66-5124-C777-28BE2143F921}"/>
          </ac:spMkLst>
        </pc:spChg>
        <pc:picChg chg="del">
          <ac:chgData name="Vassilis Vassiliades" userId="181c6a97-452c-403a-a894-11fd041f3da6" providerId="ADAL" clId="{836021E1-AE86-437A-8892-2516285C93EE}" dt="2022-09-29T09:18:49.381" v="6557" actId="478"/>
          <ac:picMkLst>
            <pc:docMk/>
            <pc:sldMk cId="2016453696" sldId="327"/>
            <ac:picMk id="4" creationId="{2AC28340-6CBF-5737-6A61-4ED0C7CFA480}"/>
          </ac:picMkLst>
        </pc:picChg>
        <pc:picChg chg="del">
          <ac:chgData name="Vassilis Vassiliades" userId="181c6a97-452c-403a-a894-11fd041f3da6" providerId="ADAL" clId="{836021E1-AE86-437A-8892-2516285C93EE}" dt="2022-09-29T09:18:52.389" v="6560" actId="478"/>
          <ac:picMkLst>
            <pc:docMk/>
            <pc:sldMk cId="2016453696" sldId="327"/>
            <ac:picMk id="7" creationId="{CF550C70-6F96-64B6-6D3C-B1AE6C5BFCD0}"/>
          </ac:picMkLst>
        </pc:picChg>
        <pc:picChg chg="del">
          <ac:chgData name="Vassilis Vassiliades" userId="181c6a97-452c-403a-a894-11fd041f3da6" providerId="ADAL" clId="{836021E1-AE86-437A-8892-2516285C93EE}" dt="2022-09-29T09:18:53.025" v="6561" actId="478"/>
          <ac:picMkLst>
            <pc:docMk/>
            <pc:sldMk cId="2016453696" sldId="327"/>
            <ac:picMk id="9" creationId="{D3697FB3-76F9-79B0-600D-E1181EFA9746}"/>
          </ac:picMkLst>
        </pc:picChg>
        <pc:picChg chg="del">
          <ac:chgData name="Vassilis Vassiliades" userId="181c6a97-452c-403a-a894-11fd041f3da6" providerId="ADAL" clId="{836021E1-AE86-437A-8892-2516285C93EE}" dt="2022-09-29T09:18:51.865" v="6559" actId="478"/>
          <ac:picMkLst>
            <pc:docMk/>
            <pc:sldMk cId="2016453696" sldId="327"/>
            <ac:picMk id="11" creationId="{C1DD3F06-EC44-9C75-353D-063DF70721D5}"/>
          </ac:picMkLst>
        </pc:picChg>
      </pc:sldChg>
      <pc:sldChg chg="addSp delSp modSp add mod modAnim modNotesTx">
        <pc:chgData name="Vassilis Vassiliades" userId="181c6a97-452c-403a-a894-11fd041f3da6" providerId="ADAL" clId="{836021E1-AE86-437A-8892-2516285C93EE}" dt="2022-09-29T09:44:18.707" v="8094"/>
        <pc:sldMkLst>
          <pc:docMk/>
          <pc:sldMk cId="3876633476" sldId="328"/>
        </pc:sldMkLst>
        <pc:spChg chg="mod">
          <ac:chgData name="Vassilis Vassiliades" userId="181c6a97-452c-403a-a894-11fd041f3da6" providerId="ADAL" clId="{836021E1-AE86-437A-8892-2516285C93EE}" dt="2022-09-29T09:43:29.662" v="8080" actId="20577"/>
          <ac:spMkLst>
            <pc:docMk/>
            <pc:sldMk cId="3876633476" sldId="328"/>
            <ac:spMk id="3" creationId="{B2C1F29B-0912-A40B-8436-0966AE261591}"/>
          </ac:spMkLst>
        </pc:spChg>
        <pc:spChg chg="add mod">
          <ac:chgData name="Vassilis Vassiliades" userId="181c6a97-452c-403a-a894-11fd041f3da6" providerId="ADAL" clId="{836021E1-AE86-437A-8892-2516285C93EE}" dt="2022-09-29T09:38:30.826" v="7872" actId="14100"/>
          <ac:spMkLst>
            <pc:docMk/>
            <pc:sldMk cId="3876633476" sldId="328"/>
            <ac:spMk id="4" creationId="{78B35C20-956E-B64E-65D9-6D0FCB78AFF9}"/>
          </ac:spMkLst>
        </pc:spChg>
        <pc:spChg chg="mod">
          <ac:chgData name="Vassilis Vassiliades" userId="181c6a97-452c-403a-a894-11fd041f3da6" providerId="ADAL" clId="{836021E1-AE86-437A-8892-2516285C93EE}" dt="2022-09-29T09:36:51.608" v="7838" actId="14100"/>
          <ac:spMkLst>
            <pc:docMk/>
            <pc:sldMk cId="3876633476" sldId="328"/>
            <ac:spMk id="5" creationId="{00000000-0000-0000-0000-000000000000}"/>
          </ac:spMkLst>
        </pc:spChg>
        <pc:spChg chg="add del mod">
          <ac:chgData name="Vassilis Vassiliades" userId="181c6a97-452c-403a-a894-11fd041f3da6" providerId="ADAL" clId="{836021E1-AE86-437A-8892-2516285C93EE}" dt="2022-09-29T09:38:39.608" v="7876" actId="22"/>
          <ac:spMkLst>
            <pc:docMk/>
            <pc:sldMk cId="3876633476" sldId="328"/>
            <ac:spMk id="9" creationId="{EBDD1F85-75C8-1A00-79D0-DD61D81B2D40}"/>
          </ac:spMkLst>
        </pc:spChg>
        <pc:spChg chg="add mod">
          <ac:chgData name="Vassilis Vassiliades" userId="181c6a97-452c-403a-a894-11fd041f3da6" providerId="ADAL" clId="{836021E1-AE86-437A-8892-2516285C93EE}" dt="2022-09-29T09:38:51.979" v="7880" actId="12789"/>
          <ac:spMkLst>
            <pc:docMk/>
            <pc:sldMk cId="3876633476" sldId="328"/>
            <ac:spMk id="10" creationId="{EA6AB74E-C98C-BF1D-AE76-D82A6D19ACBF}"/>
          </ac:spMkLst>
        </pc:spChg>
        <pc:spChg chg="add mod">
          <ac:chgData name="Vassilis Vassiliades" userId="181c6a97-452c-403a-a894-11fd041f3da6" providerId="ADAL" clId="{836021E1-AE86-437A-8892-2516285C93EE}" dt="2022-09-29T09:40:01.810" v="7986"/>
          <ac:spMkLst>
            <pc:docMk/>
            <pc:sldMk cId="3876633476" sldId="328"/>
            <ac:spMk id="11" creationId="{CF7D996E-48D7-D2C6-0F53-F582AF29DD1F}"/>
          </ac:spMkLst>
        </pc:spChg>
        <pc:spChg chg="del">
          <ac:chgData name="Vassilis Vassiliades" userId="181c6a97-452c-403a-a894-11fd041f3da6" providerId="ADAL" clId="{836021E1-AE86-437A-8892-2516285C93EE}" dt="2022-09-29T09:34:55.635" v="7533" actId="478"/>
          <ac:spMkLst>
            <pc:docMk/>
            <pc:sldMk cId="3876633476" sldId="328"/>
            <ac:spMk id="12" creationId="{6AC742C9-6C66-5124-C777-28BE2143F921}"/>
          </ac:spMkLst>
        </pc:spChg>
        <pc:picChg chg="add mod">
          <ac:chgData name="Vassilis Vassiliades" userId="181c6a97-452c-403a-a894-11fd041f3da6" providerId="ADAL" clId="{836021E1-AE86-437A-8892-2516285C93EE}" dt="2022-09-29T09:38:26.771" v="7871" actId="12789"/>
          <ac:picMkLst>
            <pc:docMk/>
            <pc:sldMk cId="3876633476" sldId="328"/>
            <ac:picMk id="2050" creationId="{F0B634F1-0910-5826-89E9-74527E645199}"/>
          </ac:picMkLst>
        </pc:picChg>
        <pc:picChg chg="add del">
          <ac:chgData name="Vassilis Vassiliades" userId="181c6a97-452c-403a-a894-11fd041f3da6" providerId="ADAL" clId="{836021E1-AE86-437A-8892-2516285C93EE}" dt="2022-09-29T09:37:26.898" v="7848"/>
          <ac:picMkLst>
            <pc:docMk/>
            <pc:sldMk cId="3876633476" sldId="328"/>
            <ac:picMk id="2052" creationId="{264DABA6-1B79-B8A6-7563-E87E8D75767E}"/>
          </ac:picMkLst>
        </pc:picChg>
        <pc:picChg chg="add mod">
          <ac:chgData name="Vassilis Vassiliades" userId="181c6a97-452c-403a-a894-11fd041f3da6" providerId="ADAL" clId="{836021E1-AE86-437A-8892-2516285C93EE}" dt="2022-09-29T09:38:51.979" v="7880" actId="12789"/>
          <ac:picMkLst>
            <pc:docMk/>
            <pc:sldMk cId="3876633476" sldId="328"/>
            <ac:picMk id="2054" creationId="{91CFC299-A790-E812-4EE6-0DE42D031CDF}"/>
          </ac:picMkLst>
        </pc:picChg>
      </pc:sldChg>
      <pc:sldChg chg="delSp modSp add del mod delAnim modAnim modShow">
        <pc:chgData name="Vassilis Vassiliades" userId="181c6a97-452c-403a-a894-11fd041f3da6" providerId="ADAL" clId="{836021E1-AE86-437A-8892-2516285C93EE}" dt="2022-09-29T10:05:36.265" v="8762" actId="47"/>
        <pc:sldMkLst>
          <pc:docMk/>
          <pc:sldMk cId="2777636683" sldId="329"/>
        </pc:sldMkLst>
        <pc:spChg chg="del mod">
          <ac:chgData name="Vassilis Vassiliades" userId="181c6a97-452c-403a-a894-11fd041f3da6" providerId="ADAL" clId="{836021E1-AE86-437A-8892-2516285C93EE}" dt="2022-09-29T09:45:32.882" v="8127" actId="478"/>
          <ac:spMkLst>
            <pc:docMk/>
            <pc:sldMk cId="2777636683" sldId="329"/>
            <ac:spMk id="4" creationId="{78B35C20-956E-B64E-65D9-6D0FCB78AFF9}"/>
          </ac:spMkLst>
        </pc:spChg>
        <pc:spChg chg="mod">
          <ac:chgData name="Vassilis Vassiliades" userId="181c6a97-452c-403a-a894-11fd041f3da6" providerId="ADAL" clId="{836021E1-AE86-437A-8892-2516285C93EE}" dt="2022-09-29T09:44:29.874" v="8124" actId="20577"/>
          <ac:spMkLst>
            <pc:docMk/>
            <pc:sldMk cId="2777636683" sldId="329"/>
            <ac:spMk id="5" creationId="{00000000-0000-0000-0000-000000000000}"/>
          </ac:spMkLst>
        </pc:spChg>
        <pc:spChg chg="del">
          <ac:chgData name="Vassilis Vassiliades" userId="181c6a97-452c-403a-a894-11fd041f3da6" providerId="ADAL" clId="{836021E1-AE86-437A-8892-2516285C93EE}" dt="2022-09-29T09:45:34.550" v="8129" actId="478"/>
          <ac:spMkLst>
            <pc:docMk/>
            <pc:sldMk cId="2777636683" sldId="329"/>
            <ac:spMk id="10" creationId="{EA6AB74E-C98C-BF1D-AE76-D82A6D19ACBF}"/>
          </ac:spMkLst>
        </pc:spChg>
        <pc:picChg chg="del">
          <ac:chgData name="Vassilis Vassiliades" userId="181c6a97-452c-403a-a894-11fd041f3da6" providerId="ADAL" clId="{836021E1-AE86-437A-8892-2516285C93EE}" dt="2022-09-29T09:45:31.686" v="8125" actId="478"/>
          <ac:picMkLst>
            <pc:docMk/>
            <pc:sldMk cId="2777636683" sldId="329"/>
            <ac:picMk id="2050" creationId="{F0B634F1-0910-5826-89E9-74527E645199}"/>
          </ac:picMkLst>
        </pc:picChg>
        <pc:picChg chg="del">
          <ac:chgData name="Vassilis Vassiliades" userId="181c6a97-452c-403a-a894-11fd041f3da6" providerId="ADAL" clId="{836021E1-AE86-437A-8892-2516285C93EE}" dt="2022-09-29T09:45:33.595" v="8128" actId="478"/>
          <ac:picMkLst>
            <pc:docMk/>
            <pc:sldMk cId="2777636683" sldId="329"/>
            <ac:picMk id="2054" creationId="{91CFC299-A790-E812-4EE6-0DE42D031CDF}"/>
          </ac:picMkLst>
        </pc:picChg>
      </pc:sldChg>
      <pc:sldChg chg="addSp delSp modSp add mod delAnim modAnim modNotesTx">
        <pc:chgData name="Vassilis Vassiliades" userId="181c6a97-452c-403a-a894-11fd041f3da6" providerId="ADAL" clId="{836021E1-AE86-437A-8892-2516285C93EE}" dt="2022-09-29T09:55:57.646" v="8460" actId="1076"/>
        <pc:sldMkLst>
          <pc:docMk/>
          <pc:sldMk cId="3976202074" sldId="330"/>
        </pc:sldMkLst>
        <pc:spChg chg="add mod">
          <ac:chgData name="Vassilis Vassiliades" userId="181c6a97-452c-403a-a894-11fd041f3da6" providerId="ADAL" clId="{836021E1-AE86-437A-8892-2516285C93EE}" dt="2022-09-29T09:55:48.434" v="8459" actId="1076"/>
          <ac:spMkLst>
            <pc:docMk/>
            <pc:sldMk cId="3976202074" sldId="330"/>
            <ac:spMk id="2" creationId="{9B56FA83-8BB2-C3D1-B5C1-5E3C2C67C0DE}"/>
          </ac:spMkLst>
        </pc:spChg>
        <pc:spChg chg="del">
          <ac:chgData name="Vassilis Vassiliades" userId="181c6a97-452c-403a-a894-11fd041f3da6" providerId="ADAL" clId="{836021E1-AE86-437A-8892-2516285C93EE}" dt="2022-09-29T09:49:18.157" v="8136" actId="478"/>
          <ac:spMkLst>
            <pc:docMk/>
            <pc:sldMk cId="3976202074" sldId="330"/>
            <ac:spMk id="3" creationId="{B2C1F29B-0912-A40B-8436-0966AE261591}"/>
          </ac:spMkLst>
        </pc:spChg>
        <pc:spChg chg="mod">
          <ac:chgData name="Vassilis Vassiliades" userId="181c6a97-452c-403a-a894-11fd041f3da6" providerId="ADAL" clId="{836021E1-AE86-437A-8892-2516285C93EE}" dt="2022-09-29T09:49:32.145" v="8150" actId="20577"/>
          <ac:spMkLst>
            <pc:docMk/>
            <pc:sldMk cId="3976202074" sldId="330"/>
            <ac:spMk id="5" creationId="{00000000-0000-0000-0000-000000000000}"/>
          </ac:spMkLst>
        </pc:spChg>
        <pc:spChg chg="mod">
          <ac:chgData name="Vassilis Vassiliades" userId="181c6a97-452c-403a-a894-11fd041f3da6" providerId="ADAL" clId="{836021E1-AE86-437A-8892-2516285C93EE}" dt="2022-09-29T09:55:57.646" v="8460" actId="1076"/>
          <ac:spMkLst>
            <pc:docMk/>
            <pc:sldMk cId="3976202074" sldId="330"/>
            <ac:spMk id="10" creationId="{8CFDD83F-C09D-18C8-E418-F9C51C301B10}"/>
          </ac:spMkLst>
        </pc:spChg>
        <pc:picChg chg="mod">
          <ac:chgData name="Vassilis Vassiliades" userId="181c6a97-452c-403a-a894-11fd041f3da6" providerId="ADAL" clId="{836021E1-AE86-437A-8892-2516285C93EE}" dt="2022-09-29T09:55:57.646" v="8460" actId="1076"/>
          <ac:picMkLst>
            <pc:docMk/>
            <pc:sldMk cId="3976202074" sldId="330"/>
            <ac:picMk id="4" creationId="{2AC28340-6CBF-5737-6A61-4ED0C7CFA480}"/>
          </ac:picMkLst>
        </pc:picChg>
        <pc:picChg chg="del">
          <ac:chgData name="Vassilis Vassiliades" userId="181c6a97-452c-403a-a894-11fd041f3da6" providerId="ADAL" clId="{836021E1-AE86-437A-8892-2516285C93EE}" dt="2022-09-29T09:50:05.503" v="8151" actId="478"/>
          <ac:picMkLst>
            <pc:docMk/>
            <pc:sldMk cId="3976202074" sldId="330"/>
            <ac:picMk id="7" creationId="{CF550C70-6F96-64B6-6D3C-B1AE6C5BFCD0}"/>
          </ac:picMkLst>
        </pc:picChg>
        <pc:picChg chg="del mod">
          <ac:chgData name="Vassilis Vassiliades" userId="181c6a97-452c-403a-a894-11fd041f3da6" providerId="ADAL" clId="{836021E1-AE86-437A-8892-2516285C93EE}" dt="2022-09-29T09:50:06.243" v="8152" actId="478"/>
          <ac:picMkLst>
            <pc:docMk/>
            <pc:sldMk cId="3976202074" sldId="330"/>
            <ac:picMk id="9" creationId="{D3697FB3-76F9-79B0-600D-E1181EFA9746}"/>
          </ac:picMkLst>
        </pc:picChg>
        <pc:picChg chg="del">
          <ac:chgData name="Vassilis Vassiliades" userId="181c6a97-452c-403a-a894-11fd041f3da6" providerId="ADAL" clId="{836021E1-AE86-437A-8892-2516285C93EE}" dt="2022-09-29T09:50:06.700" v="8153" actId="478"/>
          <ac:picMkLst>
            <pc:docMk/>
            <pc:sldMk cId="3976202074" sldId="330"/>
            <ac:picMk id="11" creationId="{C1DD3F06-EC44-9C75-353D-063DF70721D5}"/>
          </ac:picMkLst>
        </pc:picChg>
      </pc:sldChg>
      <pc:sldChg chg="delSp modSp add mod delAnim modAnim modShow modNotesTx">
        <pc:chgData name="Vassilis Vassiliades" userId="181c6a97-452c-403a-a894-11fd041f3da6" providerId="ADAL" clId="{836021E1-AE86-437A-8892-2516285C93EE}" dt="2022-09-29T10:52:48.016" v="9516" actId="20577"/>
        <pc:sldMkLst>
          <pc:docMk/>
          <pc:sldMk cId="3329589711" sldId="331"/>
        </pc:sldMkLst>
        <pc:spChg chg="del">
          <ac:chgData name="Vassilis Vassiliades" userId="181c6a97-452c-403a-a894-11fd041f3da6" providerId="ADAL" clId="{836021E1-AE86-437A-8892-2516285C93EE}" dt="2022-09-29T10:43:30.077" v="9124" actId="478"/>
          <ac:spMkLst>
            <pc:docMk/>
            <pc:sldMk cId="3329589711" sldId="331"/>
            <ac:spMk id="3" creationId="{B2C1F29B-0912-A40B-8436-0966AE261591}"/>
          </ac:spMkLst>
        </pc:spChg>
        <pc:spChg chg="mod">
          <ac:chgData name="Vassilis Vassiliades" userId="181c6a97-452c-403a-a894-11fd041f3da6" providerId="ADAL" clId="{836021E1-AE86-437A-8892-2516285C93EE}" dt="2022-09-29T10:42:08.245" v="9123" actId="20577"/>
          <ac:spMkLst>
            <pc:docMk/>
            <pc:sldMk cId="3329589711" sldId="331"/>
            <ac:spMk id="5" creationId="{00000000-0000-0000-0000-000000000000}"/>
          </ac:spMkLst>
        </pc:spChg>
        <pc:spChg chg="del">
          <ac:chgData name="Vassilis Vassiliades" userId="181c6a97-452c-403a-a894-11fd041f3da6" providerId="ADAL" clId="{836021E1-AE86-437A-8892-2516285C93EE}" dt="2022-09-29T10:29:17.280" v="8809" actId="478"/>
          <ac:spMkLst>
            <pc:docMk/>
            <pc:sldMk cId="3329589711" sldId="331"/>
            <ac:spMk id="10" creationId="{8CFDD83F-C09D-18C8-E418-F9C51C301B10}"/>
          </ac:spMkLst>
        </pc:spChg>
        <pc:picChg chg="del">
          <ac:chgData name="Vassilis Vassiliades" userId="181c6a97-452c-403a-a894-11fd041f3da6" providerId="ADAL" clId="{836021E1-AE86-437A-8892-2516285C93EE}" dt="2022-09-29T10:29:15.776" v="8808" actId="478"/>
          <ac:picMkLst>
            <pc:docMk/>
            <pc:sldMk cId="3329589711" sldId="331"/>
            <ac:picMk id="4" creationId="{2AC28340-6CBF-5737-6A61-4ED0C7CFA480}"/>
          </ac:picMkLst>
        </pc:picChg>
        <pc:picChg chg="mod">
          <ac:chgData name="Vassilis Vassiliades" userId="181c6a97-452c-403a-a894-11fd041f3da6" providerId="ADAL" clId="{836021E1-AE86-437A-8892-2516285C93EE}" dt="2022-09-29T10:49:16.770" v="9232" actId="1038"/>
          <ac:picMkLst>
            <pc:docMk/>
            <pc:sldMk cId="3329589711" sldId="331"/>
            <ac:picMk id="7" creationId="{CF550C70-6F96-64B6-6D3C-B1AE6C5BFCD0}"/>
          </ac:picMkLst>
        </pc:picChg>
        <pc:picChg chg="mod">
          <ac:chgData name="Vassilis Vassiliades" userId="181c6a97-452c-403a-a894-11fd041f3da6" providerId="ADAL" clId="{836021E1-AE86-437A-8892-2516285C93EE}" dt="2022-09-29T10:49:22.166" v="9240" actId="1038"/>
          <ac:picMkLst>
            <pc:docMk/>
            <pc:sldMk cId="3329589711" sldId="331"/>
            <ac:picMk id="9" creationId="{D3697FB3-76F9-79B0-600D-E1181EFA9746}"/>
          </ac:picMkLst>
        </pc:picChg>
        <pc:picChg chg="mod">
          <ac:chgData name="Vassilis Vassiliades" userId="181c6a97-452c-403a-a894-11fd041f3da6" providerId="ADAL" clId="{836021E1-AE86-437A-8892-2516285C93EE}" dt="2022-09-29T10:49:23.587" v="9245" actId="1038"/>
          <ac:picMkLst>
            <pc:docMk/>
            <pc:sldMk cId="3329589711" sldId="331"/>
            <ac:picMk id="11" creationId="{C1DD3F06-EC44-9C75-353D-063DF70721D5}"/>
          </ac:picMkLst>
        </pc:picChg>
      </pc:sldChg>
      <pc:sldChg chg="addSp delSp modSp add mod delAnim modAnim">
        <pc:chgData name="Vassilis Vassiliades" userId="181c6a97-452c-403a-a894-11fd041f3da6" providerId="ADAL" clId="{836021E1-AE86-437A-8892-2516285C93EE}" dt="2022-09-29T11:13:01.766" v="10126"/>
        <pc:sldMkLst>
          <pc:docMk/>
          <pc:sldMk cId="1745488427" sldId="332"/>
        </pc:sldMkLst>
        <pc:spChg chg="add mod">
          <ac:chgData name="Vassilis Vassiliades" userId="181c6a97-452c-403a-a894-11fd041f3da6" providerId="ADAL" clId="{836021E1-AE86-437A-8892-2516285C93EE}" dt="2022-09-29T11:01:04.592" v="9847" actId="20577"/>
          <ac:spMkLst>
            <pc:docMk/>
            <pc:sldMk cId="1745488427" sldId="332"/>
            <ac:spMk id="2" creationId="{7D5C0104-0132-9CD9-DA25-933AC124CE19}"/>
          </ac:spMkLst>
        </pc:spChg>
        <pc:spChg chg="mod">
          <ac:chgData name="Vassilis Vassiliades" userId="181c6a97-452c-403a-a894-11fd041f3da6" providerId="ADAL" clId="{836021E1-AE86-437A-8892-2516285C93EE}" dt="2022-09-29T10:53:43.693" v="9537" actId="20577"/>
          <ac:spMkLst>
            <pc:docMk/>
            <pc:sldMk cId="1745488427" sldId="332"/>
            <ac:spMk id="5" creationId="{00000000-0000-0000-0000-000000000000}"/>
          </ac:spMkLst>
        </pc:spChg>
        <pc:picChg chg="mod">
          <ac:chgData name="Vassilis Vassiliades" userId="181c6a97-452c-403a-a894-11fd041f3da6" providerId="ADAL" clId="{836021E1-AE86-437A-8892-2516285C93EE}" dt="2022-09-29T11:00:02.514" v="9725" actId="1076"/>
          <ac:picMkLst>
            <pc:docMk/>
            <pc:sldMk cId="1745488427" sldId="332"/>
            <ac:picMk id="7" creationId="{CF550C70-6F96-64B6-6D3C-B1AE6C5BFCD0}"/>
          </ac:picMkLst>
        </pc:picChg>
        <pc:picChg chg="del">
          <ac:chgData name="Vassilis Vassiliades" userId="181c6a97-452c-403a-a894-11fd041f3da6" providerId="ADAL" clId="{836021E1-AE86-437A-8892-2516285C93EE}" dt="2022-09-29T10:53:50.721" v="9538" actId="478"/>
          <ac:picMkLst>
            <pc:docMk/>
            <pc:sldMk cId="1745488427" sldId="332"/>
            <ac:picMk id="9" creationId="{D3697FB3-76F9-79B0-600D-E1181EFA9746}"/>
          </ac:picMkLst>
        </pc:picChg>
        <pc:picChg chg="del">
          <ac:chgData name="Vassilis Vassiliades" userId="181c6a97-452c-403a-a894-11fd041f3da6" providerId="ADAL" clId="{836021E1-AE86-437A-8892-2516285C93EE}" dt="2022-09-29T10:53:51.753" v="9539" actId="478"/>
          <ac:picMkLst>
            <pc:docMk/>
            <pc:sldMk cId="1745488427" sldId="332"/>
            <ac:picMk id="11" creationId="{C1DD3F06-EC44-9C75-353D-063DF70721D5}"/>
          </ac:picMkLst>
        </pc:picChg>
      </pc:sldChg>
      <pc:sldChg chg="add mod modShow">
        <pc:chgData name="Vassilis Vassiliades" userId="181c6a97-452c-403a-a894-11fd041f3da6" providerId="ADAL" clId="{836021E1-AE86-437A-8892-2516285C93EE}" dt="2022-09-29T11:32:24.692" v="10292" actId="729"/>
        <pc:sldMkLst>
          <pc:docMk/>
          <pc:sldMk cId="2408635204" sldId="333"/>
        </pc:sldMkLst>
      </pc:sldChg>
      <pc:sldChg chg="addSp delSp modSp add mod delAnim modAnim modShow">
        <pc:chgData name="Vassilis Vassiliades" userId="181c6a97-452c-403a-a894-11fd041f3da6" providerId="ADAL" clId="{836021E1-AE86-437A-8892-2516285C93EE}" dt="2022-09-29T11:32:24.692" v="10292" actId="729"/>
        <pc:sldMkLst>
          <pc:docMk/>
          <pc:sldMk cId="1607597211" sldId="334"/>
        </pc:sldMkLst>
        <pc:spChg chg="mod">
          <ac:chgData name="Vassilis Vassiliades" userId="181c6a97-452c-403a-a894-11fd041f3da6" providerId="ADAL" clId="{836021E1-AE86-437A-8892-2516285C93EE}" dt="2022-09-29T11:25:02.700" v="10268" actId="14100"/>
          <ac:spMkLst>
            <pc:docMk/>
            <pc:sldMk cId="1607597211" sldId="334"/>
            <ac:spMk id="2" creationId="{3B2A0676-8B46-F086-DB6F-6F7576A5C1A4}"/>
          </ac:spMkLst>
        </pc:spChg>
        <pc:spChg chg="mod">
          <ac:chgData name="Vassilis Vassiliades" userId="181c6a97-452c-403a-a894-11fd041f3da6" providerId="ADAL" clId="{836021E1-AE86-437A-8892-2516285C93EE}" dt="2022-09-29T11:25:30.940" v="10269"/>
          <ac:spMkLst>
            <pc:docMk/>
            <pc:sldMk cId="1607597211" sldId="334"/>
            <ac:spMk id="9" creationId="{9BA65C10-7077-CC12-865D-D4BED4039B9F}"/>
          </ac:spMkLst>
        </pc:spChg>
        <pc:spChg chg="mod">
          <ac:chgData name="Vassilis Vassiliades" userId="181c6a97-452c-403a-a894-11fd041f3da6" providerId="ADAL" clId="{836021E1-AE86-437A-8892-2516285C93EE}" dt="2022-09-29T11:25:30.940" v="10269"/>
          <ac:spMkLst>
            <pc:docMk/>
            <pc:sldMk cId="1607597211" sldId="334"/>
            <ac:spMk id="11" creationId="{780BC7D1-B76E-74B7-62C3-0DA4046F6C3B}"/>
          </ac:spMkLst>
        </pc:spChg>
        <pc:spChg chg="mod">
          <ac:chgData name="Vassilis Vassiliades" userId="181c6a97-452c-403a-a894-11fd041f3da6" providerId="ADAL" clId="{836021E1-AE86-437A-8892-2516285C93EE}" dt="2022-09-29T11:25:30.940" v="10269"/>
          <ac:spMkLst>
            <pc:docMk/>
            <pc:sldMk cId="1607597211" sldId="334"/>
            <ac:spMk id="12" creationId="{15D85A8A-D687-9554-587B-B3AA280EA3C1}"/>
          </ac:spMkLst>
        </pc:spChg>
        <pc:spChg chg="mod">
          <ac:chgData name="Vassilis Vassiliades" userId="181c6a97-452c-403a-a894-11fd041f3da6" providerId="ADAL" clId="{836021E1-AE86-437A-8892-2516285C93EE}" dt="2022-09-29T11:25:30.940" v="10269"/>
          <ac:spMkLst>
            <pc:docMk/>
            <pc:sldMk cId="1607597211" sldId="334"/>
            <ac:spMk id="14" creationId="{8E8F53A7-6EF4-0A18-4D52-293CE7804136}"/>
          </ac:spMkLst>
        </pc:spChg>
        <pc:spChg chg="mod">
          <ac:chgData name="Vassilis Vassiliades" userId="181c6a97-452c-403a-a894-11fd041f3da6" providerId="ADAL" clId="{836021E1-AE86-437A-8892-2516285C93EE}" dt="2022-09-29T11:25:30.940" v="10269"/>
          <ac:spMkLst>
            <pc:docMk/>
            <pc:sldMk cId="1607597211" sldId="334"/>
            <ac:spMk id="15" creationId="{A9A3E469-0B04-1DF5-DDD2-2B483FFBC68E}"/>
          </ac:spMkLst>
        </pc:spChg>
        <pc:spChg chg="mod">
          <ac:chgData name="Vassilis Vassiliades" userId="181c6a97-452c-403a-a894-11fd041f3da6" providerId="ADAL" clId="{836021E1-AE86-437A-8892-2516285C93EE}" dt="2022-09-29T11:25:30.940" v="10269"/>
          <ac:spMkLst>
            <pc:docMk/>
            <pc:sldMk cId="1607597211" sldId="334"/>
            <ac:spMk id="16" creationId="{16C8CD10-096F-302D-08A0-83E05D35D6AC}"/>
          </ac:spMkLst>
        </pc:spChg>
        <pc:spChg chg="mod">
          <ac:chgData name="Vassilis Vassiliades" userId="181c6a97-452c-403a-a894-11fd041f3da6" providerId="ADAL" clId="{836021E1-AE86-437A-8892-2516285C93EE}" dt="2022-09-29T11:25:30.940" v="10269"/>
          <ac:spMkLst>
            <pc:docMk/>
            <pc:sldMk cId="1607597211" sldId="334"/>
            <ac:spMk id="17" creationId="{7F67358F-49D2-E3C9-705A-73CD704E5658}"/>
          </ac:spMkLst>
        </pc:spChg>
        <pc:spChg chg="mod">
          <ac:chgData name="Vassilis Vassiliades" userId="181c6a97-452c-403a-a894-11fd041f3da6" providerId="ADAL" clId="{836021E1-AE86-437A-8892-2516285C93EE}" dt="2022-09-29T11:25:30.940" v="10269"/>
          <ac:spMkLst>
            <pc:docMk/>
            <pc:sldMk cId="1607597211" sldId="334"/>
            <ac:spMk id="18" creationId="{2AA00D18-426E-E905-81A7-9BC124277835}"/>
          </ac:spMkLst>
        </pc:spChg>
        <pc:spChg chg="mod">
          <ac:chgData name="Vassilis Vassiliades" userId="181c6a97-452c-403a-a894-11fd041f3da6" providerId="ADAL" clId="{836021E1-AE86-437A-8892-2516285C93EE}" dt="2022-09-29T11:25:30.940" v="10269"/>
          <ac:spMkLst>
            <pc:docMk/>
            <pc:sldMk cId="1607597211" sldId="334"/>
            <ac:spMk id="19" creationId="{76D42530-3B8B-3E57-79C6-F37BFAA82506}"/>
          </ac:spMkLst>
        </pc:spChg>
        <pc:spChg chg="add mod">
          <ac:chgData name="Vassilis Vassiliades" userId="181c6a97-452c-403a-a894-11fd041f3da6" providerId="ADAL" clId="{836021E1-AE86-437A-8892-2516285C93EE}" dt="2022-09-29T11:25:50.107" v="10270" actId="1076"/>
          <ac:spMkLst>
            <pc:docMk/>
            <pc:sldMk cId="1607597211" sldId="334"/>
            <ac:spMk id="20" creationId="{3E3F6A80-A541-5521-3391-E3E59803EFD0}"/>
          </ac:spMkLst>
        </pc:spChg>
        <pc:spChg chg="add mod">
          <ac:chgData name="Vassilis Vassiliades" userId="181c6a97-452c-403a-a894-11fd041f3da6" providerId="ADAL" clId="{836021E1-AE86-437A-8892-2516285C93EE}" dt="2022-09-29T11:25:50.107" v="10270" actId="1076"/>
          <ac:spMkLst>
            <pc:docMk/>
            <pc:sldMk cId="1607597211" sldId="334"/>
            <ac:spMk id="21" creationId="{F2CA8E10-173D-DE8A-D6B2-231E9B84D6D4}"/>
          </ac:spMkLst>
        </pc:spChg>
        <pc:spChg chg="add mod">
          <ac:chgData name="Vassilis Vassiliades" userId="181c6a97-452c-403a-a894-11fd041f3da6" providerId="ADAL" clId="{836021E1-AE86-437A-8892-2516285C93EE}" dt="2022-09-29T11:26:11.940" v="10272" actId="1076"/>
          <ac:spMkLst>
            <pc:docMk/>
            <pc:sldMk cId="1607597211" sldId="334"/>
            <ac:spMk id="22" creationId="{F73F5862-CB2E-61A3-F5CF-EC67619E2C56}"/>
          </ac:spMkLst>
        </pc:spChg>
        <pc:spChg chg="mod">
          <ac:chgData name="Vassilis Vassiliades" userId="181c6a97-452c-403a-a894-11fd041f3da6" providerId="ADAL" clId="{836021E1-AE86-437A-8892-2516285C93EE}" dt="2022-09-29T11:25:30.940" v="10269"/>
          <ac:spMkLst>
            <pc:docMk/>
            <pc:sldMk cId="1607597211" sldId="334"/>
            <ac:spMk id="26" creationId="{7683E7C4-1EB5-F4C6-CCC2-784C3D0E16F8}"/>
          </ac:spMkLst>
        </pc:spChg>
        <pc:spChg chg="mod">
          <ac:chgData name="Vassilis Vassiliades" userId="181c6a97-452c-403a-a894-11fd041f3da6" providerId="ADAL" clId="{836021E1-AE86-437A-8892-2516285C93EE}" dt="2022-09-29T11:25:30.940" v="10269"/>
          <ac:spMkLst>
            <pc:docMk/>
            <pc:sldMk cId="1607597211" sldId="334"/>
            <ac:spMk id="27" creationId="{2BD3D477-07E5-9943-FD52-3155587C942F}"/>
          </ac:spMkLst>
        </pc:spChg>
        <pc:spChg chg="mod">
          <ac:chgData name="Vassilis Vassiliades" userId="181c6a97-452c-403a-a894-11fd041f3da6" providerId="ADAL" clId="{836021E1-AE86-437A-8892-2516285C93EE}" dt="2022-09-29T11:25:30.940" v="10269"/>
          <ac:spMkLst>
            <pc:docMk/>
            <pc:sldMk cId="1607597211" sldId="334"/>
            <ac:spMk id="30" creationId="{C774D746-4CD2-9026-89CE-147AF91380FC}"/>
          </ac:spMkLst>
        </pc:spChg>
        <pc:spChg chg="mod">
          <ac:chgData name="Vassilis Vassiliades" userId="181c6a97-452c-403a-a894-11fd041f3da6" providerId="ADAL" clId="{836021E1-AE86-437A-8892-2516285C93EE}" dt="2022-09-29T11:25:30.940" v="10269"/>
          <ac:spMkLst>
            <pc:docMk/>
            <pc:sldMk cId="1607597211" sldId="334"/>
            <ac:spMk id="31" creationId="{2F5950F6-D2E2-A312-3470-55C67917E23F}"/>
          </ac:spMkLst>
        </pc:spChg>
        <pc:spChg chg="mod">
          <ac:chgData name="Vassilis Vassiliades" userId="181c6a97-452c-403a-a894-11fd041f3da6" providerId="ADAL" clId="{836021E1-AE86-437A-8892-2516285C93EE}" dt="2022-09-29T11:25:30.940" v="10269"/>
          <ac:spMkLst>
            <pc:docMk/>
            <pc:sldMk cId="1607597211" sldId="334"/>
            <ac:spMk id="34" creationId="{594CAE7C-1C2A-FA7E-77EE-DAAA01F1059C}"/>
          </ac:spMkLst>
        </pc:spChg>
        <pc:spChg chg="mod">
          <ac:chgData name="Vassilis Vassiliades" userId="181c6a97-452c-403a-a894-11fd041f3da6" providerId="ADAL" clId="{836021E1-AE86-437A-8892-2516285C93EE}" dt="2022-09-29T11:25:30.940" v="10269"/>
          <ac:spMkLst>
            <pc:docMk/>
            <pc:sldMk cId="1607597211" sldId="334"/>
            <ac:spMk id="35" creationId="{AE090471-391A-FA4E-EBB3-A2E0525F287F}"/>
          </ac:spMkLst>
        </pc:spChg>
        <pc:spChg chg="mod">
          <ac:chgData name="Vassilis Vassiliades" userId="181c6a97-452c-403a-a894-11fd041f3da6" providerId="ADAL" clId="{836021E1-AE86-437A-8892-2516285C93EE}" dt="2022-09-29T11:25:30.940" v="10269"/>
          <ac:spMkLst>
            <pc:docMk/>
            <pc:sldMk cId="1607597211" sldId="334"/>
            <ac:spMk id="36" creationId="{78ADA6BB-1DF1-B075-2825-BEFEB96EDBCB}"/>
          </ac:spMkLst>
        </pc:spChg>
        <pc:spChg chg="mod">
          <ac:chgData name="Vassilis Vassiliades" userId="181c6a97-452c-403a-a894-11fd041f3da6" providerId="ADAL" clId="{836021E1-AE86-437A-8892-2516285C93EE}" dt="2022-09-29T11:25:30.940" v="10269"/>
          <ac:spMkLst>
            <pc:docMk/>
            <pc:sldMk cId="1607597211" sldId="334"/>
            <ac:spMk id="37" creationId="{B076A6FB-1A59-6646-8300-EC8437FA0B68}"/>
          </ac:spMkLst>
        </pc:spChg>
        <pc:spChg chg="mod">
          <ac:chgData name="Vassilis Vassiliades" userId="181c6a97-452c-403a-a894-11fd041f3da6" providerId="ADAL" clId="{836021E1-AE86-437A-8892-2516285C93EE}" dt="2022-09-29T11:25:30.940" v="10269"/>
          <ac:spMkLst>
            <pc:docMk/>
            <pc:sldMk cId="1607597211" sldId="334"/>
            <ac:spMk id="38" creationId="{580DB0BA-8AEE-5E6E-09AD-DE4C1B1539F3}"/>
          </ac:spMkLst>
        </pc:spChg>
        <pc:spChg chg="mod">
          <ac:chgData name="Vassilis Vassiliades" userId="181c6a97-452c-403a-a894-11fd041f3da6" providerId="ADAL" clId="{836021E1-AE86-437A-8892-2516285C93EE}" dt="2022-09-29T11:25:30.940" v="10269"/>
          <ac:spMkLst>
            <pc:docMk/>
            <pc:sldMk cId="1607597211" sldId="334"/>
            <ac:spMk id="39" creationId="{E384125E-E66D-6CEA-3E48-6915379C8707}"/>
          </ac:spMkLst>
        </pc:spChg>
        <pc:spChg chg="mod">
          <ac:chgData name="Vassilis Vassiliades" userId="181c6a97-452c-403a-a894-11fd041f3da6" providerId="ADAL" clId="{836021E1-AE86-437A-8892-2516285C93EE}" dt="2022-09-29T11:25:30.940" v="10269"/>
          <ac:spMkLst>
            <pc:docMk/>
            <pc:sldMk cId="1607597211" sldId="334"/>
            <ac:spMk id="40" creationId="{E6889D10-ABA0-CD3A-898B-552C9E1E4E3A}"/>
          </ac:spMkLst>
        </pc:spChg>
        <pc:spChg chg="mod">
          <ac:chgData name="Vassilis Vassiliades" userId="181c6a97-452c-403a-a894-11fd041f3da6" providerId="ADAL" clId="{836021E1-AE86-437A-8892-2516285C93EE}" dt="2022-09-29T11:25:30.940" v="10269"/>
          <ac:spMkLst>
            <pc:docMk/>
            <pc:sldMk cId="1607597211" sldId="334"/>
            <ac:spMk id="41" creationId="{54A2C707-4FC6-BE65-C80B-04D484C7A9F3}"/>
          </ac:spMkLst>
        </pc:spChg>
        <pc:spChg chg="mod">
          <ac:chgData name="Vassilis Vassiliades" userId="181c6a97-452c-403a-a894-11fd041f3da6" providerId="ADAL" clId="{836021E1-AE86-437A-8892-2516285C93EE}" dt="2022-09-29T11:25:30.940" v="10269"/>
          <ac:spMkLst>
            <pc:docMk/>
            <pc:sldMk cId="1607597211" sldId="334"/>
            <ac:spMk id="42" creationId="{E4C6A5B5-4656-972A-D9D0-55CEB780EB8B}"/>
          </ac:spMkLst>
        </pc:spChg>
        <pc:spChg chg="mod">
          <ac:chgData name="Vassilis Vassiliades" userId="181c6a97-452c-403a-a894-11fd041f3da6" providerId="ADAL" clId="{836021E1-AE86-437A-8892-2516285C93EE}" dt="2022-09-29T11:25:30.940" v="10269"/>
          <ac:spMkLst>
            <pc:docMk/>
            <pc:sldMk cId="1607597211" sldId="334"/>
            <ac:spMk id="43" creationId="{73FB305A-6A8B-F600-702C-2F180C553205}"/>
          </ac:spMkLst>
        </pc:spChg>
        <pc:spChg chg="mod">
          <ac:chgData name="Vassilis Vassiliades" userId="181c6a97-452c-403a-a894-11fd041f3da6" providerId="ADAL" clId="{836021E1-AE86-437A-8892-2516285C93EE}" dt="2022-09-29T11:25:30.940" v="10269"/>
          <ac:spMkLst>
            <pc:docMk/>
            <pc:sldMk cId="1607597211" sldId="334"/>
            <ac:spMk id="44" creationId="{2C9B5E99-14F7-7DE1-E517-9D902F8A34ED}"/>
          </ac:spMkLst>
        </pc:spChg>
        <pc:spChg chg="mod">
          <ac:chgData name="Vassilis Vassiliades" userId="181c6a97-452c-403a-a894-11fd041f3da6" providerId="ADAL" clId="{836021E1-AE86-437A-8892-2516285C93EE}" dt="2022-09-29T11:25:30.940" v="10269"/>
          <ac:spMkLst>
            <pc:docMk/>
            <pc:sldMk cId="1607597211" sldId="334"/>
            <ac:spMk id="45" creationId="{2C06F1E5-C36C-DC69-F4A4-96268F7A71FB}"/>
          </ac:spMkLst>
        </pc:spChg>
        <pc:spChg chg="mod">
          <ac:chgData name="Vassilis Vassiliades" userId="181c6a97-452c-403a-a894-11fd041f3da6" providerId="ADAL" clId="{836021E1-AE86-437A-8892-2516285C93EE}" dt="2022-09-29T11:25:30.940" v="10269"/>
          <ac:spMkLst>
            <pc:docMk/>
            <pc:sldMk cId="1607597211" sldId="334"/>
            <ac:spMk id="46" creationId="{3F996065-A542-CC3C-23C9-7E96C5E45857}"/>
          </ac:spMkLst>
        </pc:spChg>
        <pc:spChg chg="mod">
          <ac:chgData name="Vassilis Vassiliades" userId="181c6a97-452c-403a-a894-11fd041f3da6" providerId="ADAL" clId="{836021E1-AE86-437A-8892-2516285C93EE}" dt="2022-09-29T11:25:30.940" v="10269"/>
          <ac:spMkLst>
            <pc:docMk/>
            <pc:sldMk cId="1607597211" sldId="334"/>
            <ac:spMk id="47" creationId="{3F90EB5E-7327-2EB4-C6EA-44AD62F3E06C}"/>
          </ac:spMkLst>
        </pc:spChg>
        <pc:spChg chg="mod">
          <ac:chgData name="Vassilis Vassiliades" userId="181c6a97-452c-403a-a894-11fd041f3da6" providerId="ADAL" clId="{836021E1-AE86-437A-8892-2516285C93EE}" dt="2022-09-29T11:25:30.940" v="10269"/>
          <ac:spMkLst>
            <pc:docMk/>
            <pc:sldMk cId="1607597211" sldId="334"/>
            <ac:spMk id="48" creationId="{6ECC9681-A3A6-C874-9D2A-0E5715AF4CE2}"/>
          </ac:spMkLst>
        </pc:spChg>
        <pc:spChg chg="mod">
          <ac:chgData name="Vassilis Vassiliades" userId="181c6a97-452c-403a-a894-11fd041f3da6" providerId="ADAL" clId="{836021E1-AE86-437A-8892-2516285C93EE}" dt="2022-09-29T11:25:30.940" v="10269"/>
          <ac:spMkLst>
            <pc:docMk/>
            <pc:sldMk cId="1607597211" sldId="334"/>
            <ac:spMk id="50" creationId="{40605974-5824-6480-62ED-3E833A13319B}"/>
          </ac:spMkLst>
        </pc:spChg>
        <pc:spChg chg="mod">
          <ac:chgData name="Vassilis Vassiliades" userId="181c6a97-452c-403a-a894-11fd041f3da6" providerId="ADAL" clId="{836021E1-AE86-437A-8892-2516285C93EE}" dt="2022-09-29T11:25:30.940" v="10269"/>
          <ac:spMkLst>
            <pc:docMk/>
            <pc:sldMk cId="1607597211" sldId="334"/>
            <ac:spMk id="51" creationId="{ACBF54C7-78D1-BDBE-E06A-585CBF69DB35}"/>
          </ac:spMkLst>
        </pc:spChg>
        <pc:grpChg chg="add del mod">
          <ac:chgData name="Vassilis Vassiliades" userId="181c6a97-452c-403a-a894-11fd041f3da6" providerId="ADAL" clId="{836021E1-AE86-437A-8892-2516285C93EE}" dt="2022-09-29T11:25:57.567" v="10271" actId="478"/>
          <ac:grpSpMkLst>
            <pc:docMk/>
            <pc:sldMk cId="1607597211" sldId="334"/>
            <ac:grpSpMk id="3" creationId="{66CF9CEF-92AA-08E0-702F-ECE7E4DD07D6}"/>
          </ac:grpSpMkLst>
        </pc:grpChg>
        <pc:grpChg chg="mod topLvl">
          <ac:chgData name="Vassilis Vassiliades" userId="181c6a97-452c-403a-a894-11fd041f3da6" providerId="ADAL" clId="{836021E1-AE86-437A-8892-2516285C93EE}" dt="2022-09-29T11:25:57.567" v="10271" actId="478"/>
          <ac:grpSpMkLst>
            <pc:docMk/>
            <pc:sldMk cId="1607597211" sldId="334"/>
            <ac:grpSpMk id="4" creationId="{AB0A4089-9FD3-6CD1-519B-4B133827AC67}"/>
          </ac:grpSpMkLst>
        </pc:grpChg>
        <pc:grpChg chg="mod">
          <ac:chgData name="Vassilis Vassiliades" userId="181c6a97-452c-403a-a894-11fd041f3da6" providerId="ADAL" clId="{836021E1-AE86-437A-8892-2516285C93EE}" dt="2022-09-29T11:25:30.940" v="10269"/>
          <ac:grpSpMkLst>
            <pc:docMk/>
            <pc:sldMk cId="1607597211" sldId="334"/>
            <ac:grpSpMk id="10" creationId="{6ADD22F4-7DAA-8EFF-DA25-C276DFA586B6}"/>
          </ac:grpSpMkLst>
        </pc:grpChg>
        <pc:grpChg chg="add mod">
          <ac:chgData name="Vassilis Vassiliades" userId="181c6a97-452c-403a-a894-11fd041f3da6" providerId="ADAL" clId="{836021E1-AE86-437A-8892-2516285C93EE}" dt="2022-09-29T11:25:50.107" v="10270" actId="1076"/>
          <ac:grpSpMkLst>
            <pc:docMk/>
            <pc:sldMk cId="1607597211" sldId="334"/>
            <ac:grpSpMk id="13" creationId="{B2BEFD89-C777-4D47-8FE9-0B0DB1975251}"/>
          </ac:grpSpMkLst>
        </pc:grpChg>
        <pc:grpChg chg="add mod">
          <ac:chgData name="Vassilis Vassiliades" userId="181c6a97-452c-403a-a894-11fd041f3da6" providerId="ADAL" clId="{836021E1-AE86-437A-8892-2516285C93EE}" dt="2022-09-29T11:27:05.339" v="10276" actId="14100"/>
          <ac:grpSpMkLst>
            <pc:docMk/>
            <pc:sldMk cId="1607597211" sldId="334"/>
            <ac:grpSpMk id="25" creationId="{9E744F31-3D22-F56F-36FE-B2A4ECF40C86}"/>
          </ac:grpSpMkLst>
        </pc:grpChg>
        <pc:grpChg chg="add mod">
          <ac:chgData name="Vassilis Vassiliades" userId="181c6a97-452c-403a-a894-11fd041f3da6" providerId="ADAL" clId="{836021E1-AE86-437A-8892-2516285C93EE}" dt="2022-09-29T11:25:50.107" v="10270" actId="1076"/>
          <ac:grpSpMkLst>
            <pc:docMk/>
            <pc:sldMk cId="1607597211" sldId="334"/>
            <ac:grpSpMk id="28" creationId="{C60EA379-DE2D-443B-24B3-0D94216DBE25}"/>
          </ac:grpSpMkLst>
        </pc:grpChg>
        <pc:grpChg chg="mod">
          <ac:chgData name="Vassilis Vassiliades" userId="181c6a97-452c-403a-a894-11fd041f3da6" providerId="ADAL" clId="{836021E1-AE86-437A-8892-2516285C93EE}" dt="2022-09-29T11:25:30.940" v="10269"/>
          <ac:grpSpMkLst>
            <pc:docMk/>
            <pc:sldMk cId="1607597211" sldId="334"/>
            <ac:grpSpMk id="29" creationId="{3D350450-9989-393F-BEAE-CA4F4A437F9F}"/>
          </ac:grpSpMkLst>
        </pc:grpChg>
        <pc:grpChg chg="add mod">
          <ac:chgData name="Vassilis Vassiliades" userId="181c6a97-452c-403a-a894-11fd041f3da6" providerId="ADAL" clId="{836021E1-AE86-437A-8892-2516285C93EE}" dt="2022-09-29T11:27:34.213" v="10277" actId="1076"/>
          <ac:grpSpMkLst>
            <pc:docMk/>
            <pc:sldMk cId="1607597211" sldId="334"/>
            <ac:grpSpMk id="49" creationId="{0119B7DE-FE50-DEFC-23D7-41ED69A3C4BD}"/>
          </ac:grpSpMkLst>
        </pc:grpChg>
        <pc:cxnChg chg="del mod topLvl">
          <ac:chgData name="Vassilis Vassiliades" userId="181c6a97-452c-403a-a894-11fd041f3da6" providerId="ADAL" clId="{836021E1-AE86-437A-8892-2516285C93EE}" dt="2022-09-29T11:25:57.567" v="10271" actId="478"/>
          <ac:cxnSpMkLst>
            <pc:docMk/>
            <pc:sldMk cId="1607597211" sldId="334"/>
            <ac:cxnSpMk id="7" creationId="{C67F7C75-3F59-3E74-984F-E7E9BAB6007E}"/>
          </ac:cxnSpMkLst>
        </pc:cxnChg>
        <pc:cxnChg chg="add mod">
          <ac:chgData name="Vassilis Vassiliades" userId="181c6a97-452c-403a-a894-11fd041f3da6" providerId="ADAL" clId="{836021E1-AE86-437A-8892-2516285C93EE}" dt="2022-09-29T11:25:50.107" v="10270" actId="1076"/>
          <ac:cxnSpMkLst>
            <pc:docMk/>
            <pc:sldMk cId="1607597211" sldId="334"/>
            <ac:cxnSpMk id="23" creationId="{3B786EB8-E486-145B-0BB7-0E6958256524}"/>
          </ac:cxnSpMkLst>
        </pc:cxnChg>
        <pc:cxnChg chg="add mod">
          <ac:chgData name="Vassilis Vassiliades" userId="181c6a97-452c-403a-a894-11fd041f3da6" providerId="ADAL" clId="{836021E1-AE86-437A-8892-2516285C93EE}" dt="2022-09-29T11:26:17.643" v="10274" actId="14100"/>
          <ac:cxnSpMkLst>
            <pc:docMk/>
            <pc:sldMk cId="1607597211" sldId="334"/>
            <ac:cxnSpMk id="24" creationId="{A9A7634F-6C46-37D6-FF37-24DDBC94FB8F}"/>
          </ac:cxnSpMkLst>
        </pc:cxnChg>
        <pc:cxnChg chg="mod">
          <ac:chgData name="Vassilis Vassiliades" userId="181c6a97-452c-403a-a894-11fd041f3da6" providerId="ADAL" clId="{836021E1-AE86-437A-8892-2516285C93EE}" dt="2022-09-29T11:25:30.940" v="10269"/>
          <ac:cxnSpMkLst>
            <pc:docMk/>
            <pc:sldMk cId="1607597211" sldId="334"/>
            <ac:cxnSpMk id="32" creationId="{990284F7-29DA-7FA0-933F-18990651B733}"/>
          </ac:cxnSpMkLst>
        </pc:cxnChg>
        <pc:cxnChg chg="mod">
          <ac:chgData name="Vassilis Vassiliades" userId="181c6a97-452c-403a-a894-11fd041f3da6" providerId="ADAL" clId="{836021E1-AE86-437A-8892-2516285C93EE}" dt="2022-09-29T11:25:30.940" v="10269"/>
          <ac:cxnSpMkLst>
            <pc:docMk/>
            <pc:sldMk cId="1607597211" sldId="334"/>
            <ac:cxnSpMk id="33" creationId="{954C79C2-B672-D48D-88EB-437D5AFCDC67}"/>
          </ac:cxnSpMkLst>
        </pc:cxnChg>
        <pc:cxnChg chg="add mod">
          <ac:chgData name="Vassilis Vassiliades" userId="181c6a97-452c-403a-a894-11fd041f3da6" providerId="ADAL" clId="{836021E1-AE86-437A-8892-2516285C93EE}" dt="2022-09-29T11:27:52.067" v="10279" actId="1076"/>
          <ac:cxnSpMkLst>
            <pc:docMk/>
            <pc:sldMk cId="1607597211" sldId="334"/>
            <ac:cxnSpMk id="54" creationId="{EA29CCA1-9046-E95E-DE55-83D098FEF3F2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B0F28D-45F5-4A29-B270-D2DAE0255279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237A2-49EC-40F2-A331-12A168298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CE506-2B29-4F6F-9F8A-36F280EE95DD}" type="datetimeFigureOut">
              <a:rPr lang="bg-BG" smtClean="0"/>
              <a:t>2.11.2023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5F51D-27DF-4E3A-AE07-DCE3D1AD7219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495916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217902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71175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029321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126281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34029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22589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938765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29964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87172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38700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621633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002151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293395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919161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08714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053578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69314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97711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024271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331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5F51D-27DF-4E3A-AE07-DCE3D1AD7219}" type="slidenum">
              <a:rPr lang="bg-BG" smtClean="0"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34132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523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586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31124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6186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55203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7515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rgbClr val="0000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287095" y="3595918"/>
            <a:ext cx="21590490" cy="11467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University Name</a:t>
            </a:r>
            <a:endParaRPr lang="x-none" dirty="0"/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1287095" y="10603155"/>
            <a:ext cx="5470525" cy="527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bg1"/>
                </a:solidFill>
                <a:latin typeface="Helvetica Neue"/>
              </a:defRPr>
            </a:lvl1pPr>
          </a:lstStyle>
          <a:p>
            <a:pPr lvl="0"/>
            <a:r>
              <a:rPr lang="x-none" dirty="0"/>
              <a:t>Month, Year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1287095" y="5033579"/>
            <a:ext cx="21590490" cy="3410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0000"/>
              </a:lnSpc>
              <a:spcBef>
                <a:spcPts val="0"/>
              </a:spcBef>
              <a:buNone/>
              <a:defRPr sz="10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COURSE NAME USING CAPITAL LETTERS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70948" cy="644668"/>
          </a:xfrm>
          <a:prstGeom prst="rect">
            <a:avLst/>
          </a:prstGeom>
        </p:spPr>
      </p:pic>
      <p:cxnSp>
        <p:nvCxnSpPr>
          <p:cNvPr id="38" name="Straight Connector 37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chemeClr val="bg1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chemeClr val="bg1"/>
                </a:solidFill>
                <a:latin typeface="Helvetica Neue"/>
              </a:rPr>
            </a:br>
            <a:r>
              <a:rPr lang="en-GB" sz="2500" dirty="0">
                <a:solidFill>
                  <a:schemeClr val="bg1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chemeClr val="bg1"/>
              </a:solidFill>
              <a:latin typeface="Helvetica Neue"/>
            </a:endParaRPr>
          </a:p>
        </p:txBody>
      </p:sp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8491" y="9671571"/>
            <a:ext cx="2409093" cy="1606837"/>
          </a:xfrm>
          <a:prstGeom prst="rect">
            <a:avLst/>
          </a:prstGeom>
        </p:spPr>
      </p:pic>
      <p:sp>
        <p:nvSpPr>
          <p:cNvPr id="51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1287095" y="9962474"/>
            <a:ext cx="21438091" cy="494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>
                <a:solidFill>
                  <a:schemeClr val="bg1"/>
                </a:solidFill>
              </a:defRPr>
            </a:lvl2pPr>
            <a:lvl3pPr marL="1219200" indent="0">
              <a:buNone/>
              <a:defRPr>
                <a:solidFill>
                  <a:schemeClr val="bg1"/>
                </a:solidFill>
              </a:defRPr>
            </a:lvl3pPr>
            <a:lvl4pPr marL="1828800" indent="0">
              <a:buNone/>
              <a:defRPr>
                <a:solidFill>
                  <a:schemeClr val="bg1"/>
                </a:solidFill>
              </a:defRPr>
            </a:lvl4pPr>
            <a:lvl5pPr marL="2438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Presenter’s Name &amp; Surname</a:t>
            </a:r>
            <a:endParaRPr lang="x-none" dirty="0"/>
          </a:p>
        </p:txBody>
      </p:sp>
      <p:pic>
        <p:nvPicPr>
          <p:cNvPr id="8" name="Picture 7"/>
          <p:cNvPicPr/>
          <p:nvPr userDrawn="1"/>
        </p:nvPicPr>
        <p:blipFill>
          <a:blip r:embed="rId4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cture title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rgbClr val="0000B0"/>
                </a:solidFill>
                <a:latin typeface="Helvetica Neue"/>
              </a:rPr>
            </a:br>
            <a:r>
              <a:rPr lang="en-GB" sz="250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60058" cy="644668"/>
          </a:xfrm>
          <a:prstGeom prst="rect">
            <a:avLst/>
          </a:prstGeom>
        </p:spPr>
      </p:pic>
      <p:sp>
        <p:nvSpPr>
          <p:cNvPr id="17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87095" y="8067233"/>
            <a:ext cx="10397882" cy="3267116"/>
          </a:xfrm>
          <a:prstGeom prst="rect">
            <a:avLst/>
          </a:prstGeom>
        </p:spPr>
        <p:txBody>
          <a:bodyPr>
            <a:normAutofit/>
          </a:bodyPr>
          <a:lstStyle>
            <a:lvl1pPr marL="514350" marR="0" indent="-51435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 sz="30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endParaRPr lang="en-GB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2479703" y="8067233"/>
            <a:ext cx="10397882" cy="3267116"/>
          </a:xfrm>
          <a:prstGeom prst="rect">
            <a:avLst/>
          </a:prstGeom>
        </p:spPr>
        <p:txBody>
          <a:bodyPr>
            <a:normAutofit/>
          </a:bodyPr>
          <a:lstStyle>
            <a:lvl1pPr marL="514350" marR="0" indent="-51435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defRPr sz="30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endParaRPr lang="en-GB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12082338" y="8067233"/>
            <a:ext cx="0" cy="3267116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287095" y="2710813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LECTURE 1</a:t>
            </a:r>
            <a:endParaRPr lang="x-none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287095" y="3891139"/>
            <a:ext cx="21590490" cy="24075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000" b="1" baseline="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lecture 1 title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287093" y="6845813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CONTENTS</a:t>
            </a:r>
            <a:endParaRPr lang="x-none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cture title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rgbClr val="0000B0"/>
                </a:solidFill>
                <a:latin typeface="Helvetica Neue"/>
              </a:rPr>
            </a:br>
            <a:r>
              <a:rPr lang="en-GB" sz="250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60058" cy="644668"/>
          </a:xfrm>
          <a:prstGeom prst="rect">
            <a:avLst/>
          </a:prstGeom>
        </p:spPr>
      </p:pic>
      <p:sp>
        <p:nvSpPr>
          <p:cNvPr id="17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87145" y="4266565"/>
            <a:ext cx="21590635" cy="7067550"/>
          </a:xfrm>
          <a:prstGeom prst="rect">
            <a:avLst/>
          </a:prstGeom>
        </p:spPr>
        <p:txBody>
          <a:bodyPr>
            <a:normAutofit/>
          </a:bodyPr>
          <a:lstStyle>
            <a:lvl1pPr marL="457200" marR="0" indent="-45720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4400">
                <a:solidFill>
                  <a:schemeClr val="tx1"/>
                </a:solidFill>
                <a:latin typeface="Helvetica Neue"/>
              </a:defRPr>
            </a:lvl1pPr>
            <a:lvl2pPr marL="1181100" indent="-571500">
              <a:buFont typeface="Arial" panose="020B0604020202020204" pitchFamily="34" charset="0"/>
              <a:buChar char="•"/>
              <a:defRPr sz="4000">
                <a:solidFill>
                  <a:schemeClr val="tx1"/>
                </a:solidFill>
                <a:latin typeface="Helvetica Neue" charset="0"/>
                <a:cs typeface="Helvetica Neue" charset="0"/>
              </a:defRPr>
            </a:lvl2pPr>
            <a:lvl3pPr marL="2362200" indent="-1143000"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Helvetica Neue" charset="0"/>
                <a:cs typeface="Helvetica Neue" charset="0"/>
              </a:defRPr>
            </a:lvl3pPr>
            <a:lvl4pPr marL="2971800" indent="-114300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Helvetica Neue" charset="0"/>
                <a:cs typeface="Helvetica Neue" charset="0"/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altLang="en-GB" dirty="0"/>
              <a:t>Type something Level 1</a:t>
            </a:r>
          </a:p>
          <a:p>
            <a:pPr lvl="1"/>
            <a:r>
              <a:rPr lang="en-US" altLang="en-GB" dirty="0"/>
              <a:t>Type something Level 2</a:t>
            </a:r>
          </a:p>
          <a:p>
            <a:pPr lvl="2"/>
            <a:r>
              <a:rPr lang="en-US" altLang="en-GB" dirty="0"/>
              <a:t>Type something Level 3</a:t>
            </a:r>
          </a:p>
          <a:p>
            <a:pPr lvl="3"/>
            <a:r>
              <a:rPr lang="en-US" altLang="en-GB" dirty="0"/>
              <a:t>Type something Level 4</a:t>
            </a:r>
          </a:p>
          <a:p>
            <a:pPr lvl="0"/>
            <a:r>
              <a:rPr lang="en-US" altLang="en-GB" dirty="0">
                <a:sym typeface="+mn-ea"/>
              </a:rPr>
              <a:t>Type something Level 1</a:t>
            </a:r>
          </a:p>
          <a:p>
            <a:pPr lvl="0"/>
            <a:endParaRPr lang="en-US" altLang="en-GB" dirty="0"/>
          </a:p>
          <a:p>
            <a:pPr lvl="0"/>
            <a:endParaRPr lang="en-US" altLang="en-GB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287145" y="2710815"/>
            <a:ext cx="21590635" cy="1555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000" b="1" baseline="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lecture 1 title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alysis 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rgbClr val="0000B0"/>
                </a:solidFill>
                <a:latin typeface="Helvetica Neue"/>
              </a:rPr>
            </a:br>
            <a:r>
              <a:rPr lang="en-GB" sz="250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60058" cy="644668"/>
          </a:xfrm>
          <a:prstGeom prst="rect">
            <a:avLst/>
          </a:prstGeom>
        </p:spPr>
      </p:pic>
      <p:sp>
        <p:nvSpPr>
          <p:cNvPr id="18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287095" y="2710813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CONTENT 1</a:t>
            </a:r>
            <a:endParaRPr lang="x-none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87095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 sz="22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lvl="0"/>
            <a:endParaRPr lang="en-GB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2479703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 sz="22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lvl="0"/>
            <a:endParaRPr lang="en-GB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287095" y="3891139"/>
            <a:ext cx="21590490" cy="11380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000" b="1" baseline="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content 1 title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alysis in 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rgbClr val="0000B0"/>
                </a:solidFill>
                <a:latin typeface="Helvetica Neue"/>
              </a:rPr>
            </a:br>
            <a:r>
              <a:rPr lang="en-GB" sz="250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60058" cy="64466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287095" y="2710813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CONTENT 2</a:t>
            </a:r>
            <a:endParaRPr lang="x-none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87095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 sz="22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lvl="0"/>
            <a:endParaRPr lang="en-GB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27" hasCustomPrompt="1"/>
          </p:nvPr>
        </p:nvSpPr>
        <p:spPr>
          <a:xfrm>
            <a:off x="12479703" y="5246669"/>
            <a:ext cx="10397882" cy="6457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3000" baseline="0">
                <a:latin typeface="Helvetica Neue"/>
              </a:defRPr>
            </a:lvl1pPr>
          </a:lstStyle>
          <a:p>
            <a:r>
              <a:rPr lang="en-US" dirty="0"/>
              <a:t>Insert Picture</a:t>
            </a:r>
            <a:br>
              <a:rPr lang="en-US" dirty="0"/>
            </a:br>
            <a:r>
              <a:rPr lang="en-US" dirty="0"/>
              <a:t>related to content 2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287095" y="3891139"/>
            <a:ext cx="21590490" cy="11380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000" b="1" baseline="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content 2 title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alysis in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rgbClr val="0000B0"/>
                </a:solidFill>
                <a:latin typeface="Helvetica Neue"/>
              </a:rPr>
            </a:br>
            <a:r>
              <a:rPr lang="en-GB" sz="250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60058" cy="64466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287095" y="2710813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CONTENT 3</a:t>
            </a:r>
            <a:endParaRPr lang="x-none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87095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 sz="22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</a:t>
            </a:r>
            <a:endParaRPr lang="el-GR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287095" y="3891139"/>
            <a:ext cx="21590490" cy="11380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000" b="1" baseline="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content 3 title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2479703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defRPr sz="220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</a:t>
            </a:r>
            <a:endParaRPr lang="el-GR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alysis in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rgbClr val="0000B0"/>
                </a:solidFill>
                <a:latin typeface="Helvetica Neue"/>
              </a:rPr>
            </a:br>
            <a:r>
              <a:rPr lang="en-GB" sz="250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60058" cy="64466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287095" y="2710813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3000" b="1" baseline="0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CONTENT 3</a:t>
            </a:r>
            <a:endParaRPr lang="x-none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287095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Helvetica Neue"/>
              </a:defRPr>
            </a:lvl1pPr>
            <a:lvl2pPr marL="1066800" indent="-45720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Helvetica Neue" charset="0"/>
                <a:cs typeface="Helvetica Neue" charset="0"/>
              </a:defRPr>
            </a:lvl2pPr>
            <a:lvl3pPr marL="1676400" indent="-457200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</a:p>
          <a:p>
            <a:pPr lvl="1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</a:p>
          <a:p>
            <a:pPr lvl="2"/>
            <a:r>
              <a:rPr lang="en-US" altLang="el-GR" dirty="0"/>
              <a:t>dfsdLorem ipsum dolor sit amet, consectetur adipiscing elit, sed do eiusmod tempor incididunt ut labore et dolore magna aliqua.</a:t>
            </a:r>
          </a:p>
          <a:p>
            <a:pPr lvl="0"/>
            <a:endParaRPr lang="el-GR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287095" y="3891139"/>
            <a:ext cx="21590490" cy="11380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6000" b="1" baseline="0">
                <a:solidFill>
                  <a:srgbClr val="0000B0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content 3 title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2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12479605" y="5246669"/>
            <a:ext cx="10397882" cy="6457950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Helvetica Neue"/>
              </a:defRPr>
            </a:lvl1pPr>
            <a:lvl2pPr marL="1066800" indent="-45720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Helvetica Neue" charset="0"/>
                <a:cs typeface="Helvetica Neue" charset="0"/>
              </a:defRPr>
            </a:lvl2pPr>
            <a:lvl3pPr marL="1676400" indent="-457200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</a:p>
          <a:p>
            <a:pPr lvl="1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</a:p>
          <a:p>
            <a:pPr lvl="2"/>
            <a:r>
              <a:rPr lang="en-US" altLang="el-GR" dirty="0"/>
              <a:t>dfsdLorem ipsum dolor sit amet, consectetur adipiscing elit, sed do eiusmod tempor incididunt ut labore et dolore magna aliqua.</a:t>
            </a:r>
          </a:p>
          <a:p>
            <a:pPr lvl="0"/>
            <a:endParaRPr lang="el-GR" dirty="0"/>
          </a:p>
        </p:txBody>
      </p:sp>
      <p:pic>
        <p:nvPicPr>
          <p:cNvPr id="3" name="Picture 2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00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04" y="1060197"/>
            <a:ext cx="5170948" cy="644668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6995131" y="919655"/>
            <a:ext cx="1" cy="9395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7268447" y="965630"/>
            <a:ext cx="58248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2500" dirty="0">
                <a:solidFill>
                  <a:schemeClr val="bg1"/>
                </a:solidFill>
                <a:latin typeface="Helvetica Neue"/>
              </a:rPr>
              <a:t>Master programmes in Artificial</a:t>
            </a:r>
            <a:br>
              <a:rPr lang="en-GB" sz="2500" dirty="0">
                <a:solidFill>
                  <a:schemeClr val="bg1"/>
                </a:solidFill>
                <a:latin typeface="Helvetica Neue"/>
              </a:rPr>
            </a:br>
            <a:r>
              <a:rPr lang="en-GB" sz="2500" dirty="0">
                <a:solidFill>
                  <a:schemeClr val="bg1"/>
                </a:solidFill>
                <a:latin typeface="Helvetica Neue"/>
              </a:rPr>
              <a:t>Intelligence 4 Careers in Europe</a:t>
            </a:r>
            <a:endParaRPr lang="en-US" sz="2500" dirty="0">
              <a:solidFill>
                <a:schemeClr val="bg1"/>
              </a:solidFill>
              <a:latin typeface="Helvetica Neue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287095" y="5440309"/>
            <a:ext cx="21590490" cy="24167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000" b="1">
                <a:solidFill>
                  <a:schemeClr val="bg1"/>
                </a:solidFill>
                <a:latin typeface="Helvetica Neue"/>
              </a:defRPr>
            </a:lvl1pPr>
            <a:lvl2pPr marL="609600" indent="0">
              <a:buNone/>
              <a:defRPr sz="12000">
                <a:solidFill>
                  <a:schemeClr val="bg1"/>
                </a:solidFill>
              </a:defRPr>
            </a:lvl2pPr>
            <a:lvl3pPr marL="1219200" indent="0">
              <a:buNone/>
              <a:defRPr sz="12000">
                <a:solidFill>
                  <a:schemeClr val="bg1"/>
                </a:solidFill>
              </a:defRPr>
            </a:lvl3pPr>
            <a:lvl4pPr marL="1828800" indent="0">
              <a:buNone/>
              <a:defRPr sz="12000">
                <a:solidFill>
                  <a:schemeClr val="bg1"/>
                </a:solidFill>
              </a:defRPr>
            </a:lvl4pPr>
            <a:lvl5pPr marL="2438400" indent="0">
              <a:buNone/>
              <a:defRPr sz="1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Thank you.</a:t>
            </a:r>
            <a:endParaRPr lang="x-none" dirty="0"/>
          </a:p>
        </p:txBody>
      </p:sp>
      <p:pic>
        <p:nvPicPr>
          <p:cNvPr id="8" name="Picture 7"/>
          <p:cNvPicPr/>
          <p:nvPr userDrawn="1"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904133"/>
            <a:ext cx="24384000" cy="1811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4363" y="12170893"/>
            <a:ext cx="2192882" cy="1083616"/>
          </a:xfrm>
          <a:prstGeom prst="rect">
            <a:avLst/>
          </a:prstGeom>
        </p:spPr>
      </p:pic>
      <p:sp>
        <p:nvSpPr>
          <p:cNvPr id="21" name="Text Placeholder 10"/>
          <p:cNvSpPr txBox="1"/>
          <p:nvPr userDrawn="1"/>
        </p:nvSpPr>
        <p:spPr>
          <a:xfrm>
            <a:off x="13732934" y="12562731"/>
            <a:ext cx="6473093" cy="69177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0" i="0" kern="1200" baseline="0" dirty="0">
                <a:solidFill>
                  <a:schemeClr val="tx1"/>
                </a:solidFill>
                <a:effectLst/>
                <a:latin typeface="Helvetica Neue"/>
                <a:ea typeface="+mn-ea"/>
                <a:cs typeface="+mn-cs"/>
              </a:rPr>
              <a:t>This Master is run under the context of Action</a:t>
            </a:r>
            <a:br>
              <a:rPr lang="en-US" sz="1600" b="0" i="0" kern="1200" baseline="0" dirty="0">
                <a:solidFill>
                  <a:schemeClr val="tx1"/>
                </a:solidFill>
                <a:effectLst/>
                <a:latin typeface="Helvetica Neue"/>
                <a:ea typeface="+mn-ea"/>
                <a:cs typeface="+mn-cs"/>
              </a:rPr>
            </a:br>
            <a:r>
              <a:rPr lang="en-US" sz="1600" b="0" i="0" kern="1200" baseline="0" dirty="0">
                <a:solidFill>
                  <a:schemeClr val="tx1"/>
                </a:solidFill>
                <a:effectLst/>
                <a:latin typeface="Helvetica Neue"/>
                <a:ea typeface="+mn-ea"/>
                <a:cs typeface="+mn-cs"/>
              </a:rPr>
              <a:t>No 2020-EU-IA-0087, co-financed by the EU CEF Telecom</a:t>
            </a:r>
            <a:br>
              <a:rPr lang="en-US" sz="1600" b="0" i="0" kern="1200" baseline="0" dirty="0">
                <a:solidFill>
                  <a:schemeClr val="tx1"/>
                </a:solidFill>
                <a:effectLst/>
                <a:latin typeface="Helvetica Neue"/>
                <a:ea typeface="+mn-ea"/>
                <a:cs typeface="+mn-cs"/>
              </a:rPr>
            </a:br>
            <a:r>
              <a:rPr lang="en-US" sz="1600" b="0" i="0" kern="1200" baseline="0" dirty="0">
                <a:solidFill>
                  <a:schemeClr val="tx1"/>
                </a:solidFill>
                <a:effectLst/>
                <a:latin typeface="Helvetica Neue"/>
                <a:ea typeface="+mn-ea"/>
                <a:cs typeface="+mn-cs"/>
              </a:rPr>
              <a:t>under GA nr. INEA/CEF/ICT/A2020/2267423</a:t>
            </a:r>
            <a:endParaRPr lang="x-none" sz="1600" dirty="0">
              <a:latin typeface="Helvetica Neue"/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665" y="12490766"/>
            <a:ext cx="5568959" cy="747511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machinelearningmastery.com/probability-density-estimation/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5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16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jpeg"/><Relationship Id="rId7" Type="http://schemas.openxmlformats.org/officeDocument/2006/relationships/image" Target="../media/image1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0.png"/><Relationship Id="rId11" Type="http://schemas.openxmlformats.org/officeDocument/2006/relationships/image" Target="../media/image30.png"/><Relationship Id="rId5" Type="http://schemas.openxmlformats.org/officeDocument/2006/relationships/image" Target="../media/image120.png"/><Relationship Id="rId10" Type="http://schemas.openxmlformats.org/officeDocument/2006/relationships/image" Target="../media/image170.png"/><Relationship Id="rId4" Type="http://schemas.openxmlformats.org/officeDocument/2006/relationships/image" Target="../media/image110.png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5.jpe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10" Type="http://schemas.openxmlformats.org/officeDocument/2006/relationships/image" Target="../media/image34.png"/><Relationship Id="rId4" Type="http://schemas.openxmlformats.org/officeDocument/2006/relationships/image" Target="../media/image32.png"/><Relationship Id="rId9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0.png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medium.com/dataman-in-ai/how-to-create-good-features-in-fraud-detection-de6562f249ef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coursera.org/learn/unsupervised-learning-recommenders-reinforcement-learning/lecture/cOHyS/making-recommendations" TargetMode="External"/><Relationship Id="rId4" Type="http://schemas.openxmlformats.org/officeDocument/2006/relationships/image" Target="../media/image40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5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0.png"/><Relationship Id="rId5" Type="http://schemas.openxmlformats.org/officeDocument/2006/relationships/image" Target="../media/image410.png"/><Relationship Id="rId4" Type="http://schemas.openxmlformats.org/officeDocument/2006/relationships/hyperlink" Target="https://www.coursera.org/learn/unsupervised-learning-recommenders-reinforcement-learning/lecture/cOHyS/making-recommendation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coursera.org/learn/unsupervised-learning-recommenders-reinforcement-learning/lecture/cOHyS/making-recommendations" TargetMode="External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hyperlink" Target="https://en.wikipedia.org/wiki/Isolation_forest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cikit-learn.org/stable/modules/outlier_detection.html" TargetMode="External"/><Relationship Id="rId5" Type="http://schemas.openxmlformats.org/officeDocument/2006/relationships/hyperlink" Target="https://en.wikipedia.org/wiki/Density_estimation" TargetMode="External"/><Relationship Id="rId4" Type="http://schemas.openxmlformats.org/officeDocument/2006/relationships/hyperlink" Target="https://en.wikipedia.org/wiki/Anomaly_detection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machinelearningmastery.com/probability-density-estimation/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en-US"/>
              <a:t>University of Cyprus - MSc Artificial Intelligence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altLang="en-US"/>
              <a:t>Winter Semester 2022/23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1287095" y="5348539"/>
            <a:ext cx="21590490" cy="3410063"/>
          </a:xfrm>
        </p:spPr>
        <p:txBody>
          <a:bodyPr anchor="ctr" anchorCtr="0"/>
          <a:lstStyle/>
          <a:p>
            <a:r>
              <a:rPr lang="en-US" altLang="en-US" dirty="0"/>
              <a:t>MAI612 - MACHINE LEARNING</a:t>
            </a:r>
          </a:p>
          <a:p>
            <a:r>
              <a:rPr lang="en-US" altLang="en-US" sz="6000"/>
              <a:t>Lecture 14: Anomaly Detection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altLang="en-US"/>
              <a:t>Vassilis Vassiliades, PhD</a:t>
            </a:r>
          </a:p>
        </p:txBody>
      </p:sp>
      <p:pic>
        <p:nvPicPr>
          <p:cNvPr id="7" name="Picture 6" descr="CYENS-HORIZONTAL-WHITE-TRANSPARE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4780" y="8979535"/>
            <a:ext cx="10058400" cy="32251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10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1"/>
            <a:ext cx="21590635" cy="1298694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Density Estimation: Histogram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1">
            <a:extLst>
              <a:ext uri="{FF2B5EF4-FFF2-40B4-BE49-F238E27FC236}">
                <a16:creationId xmlns:a16="http://schemas.microsoft.com/office/drawing/2014/main" id="{B2C1F29B-0912-A40B-8436-0966AE261591}"/>
              </a:ext>
            </a:extLst>
          </p:cNvPr>
          <p:cNvSpPr txBox="1"/>
          <p:nvPr/>
        </p:nvSpPr>
        <p:spPr>
          <a:xfrm>
            <a:off x="1315086" y="4236270"/>
            <a:ext cx="10689346" cy="793228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anchorCtr="0" forceAA="0">
            <a:no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b="1" dirty="0">
                <a:solidFill>
                  <a:srgbClr val="0100C8"/>
                </a:solidFill>
                <a:latin typeface="Helvetica Neue"/>
                <a:sym typeface="Helvetica Neue"/>
              </a:rPr>
              <a:t>Histogram</a:t>
            </a:r>
            <a:r>
              <a:rPr lang="en-US" altLang="en-US" dirty="0">
                <a:solidFill>
                  <a:srgbClr val="000000"/>
                </a:solidFill>
                <a:latin typeface="Helvetica Neue"/>
                <a:sym typeface="Helvetica Neue"/>
              </a:rPr>
              <a:t>: plot that groups observations into bins and counting the number of events that fall in the bin</a:t>
            </a: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en-US" dirty="0">
              <a:solidFill>
                <a:srgbClr val="000000"/>
              </a:solidFill>
              <a:latin typeface="Helvetica Neue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Helvetica Neue"/>
                <a:sym typeface="Helvetica Neue"/>
              </a:rPr>
              <a:t>The counts (or frequencies) in each bin are plotted as a bar graph with bins on x-axis and frequency on y-axis</a:t>
            </a: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en-US" dirty="0">
              <a:solidFill>
                <a:srgbClr val="000000"/>
              </a:solidFill>
              <a:latin typeface="Helvetica Neue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Helvetica Neue"/>
                <a:sym typeface="Helvetica Neue"/>
              </a:rPr>
              <a:t>Choice of number of bins is important:</a:t>
            </a: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Helvetica Neue"/>
                <a:sym typeface="Helvetica Neue"/>
              </a:rPr>
              <a:t>controls the coarseness of the distribution</a:t>
            </a: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Helvetica Neue"/>
                <a:sym typeface="Helvetica Neue"/>
              </a:rPr>
              <a:t>how well the density of observations is plotted</a:t>
            </a: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en-US" altLang="en-US" dirty="0">
              <a:solidFill>
                <a:srgbClr val="000000"/>
              </a:solidFill>
              <a:latin typeface="Helvetica Neue"/>
              <a:sym typeface="Helvetica Neue"/>
            </a:endParaRPr>
          </a:p>
          <a:p>
            <a:pPr marR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altLang="en-US" dirty="0">
                <a:solidFill>
                  <a:srgbClr val="000000"/>
                </a:solidFill>
                <a:latin typeface="Helvetica Neue"/>
                <a:sym typeface="Helvetica Neue"/>
              </a:rPr>
              <a:t>Shape of the histogram often matches well-known probability distributions</a:t>
            </a: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en-US" dirty="0">
              <a:solidFill>
                <a:srgbClr val="000000"/>
              </a:solidFill>
              <a:latin typeface="Helvetica Neue"/>
              <a:sym typeface="Helvetica Neue"/>
            </a:endParaRP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en-US" alt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</p:txBody>
      </p:sp>
      <p:pic>
        <p:nvPicPr>
          <p:cNvPr id="2050" name="Picture 2" descr="Histogram Plot With 10 Bins of a Random Data Sample">
            <a:extLst>
              <a:ext uri="{FF2B5EF4-FFF2-40B4-BE49-F238E27FC236}">
                <a16:creationId xmlns:a16="http://schemas.microsoft.com/office/drawing/2014/main" id="{F0B634F1-0910-5826-89E9-74527E645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1158" y="2644041"/>
            <a:ext cx="6723512" cy="504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istogram Plot With 3 Bins of a Random Data Sample">
            <a:extLst>
              <a:ext uri="{FF2B5EF4-FFF2-40B4-BE49-F238E27FC236}">
                <a16:creationId xmlns:a16="http://schemas.microsoft.com/office/drawing/2014/main" id="{91CFC299-A790-E812-4EE6-0DE42D031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1158" y="7402308"/>
            <a:ext cx="6723512" cy="504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B35C20-956E-B64E-65D9-6D0FCB78AFF9}"/>
              </a:ext>
            </a:extLst>
          </p:cNvPr>
          <p:cNvSpPr txBox="1"/>
          <p:nvPr/>
        </p:nvSpPr>
        <p:spPr>
          <a:xfrm>
            <a:off x="20339702" y="4842193"/>
            <a:ext cx="20616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Helvetica Neue"/>
                <a:sym typeface="Helvetica Neue"/>
              </a:rPr>
              <a:t>10 bins</a:t>
            </a:r>
            <a:endParaRPr lang="LID4096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6AB74E-C98C-BF1D-AE76-D82A6D19ACBF}"/>
              </a:ext>
            </a:extLst>
          </p:cNvPr>
          <p:cNvSpPr txBox="1"/>
          <p:nvPr/>
        </p:nvSpPr>
        <p:spPr>
          <a:xfrm>
            <a:off x="20339702" y="9600460"/>
            <a:ext cx="20616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Helvetica Neue"/>
                <a:sym typeface="Helvetica Neue"/>
              </a:rPr>
              <a:t>3 bins</a:t>
            </a:r>
            <a:endParaRPr lang="LID4096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7D996E-48D7-D2C6-0F53-F582AF29DD1F}"/>
              </a:ext>
            </a:extLst>
          </p:cNvPr>
          <p:cNvSpPr txBox="1"/>
          <p:nvPr/>
        </p:nvSpPr>
        <p:spPr>
          <a:xfrm>
            <a:off x="1315085" y="12075916"/>
            <a:ext cx="12927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hlinkClick r:id="rId6"/>
              </a:rPr>
              <a:t>source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87663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11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Parametric Density Estimation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C28340-6CBF-5737-6A61-4ED0C7CFA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33890" y="3899107"/>
            <a:ext cx="11621008" cy="8300721"/>
          </a:xfrm>
          <a:prstGeom prst="rect">
            <a:avLst/>
          </a:prstGeom>
        </p:spPr>
      </p:pic>
      <p:sp>
        <p:nvSpPr>
          <p:cNvPr id="10" name="Text Box 21">
            <a:extLst>
              <a:ext uri="{FF2B5EF4-FFF2-40B4-BE49-F238E27FC236}">
                <a16:creationId xmlns:a16="http://schemas.microsoft.com/office/drawing/2014/main" id="{8CFDD83F-C09D-18C8-E418-F9C51C301B10}"/>
              </a:ext>
            </a:extLst>
          </p:cNvPr>
          <p:cNvSpPr txBox="1"/>
          <p:nvPr/>
        </p:nvSpPr>
        <p:spPr>
          <a:xfrm>
            <a:off x="19215300" y="4687274"/>
            <a:ext cx="2584041" cy="133369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50800" tIns="50800" rIns="50800" bIns="50800" numCol="1" spcCol="38100" rtlCol="0" anchor="t" forceAA="0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4000" dirty="0">
                <a:solidFill>
                  <a:srgbClr val="000000"/>
                </a:solidFill>
                <a:latin typeface="Helvetica Neue"/>
                <a:sym typeface="Helvetica Neue"/>
              </a:rPr>
              <a:t>Gaussian</a:t>
            </a:r>
          </a:p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4000" dirty="0">
                <a:solidFill>
                  <a:srgbClr val="000000"/>
                </a:solidFill>
                <a:latin typeface="Helvetica Neue"/>
                <a:sym typeface="Helvetica Neue"/>
              </a:rPr>
              <a:t>distribution</a:t>
            </a:r>
            <a:endParaRPr kumimoji="0" lang="en-US" alt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</p:txBody>
      </p:sp>
      <p:sp>
        <p:nvSpPr>
          <p:cNvPr id="2" name="Text Box 1">
            <a:extLst>
              <a:ext uri="{FF2B5EF4-FFF2-40B4-BE49-F238E27FC236}">
                <a16:creationId xmlns:a16="http://schemas.microsoft.com/office/drawing/2014/main" id="{9B56FA83-8BB2-C3D1-B5C1-5E3C2C67C0DE}"/>
              </a:ext>
            </a:extLst>
          </p:cNvPr>
          <p:cNvSpPr txBox="1"/>
          <p:nvPr/>
        </p:nvSpPr>
        <p:spPr>
          <a:xfrm>
            <a:off x="1506220" y="3899107"/>
            <a:ext cx="10108595" cy="816299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anchorCtr="0" forceAA="0">
            <a:no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4000" b="1" dirty="0">
                <a:solidFill>
                  <a:srgbClr val="0100C8"/>
                </a:solidFill>
                <a:latin typeface="Helvetica Neue"/>
                <a:sym typeface="Helvetica Neue"/>
              </a:rPr>
              <a:t>Example:</a:t>
            </a: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  <a:p>
            <a:pPr defTabSz="2438400" hangingPunct="0"/>
            <a:r>
              <a:rPr lang="en-US" altLang="en-US" sz="4000" dirty="0">
                <a:latin typeface="Helvetica Neue"/>
              </a:rPr>
              <a:t>Take 1000 random people and measure their height</a:t>
            </a:r>
          </a:p>
          <a:p>
            <a:pPr defTabSz="2438400" hangingPunct="0"/>
            <a:endParaRPr kumimoji="0" lang="en-US" alt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  <a:p>
            <a:pPr defTabSz="2438400" hangingPunct="0"/>
            <a:r>
              <a:rPr lang="en-US" altLang="en-US" sz="4000" dirty="0">
                <a:solidFill>
                  <a:srgbClr val="000000"/>
                </a:solidFill>
                <a:latin typeface="Helvetica Neue"/>
                <a:sym typeface="Helvetica Neue"/>
              </a:rPr>
              <a:t>Create a histogram of the data</a:t>
            </a:r>
          </a:p>
          <a:p>
            <a:pPr defTabSz="2438400" hangingPunct="0"/>
            <a:endParaRPr kumimoji="0" lang="en-US" alt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  <a:p>
            <a:pPr defTabSz="2438400" hangingPunct="0"/>
            <a:r>
              <a:rPr lang="en-US" altLang="en-US" sz="4000" dirty="0">
                <a:solidFill>
                  <a:srgbClr val="000000"/>
                </a:solidFill>
                <a:latin typeface="Helvetica Neue"/>
                <a:sym typeface="Helvetica Neue"/>
              </a:rPr>
              <a:t>Sampled points follow a </a:t>
            </a:r>
            <a:r>
              <a:rPr lang="en-US" altLang="en-US" sz="4000" b="1" dirty="0">
                <a:solidFill>
                  <a:srgbClr val="0100C8"/>
                </a:solidFill>
                <a:latin typeface="Helvetica Neue"/>
                <a:sym typeface="Helvetica Neue"/>
              </a:rPr>
              <a:t>Gaussian distribution</a:t>
            </a:r>
          </a:p>
          <a:p>
            <a:pPr defTabSz="2438400" hangingPunct="0"/>
            <a:endParaRPr kumimoji="0" lang="en-US" alt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  <a:p>
            <a:pPr defTabSz="2438400" hangingPunct="0"/>
            <a:r>
              <a:rPr lang="en-US" altLang="en-US" sz="4000" dirty="0">
                <a:solidFill>
                  <a:srgbClr val="000000"/>
                </a:solidFill>
                <a:latin typeface="Helvetica Neue"/>
                <a:sym typeface="Helvetica Neue"/>
              </a:rPr>
              <a:t>It has </a:t>
            </a:r>
            <a:r>
              <a:rPr lang="en-US" altLang="en-US" sz="4000" dirty="0">
                <a:solidFill>
                  <a:srgbClr val="0100C8"/>
                </a:solidFill>
                <a:latin typeface="Helvetica Neue"/>
                <a:sym typeface="Helvetica Neue"/>
              </a:rPr>
              <a:t>parameters</a:t>
            </a:r>
            <a:r>
              <a:rPr lang="en-US" altLang="en-US" sz="4000" dirty="0">
                <a:solidFill>
                  <a:srgbClr val="000000"/>
                </a:solidFill>
                <a:latin typeface="Helvetica Neue"/>
                <a:sym typeface="Helvetica Neue"/>
              </a:rPr>
              <a:t>: </a:t>
            </a:r>
            <a:r>
              <a:rPr lang="en-US" altLang="en-US" sz="4000" dirty="0">
                <a:solidFill>
                  <a:srgbClr val="FF2D64"/>
                </a:solidFill>
                <a:latin typeface="Helvetica Neue"/>
                <a:sym typeface="Helvetica Neue"/>
              </a:rPr>
              <a:t>mean</a:t>
            </a:r>
            <a:r>
              <a:rPr lang="en-US" altLang="en-US" sz="4000" dirty="0">
                <a:solidFill>
                  <a:srgbClr val="000000"/>
                </a:solidFill>
                <a:latin typeface="Helvetica Neue"/>
                <a:sym typeface="Helvetica Neue"/>
              </a:rPr>
              <a:t> and </a:t>
            </a:r>
            <a:r>
              <a:rPr lang="en-US" altLang="en-US" sz="4000" dirty="0">
                <a:solidFill>
                  <a:srgbClr val="FF2D64"/>
                </a:solidFill>
                <a:latin typeface="Helvetica Neue"/>
                <a:sym typeface="Helvetica Neue"/>
              </a:rPr>
              <a:t>variance</a:t>
            </a:r>
          </a:p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r>
              <a:rPr lang="en-GB" altLang="en-US" dirty="0">
                <a:latin typeface="Helvetica Neue"/>
                <a:sym typeface="Helvetica Neue"/>
              </a:rPr>
              <a:t>Mean: 164.87</a:t>
            </a:r>
          </a:p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r>
              <a:rPr kumimoji="0" lang="en-GB" altLang="en-US" b="0" i="0" u="none" strike="noStrike" cap="none" spc="0" normalizeH="0" baseline="0" dirty="0">
                <a:ln>
                  <a:noFill/>
                </a:ln>
                <a:effectLst/>
                <a:uFillTx/>
                <a:latin typeface="Helvetica Neue"/>
                <a:sym typeface="Helvetica Neue"/>
              </a:rPr>
              <a:t>Variance:</a:t>
            </a:r>
            <a:r>
              <a:rPr kumimoji="0" lang="en-GB" altLang="en-US" b="0" i="0" u="none" strike="noStrike" cap="none" spc="0" normalizeH="0" dirty="0">
                <a:ln>
                  <a:noFill/>
                </a:ln>
                <a:effectLst/>
                <a:uFillTx/>
                <a:latin typeface="Helvetica Neue"/>
                <a:sym typeface="Helvetica Neue"/>
              </a:rPr>
              <a:t> 25.13</a:t>
            </a:r>
            <a:endParaRPr kumimoji="0" lang="en-US" altLang="en-US" b="0" i="0" u="none" strike="noStrike" cap="none" spc="0" normalizeH="0" baseline="0" dirty="0">
              <a:ln>
                <a:noFill/>
              </a:ln>
              <a:effectLst/>
              <a:uFillTx/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97620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12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Gaussian Distribution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A5D13DE-BF08-71BE-8C20-435F38BAC5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8119" y="3838989"/>
            <a:ext cx="12848590" cy="82111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21">
                <a:extLst>
                  <a:ext uri="{FF2B5EF4-FFF2-40B4-BE49-F238E27FC236}">
                    <a16:creationId xmlns:a16="http://schemas.microsoft.com/office/drawing/2014/main" id="{DEA56206-FCBE-29CD-5944-18750B70139E}"/>
                  </a:ext>
                </a:extLst>
              </p:cNvPr>
              <p:cNvSpPr txBox="1"/>
              <p:nvPr/>
            </p:nvSpPr>
            <p:spPr>
              <a:xfrm>
                <a:off x="3286434" y="3944620"/>
                <a:ext cx="3257550" cy="7372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none" lIns="50800" tIns="50800" rIns="50800" bIns="50800" numCol="1" spcCol="38100" rtlCol="0" anchor="t" forceAA="0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DejaVu Math TeX Gyre" panose="02000503000000000000" charset="0"/>
                          <a:sym typeface="Helvetica Neue"/>
                        </a:rPr>
                        <m:t>𝑥</m:t>
                      </m:r>
                      <m:r>
                        <a:rPr kumimoji="0" lang="en-US" sz="400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DejaVu Math TeX Gyre" panose="02000503000000000000" charset="0"/>
                          <a:sym typeface="Helvetica Neue"/>
                        </a:rPr>
                        <m:t>~</m:t>
                      </m:r>
                      <m:r>
                        <a:rPr kumimoji="0" lang="en-US" sz="400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DejaVu Math TeX Gyre" panose="02000503000000000000" charset="0"/>
                          <a:sym typeface="Helvetica Neue"/>
                        </a:rPr>
                        <m:t>𝑁</m:t>
                      </m:r>
                      <m:r>
                        <a:rPr kumimoji="0" lang="en-US" sz="400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DejaVu Math TeX Gyre" panose="02000503000000000000" charset="0"/>
                          <a:sym typeface="Helvetica Neue"/>
                        </a:rPr>
                        <m:t>(</m:t>
                      </m:r>
                      <m:r>
                        <a:rPr kumimoji="0" lang="en-US" sz="400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DejaVu Math TeX Gyre" panose="02000503000000000000" charset="0"/>
                          <a:sym typeface="Helvetica Neue"/>
                        </a:rPr>
                        <m:t>𝜇</m:t>
                      </m:r>
                      <m:r>
                        <a:rPr kumimoji="0" lang="en-US" sz="400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DejaVu Math TeX Gyre" panose="02000503000000000000" charset="0"/>
                          <a:sym typeface="Helvetica Neue"/>
                        </a:rPr>
                        <m:t>,</m:t>
                      </m:r>
                      <m:sSup>
                        <m:sSupPr>
                          <m:ctrlPr>
                            <a:rPr kumimoji="0" lang="en-US" sz="400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sSupPr>
                        <m:e>
                          <m:r>
                            <a:rPr kumimoji="0" lang="en-US" sz="400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𝜎</m:t>
                          </m:r>
                        </m:e>
                        <m:sup>
                          <m:r>
                            <a:rPr kumimoji="0" lang="en-US" sz="400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2</m:t>
                          </m:r>
                        </m:sup>
                      </m:sSup>
                      <m:r>
                        <a:rPr kumimoji="0" lang="en-US" sz="400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DejaVu Math TeX Gyre" panose="02000503000000000000" charset="0"/>
                          <a:sym typeface="Helvetica Neue"/>
                        </a:rPr>
                        <m:t>)</m:t>
                      </m:r>
                    </m:oMath>
                  </m:oMathPara>
                </a14:m>
                <a:endParaRPr kumimoji="0" lang="en-US" sz="4000" b="0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DejaVu Math TeX Gyre" panose="02000503000000000000" charset="0"/>
                  <a:ea typeface="+mn-ea"/>
                  <a:cs typeface="DejaVu Math TeX Gyre" panose="02000503000000000000" charset="0"/>
                  <a:sym typeface="Helvetica Neue"/>
                </a:endParaRPr>
              </a:p>
            </p:txBody>
          </p:sp>
        </mc:Choice>
        <mc:Fallback xmlns="">
          <p:sp>
            <p:nvSpPr>
              <p:cNvPr id="12" name="Text Box 21">
                <a:extLst>
                  <a:ext uri="{FF2B5EF4-FFF2-40B4-BE49-F238E27FC236}">
                    <a16:creationId xmlns:a16="http://schemas.microsoft.com/office/drawing/2014/main" id="{DEA56206-FCBE-29CD-5944-18750B701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434" y="3944620"/>
                <a:ext cx="3257550" cy="7372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38">
                <a:extLst>
                  <a:ext uri="{FF2B5EF4-FFF2-40B4-BE49-F238E27FC236}">
                    <a16:creationId xmlns:a16="http://schemas.microsoft.com/office/drawing/2014/main" id="{7861E4B3-284D-ACB5-3464-3550A645ACE4}"/>
                  </a:ext>
                </a:extLst>
              </p:cNvPr>
              <p:cNvSpPr txBox="1"/>
              <p:nvPr/>
            </p:nvSpPr>
            <p:spPr>
              <a:xfrm>
                <a:off x="1587290" y="5119894"/>
                <a:ext cx="8279757" cy="693028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none" lIns="50800" tIns="50800" rIns="50800" bIns="50800" numCol="1" spcCol="38100" rtlCol="0" anchor="t" forceAA="0">
                <a:noAutofit/>
              </a:bodyPr>
              <a:lstStyle/>
              <a:p>
                <a:pPr marL="0" marR="0" indent="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altLang="en-US" sz="40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𝑓</m:t>
                          </m:r>
                        </m:e>
                        <m:sub>
                          <m:r>
                            <a:rPr kumimoji="0" lang="en-US" altLang="en-US" sz="4000" b="1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𝜽</m:t>
                          </m:r>
                        </m:sub>
                      </m:sSub>
                      <m:d>
                        <m:dPr>
                          <m:ctrlPr>
                            <a:rPr kumimoji="0" lang="en-US" altLang="en-US" sz="40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dPr>
                        <m:e>
                          <m:r>
                            <a:rPr kumimoji="0" lang="en-US" altLang="en-US" sz="40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𝑥</m:t>
                          </m:r>
                        </m:e>
                      </m:d>
                      <m:r>
                        <a:rPr kumimoji="0" lang="en-GB" alt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 </m:t>
                      </m:r>
                      <m:r>
                        <a:rPr kumimoji="0" lang="en-GB" altLang="en-US" sz="40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  </m:t>
                      </m:r>
                      <m:r>
                        <a:rPr kumimoji="0" lang="en-GB" alt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𝑤h𝑒𝑟𝑒</m:t>
                      </m:r>
                      <m:r>
                        <a:rPr kumimoji="0" lang="en-GB" alt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  </m:t>
                      </m:r>
                      <m:r>
                        <a:rPr kumimoji="0" lang="en-US" altLang="en-US" sz="4000" b="1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𝜽</m:t>
                      </m:r>
                      <m:r>
                        <a:rPr kumimoji="0" lang="en-US" altLang="en-US" sz="40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=</m:t>
                      </m:r>
                      <m:d>
                        <m:dPr>
                          <m:ctrlPr>
                            <a:rPr kumimoji="0" lang="en-US" altLang="en-US" sz="40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dPr>
                        <m:e>
                          <m:r>
                            <a:rPr kumimoji="0" lang="en-US" sz="400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𝜇</m:t>
                          </m:r>
                          <m:r>
                            <a:rPr kumimoji="0" lang="en-US" sz="400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,</m:t>
                          </m:r>
                          <m:sSup>
                            <m:sSupPr>
                              <m:ctrlPr>
                                <a:rPr kumimoji="0" lang="en-US" sz="400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DejaVu Math TeX Gyre" panose="02000503000000000000" charset="0"/>
                                  <a:sym typeface="Helvetica Neue"/>
                                </a:rPr>
                              </m:ctrlPr>
                            </m:sSupPr>
                            <m:e>
                              <m:r>
                                <a:rPr kumimoji="0" lang="en-US" sz="400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DejaVu Math TeX Gyre" panose="02000503000000000000" charset="0"/>
                                  <a:sym typeface="Helvetica Neue"/>
                                </a:rPr>
                                <m:t>𝜎</m:t>
                              </m:r>
                            </m:e>
                            <m:sup>
                              <m:r>
                                <a:rPr kumimoji="0" lang="en-US" sz="400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DejaVu Math TeX Gyre" panose="02000503000000000000" charset="0"/>
                                  <a:sym typeface="Helvetica Neue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0" lang="en-GB" sz="4000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mbria Math" panose="02040503050406030204" pitchFamily="18" charset="0"/>
                  <a:ea typeface="+mn-ea"/>
                  <a:cs typeface="DejaVu Math TeX Gyre" panose="02000503000000000000" charset="0"/>
                  <a:sym typeface="Helvetica Neue"/>
                </a:endParaRPr>
              </a:p>
              <a:p>
                <a:pPr marL="0" marR="0" indent="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GB" sz="4000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mbria Math" panose="02040503050406030204" pitchFamily="18" charset="0"/>
                  <a:ea typeface="+mn-ea"/>
                  <a:cs typeface="DejaVu Math TeX Gyre" panose="02000503000000000000" charset="0"/>
                  <a:sym typeface="Helvetica Neue"/>
                </a:endParaRPr>
              </a:p>
              <a:p>
                <a:pPr marL="0" marR="0" indent="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en-US" sz="40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altLang="en-US" sz="40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𝑓</m:t>
                          </m:r>
                        </m:e>
                        <m:sub>
                          <m:r>
                            <a:rPr kumimoji="0" lang="en-US" sz="400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𝜇</m:t>
                          </m:r>
                          <m:r>
                            <a:rPr kumimoji="0" lang="en-US" sz="400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,</m:t>
                          </m:r>
                          <m:sSup>
                            <m:sSupPr>
                              <m:ctrlPr>
                                <a:rPr kumimoji="0" lang="en-US" sz="400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DejaVu Math TeX Gyre" panose="02000503000000000000" charset="0"/>
                                  <a:sym typeface="Helvetica Neue"/>
                                </a:rPr>
                              </m:ctrlPr>
                            </m:sSupPr>
                            <m:e>
                              <m:r>
                                <a:rPr kumimoji="0" lang="en-US" sz="400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DejaVu Math TeX Gyre" panose="02000503000000000000" charset="0"/>
                                  <a:sym typeface="Helvetica Neue"/>
                                </a:rPr>
                                <m:t>𝜎</m:t>
                              </m:r>
                            </m:e>
                            <m:sup>
                              <m:r>
                                <a:rPr kumimoji="0" lang="en-US" sz="400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DejaVu Math TeX Gyre" panose="02000503000000000000" charset="0"/>
                                  <a:sym typeface="Helvetica Neue"/>
                                </a:rPr>
                                <m:t>2</m:t>
                              </m:r>
                            </m:sup>
                          </m:sSup>
                        </m:sub>
                      </m:sSub>
                      <m:r>
                        <a:rPr kumimoji="0" lang="en-US" altLang="en-US" sz="40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(</m:t>
                      </m:r>
                      <m:r>
                        <a:rPr kumimoji="0" lang="en-US" altLang="en-US" sz="40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𝑥</m:t>
                      </m:r>
                      <m:r>
                        <a:rPr kumimoji="0" lang="en-US" altLang="en-US" sz="40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)=</m:t>
                      </m:r>
                      <m:f>
                        <m:fPr>
                          <m:ctrlPr>
                            <a:rPr kumimoji="0" lang="en-US" altLang="en-US" sz="40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fPr>
                        <m:num>
                          <m:r>
                            <a:rPr kumimoji="0" lang="en-US" altLang="en-US" sz="40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1</m:t>
                          </m:r>
                        </m:num>
                        <m:den>
                          <m:r>
                            <a:rPr kumimoji="0" lang="en-US" altLang="en-US" sz="40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𝜎</m:t>
                          </m:r>
                          <m:rad>
                            <m:radPr>
                              <m:degHide m:val="on"/>
                              <m:ctrlPr>
                                <a:rPr kumimoji="0" lang="en-US" altLang="en-US" sz="40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MS Mincho" charset="0"/>
                                  <a:cs typeface="DejaVu Math TeX Gyre" panose="02000503000000000000" charset="0"/>
                                  <a:sym typeface="Helvetica Neue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altLang="en-US" sz="40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MS Mincho" charset="0"/>
                                  <a:cs typeface="DejaVu Math TeX Gyre" panose="02000503000000000000" charset="0"/>
                                  <a:sym typeface="Helvetica Neue"/>
                                </a:rPr>
                                <m:t>2</m:t>
                              </m:r>
                              <m:r>
                                <a:rPr kumimoji="0" lang="en-US" altLang="en-US" sz="40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MS Mincho" charset="0"/>
                                  <a:cs typeface="DejaVu Math TeX Gyre" panose="02000503000000000000" charset="0"/>
                                  <a:sym typeface="Helvetica Neue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r>
                        <a:rPr kumimoji="0" lang="en-US" altLang="en-US" sz="40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𝑒𝑥𝑝</m:t>
                      </m:r>
                      <m:d>
                        <m:dPr>
                          <m:ctrlPr>
                            <a:rPr kumimoji="0" lang="en-US" altLang="en-US" sz="40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altLang="en-US" sz="40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MS Mincho" charset="0"/>
                                  <a:cs typeface="DejaVu Math TeX Gyre" panose="02000503000000000000" charset="0"/>
                                  <a:sym typeface="Helvetica Neue"/>
                                </a:rPr>
                              </m:ctrlPr>
                            </m:fPr>
                            <m:num>
                              <m:r>
                                <a:rPr kumimoji="0" lang="en-US" altLang="en-US" sz="40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MS Mincho" charset="0"/>
                                  <a:cs typeface="DejaVu Math TeX Gyre" panose="02000503000000000000" charset="0"/>
                                  <a:sym typeface="Helvetica Neue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kumimoji="0" lang="en-US" altLang="en-US" sz="4000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MS Mincho" charset="0"/>
                                      <a:cs typeface="DejaVu Math TeX Gyre" panose="02000503000000000000" charset="0"/>
                                      <a:sym typeface="Helvetica Neue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en-US" sz="4000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MS Mincho" charset="0"/>
                                      <a:cs typeface="DejaVu Math TeX Gyre" panose="02000503000000000000" charset="0"/>
                                      <a:sym typeface="Helvetica Neue"/>
                                    </a:rPr>
                                    <m:t>(</m:t>
                                  </m:r>
                                  <m:r>
                                    <a:rPr kumimoji="0" lang="en-US" altLang="en-US" sz="4000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MS Mincho" charset="0"/>
                                      <a:cs typeface="DejaVu Math TeX Gyre" panose="02000503000000000000" charset="0"/>
                                      <a:sym typeface="Helvetica Neue"/>
                                    </a:rPr>
                                    <m:t>𝑥</m:t>
                                  </m:r>
                                  <m:r>
                                    <a:rPr kumimoji="0" lang="en-US" altLang="en-US" sz="4000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MS Mincho" charset="0"/>
                                      <a:cs typeface="DejaVu Math TeX Gyre" panose="02000503000000000000" charset="0"/>
                                      <a:sym typeface="Helvetica Neue"/>
                                    </a:rPr>
                                    <m:t>−</m:t>
                                  </m:r>
                                  <m:r>
                                    <a:rPr kumimoji="0" lang="en-US" altLang="en-US" sz="4000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MS Mincho" charset="0"/>
                                      <a:cs typeface="DejaVu Math TeX Gyre" panose="02000503000000000000" charset="0"/>
                                      <a:sym typeface="Helvetica Neue"/>
                                    </a:rPr>
                                    <m:t>𝜇</m:t>
                                  </m:r>
                                  <m:r>
                                    <a:rPr kumimoji="0" lang="en-US" altLang="en-US" sz="4000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MS Mincho" charset="0"/>
                                      <a:cs typeface="DejaVu Math TeX Gyre" panose="02000503000000000000" charset="0"/>
                                      <a:sym typeface="Helvetica Neue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kumimoji="0" lang="en-US" altLang="en-US" sz="4000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MS Mincho" charset="0"/>
                                      <a:cs typeface="DejaVu Math TeX Gyre" panose="02000503000000000000" charset="0"/>
                                      <a:sym typeface="Helvetica Neue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en-US" altLang="en-US" sz="40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MS Mincho" charset="0"/>
                                  <a:cs typeface="DejaVu Math TeX Gyre" panose="02000503000000000000" charset="0"/>
                                  <a:sym typeface="Helvetica Neue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kumimoji="0" lang="en-US" altLang="en-US" sz="4000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MS Mincho" charset="0"/>
                                      <a:cs typeface="DejaVu Math TeX Gyre" panose="02000503000000000000" charset="0"/>
                                      <a:sym typeface="Helvetica Neue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en-US" sz="4000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MS Mincho" charset="0"/>
                                      <a:cs typeface="DejaVu Math TeX Gyre" panose="02000503000000000000" charset="0"/>
                                      <a:sym typeface="Helvetica Neue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kumimoji="0" lang="en-US" altLang="en-US" sz="4000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MS Mincho" charset="0"/>
                                      <a:cs typeface="DejaVu Math TeX Gyre" panose="02000503000000000000" charset="0"/>
                                      <a:sym typeface="Helvetica Neue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kumimoji="0" lang="en-US" altLang="en-US" sz="400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DejaVu Math TeX Gyre" panose="02000503000000000000" charset="0"/>
                  <a:ea typeface="MS Mincho" charset="0"/>
                  <a:cs typeface="DejaVu Math TeX Gyre" panose="02000503000000000000" charset="0"/>
                  <a:sym typeface="Helvetica Neue"/>
                </a:endParaRPr>
              </a:p>
              <a:p>
                <a:pPr defTabSz="2438400" hangingPunct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lang="en-US" alt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DejaVu Math TeX Gyre" panose="02000503000000000000" charset="0"/>
                              <a:sym typeface="Helvetica Neue"/>
                            </a:rPr>
                            <m:t>𝑓</m:t>
                          </m:r>
                        </m:e>
                        <m:sub>
                          <m:r>
                            <a:rPr lang="en-US" altLang="en-US" sz="4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𝜽</m:t>
                          </m:r>
                        </m:sub>
                      </m:sSub>
                      <m:r>
                        <a:rPr kumimoji="0" lang="en-US" altLang="en-US" sz="40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(</m:t>
                      </m:r>
                      <m:r>
                        <a:rPr kumimoji="0" lang="en-US" altLang="en-US" sz="40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𝑥</m:t>
                      </m:r>
                      <m:r>
                        <a:rPr kumimoji="0" lang="en-US" altLang="en-US" sz="40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)=</m:t>
                      </m:r>
                      <m:f>
                        <m:fPr>
                          <m:ctrlPr>
                            <a:rPr kumimoji="0" lang="en-US" altLang="en-US" sz="40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fPr>
                        <m:num>
                          <m:r>
                            <a:rPr kumimoji="0" lang="en-US" altLang="en-US" sz="40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altLang="en-US" sz="4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MS Mincho" charset="0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l-CY" altLang="en-US" sz="4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MS Mincho" charset="0"/>
                                  <a:sym typeface="Helvetica Neue"/>
                                </a:rPr>
                                <m:t>𝜃</m:t>
                              </m:r>
                            </m:e>
                            <m:sub>
                              <m:r>
                                <a:rPr kumimoji="0" lang="el-CY" altLang="en-US" sz="4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MS Mincho" charset="0"/>
                                  <a:sym typeface="Helvetica Neue"/>
                                </a:rPr>
                                <m:t>2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kumimoji="0" lang="en-US" altLang="en-US" sz="40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MS Mincho" charset="0"/>
                                  <a:cs typeface="DejaVu Math TeX Gyre" panose="02000503000000000000" charset="0"/>
                                  <a:sym typeface="Helvetica Neue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altLang="en-US" sz="40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MS Mincho" charset="0"/>
                                  <a:cs typeface="DejaVu Math TeX Gyre" panose="02000503000000000000" charset="0"/>
                                  <a:sym typeface="Helvetica Neue"/>
                                </a:rPr>
                                <m:t>2</m:t>
                              </m:r>
                              <m:r>
                                <a:rPr kumimoji="0" lang="en-US" altLang="en-US" sz="40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MS Mincho" charset="0"/>
                                  <a:cs typeface="DejaVu Math TeX Gyre" panose="02000503000000000000" charset="0"/>
                                  <a:sym typeface="Helvetica Neue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r>
                        <a:rPr kumimoji="0" lang="en-US" altLang="en-US" sz="40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𝑒𝑥𝑝</m:t>
                      </m:r>
                      <m:d>
                        <m:dPr>
                          <m:ctrlPr>
                            <a:rPr kumimoji="0" lang="en-US" altLang="en-US" sz="40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altLang="en-US" sz="40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MS Mincho" charset="0"/>
                                  <a:cs typeface="DejaVu Math TeX Gyre" panose="02000503000000000000" charset="0"/>
                                  <a:sym typeface="Helvetica Neue"/>
                                </a:rPr>
                              </m:ctrlPr>
                            </m:fPr>
                            <m:num>
                              <m:r>
                                <a:rPr kumimoji="0" lang="en-US" altLang="en-US" sz="40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MS Mincho" charset="0"/>
                                  <a:cs typeface="DejaVu Math TeX Gyre" panose="02000503000000000000" charset="0"/>
                                  <a:sym typeface="Helvetica Neue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kumimoji="0" lang="en-US" altLang="en-US" sz="4000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MS Mincho" charset="0"/>
                                      <a:cs typeface="DejaVu Math TeX Gyre" panose="02000503000000000000" charset="0"/>
                                      <a:sym typeface="Helvetica Neue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en-US" sz="4000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MS Mincho" charset="0"/>
                                      <a:cs typeface="DejaVu Math TeX Gyre" panose="02000503000000000000" charset="0"/>
                                      <a:sym typeface="Helvetica Neue"/>
                                    </a:rPr>
                                    <m:t>(</m:t>
                                  </m:r>
                                  <m:r>
                                    <a:rPr kumimoji="0" lang="en-US" altLang="en-US" sz="4000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MS Mincho" charset="0"/>
                                      <a:cs typeface="DejaVu Math TeX Gyre" panose="02000503000000000000" charset="0"/>
                                      <a:sym typeface="Helvetica Neue"/>
                                    </a:rPr>
                                    <m:t>𝑥</m:t>
                                  </m:r>
                                  <m:r>
                                    <a:rPr kumimoji="0" lang="en-US" altLang="en-US" sz="4000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MS Mincho" charset="0"/>
                                      <a:cs typeface="DejaVu Math TeX Gyre" panose="02000503000000000000" charset="0"/>
                                      <a:sym typeface="Helvetica Neue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en-US" sz="4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S Mincho" charset="0"/>
                                          <a:sym typeface="Helvetica Neue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CY" altLang="en-US" sz="4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S Mincho" charset="0"/>
                                          <a:sym typeface="Helvetica Neue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l-CY" altLang="en-US" sz="4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S Mincho" charset="0"/>
                                          <a:sym typeface="Helvetica Neue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kumimoji="0" lang="en-US" altLang="en-US" sz="4000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MS Mincho" charset="0"/>
                                      <a:cs typeface="DejaVu Math TeX Gyre" panose="02000503000000000000" charset="0"/>
                                      <a:sym typeface="Helvetica Neue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kumimoji="0" lang="en-US" altLang="en-US" sz="4000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MS Mincho" charset="0"/>
                                      <a:cs typeface="DejaVu Math TeX Gyre" panose="02000503000000000000" charset="0"/>
                                      <a:sym typeface="Helvetica Neue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en-US" altLang="en-US" sz="40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MS Mincho" charset="0"/>
                                  <a:cs typeface="DejaVu Math TeX Gyre" panose="02000503000000000000" charset="0"/>
                                  <a:sym typeface="Helvetica Neue"/>
                                </a:rPr>
                                <m:t>2</m:t>
                              </m:r>
                              <m:sSubSup>
                                <m:sSubSupPr>
                                  <m:ctrlPr>
                                    <a:rPr kumimoji="0" lang="en-US" altLang="en-US" sz="40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MS Mincho" charset="0"/>
                                      <a:sym typeface="Helvetica Neue"/>
                                    </a:rPr>
                                  </m:ctrlPr>
                                </m:sSubSupPr>
                                <m:e>
                                  <m:r>
                                    <a:rPr lang="el-CY" altLang="en-US" sz="4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sym typeface="Helvetica Neue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kumimoji="0" lang="el-CY" altLang="en-US" sz="40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MS Mincho" charset="0"/>
                                      <a:sym typeface="Helvetica Neue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kumimoji="0" lang="el-CY" altLang="en-US" sz="40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MS Mincho" charset="0"/>
                                      <a:sym typeface="Helvetica Neue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kumimoji="0" lang="el-CY" altLang="en-US" sz="400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DejaVu Math TeX Gyre" panose="02000503000000000000" charset="0"/>
                  <a:ea typeface="MS Mincho" charset="0"/>
                  <a:cs typeface="DejaVu Math TeX Gyre" panose="02000503000000000000" charset="0"/>
                  <a:sym typeface="Helvetica Neue"/>
                </a:endParaRPr>
              </a:p>
              <a:p>
                <a:pPr defTabSz="2438400" hangingPunct="0"/>
                <a:endParaRPr lang="el-CY" altLang="en-US" sz="4000" dirty="0">
                  <a:solidFill>
                    <a:srgbClr val="000000"/>
                  </a:solidFill>
                  <a:latin typeface="DejaVu Math TeX Gyre" panose="02000503000000000000" charset="0"/>
                  <a:ea typeface="MS Mincho" charset="0"/>
                  <a:cs typeface="DejaVu Math TeX Gyre" panose="02000503000000000000" charset="0"/>
                  <a:sym typeface="Helvetica Neue"/>
                </a:endParaRPr>
              </a:p>
              <a:p>
                <a:pPr defTabSz="2438400" hangingPunct="0"/>
                <a:endParaRPr kumimoji="0" lang="el-CY" altLang="en-US" sz="400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DejaVu Math TeX Gyre" panose="02000503000000000000" charset="0"/>
                  <a:ea typeface="MS Mincho" charset="0"/>
                  <a:cs typeface="DejaVu Math TeX Gyre" panose="02000503000000000000" charset="0"/>
                  <a:sym typeface="Helvetica Neue"/>
                </a:endParaRPr>
              </a:p>
              <a:p>
                <a:pPr defTabSz="2438400" hangingPunct="0"/>
                <a:r>
                  <a:rPr kumimoji="0" lang="en-GB" altLang="en-US" sz="400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ea typeface="MS Mincho" charset="0"/>
                    <a:cs typeface="DejaVu Math TeX Gyre" panose="02000503000000000000" charset="0"/>
                    <a:sym typeface="Helvetica Neue"/>
                  </a:rPr>
                  <a:t>Linear regression: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4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  <a:sym typeface="Helvetica Neue"/>
                          </a:rPr>
                        </m:ctrlPr>
                      </m:sSubPr>
                      <m:e>
                        <m:r>
                          <a:rPr lang="en-US" alt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  <a:sym typeface="Helvetica Neue"/>
                          </a:rPr>
                          <m:t>𝑓</m:t>
                        </m:r>
                      </m:e>
                      <m:sub>
                        <m:r>
                          <a:rPr lang="en-US" altLang="en-US" sz="4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DejaVu Math TeX Gyre" panose="02000503000000000000" charset="0"/>
                            <a:sym typeface="Helvetica Neue"/>
                          </a:rPr>
                          <m:t>𝜽</m:t>
                        </m:r>
                      </m:sub>
                    </m:sSub>
                    <m:r>
                      <a:rPr kumimoji="0" lang="en-US" altLang="en-US" sz="4000" b="0" i="1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MS Mincho" charset="0"/>
                        <a:cs typeface="DejaVu Math TeX Gyre" panose="02000503000000000000" charset="0"/>
                        <a:sym typeface="Helvetica Neue"/>
                      </a:rPr>
                      <m:t>(</m:t>
                    </m:r>
                    <m:r>
                      <a:rPr kumimoji="0" lang="en-US" altLang="en-US" sz="4000" b="0" i="1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MS Mincho" charset="0"/>
                        <a:cs typeface="DejaVu Math TeX Gyre" panose="02000503000000000000" charset="0"/>
                        <a:sym typeface="Helvetica Neue"/>
                      </a:rPr>
                      <m:t>𝑥</m:t>
                    </m:r>
                    <m:r>
                      <a:rPr kumimoji="0" lang="en-US" altLang="en-US" sz="4000" b="0" i="1" u="none" strike="noStrike" cap="none" spc="0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MS Mincho" charset="0"/>
                        <a:cs typeface="DejaVu Math TeX Gyre" panose="02000503000000000000" charset="0"/>
                        <a:sym typeface="Helvetica Neue"/>
                      </a:rPr>
                      <m:t>)=</m:t>
                    </m:r>
                  </m:oMath>
                </a14:m>
                <a:r>
                  <a:rPr lang="en-US" altLang="en-US" sz="4000" dirty="0">
                    <a:solidFill>
                      <a:srgbClr val="000000"/>
                    </a:solidFill>
                    <a:ea typeface="MS Mincho" charset="0"/>
                    <a:sym typeface="Helvetica Neue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charset="0"/>
                            <a:sym typeface="Helvetica Neue"/>
                          </a:rPr>
                        </m:ctrlPr>
                      </m:sSubPr>
                      <m:e>
                        <m:r>
                          <a:rPr lang="el-CY" alt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charset="0"/>
                            <a:sym typeface="Helvetica Neue"/>
                          </a:rPr>
                          <m:t>𝜃</m:t>
                        </m:r>
                      </m:e>
                      <m:sub>
                        <m:r>
                          <a:rPr lang="el-CY" alt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charset="0"/>
                            <a:sym typeface="Helvetica Neue"/>
                          </a:rPr>
                          <m:t>1</m:t>
                        </m:r>
                      </m:sub>
                    </m:sSub>
                    <m:r>
                      <a:rPr lang="en-GB" altLang="en-US" sz="4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charset="0"/>
                        <a:sym typeface="Helvetica Neue"/>
                      </a:rPr>
                      <m:t>𝑥</m:t>
                    </m:r>
                    <m:r>
                      <a:rPr lang="en-GB" altLang="en-US" sz="4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charset="0"/>
                        <a:sym typeface="Helvetica Neue"/>
                      </a:rPr>
                      <m:t>+</m:t>
                    </m:r>
                    <m:sSub>
                      <m:sSubPr>
                        <m:ctrlPr>
                          <a:rPr lang="en-US" alt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charset="0"/>
                            <a:sym typeface="Helvetica Neue"/>
                          </a:rPr>
                        </m:ctrlPr>
                      </m:sSubPr>
                      <m:e>
                        <m:r>
                          <a:rPr lang="el-CY" alt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charset="0"/>
                            <a:sym typeface="Helvetica Neue"/>
                          </a:rPr>
                          <m:t>𝜃</m:t>
                        </m:r>
                      </m:e>
                      <m:sub>
                        <m:r>
                          <a:rPr lang="el-CY" alt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charset="0"/>
                            <a:sym typeface="Helvetica Neue"/>
                          </a:rPr>
                          <m:t>2</m:t>
                        </m:r>
                      </m:sub>
                    </m:sSub>
                  </m:oMath>
                </a14:m>
                <a:endParaRPr kumimoji="0" lang="en-US" altLang="en-US" sz="400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MS Mincho" charset="0"/>
                  <a:cs typeface="DejaVu Math TeX Gyre" panose="02000503000000000000" charset="0"/>
                  <a:sym typeface="Helvetica Neue"/>
                </a:endParaRPr>
              </a:p>
              <a:p>
                <a:pPr marL="0" marR="0" indent="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en-US" altLang="en-US" sz="4000" dirty="0">
                  <a:solidFill>
                    <a:srgbClr val="000000"/>
                  </a:solidFill>
                  <a:latin typeface="DejaVu Math TeX Gyre" panose="02000503000000000000" charset="0"/>
                  <a:ea typeface="MS Mincho" charset="0"/>
                  <a:cs typeface="DejaVu Math TeX Gyre" panose="02000503000000000000" charset="0"/>
                  <a:sym typeface="Helvetica Neue"/>
                </a:endParaRPr>
              </a:p>
              <a:p>
                <a:pPr marL="0" marR="0" indent="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altLang="en-US" sz="400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DejaVu Math TeX Gyre" panose="02000503000000000000" charset="0"/>
                  <a:ea typeface="MS Mincho" charset="0"/>
                  <a:cs typeface="DejaVu Math TeX Gyre" panose="02000503000000000000" charset="0"/>
                  <a:sym typeface="Helvetica Neue"/>
                </a:endParaRPr>
              </a:p>
            </p:txBody>
          </p:sp>
        </mc:Choice>
        <mc:Fallback xmlns="">
          <p:sp>
            <p:nvSpPr>
              <p:cNvPr id="13" name="Text Box 38">
                <a:extLst>
                  <a:ext uri="{FF2B5EF4-FFF2-40B4-BE49-F238E27FC236}">
                    <a16:creationId xmlns:a16="http://schemas.microsoft.com/office/drawing/2014/main" id="{7861E4B3-284D-ACB5-3464-3550A645A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290" y="5119894"/>
                <a:ext cx="8279757" cy="6930280"/>
              </a:xfrm>
              <a:prstGeom prst="rect">
                <a:avLst/>
              </a:prstGeom>
              <a:blipFill>
                <a:blip r:embed="rId6"/>
                <a:stretch>
                  <a:fillRect l="-3091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002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13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1364423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Parameter fitting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 Box 45">
            <a:extLst>
              <a:ext uri="{FF2B5EF4-FFF2-40B4-BE49-F238E27FC236}">
                <a16:creationId xmlns:a16="http://schemas.microsoft.com/office/drawing/2014/main" id="{44ABAB84-0448-FAE7-1B1D-877AB95E50C0}"/>
              </a:ext>
            </a:extLst>
          </p:cNvPr>
          <p:cNvSpPr txBox="1"/>
          <p:nvPr/>
        </p:nvSpPr>
        <p:spPr>
          <a:xfrm>
            <a:off x="1474714" y="4673752"/>
            <a:ext cx="9029163" cy="133369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000" b="1" i="0" u="none" strike="noStrike" cap="none" spc="0" normalizeH="0" baseline="0" dirty="0">
                <a:ln>
                  <a:noFill/>
                </a:ln>
                <a:solidFill>
                  <a:srgbClr val="0100C8"/>
                </a:solidFill>
                <a:effectLst/>
                <a:uFillTx/>
                <a:latin typeface="Helvetica Neue"/>
                <a:sym typeface="Helvetica Neue"/>
              </a:rPr>
              <a:t>How do we estimate the parameters of this model?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46">
                <a:extLst>
                  <a:ext uri="{FF2B5EF4-FFF2-40B4-BE49-F238E27FC236}">
                    <a16:creationId xmlns:a16="http://schemas.microsoft.com/office/drawing/2014/main" id="{0988E1BE-EA3A-4C61-394D-B9418B1C2630}"/>
                  </a:ext>
                </a:extLst>
              </p:cNvPr>
              <p:cNvSpPr txBox="1"/>
              <p:nvPr/>
            </p:nvSpPr>
            <p:spPr>
              <a:xfrm>
                <a:off x="1474714" y="6542759"/>
                <a:ext cx="6450086" cy="388176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t" forceAA="0">
                <a:spAutoFit/>
              </a:bodyPr>
              <a:lstStyle/>
              <a:p>
                <a:pPr marL="0" marR="0" indent="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en-US" sz="4000" dirty="0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Dataset</a:t>
                </a:r>
                <a:r>
                  <a:rPr lang="en-US" altLang="en-US" sz="4000" dirty="0">
                    <a:solidFill>
                      <a:srgbClr val="000000"/>
                    </a:solidFill>
                    <a:sym typeface="Helvetica Neue"/>
                  </a:rPr>
                  <a:t>: </a:t>
                </a:r>
                <a14:m>
                  <m:oMath xmlns:m="http://schemas.openxmlformats.org/officeDocument/2006/math">
                    <m:r>
                      <a:rPr lang="en-GB" alt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Helvetica Neue"/>
                      </a:rPr>
                      <m:t>𝐷</m:t>
                    </m:r>
                    <m:r>
                      <a:rPr lang="en-GB" altLang="en-U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Helvetica Neue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alt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alt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pPr>
                          <m:e>
                            <m:r>
                              <a:rPr lang="en-GB" altLang="en-US" sz="4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𝒙</m:t>
                            </m:r>
                          </m:e>
                          <m:sup>
                            <m:r>
                              <a:rPr lang="en-GB" alt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(1)</m:t>
                            </m:r>
                          </m:sup>
                        </m:sSup>
                        <m:r>
                          <a:rPr lang="en-GB" alt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,…,</m:t>
                        </m:r>
                        <m:sSup>
                          <m:sSupPr>
                            <m:ctrlPr>
                              <a:rPr lang="en-GB" alt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pPr>
                          <m:e>
                            <m:r>
                              <a:rPr lang="en-GB" altLang="en-US" sz="4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𝒙</m:t>
                            </m:r>
                          </m:e>
                          <m:sup>
                            <m:r>
                              <a:rPr lang="en-GB" alt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(</m:t>
                            </m:r>
                            <m:r>
                              <a:rPr lang="en-GB" alt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𝑚</m:t>
                            </m:r>
                            <m:r>
                              <a:rPr lang="en-GB" alt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)</m:t>
                            </m:r>
                          </m:sup>
                        </m:sSup>
                      </m:e>
                    </m:d>
                  </m:oMath>
                </a14:m>
                <a:endParaRPr kumimoji="0" lang="en-US" sz="4000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mbria Math" panose="02040503050406030204" pitchFamily="18" charset="0"/>
                  <a:ea typeface="MS Mincho" charset="0"/>
                  <a:cs typeface="DejaVu Math TeX Gyre" panose="02000503000000000000" charset="0"/>
                  <a:sym typeface="Helvetica Neue"/>
                </a:endParaRPr>
              </a:p>
              <a:p>
                <a:pPr marL="0" marR="0" indent="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4000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mbria Math" panose="02040503050406030204" pitchFamily="18" charset="0"/>
                  <a:ea typeface="MS Mincho" charset="0"/>
                  <a:cs typeface="DejaVu Math TeX Gyre" panose="02000503000000000000" charset="0"/>
                  <a:sym typeface="Helvetica Neue"/>
                </a:endParaRPr>
              </a:p>
              <a:p>
                <a:pPr marL="0" marR="0" indent="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00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𝜇</m:t>
                      </m:r>
                      <m:r>
                        <a:rPr kumimoji="0" lang="en-GB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=</m:t>
                      </m:r>
                      <m:f>
                        <m:fPr>
                          <m:ctrlPr>
                            <a:rPr kumimoji="0" lang="en-GB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sym typeface="Helvetica Neue"/>
                            </a:rPr>
                          </m:ctrlPr>
                        </m:fPr>
                        <m:num>
                          <m:r>
                            <a:rPr kumimoji="0" lang="en-GB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sym typeface="Helvetica Neue"/>
                            </a:rPr>
                            <m:t>1</m:t>
                          </m:r>
                        </m:num>
                        <m:den>
                          <m:r>
                            <a:rPr kumimoji="0" lang="en-GB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sym typeface="Helvetica Neue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kumimoji="0" lang="en-GB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sym typeface="Helvetica Neue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0" lang="en-GB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sym typeface="Helvetica Neue"/>
                            </a:rPr>
                            <m:t>𝑖</m:t>
                          </m:r>
                          <m:r>
                            <a:rPr kumimoji="0" lang="en-GB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sym typeface="Helvetica Neue"/>
                            </a:rPr>
                            <m:t>=1</m:t>
                          </m:r>
                        </m:sub>
                        <m:sup>
                          <m:r>
                            <a:rPr kumimoji="0" lang="en-GB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sym typeface="Helvetica Neue"/>
                            </a:rPr>
                            <m:t>𝑚</m:t>
                          </m:r>
                        </m:sup>
                        <m:e>
                          <m:sSup>
                            <m:sSupPr>
                              <m:ctrlPr>
                                <a:rPr kumimoji="0" lang="en-GB" sz="4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MS Mincho" charset="0"/>
                                  <a:sym typeface="Helvetica Neue"/>
                                </a:rPr>
                              </m:ctrlPr>
                            </m:sSupPr>
                            <m:e>
                              <m:r>
                                <a:rPr kumimoji="0" lang="en-GB" sz="4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MS Mincho" charset="0"/>
                                  <a:sym typeface="Helvetica Neue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en-GB" sz="4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MS Mincho" charset="0"/>
                                  <a:sym typeface="Helvetica Neue"/>
                                </a:rPr>
                                <m:t>(</m:t>
                              </m:r>
                              <m:r>
                                <a:rPr kumimoji="0" lang="en-GB" sz="4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MS Mincho" charset="0"/>
                                  <a:sym typeface="Helvetica Neue"/>
                                </a:rPr>
                                <m:t>𝑖</m:t>
                              </m:r>
                              <m:r>
                                <a:rPr kumimoji="0" lang="en-GB" sz="4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MS Mincho" charset="0"/>
                                  <a:sym typeface="Helvetica Neue"/>
                                </a:rPr>
                                <m:t>)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kumimoji="0" lang="en-US" altLang="en-US" sz="400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Helvetica Neue"/>
                </a:endParaRPr>
              </a:p>
              <a:p>
                <a:pPr marL="0" marR="0" indent="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400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sSupPr>
                        <m:e>
                          <m:r>
                            <a:rPr kumimoji="0" lang="en-US" sz="400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𝜎</m:t>
                          </m:r>
                        </m:e>
                        <m:sup>
                          <m:r>
                            <a:rPr kumimoji="0" lang="en-US" sz="400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2</m:t>
                          </m:r>
                        </m:sup>
                      </m:sSup>
                      <m:r>
                        <a:rPr kumimoji="0" lang="en-GB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=</m:t>
                      </m:r>
                      <m:f>
                        <m:fPr>
                          <m:ctrlPr>
                            <a:rPr kumimoji="0" lang="en-GB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sym typeface="Helvetica Neue"/>
                            </a:rPr>
                          </m:ctrlPr>
                        </m:fPr>
                        <m:num>
                          <m:r>
                            <a:rPr kumimoji="0" lang="en-GB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sym typeface="Helvetica Neue"/>
                            </a:rPr>
                            <m:t>1</m:t>
                          </m:r>
                        </m:num>
                        <m:den>
                          <m:r>
                            <a:rPr kumimoji="0" lang="en-GB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sym typeface="Helvetica Neue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kumimoji="0" lang="en-GB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sym typeface="Helvetica Neue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0" lang="en-GB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sym typeface="Helvetica Neue"/>
                            </a:rPr>
                            <m:t>𝑖</m:t>
                          </m:r>
                          <m:r>
                            <a:rPr kumimoji="0" lang="en-GB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sym typeface="Helvetica Neue"/>
                            </a:rPr>
                            <m:t>=1</m:t>
                          </m:r>
                        </m:sub>
                        <m:sup>
                          <m:r>
                            <a:rPr kumimoji="0" lang="en-GB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sym typeface="Helvetica Neue"/>
                            </a:rPr>
                            <m:t>𝑚</m:t>
                          </m:r>
                        </m:sup>
                        <m:e>
                          <m:sSup>
                            <m:sSupPr>
                              <m:ctrlPr>
                                <a:rPr kumimoji="0" lang="en-GB" sz="4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MS Mincho" charset="0"/>
                                  <a:sym typeface="Helvetica Neue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GB" sz="40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MS Mincho" charset="0"/>
                                      <a:sym typeface="Helvetica Neue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GB" sz="40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ea typeface="MS Mincho" charset="0"/>
                                          <a:sym typeface="Helvetica Neue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GB" sz="40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ea typeface="MS Mincho" charset="0"/>
                                          <a:sym typeface="Helvetica Neue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kumimoji="0" lang="en-GB" sz="40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ea typeface="MS Mincho" charset="0"/>
                                          <a:sym typeface="Helvetica Neue"/>
                                        </a:rPr>
                                        <m:t>(</m:t>
                                      </m:r>
                                      <m:r>
                                        <a:rPr kumimoji="0" lang="en-GB" sz="40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ea typeface="MS Mincho" charset="0"/>
                                          <a:sym typeface="Helvetica Neue"/>
                                        </a:rPr>
                                        <m:t>𝑖</m:t>
                                      </m:r>
                                      <m:r>
                                        <a:rPr kumimoji="0" lang="en-GB" sz="40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ea typeface="MS Mincho" charset="0"/>
                                          <a:sym typeface="Helvetica Neue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kumimoji="0" lang="en-GB" sz="40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MS Mincho" charset="0"/>
                                      <a:sym typeface="Helvetica Neue"/>
                                    </a:rPr>
                                    <m:t>−</m:t>
                                  </m:r>
                                  <m:r>
                                    <a:rPr kumimoji="0" lang="el-CY" sz="40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ea typeface="MS Mincho" charset="0"/>
                                      <a:sym typeface="Helvetica Neue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0" lang="en-GB" sz="4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MS Mincho" charset="0"/>
                                  <a:sym typeface="Helvetica Neue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kumimoji="0" lang="en-US" altLang="en-US" sz="400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Helvetica Neue"/>
                </a:endParaRPr>
              </a:p>
            </p:txBody>
          </p:sp>
        </mc:Choice>
        <mc:Fallback xmlns="">
          <p:sp>
            <p:nvSpPr>
              <p:cNvPr id="16" name="Text Box 46">
                <a:extLst>
                  <a:ext uri="{FF2B5EF4-FFF2-40B4-BE49-F238E27FC236}">
                    <a16:creationId xmlns:a16="http://schemas.microsoft.com/office/drawing/2014/main" id="{0988E1BE-EA3A-4C61-394D-B9418B1C26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714" y="6542759"/>
                <a:ext cx="6450086" cy="3881768"/>
              </a:xfrm>
              <a:prstGeom prst="rect">
                <a:avLst/>
              </a:prstGeom>
              <a:blipFill>
                <a:blip r:embed="rId4"/>
                <a:stretch>
                  <a:fillRect l="-3970" t="-1884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Data Sample Histogram With Probability Density Function Overlay for the Normal Distribution">
            <a:extLst>
              <a:ext uri="{FF2B5EF4-FFF2-40B4-BE49-F238E27FC236}">
                <a16:creationId xmlns:a16="http://schemas.microsoft.com/office/drawing/2014/main" id="{B21DF87D-7CCC-E2DF-FE94-E124692F5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4488" y="3114675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EE69A3-036F-FDE0-8249-8B807131CEE6}"/>
              </a:ext>
            </a:extLst>
          </p:cNvPr>
          <p:cNvSpPr txBox="1"/>
          <p:nvPr/>
        </p:nvSpPr>
        <p:spPr>
          <a:xfrm>
            <a:off x="16907371" y="10619753"/>
            <a:ext cx="64720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6600" b="1" i="0" u="none" strike="noStrike" cap="none" spc="0" normalizeH="0" baseline="0" dirty="0">
                <a:ln>
                  <a:noFill/>
                </a:ln>
                <a:solidFill>
                  <a:srgbClr val="92D050"/>
                </a:solidFill>
                <a:effectLst/>
                <a:uFillTx/>
                <a:latin typeface="Helvetica Neue"/>
                <a:sym typeface="Helvetica Neue"/>
              </a:rPr>
              <a:t>x</a:t>
            </a:r>
            <a:endParaRPr lang="LID4096" sz="6600" dirty="0">
              <a:solidFill>
                <a:srgbClr val="92D050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E5CA80F-CA71-42DE-F97D-D77E94404F04}"/>
              </a:ext>
            </a:extLst>
          </p:cNvPr>
          <p:cNvCxnSpPr>
            <a:cxnSpLocks/>
          </p:cNvCxnSpPr>
          <p:nvPr/>
        </p:nvCxnSpPr>
        <p:spPr>
          <a:xfrm flipV="1">
            <a:off x="17227550" y="5704114"/>
            <a:ext cx="3423" cy="5541736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709C8C4-CF64-3F9C-B2A9-AE76207EFFC4}"/>
                  </a:ext>
                </a:extLst>
              </p:cNvPr>
              <p:cNvSpPr txBox="1"/>
              <p:nvPr/>
            </p:nvSpPr>
            <p:spPr>
              <a:xfrm>
                <a:off x="15650552" y="5103949"/>
                <a:ext cx="1904023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dirty="0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𝒑</m:t>
                      </m:r>
                      <m:r>
                        <a:rPr kumimoji="0" lang="en-US" altLang="en-US" sz="3600" b="1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 Neue"/>
                        </a:rPr>
                        <m:t>(</m:t>
                      </m:r>
                      <m:r>
                        <a:rPr kumimoji="0" lang="en-US" altLang="en-US" sz="3600" b="1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 Neue"/>
                        </a:rPr>
                        <m:t>𝒙</m:t>
                      </m:r>
                      <m:r>
                        <a:rPr kumimoji="0" lang="en-US" altLang="en-US" sz="3600" b="1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 Neue"/>
                        </a:rPr>
                        <m:t>)</m:t>
                      </m:r>
                    </m:oMath>
                  </m:oMathPara>
                </a14:m>
                <a:endParaRPr lang="en-GB" sz="3600" b="1" dirty="0">
                  <a:solidFill>
                    <a:srgbClr val="92D050"/>
                  </a:solidFill>
                </a:endParaRPr>
              </a:p>
              <a:p>
                <a:pPr algn="ctr"/>
                <a:r>
                  <a:rPr lang="en-GB" b="1" dirty="0">
                    <a:solidFill>
                      <a:srgbClr val="92D050"/>
                    </a:solidFill>
                  </a:rPr>
                  <a:t>high</a:t>
                </a:r>
                <a:endParaRPr lang="LID4096" sz="3600" b="1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709C8C4-CF64-3F9C-B2A9-AE76207EFF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0552" y="5103949"/>
                <a:ext cx="1904023" cy="1200329"/>
              </a:xfrm>
              <a:prstGeom prst="rect">
                <a:avLst/>
              </a:prstGeom>
              <a:blipFill>
                <a:blip r:embed="rId6"/>
                <a:stretch>
                  <a:fillRect b="-18274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06420549-C8AA-32A4-ADB0-2A0FFBD5359F}"/>
              </a:ext>
            </a:extLst>
          </p:cNvPr>
          <p:cNvSpPr txBox="1"/>
          <p:nvPr/>
        </p:nvSpPr>
        <p:spPr>
          <a:xfrm>
            <a:off x="20348781" y="10636306"/>
            <a:ext cx="64720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6600" b="1" i="0" u="none" strike="noStrike" cap="none" spc="0" normalizeH="0" baseline="0" dirty="0">
                <a:ln>
                  <a:noFill/>
                </a:ln>
                <a:solidFill>
                  <a:srgbClr val="FF2D64"/>
                </a:solidFill>
                <a:effectLst/>
                <a:uFillTx/>
                <a:latin typeface="Helvetica Neue"/>
                <a:sym typeface="Helvetica Neue"/>
              </a:rPr>
              <a:t>x</a:t>
            </a:r>
            <a:endParaRPr lang="LID4096" sz="6600" dirty="0">
              <a:solidFill>
                <a:srgbClr val="FF2D6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425EB72-CDAF-A32E-3BFD-9F26DA7F87B9}"/>
                  </a:ext>
                </a:extLst>
              </p:cNvPr>
              <p:cNvSpPr txBox="1"/>
              <p:nvPr/>
            </p:nvSpPr>
            <p:spPr>
              <a:xfrm>
                <a:off x="20348781" y="9759508"/>
                <a:ext cx="1904023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dirty="0" smtClean="0">
                          <a:solidFill>
                            <a:srgbClr val="FF2D64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𝒑</m:t>
                      </m:r>
                      <m:r>
                        <a:rPr kumimoji="0" lang="en-US" altLang="en-US" sz="3600" b="1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FF2D64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 Neue"/>
                        </a:rPr>
                        <m:t>(</m:t>
                      </m:r>
                      <m:r>
                        <a:rPr kumimoji="0" lang="en-US" altLang="en-US" sz="3600" b="1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FF2D64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 Neue"/>
                        </a:rPr>
                        <m:t>𝒙</m:t>
                      </m:r>
                      <m:r>
                        <a:rPr kumimoji="0" lang="en-US" altLang="en-US" sz="3600" b="1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FF2D64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 Neue"/>
                        </a:rPr>
                        <m:t>)</m:t>
                      </m:r>
                    </m:oMath>
                  </m:oMathPara>
                </a14:m>
                <a:endParaRPr lang="en-GB" sz="3600" b="1" dirty="0">
                  <a:solidFill>
                    <a:srgbClr val="FF2D64"/>
                  </a:solidFill>
                </a:endParaRPr>
              </a:p>
              <a:p>
                <a:pPr algn="ctr"/>
                <a:r>
                  <a:rPr lang="en-GB" b="1" dirty="0">
                    <a:solidFill>
                      <a:srgbClr val="FF2D64"/>
                    </a:solidFill>
                  </a:rPr>
                  <a:t>low</a:t>
                </a:r>
                <a:endParaRPr lang="LID4096" sz="3600" b="1" dirty="0">
                  <a:solidFill>
                    <a:srgbClr val="FF2D64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425EB72-CDAF-A32E-3BFD-9F26DA7F87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8781" y="9759508"/>
                <a:ext cx="1904023" cy="1200329"/>
              </a:xfrm>
              <a:prstGeom prst="rect">
                <a:avLst/>
              </a:prstGeom>
              <a:blipFill>
                <a:blip r:embed="rId7"/>
                <a:stretch>
                  <a:fillRect b="-18274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451D814-82F3-F4B7-8479-3B1638B05DCD}"/>
                  </a:ext>
                </a:extLst>
              </p:cNvPr>
              <p:cNvSpPr txBox="1"/>
              <p:nvPr/>
            </p:nvSpPr>
            <p:spPr>
              <a:xfrm>
                <a:off x="1322914" y="10883287"/>
                <a:ext cx="9180963" cy="13624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0" i="1" dirty="0" smtClean="0">
                          <a:solidFill>
                            <a:srgbClr val="0100C8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𝑝</m:t>
                      </m:r>
                      <m:d>
                        <m:dPr>
                          <m:ctrlPr>
                            <a:rPr kumimoji="0" lang="en-US" altLang="en-US" sz="360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0100C8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dPr>
                        <m:e>
                          <m:r>
                            <a:rPr kumimoji="0" lang="en-US" altLang="en-US" sz="36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0100C8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Neue"/>
                            </a:rPr>
                            <m:t>𝑥</m:t>
                          </m:r>
                        </m:e>
                      </m:d>
                      <m:r>
                        <a:rPr kumimoji="0" lang="en-GB" altLang="en-US" sz="36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100C8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 Neue"/>
                        </a:rPr>
                        <m:t>=</m:t>
                      </m:r>
                      <m:sSub>
                        <m:sSubPr>
                          <m:ctrlPr>
                            <a:rPr lang="en-US" altLang="en-US" i="1">
                              <a:solidFill>
                                <a:srgbClr val="0100C8"/>
                              </a:solidFill>
                              <a:latin typeface="Cambria Math" panose="02040503050406030204" pitchFamily="18" charset="0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lang="en-US" altLang="en-US" b="0" i="1">
                              <a:solidFill>
                                <a:srgbClr val="0100C8"/>
                              </a:solidFill>
                              <a:latin typeface="Cambria Math" panose="02040503050406030204" pitchFamily="18" charset="0"/>
                              <a:cs typeface="DejaVu Math TeX Gyre" panose="02000503000000000000" charset="0"/>
                              <a:sym typeface="Helvetica Neue"/>
                            </a:rPr>
                            <m:t>𝑓</m:t>
                          </m:r>
                        </m:e>
                        <m:sub>
                          <m:r>
                            <a:rPr lang="en-US" b="0" i="1">
                              <a:solidFill>
                                <a:srgbClr val="0100C8"/>
                              </a:solidFill>
                              <a:latin typeface="Cambria Math" panose="02040503050406030204" pitchFamily="18" charset="0"/>
                              <a:cs typeface="DejaVu Math TeX Gyre" panose="02000503000000000000" charset="0"/>
                              <a:sym typeface="Helvetica Neue"/>
                            </a:rPr>
                            <m:t>𝜇</m:t>
                          </m:r>
                          <m:r>
                            <a:rPr lang="en-US" b="0" i="1">
                              <a:solidFill>
                                <a:srgbClr val="0100C8"/>
                              </a:solidFill>
                              <a:latin typeface="Cambria Math" panose="02040503050406030204" pitchFamily="18" charset="0"/>
                              <a:cs typeface="DejaVu Math TeX Gyre" panose="02000503000000000000" charset="0"/>
                              <a:sym typeface="Helvetica Neue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100C8"/>
                                  </a:solidFill>
                                  <a:latin typeface="Cambria Math" panose="02040503050406030204" pitchFamily="18" charset="0"/>
                                  <a:cs typeface="DejaVu Math TeX Gyre" panose="02000503000000000000" charset="0"/>
                                  <a:sym typeface="Helvetica Neue"/>
                                </a:rPr>
                              </m:ctrlPr>
                            </m:sSupPr>
                            <m:e>
                              <m:r>
                                <a:rPr lang="en-US" b="0" i="1">
                                  <a:solidFill>
                                    <a:srgbClr val="0100C8"/>
                                  </a:solidFill>
                                  <a:latin typeface="Cambria Math" panose="02040503050406030204" pitchFamily="18" charset="0"/>
                                  <a:cs typeface="DejaVu Math TeX Gyre" panose="02000503000000000000" charset="0"/>
                                  <a:sym typeface="Helvetica Neue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b="0" i="1">
                                  <a:solidFill>
                                    <a:srgbClr val="0100C8"/>
                                  </a:solidFill>
                                  <a:latin typeface="Cambria Math" panose="02040503050406030204" pitchFamily="18" charset="0"/>
                                  <a:cs typeface="DejaVu Math TeX Gyre" panose="02000503000000000000" charset="0"/>
                                  <a:sym typeface="Helvetica Neue"/>
                                </a:rPr>
                                <m:t>2</m:t>
                              </m:r>
                            </m:sup>
                          </m:sSup>
                        </m:sub>
                      </m:sSub>
                      <m:r>
                        <a:rPr lang="en-US" altLang="en-US" b="0" i="1">
                          <a:solidFill>
                            <a:srgbClr val="0100C8"/>
                          </a:solidFill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(</m:t>
                      </m:r>
                      <m:r>
                        <a:rPr lang="en-US" altLang="en-US" b="0" i="1">
                          <a:solidFill>
                            <a:srgbClr val="0100C8"/>
                          </a:solidFill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𝑥</m:t>
                      </m:r>
                      <m:r>
                        <a:rPr lang="en-US" altLang="en-US" b="0" i="1">
                          <a:solidFill>
                            <a:srgbClr val="0100C8"/>
                          </a:solidFill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)=</m:t>
                      </m:r>
                      <m:f>
                        <m:fPr>
                          <m:ctrlPr>
                            <a:rPr lang="en-US" altLang="en-US" i="1">
                              <a:solidFill>
                                <a:srgbClr val="0100C8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fPr>
                        <m:num>
                          <m:r>
                            <a:rPr lang="en-US" altLang="en-US" b="0" i="1">
                              <a:solidFill>
                                <a:srgbClr val="0100C8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1</m:t>
                          </m:r>
                        </m:num>
                        <m:den>
                          <m:r>
                            <a:rPr lang="en-US" altLang="en-US" b="0" i="1">
                              <a:solidFill>
                                <a:srgbClr val="0100C8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𝜎</m:t>
                          </m:r>
                          <m:rad>
                            <m:radPr>
                              <m:degHide m:val="on"/>
                              <m:ctrlPr>
                                <a:rPr lang="en-US" altLang="en-US" i="1">
                                  <a:solidFill>
                                    <a:srgbClr val="0100C8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DejaVu Math TeX Gyre" panose="02000503000000000000" charset="0"/>
                                  <a:sym typeface="Helvetica Neue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en-US" b="0" i="1">
                                  <a:solidFill>
                                    <a:srgbClr val="0100C8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DejaVu Math TeX Gyre" panose="02000503000000000000" charset="0"/>
                                  <a:sym typeface="Helvetica Neue"/>
                                </a:rPr>
                                <m:t>2</m:t>
                              </m:r>
                              <m:r>
                                <a:rPr lang="en-US" altLang="en-US" b="0" i="1">
                                  <a:solidFill>
                                    <a:srgbClr val="0100C8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DejaVu Math TeX Gyre" panose="02000503000000000000" charset="0"/>
                                  <a:sym typeface="Helvetica Neue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r>
                        <a:rPr lang="en-US" altLang="en-US" b="0" i="1">
                          <a:solidFill>
                            <a:srgbClr val="0100C8"/>
                          </a:solidFill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𝑒𝑥𝑝</m:t>
                      </m:r>
                      <m:d>
                        <m:dPr>
                          <m:ctrlPr>
                            <a:rPr lang="en-US" altLang="en-US" i="1">
                              <a:solidFill>
                                <a:srgbClr val="0100C8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i="1">
                                  <a:solidFill>
                                    <a:srgbClr val="0100C8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DejaVu Math TeX Gyre" panose="02000503000000000000" charset="0"/>
                                  <a:sym typeface="Helvetica Neue"/>
                                </a:rPr>
                              </m:ctrlPr>
                            </m:fPr>
                            <m:num>
                              <m:r>
                                <a:rPr lang="en-US" altLang="en-US" b="0" i="1">
                                  <a:solidFill>
                                    <a:srgbClr val="0100C8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DejaVu Math TeX Gyre" panose="02000503000000000000" charset="0"/>
                                  <a:sym typeface="Helvetica Neue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en-US" i="1">
                                      <a:solidFill>
                                        <a:srgbClr val="0100C8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DejaVu Math TeX Gyre" panose="02000503000000000000" charset="0"/>
                                      <a:sym typeface="Helvetica Neue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b="0" i="1">
                                      <a:solidFill>
                                        <a:srgbClr val="0100C8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DejaVu Math TeX Gyre" panose="02000503000000000000" charset="0"/>
                                      <a:sym typeface="Helvetica Neue"/>
                                    </a:rPr>
                                    <m:t>(</m:t>
                                  </m:r>
                                  <m:r>
                                    <a:rPr lang="en-US" altLang="en-US" b="0" i="1">
                                      <a:solidFill>
                                        <a:srgbClr val="0100C8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DejaVu Math TeX Gyre" panose="02000503000000000000" charset="0"/>
                                      <a:sym typeface="Helvetica Neue"/>
                                    </a:rPr>
                                    <m:t>𝑥</m:t>
                                  </m:r>
                                  <m:r>
                                    <a:rPr lang="en-US" altLang="en-US" b="0" i="1">
                                      <a:solidFill>
                                        <a:srgbClr val="0100C8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DejaVu Math TeX Gyre" panose="02000503000000000000" charset="0"/>
                                      <a:sym typeface="Helvetica Neue"/>
                                    </a:rPr>
                                    <m:t>−</m:t>
                                  </m:r>
                                  <m:r>
                                    <a:rPr lang="en-US" altLang="en-US" b="0" i="1">
                                      <a:solidFill>
                                        <a:srgbClr val="0100C8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DejaVu Math TeX Gyre" panose="02000503000000000000" charset="0"/>
                                      <a:sym typeface="Helvetica Neue"/>
                                    </a:rPr>
                                    <m:t>𝜇</m:t>
                                  </m:r>
                                  <m:r>
                                    <a:rPr lang="en-US" altLang="en-US" b="0" i="1">
                                      <a:solidFill>
                                        <a:srgbClr val="0100C8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DejaVu Math TeX Gyre" panose="02000503000000000000" charset="0"/>
                                      <a:sym typeface="Helvetica Neue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en-US" b="0" i="1">
                                      <a:solidFill>
                                        <a:srgbClr val="0100C8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DejaVu Math TeX Gyre" panose="02000503000000000000" charset="0"/>
                                      <a:sym typeface="Helvetica Neue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en-US" b="0" i="1">
                                  <a:solidFill>
                                    <a:srgbClr val="0100C8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DejaVu Math TeX Gyre" panose="02000503000000000000" charset="0"/>
                                  <a:sym typeface="Helvetica Neue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altLang="en-US" i="1">
                                      <a:solidFill>
                                        <a:srgbClr val="0100C8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DejaVu Math TeX Gyre" panose="02000503000000000000" charset="0"/>
                                      <a:sym typeface="Helvetica Neue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b="0" i="1">
                                      <a:solidFill>
                                        <a:srgbClr val="0100C8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DejaVu Math TeX Gyre" panose="02000503000000000000" charset="0"/>
                                      <a:sym typeface="Helvetica Neue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altLang="en-US" b="0" i="1">
                                      <a:solidFill>
                                        <a:srgbClr val="0100C8"/>
                                      </a:solidFill>
                                      <a:latin typeface="Cambria Math" panose="02040503050406030204" pitchFamily="18" charset="0"/>
                                      <a:ea typeface="MS Mincho" charset="0"/>
                                      <a:cs typeface="DejaVu Math TeX Gyre" panose="02000503000000000000" charset="0"/>
                                      <a:sym typeface="Helvetica Neue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GB" sz="3600" dirty="0">
                  <a:solidFill>
                    <a:srgbClr val="0100C8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451D814-82F3-F4B7-8479-3B1638B05D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914" y="10883287"/>
                <a:ext cx="9180963" cy="13624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193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  <p:bldP spid="4" grpId="0"/>
      <p:bldP spid="17" grpId="0"/>
      <p:bldP spid="18" grpId="0"/>
      <p:bldP spid="19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1DD3F06-EC44-9C75-353D-063DF7072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3058" y="4840581"/>
            <a:ext cx="7013117" cy="644672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14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1"/>
            <a:ext cx="21590635" cy="1352716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Multidimensional Gaussian Distributions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4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550C70-6F96-64B6-6D3C-B1AE6C5BFC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5877" y="5411118"/>
            <a:ext cx="7013118" cy="53056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697FB3-76F9-79B0-600D-E1181EFA97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485" y="4718512"/>
            <a:ext cx="8902896" cy="669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58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15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1"/>
            <a:ext cx="21590635" cy="1352716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Density estimation in multidimensional case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550C70-6F96-64B6-6D3C-B1AE6C5BFC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15044" y="3944787"/>
            <a:ext cx="9168063" cy="69359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1">
                <a:extLst>
                  <a:ext uri="{FF2B5EF4-FFF2-40B4-BE49-F238E27FC236}">
                    <a16:creationId xmlns:a16="http://schemas.microsoft.com/office/drawing/2014/main" id="{7D5C0104-0132-9CD9-DA25-933AC124CE19}"/>
                  </a:ext>
                </a:extLst>
              </p:cNvPr>
              <p:cNvSpPr txBox="1"/>
              <p:nvPr/>
            </p:nvSpPr>
            <p:spPr>
              <a:xfrm>
                <a:off x="1506220" y="3944787"/>
                <a:ext cx="12203498" cy="81629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t" anchorCtr="0" forceAA="0">
                <a:noAutofit/>
              </a:bodyPr>
              <a:lstStyle/>
              <a:p>
                <a:pPr defTabSz="2438400" hangingPunct="0"/>
                <a:r>
                  <a:rPr lang="en-GB" altLang="en-US" sz="4000" dirty="0">
                    <a:solidFill>
                      <a:srgbClr val="0100C8"/>
                    </a:solidFill>
                    <a:latin typeface="Helvetica Neue"/>
                    <a:sym typeface="Helvetica Neue"/>
                  </a:rPr>
                  <a:t>Training set: </a:t>
                </a:r>
                <a14:m>
                  <m:oMath xmlns:m="http://schemas.openxmlformats.org/officeDocument/2006/math">
                    <m:r>
                      <a:rPr lang="en-GB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Helvetica Neue"/>
                      </a:rPr>
                      <m:t>𝐷</m:t>
                    </m:r>
                    <m:r>
                      <a:rPr lang="en-GB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Helvetica Neue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pPr>
                          <m:e>
                            <m:r>
                              <a:rPr lang="en-GB" alt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𝒙</m:t>
                            </m:r>
                          </m:e>
                          <m:sup>
                            <m:r>
                              <a:rPr lang="en-GB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(1)</m:t>
                            </m:r>
                          </m:sup>
                        </m:sSup>
                        <m:r>
                          <a:rPr lang="en-GB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,…,</m:t>
                        </m:r>
                        <m:sSup>
                          <m:sSupPr>
                            <m:ctrlPr>
                              <a:rPr lang="en-GB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pPr>
                          <m:e>
                            <m:r>
                              <a:rPr lang="en-GB" alt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𝒙</m:t>
                            </m:r>
                          </m:e>
                          <m:sup>
                            <m:r>
                              <a:rPr lang="en-GB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(</m:t>
                            </m:r>
                            <m:r>
                              <a:rPr lang="en-GB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𝑚</m:t>
                            </m:r>
                            <m:r>
                              <a:rPr lang="en-GB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)</m:t>
                            </m:r>
                          </m:sup>
                        </m:sSup>
                      </m:e>
                    </m:d>
                  </m:oMath>
                </a14:m>
                <a:endParaRPr kumimoji="0" lang="en-US" altLang="en-US" b="0" i="0" u="none" strike="noStrike" cap="none" spc="0" normalizeH="0" baseline="0" dirty="0">
                  <a:ln>
                    <a:noFill/>
                  </a:ln>
                  <a:effectLst/>
                  <a:uFillTx/>
                  <a:latin typeface="Helvetica Neue"/>
                  <a:sym typeface="Helvetica Neue"/>
                </a:endParaRPr>
              </a:p>
              <a:p>
                <a:pPr defTabSz="2438400" hangingPunct="0"/>
                <a:r>
                  <a:rPr lang="en-US" altLang="en-US" dirty="0">
                    <a:latin typeface="Helvetica Neue"/>
                    <a:sym typeface="Helvetica Neue"/>
                  </a:rPr>
                  <a:t>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sSupPr>
                      <m:e>
                        <m:r>
                          <a:rPr lang="en-GB" alt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𝒙</m:t>
                        </m:r>
                      </m:e>
                      <m:sup>
                        <m:r>
                          <a:rPr lang="en-GB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(</m:t>
                        </m:r>
                        <m:r>
                          <a:rPr lang="en-GB" alt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𝑖</m:t>
                        </m:r>
                        <m:r>
                          <a:rPr lang="en-GB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)</m:t>
                        </m:r>
                      </m:sup>
                    </m:sSup>
                    <m:r>
                      <a:rPr lang="en-GB" alt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Helvetica Neue"/>
                      </a:rPr>
                      <m:t>∈</m:t>
                    </m:r>
                    <m:sSup>
                      <m:sSupPr>
                        <m:ctrlPr>
                          <a:rPr lang="en-GB" alt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elvetica Neue"/>
                          </a:rPr>
                        </m:ctrlPr>
                      </m:sSupPr>
                      <m:e>
                        <m:r>
                          <a:rPr lang="en-GB" alt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elvetica Neue"/>
                          </a:rPr>
                          <m:t>ℝ</m:t>
                        </m:r>
                      </m:e>
                      <m:sup>
                        <m:r>
                          <a:rPr lang="en-GB" alt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elvetica Neue"/>
                          </a:rPr>
                          <m:t>𝑛</m:t>
                        </m:r>
                      </m:sup>
                    </m:sSup>
                  </m:oMath>
                </a14:m>
                <a:r>
                  <a:rPr kumimoji="0" lang="en-US" altLang="en-US" b="0" i="0" u="none" strike="noStrike" cap="none" spc="0" normalizeH="0" baseline="0" dirty="0">
                    <a:ln>
                      <a:noFill/>
                    </a:ln>
                    <a:effectLst/>
                    <a:uFillTx/>
                    <a:latin typeface="Helvetica Neue"/>
                    <a:sym typeface="Helvetica Neue"/>
                  </a:rPr>
                  <a:t> (has </a:t>
                </a:r>
                <a14:m>
                  <m:oMath xmlns:m="http://schemas.openxmlformats.org/officeDocument/2006/math">
                    <m:r>
                      <a:rPr kumimoji="0" lang="en-US" altLang="en-US" b="0" i="1" u="none" strike="noStrike" cap="none" spc="0" normalizeH="0" baseline="0" dirty="0" smtClean="0">
                        <a:ln>
                          <a:noFill/>
                        </a:ln>
                        <a:effectLst/>
                        <a:uFillTx/>
                        <a:latin typeface="Cambria Math" panose="02040503050406030204" pitchFamily="18" charset="0"/>
                        <a:sym typeface="Helvetica Neue"/>
                      </a:rPr>
                      <m:t>𝑛</m:t>
                    </m:r>
                  </m:oMath>
                </a14:m>
                <a:r>
                  <a:rPr kumimoji="0" lang="en-US" altLang="en-US" b="0" i="0" u="none" strike="noStrike" cap="none" spc="0" normalizeH="0" baseline="0" dirty="0">
                    <a:ln>
                      <a:noFill/>
                    </a:ln>
                    <a:effectLst/>
                    <a:uFillTx/>
                    <a:latin typeface="Helvetica Neue"/>
                    <a:sym typeface="Helvetica Neue"/>
                  </a:rPr>
                  <a:t> features)</a:t>
                </a:r>
              </a:p>
              <a:p>
                <a:pPr defTabSz="2438400" hangingPunct="0"/>
                <a:endParaRPr lang="en-US" altLang="en-US" dirty="0">
                  <a:latin typeface="Helvetica Neue"/>
                  <a:sym typeface="Helvetica Neue"/>
                </a:endParaRPr>
              </a:p>
              <a:p>
                <a:pPr defTabSz="2438400" hangingPunct="0"/>
                <a:endParaRPr kumimoji="0" lang="en-US" altLang="en-US" b="0" i="0" u="none" strike="noStrike" cap="none" spc="0" normalizeH="0" baseline="0" dirty="0">
                  <a:ln>
                    <a:noFill/>
                  </a:ln>
                  <a:effectLst/>
                  <a:uFillTx/>
                  <a:latin typeface="Helvetica Neue"/>
                  <a:sym typeface="Helvetica Neue"/>
                </a:endParaRPr>
              </a:p>
              <a:p>
                <a:pPr defTabSz="2438400" hangingPunct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GB" altLang="en-US" sz="4000" b="0" i="1" u="none" strike="noStrike" cap="none" spc="0" normalizeH="0" baseline="0" smtClean="0">
                          <a:ln>
                            <a:noFill/>
                          </a:ln>
                          <a:effectLst/>
                          <a:uFillTx/>
                          <a:latin typeface="Cambria Math" panose="02040503050406030204" pitchFamily="18" charset="0"/>
                          <a:sym typeface="Helvetica Neue"/>
                        </a:rPr>
                        <m:t>𝑝</m:t>
                      </m:r>
                      <m:d>
                        <m:dPr>
                          <m:ctrlPr>
                            <a:rPr kumimoji="0" lang="en-GB" altLang="en-US" sz="4000" b="0" i="1" u="none" strike="noStrike" cap="none" spc="0" normalizeH="0" baseline="0" smtClean="0">
                              <a:ln>
                                <a:noFill/>
                              </a:ln>
                              <a:effectLst/>
                              <a:uFillTx/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dPr>
                        <m:e>
                          <m:r>
                            <a:rPr kumimoji="0" lang="en-GB" altLang="en-US" sz="4000" b="1" i="1" u="none" strike="noStrike" cap="none" spc="0" normalizeH="0" baseline="0" smtClean="0">
                              <a:ln>
                                <a:noFill/>
                              </a:ln>
                              <a:effectLst/>
                              <a:uFillTx/>
                              <a:latin typeface="Cambria Math" panose="02040503050406030204" pitchFamily="18" charset="0"/>
                              <a:sym typeface="Helvetica Neue"/>
                            </a:rPr>
                            <m:t>𝒙</m:t>
                          </m:r>
                        </m:e>
                      </m:d>
                      <m:r>
                        <a:rPr kumimoji="0" lang="en-GB" altLang="en-US" sz="4000" b="0" i="1" u="none" strike="noStrike" cap="none" spc="0" normalizeH="0" baseline="0" smtClean="0">
                          <a:ln>
                            <a:noFill/>
                          </a:ln>
                          <a:effectLst/>
                          <a:uFillTx/>
                          <a:latin typeface="Cambria Math" panose="02040503050406030204" pitchFamily="18" charset="0"/>
                          <a:sym typeface="Helvetica Neue"/>
                        </a:rPr>
                        <m:t>=</m:t>
                      </m:r>
                      <m:r>
                        <a:rPr kumimoji="0" lang="en-GB" altLang="en-US" sz="4000" b="0" i="1" u="none" strike="noStrike" cap="none" spc="0" normalizeH="0" baseline="0" smtClean="0">
                          <a:ln>
                            <a:noFill/>
                          </a:ln>
                          <a:effectLst/>
                          <a:uFillTx/>
                          <a:latin typeface="Cambria Math" panose="02040503050406030204" pitchFamily="18" charset="0"/>
                          <a:sym typeface="Helvetica Neue"/>
                        </a:rPr>
                        <m:t>𝑝</m:t>
                      </m:r>
                      <m:d>
                        <m:dPr>
                          <m:ctrlPr>
                            <a:rPr kumimoji="0" lang="en-GB" altLang="en-US" sz="4000" b="0" i="1" u="none" strike="noStrike" cap="none" spc="0" normalizeH="0" baseline="0" smtClean="0">
                              <a:ln>
                                <a:noFill/>
                              </a:ln>
                              <a:effectLst/>
                              <a:uFillTx/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GB" altLang="en-US" sz="4000" b="0" i="1" u="none" strike="noStrike" cap="none" spc="0" normalizeH="0" baseline="0" smtClean="0">
                                  <a:ln>
                                    <a:noFill/>
                                  </a:ln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GB" altLang="en-US" sz="4000" b="0" i="1" u="none" strike="noStrike" cap="none" spc="0" normalizeH="0" baseline="0" smtClean="0">
                                  <a:ln>
                                    <a:noFill/>
                                  </a:ln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 Neue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GB" altLang="en-US" sz="4000" b="0" i="1" u="none" strike="noStrike" cap="none" spc="0" normalizeH="0" baseline="0" smtClean="0">
                                  <a:ln>
                                    <a:noFill/>
                                  </a:ln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 Neue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GB" altLang="en-US" sz="4000" b="0" i="1" u="none" strike="noStrike" cap="none" spc="0" normalizeH="0" baseline="0" smtClean="0">
                              <a:ln>
                                <a:noFill/>
                              </a:ln>
                              <a:effectLst/>
                              <a:uFillTx/>
                              <a:latin typeface="Cambria Math" panose="02040503050406030204" pitchFamily="18" charset="0"/>
                              <a:sym typeface="Helvetica Neue"/>
                            </a:rPr>
                            <m:t>;</m:t>
                          </m:r>
                          <m:sSub>
                            <m:sSubPr>
                              <m:ctrlPr>
                                <a:rPr kumimoji="0" lang="en-GB" altLang="en-US" sz="4000" b="0" i="1" u="none" strike="noStrike" cap="none" spc="0" normalizeH="0" baseline="0" smtClean="0">
                                  <a:ln>
                                    <a:noFill/>
                                  </a:ln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l-CY" altLang="en-US" sz="4000" b="0" i="1" u="none" strike="noStrike" cap="none" spc="0" normalizeH="0" baseline="0" smtClean="0">
                                  <a:ln>
                                    <a:noFill/>
                                  </a:ln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 Neue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0" lang="el-CY" altLang="en-US" sz="4000" b="0" i="1" u="none" strike="noStrike" cap="none" spc="0" normalizeH="0" baseline="0" smtClean="0">
                                  <a:ln>
                                    <a:noFill/>
                                  </a:ln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 Neue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l-CY" altLang="en-US" sz="4000" b="0" i="1" u="none" strike="noStrike" cap="none" spc="0" normalizeH="0" baseline="0" smtClean="0">
                              <a:ln>
                                <a:noFill/>
                              </a:ln>
                              <a:effectLst/>
                              <a:uFillTx/>
                              <a:latin typeface="Cambria Math" panose="02040503050406030204" pitchFamily="18" charset="0"/>
                              <a:sym typeface="Helvetica Neue"/>
                            </a:rPr>
                            <m:t>,</m:t>
                          </m:r>
                          <m:sSubSup>
                            <m:sSubSupPr>
                              <m:ctrlPr>
                                <a:rPr kumimoji="0" lang="el-CY" altLang="en-US" sz="4000" b="0" i="1" u="none" strike="noStrike" cap="none" spc="0" normalizeH="0" baseline="0" smtClean="0">
                                  <a:ln>
                                    <a:noFill/>
                                  </a:ln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 Neue"/>
                                </a:rPr>
                              </m:ctrlPr>
                            </m:sSubSupPr>
                            <m:e>
                              <m:r>
                                <a:rPr kumimoji="0" lang="el-CY" altLang="en-US" sz="4000" b="0" i="1" u="none" strike="noStrike" cap="none" spc="0" normalizeH="0" baseline="0" smtClean="0">
                                  <a:ln>
                                    <a:noFill/>
                                  </a:ln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 Neue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l-CY" altLang="en-US" sz="4000" b="0" i="1" u="none" strike="noStrike" cap="none" spc="0" normalizeH="0" baseline="0" smtClean="0">
                                  <a:ln>
                                    <a:noFill/>
                                  </a:ln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 Neue"/>
                                </a:rPr>
                                <m:t>1</m:t>
                              </m:r>
                            </m:sub>
                            <m:sup>
                              <m:r>
                                <a:rPr kumimoji="0" lang="el-CY" altLang="en-US" sz="4000" b="0" i="1" u="none" strike="noStrike" cap="none" spc="0" normalizeH="0" baseline="0" smtClean="0">
                                  <a:ln>
                                    <a:noFill/>
                                  </a:ln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 Neue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GB" altLang="en-US" sz="4000" i="1">
                          <a:latin typeface="Cambria Math" panose="02040503050406030204" pitchFamily="18" charset="0"/>
                          <a:sym typeface="Helvetica Neue"/>
                        </a:rPr>
                        <m:t>∗</m:t>
                      </m:r>
                      <m:r>
                        <a:rPr lang="en-GB" altLang="en-US" sz="4000" i="1">
                          <a:latin typeface="Cambria Math" panose="02040503050406030204" pitchFamily="18" charset="0"/>
                          <a:sym typeface="Helvetica Neue"/>
                        </a:rPr>
                        <m:t>𝑝</m:t>
                      </m:r>
                      <m:d>
                        <m:dPr>
                          <m:ctrlPr>
                            <a:rPr lang="en-GB" altLang="en-US" sz="4000" i="1"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altLang="en-US" sz="4000" i="1">
                                  <a:latin typeface="Cambria Math" panose="02040503050406030204" pitchFamily="18" charset="0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lang="en-GB" altLang="en-US" sz="4000" i="1">
                                  <a:latin typeface="Cambria Math" panose="02040503050406030204" pitchFamily="18" charset="0"/>
                                  <a:sym typeface="Helvetica Neue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altLang="en-US" sz="4000" b="0" i="1" smtClean="0">
                                  <a:latin typeface="Cambria Math" panose="02040503050406030204" pitchFamily="18" charset="0"/>
                                  <a:sym typeface="Helvetica Neue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altLang="en-US" sz="4000" i="1">
                              <a:latin typeface="Cambria Math" panose="02040503050406030204" pitchFamily="18" charset="0"/>
                              <a:sym typeface="Helvetica Neue"/>
                            </a:rPr>
                            <m:t>;</m:t>
                          </m:r>
                          <m:sSub>
                            <m:sSubPr>
                              <m:ctrlPr>
                                <a:rPr lang="en-GB" altLang="en-US" sz="4000" i="1">
                                  <a:latin typeface="Cambria Math" panose="02040503050406030204" pitchFamily="18" charset="0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lang="el-CY" altLang="en-US" sz="4000" i="1">
                                  <a:latin typeface="Cambria Math" panose="02040503050406030204" pitchFamily="18" charset="0"/>
                                  <a:sym typeface="Helvetica Neue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l-CY" altLang="en-US" sz="4000" b="0" i="1" smtClean="0">
                                  <a:latin typeface="Cambria Math" panose="02040503050406030204" pitchFamily="18" charset="0"/>
                                  <a:sym typeface="Helvetica Neue"/>
                                </a:rPr>
                                <m:t>2</m:t>
                              </m:r>
                            </m:sub>
                          </m:sSub>
                          <m:r>
                            <a:rPr lang="el-CY" altLang="en-US" sz="4000" i="1">
                              <a:latin typeface="Cambria Math" panose="02040503050406030204" pitchFamily="18" charset="0"/>
                              <a:sym typeface="Helvetica Neue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l-CY" altLang="en-US" sz="4000" i="1">
                                  <a:latin typeface="Cambria Math" panose="02040503050406030204" pitchFamily="18" charset="0"/>
                                  <a:sym typeface="Helvetica Neue"/>
                                </a:rPr>
                              </m:ctrlPr>
                            </m:sSubSupPr>
                            <m:e>
                              <m:r>
                                <a:rPr lang="el-CY" altLang="en-US" sz="4000" i="1">
                                  <a:latin typeface="Cambria Math" panose="02040503050406030204" pitchFamily="18" charset="0"/>
                                  <a:sym typeface="Helvetica Neue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l-CY" altLang="en-US" sz="4000" b="0" i="1" smtClean="0">
                                  <a:latin typeface="Cambria Math" panose="02040503050406030204" pitchFamily="18" charset="0"/>
                                  <a:sym typeface="Helvetica Neue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l-CY" altLang="en-US" sz="4000" i="1">
                                  <a:latin typeface="Cambria Math" panose="02040503050406030204" pitchFamily="18" charset="0"/>
                                  <a:sym typeface="Helvetica Neue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GB" altLang="en-US" sz="4000" b="0" i="1" smtClean="0">
                          <a:latin typeface="Cambria Math" panose="02040503050406030204" pitchFamily="18" charset="0"/>
                          <a:sym typeface="Helvetica Neue"/>
                        </a:rPr>
                        <m:t>∗…∗</m:t>
                      </m:r>
                      <m:r>
                        <a:rPr lang="en-GB" altLang="en-US" sz="4000" i="1">
                          <a:latin typeface="Cambria Math" panose="02040503050406030204" pitchFamily="18" charset="0"/>
                          <a:sym typeface="Helvetica Neue"/>
                        </a:rPr>
                        <m:t>𝑝</m:t>
                      </m:r>
                      <m:d>
                        <m:dPr>
                          <m:ctrlPr>
                            <a:rPr lang="en-GB" altLang="en-US" sz="4000" i="1"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altLang="en-US" sz="4000" i="1">
                                  <a:latin typeface="Cambria Math" panose="02040503050406030204" pitchFamily="18" charset="0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lang="en-GB" altLang="en-US" sz="4000" i="1">
                                  <a:latin typeface="Cambria Math" panose="02040503050406030204" pitchFamily="18" charset="0"/>
                                  <a:sym typeface="Helvetica Neue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altLang="en-US" sz="4000" b="0" i="1" smtClean="0">
                                  <a:latin typeface="Cambria Math" panose="02040503050406030204" pitchFamily="18" charset="0"/>
                                  <a:sym typeface="Helvetica Neue"/>
                                </a:rPr>
                                <m:t>𝑛</m:t>
                              </m:r>
                            </m:sub>
                          </m:sSub>
                          <m:r>
                            <a:rPr lang="en-GB" altLang="en-US" sz="4000" i="1">
                              <a:latin typeface="Cambria Math" panose="02040503050406030204" pitchFamily="18" charset="0"/>
                              <a:sym typeface="Helvetica Neue"/>
                            </a:rPr>
                            <m:t>;</m:t>
                          </m:r>
                          <m:sSub>
                            <m:sSubPr>
                              <m:ctrlPr>
                                <a:rPr lang="en-GB" altLang="en-US" sz="4000" i="1">
                                  <a:latin typeface="Cambria Math" panose="02040503050406030204" pitchFamily="18" charset="0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lang="el-CY" altLang="en-US" sz="4000" i="1">
                                  <a:latin typeface="Cambria Math" panose="02040503050406030204" pitchFamily="18" charset="0"/>
                                  <a:sym typeface="Helvetica Neue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altLang="en-US" sz="4000" b="0" i="1" smtClean="0">
                                  <a:latin typeface="Cambria Math" panose="02040503050406030204" pitchFamily="18" charset="0"/>
                                  <a:sym typeface="Helvetica Neue"/>
                                </a:rPr>
                                <m:t>𝑛</m:t>
                              </m:r>
                            </m:sub>
                          </m:sSub>
                          <m:r>
                            <a:rPr lang="el-CY" altLang="en-US" sz="4000" i="1">
                              <a:latin typeface="Cambria Math" panose="02040503050406030204" pitchFamily="18" charset="0"/>
                              <a:sym typeface="Helvetica Neue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l-CY" altLang="en-US" sz="4000" i="1">
                                  <a:latin typeface="Cambria Math" panose="02040503050406030204" pitchFamily="18" charset="0"/>
                                  <a:sym typeface="Helvetica Neue"/>
                                </a:rPr>
                              </m:ctrlPr>
                            </m:sSubSupPr>
                            <m:e>
                              <m:r>
                                <a:rPr lang="el-CY" altLang="en-US" sz="4000" i="1">
                                  <a:latin typeface="Cambria Math" panose="02040503050406030204" pitchFamily="18" charset="0"/>
                                  <a:sym typeface="Helvetica Neue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altLang="en-US" sz="4000" b="0" i="1" smtClean="0">
                                  <a:latin typeface="Cambria Math" panose="02040503050406030204" pitchFamily="18" charset="0"/>
                                  <a:sym typeface="Helvetica Neue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l-CY" altLang="en-US" sz="4000" i="1">
                                  <a:latin typeface="Cambria Math" panose="02040503050406030204" pitchFamily="18" charset="0"/>
                                  <a:sym typeface="Helvetica Neue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kumimoji="0" lang="en-US" altLang="en-US" sz="4000" b="0" i="0" u="none" strike="noStrike" cap="none" spc="0" normalizeH="0" baseline="0" dirty="0">
                  <a:ln>
                    <a:noFill/>
                  </a:ln>
                  <a:effectLst/>
                  <a:uFillTx/>
                  <a:latin typeface="Helvetica Neue"/>
                  <a:sym typeface="Helvetica Neue"/>
                </a:endParaRPr>
              </a:p>
              <a:p>
                <a:pPr defTabSz="2438400" hangingPunct="0"/>
                <a:endParaRPr lang="en-US" altLang="en-US" dirty="0">
                  <a:latin typeface="Helvetica Neue"/>
                  <a:sym typeface="Helvetica Neue"/>
                </a:endParaRPr>
              </a:p>
              <a:p>
                <a:pPr defTabSz="2438400" hangingPunct="0"/>
                <a:r>
                  <a:rPr lang="en-US" altLang="en-US" dirty="0">
                    <a:latin typeface="Helvetica Neue"/>
                    <a:sym typeface="Helvetica Neue"/>
                  </a:rPr>
                  <a:t>We multiply because the probability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i="1"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sSubPr>
                      <m:e>
                        <m:r>
                          <a:rPr lang="en-GB" altLang="en-US" i="1">
                            <a:latin typeface="Cambria Math" panose="02040503050406030204" pitchFamily="18" charset="0"/>
                            <a:sym typeface="Helvetica Neue"/>
                          </a:rPr>
                          <m:t>𝑥</m:t>
                        </m:r>
                      </m:e>
                      <m:sub>
                        <m:r>
                          <a:rPr lang="en-GB" altLang="en-US" i="1">
                            <a:latin typeface="Cambria Math" panose="02040503050406030204" pitchFamily="18" charset="0"/>
                            <a:sym typeface="Helvetica Neue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dirty="0">
                    <a:latin typeface="Helvetica Neue"/>
                    <a:sym typeface="Helvetica Neue"/>
                  </a:rPr>
                  <a:t> taking a particular value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i="1"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sSubPr>
                      <m:e>
                        <m:r>
                          <a:rPr lang="en-GB" altLang="en-US" i="1">
                            <a:latin typeface="Cambria Math" panose="02040503050406030204" pitchFamily="18" charset="0"/>
                            <a:sym typeface="Helvetica Neue"/>
                          </a:rPr>
                          <m:t>𝑥</m:t>
                        </m:r>
                      </m:e>
                      <m:sub>
                        <m:r>
                          <a:rPr lang="en-GB" altLang="en-US" b="0" i="1" smtClean="0">
                            <a:latin typeface="Cambria Math" panose="02040503050406030204" pitchFamily="18" charset="0"/>
                            <a:sym typeface="Helvetica Neue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dirty="0">
                    <a:latin typeface="Helvetica Neue"/>
                    <a:sym typeface="Helvetica Neue"/>
                  </a:rPr>
                  <a:t> taking a particular value becomes lower.</a:t>
                </a:r>
              </a:p>
              <a:p>
                <a:pPr defTabSz="2438400" hangingPunct="0"/>
                <a:endParaRPr kumimoji="0" lang="en-US" altLang="en-US" b="0" i="0" u="none" strike="noStrike" cap="none" spc="0" normalizeH="0" baseline="0" dirty="0">
                  <a:ln>
                    <a:noFill/>
                  </a:ln>
                  <a:effectLst/>
                  <a:uFillTx/>
                  <a:latin typeface="Helvetica Neue"/>
                  <a:sym typeface="Helvetica Neue"/>
                </a:endParaRPr>
              </a:p>
              <a:p>
                <a:pPr defTabSz="2438400" hangingPunct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altLang="en-US" sz="4000" i="1" smtClean="0">
                          <a:solidFill>
                            <a:srgbClr val="0100C8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𝑝</m:t>
                      </m:r>
                      <m:d>
                        <m:dPr>
                          <m:ctrlPr>
                            <a:rPr lang="en-GB" altLang="en-US" sz="4000" i="1">
                              <a:solidFill>
                                <a:srgbClr val="0100C8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dPr>
                        <m:e>
                          <m:r>
                            <a:rPr lang="en-GB" altLang="en-US" sz="4000" b="1" i="1">
                              <a:solidFill>
                                <a:srgbClr val="0100C8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𝒙</m:t>
                          </m:r>
                        </m:e>
                      </m:d>
                      <m:r>
                        <a:rPr lang="en-GB" altLang="en-US" sz="4000" i="1">
                          <a:solidFill>
                            <a:srgbClr val="0100C8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GB" altLang="en-US" sz="4000" i="1" smtClean="0">
                              <a:solidFill>
                                <a:srgbClr val="0100C8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altLang="en-US" sz="4000" b="0" i="1" smtClean="0">
                              <a:solidFill>
                                <a:srgbClr val="0100C8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𝑗</m:t>
                          </m:r>
                          <m:r>
                            <a:rPr lang="en-GB" altLang="en-US" sz="4000" b="0" i="1" smtClean="0">
                              <a:solidFill>
                                <a:srgbClr val="0100C8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=1</m:t>
                          </m:r>
                        </m:sub>
                        <m:sup>
                          <m:r>
                            <a:rPr lang="en-GB" altLang="en-US" sz="4000" b="0" i="1" smtClean="0">
                              <a:solidFill>
                                <a:srgbClr val="0100C8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𝑛</m:t>
                          </m:r>
                        </m:sup>
                        <m:e>
                          <m:r>
                            <a:rPr lang="en-GB" altLang="en-US" sz="4000" i="1">
                              <a:solidFill>
                                <a:srgbClr val="0100C8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𝑝</m:t>
                          </m:r>
                          <m:d>
                            <m:dPr>
                              <m:ctrlPr>
                                <a:rPr lang="en-GB" altLang="en-US" sz="4000" i="1">
                                  <a:solidFill>
                                    <a:srgbClr val="0100C8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altLang="en-US" sz="4000" i="1">
                                      <a:solidFill>
                                        <a:srgbClr val="0100C8"/>
                                      </a:solidFill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</m:ctrlPr>
                                </m:sSubPr>
                                <m:e>
                                  <m:r>
                                    <a:rPr lang="en-GB" altLang="en-US" sz="4000" i="1">
                                      <a:solidFill>
                                        <a:srgbClr val="0100C8"/>
                                      </a:solidFill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altLang="en-US" sz="4000" b="0" i="1" smtClean="0">
                                      <a:solidFill>
                                        <a:srgbClr val="0100C8"/>
                                      </a:solidFill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GB" altLang="en-US" sz="4000" i="1">
                                  <a:solidFill>
                                    <a:srgbClr val="0100C8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GB" altLang="en-US" sz="4000" i="1">
                                      <a:solidFill>
                                        <a:srgbClr val="0100C8"/>
                                      </a:solidFill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</m:ctrlPr>
                                </m:sSubPr>
                                <m:e>
                                  <m:r>
                                    <a:rPr lang="el-CY" altLang="en-US" sz="4000" i="1">
                                      <a:solidFill>
                                        <a:srgbClr val="0100C8"/>
                                      </a:solidFill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GB" altLang="en-US" sz="4000" b="0" i="1" smtClean="0">
                                      <a:solidFill>
                                        <a:srgbClr val="0100C8"/>
                                      </a:solidFill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l-CY" altLang="en-US" sz="4000" i="1">
                                  <a:solidFill>
                                    <a:srgbClr val="0100C8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l-CY" altLang="en-US" sz="4000" i="1">
                                      <a:solidFill>
                                        <a:srgbClr val="0100C8"/>
                                      </a:solidFill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</m:ctrlPr>
                                </m:sSubSupPr>
                                <m:e>
                                  <m:r>
                                    <a:rPr lang="el-CY" altLang="en-US" sz="4000" i="1">
                                      <a:solidFill>
                                        <a:srgbClr val="0100C8"/>
                                      </a:solidFill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GB" altLang="en-US" sz="4000" b="0" i="1" smtClean="0">
                                      <a:solidFill>
                                        <a:srgbClr val="0100C8"/>
                                      </a:solidFill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l-CY" altLang="en-US" sz="4000" i="1">
                                      <a:solidFill>
                                        <a:srgbClr val="0100C8"/>
                                      </a:solidFill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en-US" altLang="en-US" dirty="0">
                  <a:latin typeface="Helvetica Neue"/>
                  <a:sym typeface="Helvetica Neue"/>
                </a:endParaRPr>
              </a:p>
              <a:p>
                <a:pPr defTabSz="2438400" hangingPunct="0"/>
                <a:endParaRPr kumimoji="0" lang="en-US" altLang="en-US" b="0" i="0" u="none" strike="noStrike" cap="none" spc="0" normalizeH="0" baseline="0" dirty="0">
                  <a:ln>
                    <a:noFill/>
                  </a:ln>
                  <a:effectLst/>
                  <a:uFillTx/>
                  <a:latin typeface="Helvetica Neue"/>
                  <a:sym typeface="Helvetica Neue"/>
                </a:endParaRPr>
              </a:p>
            </p:txBody>
          </p:sp>
        </mc:Choice>
        <mc:Fallback xmlns="">
          <p:sp>
            <p:nvSpPr>
              <p:cNvPr id="2" name="Text Box 1">
                <a:extLst>
                  <a:ext uri="{FF2B5EF4-FFF2-40B4-BE49-F238E27FC236}">
                    <a16:creationId xmlns:a16="http://schemas.microsoft.com/office/drawing/2014/main" id="{7D5C0104-0132-9CD9-DA25-933AC124CE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220" y="3944787"/>
                <a:ext cx="12203498" cy="8162995"/>
              </a:xfrm>
              <a:prstGeom prst="rect">
                <a:avLst/>
              </a:prstGeom>
              <a:blipFill>
                <a:blip r:embed="rId5"/>
                <a:stretch>
                  <a:fillRect l="-2098" t="-1494" r="-1948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548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16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Anomaly detection using density estimation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5988FF6-5A27-6242-FFF3-4C78A0BD1364}"/>
                  </a:ext>
                </a:extLst>
              </p:cNvPr>
              <p:cNvSpPr txBox="1"/>
              <p:nvPr/>
            </p:nvSpPr>
            <p:spPr>
              <a:xfrm>
                <a:off x="1506220" y="4101365"/>
                <a:ext cx="5859965" cy="714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3600" dirty="0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Dataset </a:t>
                </a:r>
                <a14:m>
                  <m:oMath xmlns:m="http://schemas.openxmlformats.org/officeDocument/2006/math">
                    <m:r>
                      <a:rPr lang="en-GB" alt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Helvetica Neue"/>
                      </a:rPr>
                      <m:t>𝐷</m:t>
                    </m:r>
                    <m:r>
                      <a:rPr lang="en-GB" alt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Helvetica Neue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alt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alt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pPr>
                          <m:e>
                            <m:r>
                              <a:rPr lang="en-GB" altLang="en-US" sz="3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𝒙</m:t>
                            </m:r>
                          </m:e>
                          <m:sup>
                            <m:r>
                              <a:rPr lang="en-GB" alt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(1)</m:t>
                            </m:r>
                          </m:sup>
                        </m:sSup>
                        <m:r>
                          <a:rPr lang="en-GB" alt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,…,</m:t>
                        </m:r>
                        <m:sSup>
                          <m:sSupPr>
                            <m:ctrlPr>
                              <a:rPr lang="en-GB" alt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pPr>
                          <m:e>
                            <m:r>
                              <a:rPr lang="en-GB" altLang="en-US" sz="3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𝒙</m:t>
                            </m:r>
                          </m:e>
                          <m:sup>
                            <m:r>
                              <a:rPr lang="en-GB" alt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(</m:t>
                            </m:r>
                            <m:r>
                              <a:rPr lang="en-GB" alt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𝑚</m:t>
                            </m:r>
                            <m:r>
                              <a:rPr lang="en-GB" alt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)</m:t>
                            </m:r>
                          </m:sup>
                        </m:sSup>
                      </m:e>
                    </m:d>
                  </m:oMath>
                </a14:m>
                <a:endParaRPr lang="LID4096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5988FF6-5A27-6242-FFF3-4C78A0BD1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220" y="4101365"/>
                <a:ext cx="5859965" cy="714939"/>
              </a:xfrm>
              <a:prstGeom prst="rect">
                <a:avLst/>
              </a:prstGeom>
              <a:blipFill>
                <a:blip r:embed="rId4"/>
                <a:stretch>
                  <a:fillRect l="-3122" t="-10256" b="-25641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7369AE3-6795-0E63-DCDB-EE5853B7F497}"/>
                  </a:ext>
                </a:extLst>
              </p:cNvPr>
              <p:cNvSpPr txBox="1"/>
              <p:nvPr/>
            </p:nvSpPr>
            <p:spPr>
              <a:xfrm>
                <a:off x="1506220" y="5218996"/>
                <a:ext cx="5630560" cy="6694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indent="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sym typeface="Helvetica Neue"/>
                  </a:rPr>
                  <a:t>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sSupPr>
                      <m:e>
                        <m:r>
                          <a:rPr lang="en-GB" altLang="en-US" sz="36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𝒙</m:t>
                        </m:r>
                      </m:e>
                      <m:sup>
                        <m:r>
                          <a:rPr lang="en-GB" alt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(</m:t>
                        </m:r>
                        <m:r>
                          <a:rPr lang="en-GB" alt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𝑛𝑒𝑤</m:t>
                        </m:r>
                        <m:r>
                          <a:rPr lang="en-GB" alt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)</m:t>
                        </m:r>
                      </m:sup>
                    </m:sSup>
                  </m:oMath>
                </a14:m>
                <a:r>
                  <a:rPr kumimoji="0" lang="en-US" alt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sym typeface="Helvetica Neue"/>
                  </a:rPr>
                  <a:t> anomalous?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7369AE3-6795-0E63-DCDB-EE5853B7F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220" y="5218996"/>
                <a:ext cx="5630560" cy="669414"/>
              </a:xfrm>
              <a:prstGeom prst="rect">
                <a:avLst/>
              </a:prstGeom>
              <a:blipFill>
                <a:blip r:embed="rId5"/>
                <a:stretch>
                  <a:fillRect l="-3247" t="-10000" b="-33636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71A31148-616F-5756-B3C2-58DB616DF3EA}"/>
              </a:ext>
            </a:extLst>
          </p:cNvPr>
          <p:cNvSpPr/>
          <p:nvPr/>
        </p:nvSpPr>
        <p:spPr>
          <a:xfrm rot="540000">
            <a:off x="7204260" y="7484028"/>
            <a:ext cx="323850" cy="313055"/>
          </a:xfrm>
          <a:prstGeom prst="ellipse">
            <a:avLst/>
          </a:prstGeom>
          <a:solidFill>
            <a:srgbClr val="FF0000"/>
          </a:solidFill>
          <a:ln w="28575" cap="flat" cmpd="sng">
            <a:solidFill>
              <a:srgbClr val="FF000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8225623-76AC-CCD5-574F-920CD685FB78}"/>
              </a:ext>
            </a:extLst>
          </p:cNvPr>
          <p:cNvGrpSpPr/>
          <p:nvPr/>
        </p:nvGrpSpPr>
        <p:grpSpPr>
          <a:xfrm>
            <a:off x="1899465" y="7029317"/>
            <a:ext cx="6137910" cy="5024755"/>
            <a:chOff x="3948" y="10736"/>
            <a:chExt cx="9666" cy="791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AF93144-803A-B7C7-CDBC-F426069660F6}"/>
                </a:ext>
              </a:extLst>
            </p:cNvPr>
            <p:cNvGrpSpPr/>
            <p:nvPr/>
          </p:nvGrpSpPr>
          <p:grpSpPr>
            <a:xfrm>
              <a:off x="5584" y="10736"/>
              <a:ext cx="8030" cy="6796"/>
              <a:chOff x="24040" y="8706"/>
              <a:chExt cx="8030" cy="6796"/>
            </a:xfrm>
          </p:grpSpPr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BE8DD943-45B3-7781-76BC-BEF2A8852DD7}"/>
                  </a:ext>
                </a:extLst>
              </p:cNvPr>
              <p:cNvCxnSpPr/>
              <p:nvPr/>
            </p:nvCxnSpPr>
            <p:spPr>
              <a:xfrm flipH="1" flipV="1">
                <a:off x="24040" y="8706"/>
                <a:ext cx="24" cy="6784"/>
              </a:xfrm>
              <a:prstGeom prst="straightConnector1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  <a:tailEnd type="arrow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36CA934D-2319-A219-F4F1-FA5E61D83079}"/>
                  </a:ext>
                </a:extLst>
              </p:cNvPr>
              <p:cNvCxnSpPr/>
              <p:nvPr/>
            </p:nvCxnSpPr>
            <p:spPr>
              <a:xfrm flipV="1">
                <a:off x="24042" y="15490"/>
                <a:ext cx="8029" cy="12"/>
              </a:xfrm>
              <a:prstGeom prst="straightConnector1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  <a:headEnd type="none"/>
                <a:tailEnd type="arrow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3ECC53B6-AE29-F5F1-8266-E93172833CED}"/>
                  </a:ext>
                </a:extLst>
              </p:cNvPr>
              <p:cNvSpPr/>
              <p:nvPr/>
            </p:nvSpPr>
            <p:spPr>
              <a:xfrm rot="540000">
                <a:off x="26945" y="13406"/>
                <a:ext cx="510" cy="493"/>
              </a:xfrm>
              <a:prstGeom prst="ellipse">
                <a:avLst/>
              </a:prstGeom>
              <a:solidFill>
                <a:srgbClr val="0070C0"/>
              </a:solidFill>
              <a:ln w="28575" cap="flat" cmpd="sng">
                <a:solidFill>
                  <a:srgbClr val="0070C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8F3D5E7B-3FD0-1BD6-3676-99144C92EFB0}"/>
                  </a:ext>
                </a:extLst>
              </p:cNvPr>
              <p:cNvSpPr/>
              <p:nvPr/>
            </p:nvSpPr>
            <p:spPr>
              <a:xfrm rot="540000">
                <a:off x="27526" y="12418"/>
                <a:ext cx="510" cy="493"/>
              </a:xfrm>
              <a:prstGeom prst="ellipse">
                <a:avLst/>
              </a:prstGeom>
              <a:solidFill>
                <a:srgbClr val="0070C0"/>
              </a:solidFill>
              <a:ln w="28575" cap="flat" cmpd="sng">
                <a:solidFill>
                  <a:srgbClr val="0070C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111311B9-235A-7980-FBAC-EDFF1F9D81D9}"/>
                  </a:ext>
                </a:extLst>
              </p:cNvPr>
              <p:cNvSpPr/>
              <p:nvPr/>
            </p:nvSpPr>
            <p:spPr>
              <a:xfrm rot="540000">
                <a:off x="27856" y="13406"/>
                <a:ext cx="510" cy="493"/>
              </a:xfrm>
              <a:prstGeom prst="ellipse">
                <a:avLst/>
              </a:prstGeom>
              <a:solidFill>
                <a:srgbClr val="0070C0"/>
              </a:solidFill>
              <a:ln w="28575" cap="flat" cmpd="sng">
                <a:solidFill>
                  <a:srgbClr val="0070C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F51FD774-4769-AEB1-0F70-1A354F0FF34B}"/>
                  </a:ext>
                </a:extLst>
              </p:cNvPr>
              <p:cNvSpPr/>
              <p:nvPr/>
            </p:nvSpPr>
            <p:spPr>
              <a:xfrm rot="540000">
                <a:off x="28939" y="13183"/>
                <a:ext cx="510" cy="493"/>
              </a:xfrm>
              <a:prstGeom prst="ellipse">
                <a:avLst/>
              </a:prstGeom>
              <a:solidFill>
                <a:srgbClr val="0070C0"/>
              </a:solidFill>
              <a:ln w="28575" cap="flat" cmpd="sng">
                <a:solidFill>
                  <a:srgbClr val="0070C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B600D727-D4AB-CFE4-8A74-0E34BAB98416}"/>
                  </a:ext>
                </a:extLst>
              </p:cNvPr>
              <p:cNvSpPr/>
              <p:nvPr/>
            </p:nvSpPr>
            <p:spPr>
              <a:xfrm rot="540000">
                <a:off x="26694" y="12418"/>
                <a:ext cx="510" cy="493"/>
              </a:xfrm>
              <a:prstGeom prst="ellipse">
                <a:avLst/>
              </a:prstGeom>
              <a:solidFill>
                <a:srgbClr val="0070C0"/>
              </a:solidFill>
              <a:ln w="28575" cap="flat" cmpd="sng">
                <a:solidFill>
                  <a:srgbClr val="0070C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BD36D565-57F4-4DFC-CC86-56B1A3F45A05}"/>
                  </a:ext>
                </a:extLst>
              </p:cNvPr>
              <p:cNvSpPr/>
              <p:nvPr/>
            </p:nvSpPr>
            <p:spPr>
              <a:xfrm rot="540000">
                <a:off x="25835" y="11419"/>
                <a:ext cx="510" cy="493"/>
              </a:xfrm>
              <a:prstGeom prst="ellipse">
                <a:avLst/>
              </a:prstGeom>
              <a:solidFill>
                <a:srgbClr val="0070C0"/>
              </a:solidFill>
              <a:ln w="28575" cap="flat" cmpd="sng">
                <a:solidFill>
                  <a:srgbClr val="0070C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0F177F8E-A76D-D612-7133-D0B2D8575941}"/>
                  </a:ext>
                </a:extLst>
              </p:cNvPr>
              <p:cNvSpPr/>
              <p:nvPr/>
            </p:nvSpPr>
            <p:spPr>
              <a:xfrm rot="540000">
                <a:off x="26945" y="10588"/>
                <a:ext cx="510" cy="493"/>
              </a:xfrm>
              <a:prstGeom prst="ellipse">
                <a:avLst/>
              </a:prstGeom>
              <a:solidFill>
                <a:srgbClr val="0070C0"/>
              </a:solidFill>
              <a:ln w="28575" cap="flat" cmpd="sng">
                <a:solidFill>
                  <a:srgbClr val="0070C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6E3BA171-CF69-0756-F1FD-B3BA27E8293B}"/>
                  </a:ext>
                </a:extLst>
              </p:cNvPr>
              <p:cNvSpPr/>
              <p:nvPr/>
            </p:nvSpPr>
            <p:spPr>
              <a:xfrm rot="540000">
                <a:off x="28107" y="10852"/>
                <a:ext cx="510" cy="493"/>
              </a:xfrm>
              <a:prstGeom prst="ellipse">
                <a:avLst/>
              </a:prstGeom>
              <a:solidFill>
                <a:srgbClr val="0070C0"/>
              </a:solidFill>
              <a:ln w="28575" cap="flat" cmpd="sng">
                <a:solidFill>
                  <a:srgbClr val="0070C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292E0AE7-3D1D-D251-9E6C-AC97D947BE22}"/>
                  </a:ext>
                </a:extLst>
              </p:cNvPr>
              <p:cNvSpPr/>
              <p:nvPr/>
            </p:nvSpPr>
            <p:spPr>
              <a:xfrm rot="540000">
                <a:off x="26416" y="11155"/>
                <a:ext cx="510" cy="493"/>
              </a:xfrm>
              <a:prstGeom prst="ellipse">
                <a:avLst/>
              </a:prstGeom>
              <a:solidFill>
                <a:srgbClr val="0070C0"/>
              </a:solidFill>
              <a:ln w="28575" cap="flat" cmpd="sng">
                <a:solidFill>
                  <a:srgbClr val="0070C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9687C7C8-E21F-51FF-CA2A-2B2BECF0CD14}"/>
                  </a:ext>
                </a:extLst>
              </p:cNvPr>
              <p:cNvSpPr/>
              <p:nvPr/>
            </p:nvSpPr>
            <p:spPr>
              <a:xfrm rot="540000">
                <a:off x="26113" y="13750"/>
                <a:ext cx="510" cy="493"/>
              </a:xfrm>
              <a:prstGeom prst="ellipse">
                <a:avLst/>
              </a:prstGeom>
              <a:solidFill>
                <a:srgbClr val="0070C0"/>
              </a:solidFill>
              <a:ln w="28575" cap="flat" cmpd="sng">
                <a:solidFill>
                  <a:srgbClr val="0070C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EAFAF609-2FE5-CF83-4DB0-14F881648544}"/>
                  </a:ext>
                </a:extLst>
              </p:cNvPr>
              <p:cNvSpPr/>
              <p:nvPr/>
            </p:nvSpPr>
            <p:spPr>
              <a:xfrm rot="540000">
                <a:off x="25835" y="12751"/>
                <a:ext cx="510" cy="493"/>
              </a:xfrm>
              <a:prstGeom prst="ellipse">
                <a:avLst/>
              </a:prstGeom>
              <a:solidFill>
                <a:srgbClr val="0070C0"/>
              </a:solidFill>
              <a:ln w="28575" cap="flat" cmpd="sng">
                <a:solidFill>
                  <a:srgbClr val="0070C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F27C5E44-C59D-D1A2-9D30-250A4414DABD}"/>
                  </a:ext>
                </a:extLst>
              </p:cNvPr>
              <p:cNvSpPr/>
              <p:nvPr/>
            </p:nvSpPr>
            <p:spPr>
              <a:xfrm rot="540000">
                <a:off x="27275" y="11507"/>
                <a:ext cx="510" cy="493"/>
              </a:xfrm>
              <a:prstGeom prst="ellipse">
                <a:avLst/>
              </a:prstGeom>
              <a:solidFill>
                <a:srgbClr val="0070C0"/>
              </a:solidFill>
              <a:ln w="28575" cap="flat" cmpd="sng">
                <a:solidFill>
                  <a:srgbClr val="0070C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7F60F859-C694-FFC8-FC84-3B257E2D97AC}"/>
                  </a:ext>
                </a:extLst>
              </p:cNvPr>
              <p:cNvSpPr/>
              <p:nvPr/>
            </p:nvSpPr>
            <p:spPr>
              <a:xfrm rot="540000">
                <a:off x="28688" y="11419"/>
                <a:ext cx="510" cy="493"/>
              </a:xfrm>
              <a:prstGeom prst="ellipse">
                <a:avLst/>
              </a:prstGeom>
              <a:solidFill>
                <a:srgbClr val="0070C0"/>
              </a:solidFill>
              <a:ln w="28575" cap="flat" cmpd="sng">
                <a:solidFill>
                  <a:srgbClr val="0070C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7996995E-F3F2-05CC-00A0-56F46237DC84}"/>
                  </a:ext>
                </a:extLst>
              </p:cNvPr>
              <p:cNvSpPr/>
              <p:nvPr/>
            </p:nvSpPr>
            <p:spPr>
              <a:xfrm rot="540000">
                <a:off x="28358" y="12272"/>
                <a:ext cx="510" cy="493"/>
              </a:xfrm>
              <a:prstGeom prst="ellipse">
                <a:avLst/>
              </a:prstGeom>
              <a:solidFill>
                <a:srgbClr val="0070C0"/>
              </a:solidFill>
              <a:ln w="28575" cap="flat" cmpd="sng">
                <a:solidFill>
                  <a:srgbClr val="0070C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AF8A4C63-7BEA-7725-1DA2-C8AC2730CD29}"/>
                  </a:ext>
                </a:extLst>
              </p:cNvPr>
              <p:cNvSpPr/>
              <p:nvPr/>
            </p:nvSpPr>
            <p:spPr>
              <a:xfrm rot="540000">
                <a:off x="29785" y="12272"/>
                <a:ext cx="510" cy="493"/>
              </a:xfrm>
              <a:prstGeom prst="ellipse">
                <a:avLst/>
              </a:prstGeom>
              <a:solidFill>
                <a:srgbClr val="0070C0"/>
              </a:solidFill>
              <a:ln w="28575" cap="flat" cmpd="sng">
                <a:solidFill>
                  <a:srgbClr val="0070C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 Box 48">
                  <a:extLst>
                    <a:ext uri="{FF2B5EF4-FFF2-40B4-BE49-F238E27FC236}">
                      <a16:creationId xmlns:a16="http://schemas.microsoft.com/office/drawing/2014/main" id="{3EC54774-6858-CF51-736C-26CF797FFEBB}"/>
                    </a:ext>
                  </a:extLst>
                </p:cNvPr>
                <p:cNvSpPr txBox="1"/>
                <p:nvPr/>
              </p:nvSpPr>
              <p:spPr>
                <a:xfrm>
                  <a:off x="8350" y="17520"/>
                  <a:ext cx="2771" cy="112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vertOverflow="overflow" horzOverflow="overflow" vert="horz" wrap="square" lIns="50800" tIns="50800" rIns="50800" bIns="50800" numCol="1" spcCol="38100" rtlCol="0" anchor="t" forceAA="0">
                  <a:spAutoFit/>
                </a:bodyPr>
                <a:lstStyle/>
                <a:p>
                  <a:pPr marL="0" marR="0" indent="0" algn="ctr" defTabSz="2438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altLang="en-US" sz="40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a:rPr lang="en-GB" altLang="en-US" sz="4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𝑥</m:t>
                            </m:r>
                          </m:e>
                          <m:sub>
                            <m:r>
                              <a:rPr lang="en-GB" altLang="en-US" sz="4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altLang="en-US" sz="4000" b="0" i="0" u="none" strike="noStrike" cap="none" spc="0" normalizeH="0" baseline="-2500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19" name="Text Box 48">
                  <a:extLst>
                    <a:ext uri="{FF2B5EF4-FFF2-40B4-BE49-F238E27FC236}">
                      <a16:creationId xmlns:a16="http://schemas.microsoft.com/office/drawing/2014/main" id="{3EC54774-6858-CF51-736C-26CF797FFE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50" y="17520"/>
                  <a:ext cx="2771" cy="112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 Box 49">
                  <a:extLst>
                    <a:ext uri="{FF2B5EF4-FFF2-40B4-BE49-F238E27FC236}">
                      <a16:creationId xmlns:a16="http://schemas.microsoft.com/office/drawing/2014/main" id="{B1B75BCD-453B-CBEE-E0C8-6C698F14E8D1}"/>
                    </a:ext>
                  </a:extLst>
                </p:cNvPr>
                <p:cNvSpPr txBox="1"/>
                <p:nvPr/>
              </p:nvSpPr>
              <p:spPr>
                <a:xfrm>
                  <a:off x="3948" y="13615"/>
                  <a:ext cx="1636" cy="112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vertOverflow="overflow" horzOverflow="overflow" vert="horz" wrap="square" lIns="50800" tIns="50800" rIns="50800" bIns="50800" numCol="1" spcCol="38100" rtlCol="0" anchor="t" forceAA="0">
                  <a:spAutoFit/>
                </a:bodyPr>
                <a:lstStyle/>
                <a:p>
                  <a:pPr marL="0" marR="0" indent="0" algn="ctr" defTabSz="2438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altLang="en-US" sz="40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a:rPr lang="en-GB" alt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𝑥</m:t>
                            </m:r>
                          </m:e>
                          <m:sub>
                            <m:r>
                              <a:rPr lang="en-GB" altLang="en-US" sz="4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altLang="en-US" sz="4000" b="0" i="0" u="none" strike="noStrike" cap="none" spc="0" normalizeH="0" baseline="-2500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20" name="Text Box 49">
                  <a:extLst>
                    <a:ext uri="{FF2B5EF4-FFF2-40B4-BE49-F238E27FC236}">
                      <a16:creationId xmlns:a16="http://schemas.microsoft.com/office/drawing/2014/main" id="{B1B75BCD-453B-CBEE-E0C8-6C698F14E8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8" y="13615"/>
                  <a:ext cx="1636" cy="112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917A09D-AF26-225B-40A0-08E769543C16}"/>
              </a:ext>
            </a:extLst>
          </p:cNvPr>
          <p:cNvCxnSpPr>
            <a:cxnSpLocks/>
          </p:cNvCxnSpPr>
          <p:nvPr/>
        </p:nvCxnSpPr>
        <p:spPr>
          <a:xfrm flipH="1" flipV="1">
            <a:off x="7567843" y="7765866"/>
            <a:ext cx="1197108" cy="106519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94191C07-8AC5-AAE2-4FD1-F06A6C168B06}"/>
              </a:ext>
            </a:extLst>
          </p:cNvPr>
          <p:cNvSpPr txBox="1"/>
          <p:nvPr/>
        </p:nvSpPr>
        <p:spPr>
          <a:xfrm>
            <a:off x="8625472" y="8895364"/>
            <a:ext cx="22567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3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lvetica Neue"/>
                <a:sym typeface="Helvetica Neue"/>
              </a:rPr>
              <a:t>anomaly</a:t>
            </a:r>
            <a:endParaRPr lang="LID4096" dirty="0">
              <a:solidFill>
                <a:srgbClr val="FF0000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0089701-4DE8-C4E0-DD27-087E730375D1}"/>
              </a:ext>
            </a:extLst>
          </p:cNvPr>
          <p:cNvSpPr/>
          <p:nvPr/>
        </p:nvSpPr>
        <p:spPr>
          <a:xfrm>
            <a:off x="4919074" y="9072897"/>
            <a:ext cx="650875" cy="719455"/>
          </a:xfrm>
          <a:prstGeom prst="ellipse">
            <a:avLst/>
          </a:prstGeom>
          <a:noFill/>
          <a:ln w="38100" cap="flat" cmpd="sng">
            <a:solidFill>
              <a:srgbClr val="7030A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17E5312-2C9A-DD99-44BD-BB33B43DCDC3}"/>
              </a:ext>
            </a:extLst>
          </p:cNvPr>
          <p:cNvSpPr/>
          <p:nvPr/>
        </p:nvSpPr>
        <p:spPr>
          <a:xfrm>
            <a:off x="4408534" y="8579502"/>
            <a:ext cx="1672590" cy="1705610"/>
          </a:xfrm>
          <a:prstGeom prst="ellipse">
            <a:avLst/>
          </a:prstGeom>
          <a:noFill/>
          <a:ln w="38100" cap="flat" cmpd="sng">
            <a:solidFill>
              <a:srgbClr val="7030A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254C9EB-431C-BC48-F885-9FD5156A151C}"/>
              </a:ext>
            </a:extLst>
          </p:cNvPr>
          <p:cNvSpPr/>
          <p:nvPr/>
        </p:nvSpPr>
        <p:spPr>
          <a:xfrm>
            <a:off x="3851639" y="8008002"/>
            <a:ext cx="2787650" cy="2791460"/>
          </a:xfrm>
          <a:prstGeom prst="ellipse">
            <a:avLst/>
          </a:prstGeom>
          <a:noFill/>
          <a:ln w="38100" cap="flat" cmpd="sng">
            <a:solidFill>
              <a:srgbClr val="7030A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8" name="Text Box 37">
            <a:extLst>
              <a:ext uri="{FF2B5EF4-FFF2-40B4-BE49-F238E27FC236}">
                <a16:creationId xmlns:a16="http://schemas.microsoft.com/office/drawing/2014/main" id="{DAF9ED57-8813-276B-B2A5-A0A86528E236}"/>
              </a:ext>
            </a:extLst>
          </p:cNvPr>
          <p:cNvSpPr txBox="1"/>
          <p:nvPr/>
        </p:nvSpPr>
        <p:spPr>
          <a:xfrm>
            <a:off x="19755669" y="5047743"/>
            <a:ext cx="3393440" cy="28098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4400" dirty="0">
                <a:solidFill>
                  <a:srgbClr val="FF0000"/>
                </a:solidFill>
                <a:latin typeface="Helvetica Neue"/>
                <a:sym typeface="Helvetica Neue"/>
              </a:rPr>
              <a:t>anomaly</a:t>
            </a:r>
            <a:endParaRPr lang="en-US" altLang="en-US" sz="4400" dirty="0">
              <a:solidFill>
                <a:srgbClr val="000000"/>
              </a:solidFill>
              <a:latin typeface="Helvetica Neue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en-US" sz="4400" dirty="0">
              <a:solidFill>
                <a:srgbClr val="000000"/>
              </a:solidFill>
              <a:latin typeface="Helvetica Neue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en-US" sz="4400" dirty="0">
              <a:solidFill>
                <a:srgbClr val="000000"/>
              </a:solidFill>
              <a:latin typeface="Helvetica Neue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400" b="0" i="0" u="none" strike="noStrike" cap="none" spc="0" normalizeH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Helvetica Neue"/>
                <a:sym typeface="Helvetica Neue"/>
              </a:rPr>
              <a:t>normal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 Box 42">
                <a:extLst>
                  <a:ext uri="{FF2B5EF4-FFF2-40B4-BE49-F238E27FC236}">
                    <a16:creationId xmlns:a16="http://schemas.microsoft.com/office/drawing/2014/main" id="{E4D41C27-0487-CE0C-BB1A-2778F9D50925}"/>
                  </a:ext>
                </a:extLst>
              </p:cNvPr>
              <p:cNvSpPr txBox="1"/>
              <p:nvPr/>
            </p:nvSpPr>
            <p:spPr>
              <a:xfrm>
                <a:off x="13719282" y="7043992"/>
                <a:ext cx="6182995" cy="8798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 forceAA="0">
                <a:spAutoFit/>
              </a:bodyPr>
              <a:lstStyle/>
              <a:p>
                <a:pPr defTabSz="243840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44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𝑝</m:t>
                      </m:r>
                      <m:d>
                        <m:dPr>
                          <m:ctrlPr>
                            <a:rPr lang="en-GB" altLang="en-US" sz="4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44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</m:ctrlPr>
                            </m:sSupPr>
                            <m:e>
                              <m:r>
                                <a:rPr lang="en-GB" altLang="en-US" sz="4400" b="1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𝒙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GB" altLang="en-US" sz="44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</m:ctrlPr>
                                </m:dPr>
                                <m:e>
                                  <m:r>
                                    <a:rPr lang="en-GB" altLang="en-US" sz="44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  <m:t>𝑛𝑒𝑤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altLang="en-US" sz="4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DejaVu Math TeX Gyre" panose="02000503000000000000" charset="0"/>
                          <a:sym typeface="Helvetica Neue"/>
                        </a:rPr>
                        <m:t>≥</m:t>
                      </m:r>
                      <m:r>
                        <a:rPr lang="en-US" alt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DejaVu Math TeX Gyre" panose="02000503000000000000" charset="0"/>
                          <a:sym typeface="Helvetica Neue"/>
                        </a:rPr>
                        <m:t> </m:t>
                      </m:r>
                      <m:r>
                        <a:rPr lang="en-US" alt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DejaVu Math TeX Gyre" panose="02000503000000000000" charset="0"/>
                          <a:sym typeface="Helvetica Neue"/>
                        </a:rPr>
                        <m:t>𝜀</m:t>
                      </m:r>
                    </m:oMath>
                  </m:oMathPara>
                </a14:m>
                <a:endParaRPr kumimoji="0" lang="en-US" altLang="en-US" sz="4400" b="0" i="0" u="none" strike="noStrike" cap="none" spc="0" normalizeH="0" baseline="-2500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51" name="Text Box 42">
                <a:extLst>
                  <a:ext uri="{FF2B5EF4-FFF2-40B4-BE49-F238E27FC236}">
                    <a16:creationId xmlns:a16="http://schemas.microsoft.com/office/drawing/2014/main" id="{E4D41C27-0487-CE0C-BB1A-2778F9D509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9282" y="7043992"/>
                <a:ext cx="6182995" cy="87985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 Box 32">
                <a:extLst>
                  <a:ext uri="{FF2B5EF4-FFF2-40B4-BE49-F238E27FC236}">
                    <a16:creationId xmlns:a16="http://schemas.microsoft.com/office/drawing/2014/main" id="{F41A3215-7FF0-694D-E8DF-E18BB97AEDA5}"/>
                  </a:ext>
                </a:extLst>
              </p:cNvPr>
              <p:cNvSpPr txBox="1"/>
              <p:nvPr/>
            </p:nvSpPr>
            <p:spPr>
              <a:xfrm>
                <a:off x="13719282" y="4991673"/>
                <a:ext cx="6183630" cy="8798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 forceAA="0">
                <a:spAutoFit/>
              </a:bodyPr>
              <a:lstStyle/>
              <a:p>
                <a:pPr defTabSz="243840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4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𝑝</m:t>
                      </m:r>
                      <m:d>
                        <m:dPr>
                          <m:ctrlPr>
                            <a:rPr lang="en-GB" altLang="en-US" sz="4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44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</m:ctrlPr>
                            </m:sSupPr>
                            <m:e>
                              <m:r>
                                <a:rPr lang="en-GB" altLang="en-US" sz="4400" b="1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Neue"/>
                                </a:rPr>
                                <m:t>𝒙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GB" altLang="en-US" sz="44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</m:ctrlPr>
                                </m:dPr>
                                <m:e>
                                  <m:r>
                                    <a:rPr lang="en-GB" altLang="en-US" sz="44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Helvetica Neue"/>
                                    </a:rPr>
                                    <m:t>𝑛𝑒𝑤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alt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DejaVu Math TeX Gyre" panose="02000503000000000000" charset="0"/>
                          <a:sym typeface="Helvetica Neue"/>
                        </a:rPr>
                        <m:t>&lt; </m:t>
                      </m:r>
                      <m:r>
                        <a:rPr lang="en-US" alt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DejaVu Math TeX Gyre" panose="02000503000000000000" charset="0"/>
                          <a:sym typeface="Helvetica Neue"/>
                        </a:rPr>
                        <m:t>𝜀</m:t>
                      </m:r>
                    </m:oMath>
                  </m:oMathPara>
                </a14:m>
                <a:endParaRPr kumimoji="0" lang="en-US" altLang="en-US" sz="4400" b="0" i="0" u="none" strike="noStrike" cap="none" spc="0" normalizeH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53" name="Text Box 32">
                <a:extLst>
                  <a:ext uri="{FF2B5EF4-FFF2-40B4-BE49-F238E27FC236}">
                    <a16:creationId xmlns:a16="http://schemas.microsoft.com/office/drawing/2014/main" id="{F41A3215-7FF0-694D-E8DF-E18BB97AED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9282" y="4991673"/>
                <a:ext cx="6183630" cy="87985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E91E196-4879-3BBA-D4A3-34A5FD70DE6A}"/>
                  </a:ext>
                </a:extLst>
              </p:cNvPr>
              <p:cNvSpPr txBox="1"/>
              <p:nvPr/>
            </p:nvSpPr>
            <p:spPr>
              <a:xfrm>
                <a:off x="3992425" y="6471657"/>
                <a:ext cx="3129115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altLang="en-US" sz="4400" b="0" dirty="0">
                    <a:solidFill>
                      <a:srgbClr val="000000"/>
                    </a:solidFill>
                    <a:sym typeface="Helvetica Neue"/>
                  </a:rPr>
                  <a:t>Model </a:t>
                </a:r>
                <a14:m>
                  <m:oMath xmlns:m="http://schemas.openxmlformats.org/officeDocument/2006/math">
                    <m:r>
                      <a:rPr lang="en-GB" altLang="en-US" sz="4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Helvetica Neue"/>
                      </a:rPr>
                      <m:t>𝑝</m:t>
                    </m:r>
                    <m:d>
                      <m:dPr>
                        <m:ctrlPr>
                          <a:rPr lang="en-GB" altLang="en-US" sz="4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dPr>
                      <m:e>
                        <m:r>
                          <a:rPr lang="en-GB" altLang="en-US" sz="44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𝒙</m:t>
                        </m:r>
                      </m:e>
                    </m:d>
                  </m:oMath>
                </a14:m>
                <a:endParaRPr lang="LID4096" sz="44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E91E196-4879-3BBA-D4A3-34A5FD70D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425" y="6471657"/>
                <a:ext cx="3129115" cy="769441"/>
              </a:xfrm>
              <a:prstGeom prst="rect">
                <a:avLst/>
              </a:prstGeom>
              <a:blipFill>
                <a:blip r:embed="rId10"/>
                <a:stretch>
                  <a:fillRect l="-7992" t="-16667" b="-37302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37">
                <a:extLst>
                  <a:ext uri="{FF2B5EF4-FFF2-40B4-BE49-F238E27FC236}">
                    <a16:creationId xmlns:a16="http://schemas.microsoft.com/office/drawing/2014/main" id="{7AD931D8-CA7E-75E4-3D6F-198DFCBBA57C}"/>
                  </a:ext>
                </a:extLst>
              </p:cNvPr>
              <p:cNvSpPr txBox="1"/>
              <p:nvPr/>
            </p:nvSpPr>
            <p:spPr>
              <a:xfrm>
                <a:off x="12801600" y="9848808"/>
                <a:ext cx="10347509" cy="145680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 forceAA="0">
                <a:spAutoFit/>
              </a:bodyPr>
              <a:lstStyle/>
              <a:p>
                <a:pPr marL="0" marR="0" indent="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en-US" sz="4400" dirty="0">
                    <a:solidFill>
                      <a:srgbClr val="0100C8"/>
                    </a:solidFill>
                    <a:latin typeface="Helvetica Neue"/>
                    <a:sym typeface="Helvetica Neue"/>
                  </a:rPr>
                  <a:t>In order to model </a:t>
                </a:r>
                <a14:m>
                  <m:oMath xmlns:m="http://schemas.openxmlformats.org/officeDocument/2006/math">
                    <m:r>
                      <a:rPr lang="en-US" altLang="en-US" sz="4400" i="1" dirty="0" smtClean="0">
                        <a:solidFill>
                          <a:srgbClr val="0100C8"/>
                        </a:solidFill>
                        <a:latin typeface="Cambria Math" panose="02040503050406030204" pitchFamily="18" charset="0"/>
                        <a:sym typeface="Helvetica Neue"/>
                      </a:rPr>
                      <m:t>𝑝</m:t>
                    </m:r>
                    <m:r>
                      <a:rPr lang="en-US" altLang="en-US" sz="4400" i="1" dirty="0" smtClean="0">
                        <a:solidFill>
                          <a:srgbClr val="0100C8"/>
                        </a:solidFill>
                        <a:latin typeface="Cambria Math" panose="02040503050406030204" pitchFamily="18" charset="0"/>
                        <a:sym typeface="Helvetica Neue"/>
                      </a:rPr>
                      <m:t>(</m:t>
                    </m:r>
                    <m:r>
                      <a:rPr lang="en-US" altLang="en-US" sz="4400" i="1" dirty="0" smtClean="0">
                        <a:solidFill>
                          <a:srgbClr val="0100C8"/>
                        </a:solidFill>
                        <a:latin typeface="Cambria Math" panose="02040503050406030204" pitchFamily="18" charset="0"/>
                        <a:sym typeface="Helvetica Neue"/>
                      </a:rPr>
                      <m:t>𝑥</m:t>
                    </m:r>
                    <m:r>
                      <a:rPr lang="en-US" altLang="en-US" sz="4400" i="1" dirty="0" smtClean="0">
                        <a:solidFill>
                          <a:srgbClr val="0100C8"/>
                        </a:solidFill>
                        <a:latin typeface="Cambria Math" panose="02040503050406030204" pitchFamily="18" charset="0"/>
                        <a:sym typeface="Helvetica Neue"/>
                      </a:rPr>
                      <m:t>)</m:t>
                    </m:r>
                  </m:oMath>
                </a14:m>
                <a:r>
                  <a:rPr lang="en-US" altLang="en-US" sz="4400" dirty="0">
                    <a:solidFill>
                      <a:srgbClr val="0100C8"/>
                    </a:solidFill>
                    <a:latin typeface="Helvetica Neue"/>
                    <a:sym typeface="Helvetica Neue"/>
                  </a:rPr>
                  <a:t> we will use a Gaussian distribution</a:t>
                </a:r>
                <a:endParaRPr kumimoji="0" lang="en-US" altLang="en-US" sz="4400" b="0" i="0" u="none" strike="noStrike" cap="none" spc="0" normalizeH="0" dirty="0">
                  <a:ln>
                    <a:noFill/>
                  </a:ln>
                  <a:solidFill>
                    <a:srgbClr val="0100C8"/>
                  </a:solidFill>
                  <a:effectLst/>
                  <a:uFillTx/>
                  <a:latin typeface="Helvetica Neue"/>
                  <a:sym typeface="Helvetica Neue"/>
                </a:endParaRPr>
              </a:p>
            </p:txBody>
          </p:sp>
        </mc:Choice>
        <mc:Fallback xmlns="">
          <p:sp>
            <p:nvSpPr>
              <p:cNvPr id="2" name="Text Box 37">
                <a:extLst>
                  <a:ext uri="{FF2B5EF4-FFF2-40B4-BE49-F238E27FC236}">
                    <a16:creationId xmlns:a16="http://schemas.microsoft.com/office/drawing/2014/main" id="{7AD931D8-CA7E-75E4-3D6F-198DFCBBA5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1600" y="9848808"/>
                <a:ext cx="10347509" cy="1456809"/>
              </a:xfrm>
              <a:prstGeom prst="rect">
                <a:avLst/>
              </a:prstGeom>
              <a:blipFill>
                <a:blip r:embed="rId11"/>
                <a:stretch>
                  <a:fillRect l="-2770" t="-8368" b="-18828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980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 animBg="1"/>
      <p:bldP spid="40" grpId="0"/>
      <p:bldP spid="43" grpId="0" animBg="1"/>
      <p:bldP spid="45" grpId="0" animBg="1"/>
      <p:bldP spid="47" grpId="0" animBg="1"/>
      <p:bldP spid="51" grpId="0"/>
      <p:bldP spid="53" grpId="0"/>
      <p:bldP spid="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17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Anomaly Detection Algorithm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1">
                <a:extLst>
                  <a:ext uri="{FF2B5EF4-FFF2-40B4-BE49-F238E27FC236}">
                    <a16:creationId xmlns:a16="http://schemas.microsoft.com/office/drawing/2014/main" id="{3B2A0676-8B46-F086-DB6F-6F7576A5C1A4}"/>
                  </a:ext>
                </a:extLst>
              </p:cNvPr>
              <p:cNvSpPr txBox="1"/>
              <p:nvPr/>
            </p:nvSpPr>
            <p:spPr>
              <a:xfrm>
                <a:off x="1506219" y="3892062"/>
                <a:ext cx="10901681" cy="821572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t" anchorCtr="0" forceAA="0">
                <a:noAutofit/>
              </a:bodyPr>
              <a:lstStyle/>
              <a:p>
                <a:pPr defTabSz="2438400" hangingPunct="0"/>
                <a:r>
                  <a:rPr kumimoji="0" lang="en-GB" altLang="en-US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Helvetica Neue"/>
                    <a:sym typeface="Helvetica Neue"/>
                  </a:rPr>
                  <a:t>Given </a:t>
                </a:r>
                <a:r>
                  <a:rPr lang="en-US" altLang="en-US" dirty="0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dataset </a:t>
                </a:r>
                <a14:m>
                  <m:oMath xmlns:m="http://schemas.openxmlformats.org/officeDocument/2006/math">
                    <m:r>
                      <a:rPr lang="en-GB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Helvetica Neue"/>
                      </a:rPr>
                      <m:t>𝐷</m:t>
                    </m:r>
                    <m:r>
                      <a:rPr lang="en-GB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Helvetica Neue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pPr>
                          <m:e>
                            <m:r>
                              <a:rPr lang="en-GB" alt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𝒙</m:t>
                            </m:r>
                          </m:e>
                          <m:sup>
                            <m:r>
                              <a:rPr lang="en-GB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(1)</m:t>
                            </m:r>
                          </m:sup>
                        </m:sSup>
                        <m:r>
                          <a:rPr lang="en-GB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,…,</m:t>
                        </m:r>
                        <m:sSup>
                          <m:sSupPr>
                            <m:ctrlPr>
                              <a:rPr lang="en-GB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pPr>
                          <m:e>
                            <m:r>
                              <a:rPr lang="en-GB" alt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𝒙</m:t>
                            </m:r>
                          </m:e>
                          <m:sup>
                            <m:r>
                              <a:rPr lang="en-GB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(</m:t>
                            </m:r>
                            <m:r>
                              <a:rPr lang="en-GB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𝑚</m:t>
                            </m:r>
                            <m:r>
                              <a:rPr lang="en-GB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)</m:t>
                            </m:r>
                          </m:sup>
                        </m:sSup>
                      </m:e>
                    </m:d>
                  </m:oMath>
                </a14:m>
                <a:endParaRPr kumimoji="0" lang="en-GB" altLang="en-US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Helvetica Neue"/>
                  <a:sym typeface="Helvetica Neue"/>
                </a:endParaRPr>
              </a:p>
              <a:p>
                <a:pPr defTabSz="2438400" hangingPunct="0"/>
                <a:endParaRPr kumimoji="0" lang="en-GB" altLang="en-US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Helvetica Neue"/>
                  <a:sym typeface="Helvetica Neue"/>
                </a:endParaRPr>
              </a:p>
              <a:p>
                <a:pPr defTabSz="2438400" hangingPunct="0"/>
                <a:r>
                  <a:rPr kumimoji="0" lang="en-GB" altLang="en-US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Helvetica Neue"/>
                    <a:sym typeface="Helvetica Neue"/>
                  </a:rPr>
                  <a:t>1. Choose </a:t>
                </a:r>
                <a14:m>
                  <m:oMath xmlns:m="http://schemas.openxmlformats.org/officeDocument/2006/math">
                    <m:r>
                      <a:rPr kumimoji="0" lang="en-GB" altLang="en-US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Neue"/>
                      </a:rPr>
                      <m:t>𝑛</m:t>
                    </m:r>
                  </m:oMath>
                </a14:m>
                <a:r>
                  <a:rPr kumimoji="0" lang="en-GB" altLang="en-US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Helvetica Neue"/>
                    <a:sym typeface="Helvetica Neue"/>
                  </a:rPr>
                  <a:t> features that might be indi</a:t>
                </a:r>
                <a:r>
                  <a:rPr lang="en-GB" altLang="en-US" dirty="0">
                    <a:solidFill>
                      <a:schemeClr val="tx1"/>
                    </a:solidFill>
                    <a:latin typeface="Helvetica Neue"/>
                    <a:sym typeface="Helvetica Neue"/>
                  </a:rPr>
                  <a:t>cative of anomalous examples</a:t>
                </a:r>
              </a:p>
              <a:p>
                <a:pPr defTabSz="2438400" hangingPunct="0"/>
                <a:endParaRPr lang="en-GB" altLang="en-US" dirty="0">
                  <a:solidFill>
                    <a:schemeClr val="tx1"/>
                  </a:solidFill>
                  <a:latin typeface="Helvetica Neue"/>
                  <a:sym typeface="Helvetica Neue"/>
                </a:endParaRPr>
              </a:p>
              <a:p>
                <a:pPr defTabSz="2438400" hangingPunct="0"/>
                <a:r>
                  <a:rPr kumimoji="0" lang="en-GB" altLang="en-US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Helvetica Neue"/>
                    <a:sym typeface="Helvetica Neue"/>
                  </a:rPr>
                  <a:t>2. Fit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altLang="en-US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sSubPr>
                      <m:e>
                        <m:r>
                          <a:rPr kumimoji="0" lang="el-CY" altLang="en-US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𝜇</m:t>
                        </m:r>
                      </m:e>
                      <m:sub>
                        <m:r>
                          <a:rPr kumimoji="0" lang="el-CY" altLang="en-US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1</m:t>
                        </m:r>
                      </m:sub>
                    </m:sSub>
                    <m:r>
                      <a:rPr kumimoji="0" lang="en-GB" altLang="en-US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Neue"/>
                      </a:rPr>
                      <m:t>,…,</m:t>
                    </m:r>
                    <m:sSub>
                      <m:sSubPr>
                        <m:ctrlPr>
                          <a:rPr lang="en-GB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sSubPr>
                      <m:e>
                        <m:r>
                          <a:rPr lang="el-CY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𝜇</m:t>
                        </m:r>
                      </m:e>
                      <m:sub>
                        <m:r>
                          <a:rPr lang="en-GB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𝑛</m:t>
                        </m:r>
                      </m:sub>
                    </m:sSub>
                    <m:r>
                      <a:rPr kumimoji="0" lang="el-CY" altLang="en-US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Neue"/>
                      </a:rPr>
                      <m:t>,</m:t>
                    </m:r>
                    <m:sSubSup>
                      <m:sSubSupPr>
                        <m:ctrlPr>
                          <a:rPr kumimoji="0" lang="el-CY" altLang="en-US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sSubSupPr>
                      <m:e>
                        <m:r>
                          <a:rPr kumimoji="0" lang="el-CY" altLang="en-US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𝜎</m:t>
                        </m:r>
                      </m:e>
                      <m:sub>
                        <m:r>
                          <a:rPr kumimoji="0" lang="el-CY" altLang="en-US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1</m:t>
                        </m:r>
                      </m:sub>
                      <m:sup>
                        <m:r>
                          <a:rPr kumimoji="0" lang="el-CY" altLang="en-US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2</m:t>
                        </m:r>
                      </m:sup>
                    </m:sSubSup>
                    <m:r>
                      <a:rPr kumimoji="0" lang="en-GB" altLang="en-US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Neue"/>
                      </a:rPr>
                      <m:t>,…,</m:t>
                    </m:r>
                    <m:sSubSup>
                      <m:sSubSupPr>
                        <m:ctrlPr>
                          <a:rPr lang="el-CY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sSubSupPr>
                      <m:e>
                        <m:r>
                          <a:rPr lang="el-CY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𝜎</m:t>
                        </m:r>
                      </m:e>
                      <m:sub>
                        <m:r>
                          <a:rPr lang="en-GB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𝑛</m:t>
                        </m:r>
                      </m:sub>
                      <m:sup>
                        <m:r>
                          <a:rPr lang="el-CY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2</m:t>
                        </m:r>
                      </m:sup>
                    </m:sSubSup>
                  </m:oMath>
                </a14:m>
                <a:endParaRPr lang="en-US" altLang="en-US" dirty="0">
                  <a:latin typeface="Helvetica Neue"/>
                  <a:sym typeface="Helvetica Neue"/>
                </a:endParaRPr>
              </a:p>
              <a:p>
                <a:pPr algn="ctr" defTabSz="2438400" hangingPunct="0"/>
                <a14:m>
                  <m:oMath xmlns:m="http://schemas.openxmlformats.org/officeDocument/2006/math">
                    <m:sSub>
                      <m:sSubPr>
                        <m:ctrlPr>
                          <a:rPr kumimoji="0" lang="en-US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MS Mincho" charset="0"/>
                            <a:sym typeface="Helvetica Neue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DejaVu Math TeX Gyre" panose="02000503000000000000" charset="0"/>
                            <a:sym typeface="Helvetica Neue"/>
                          </a:rPr>
                          <m:t>𝜇</m:t>
                        </m:r>
                      </m:e>
                      <m:sub>
                        <m:r>
                          <a:rPr kumimoji="0" lang="en-GB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MS Mincho" charset="0"/>
                            <a:sym typeface="Helvetica Neue"/>
                          </a:rPr>
                          <m:t>𝑗</m:t>
                        </m:r>
                      </m:sub>
                    </m:sSub>
                    <m:r>
                      <a:rPr kumimoji="0" lang="en-GB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MS Mincho" charset="0"/>
                        <a:cs typeface="DejaVu Math TeX Gyre" panose="02000503000000000000" charset="0"/>
                        <a:sym typeface="Helvetica Neue"/>
                      </a:rPr>
                      <m:t>=</m:t>
                    </m:r>
                    <m:f>
                      <m:fPr>
                        <m:ctrlPr>
                          <a:rPr kumimoji="0" lang="en-GB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MS Mincho" charset="0"/>
                            <a:sym typeface="Helvetica Neue"/>
                          </a:rPr>
                        </m:ctrlPr>
                      </m:fPr>
                      <m:num>
                        <m:r>
                          <a:rPr kumimoji="0" lang="en-GB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MS Mincho" charset="0"/>
                            <a:sym typeface="Helvetica Neue"/>
                          </a:rPr>
                          <m:t>1</m:t>
                        </m:r>
                      </m:num>
                      <m:den>
                        <m:r>
                          <a:rPr kumimoji="0" lang="en-GB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MS Mincho" charset="0"/>
                            <a:sym typeface="Helvetica Neue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kumimoji="0" lang="en-GB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MS Mincho" charset="0"/>
                            <a:sym typeface="Helvetica Neue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kumimoji="0" lang="en-GB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MS Mincho" charset="0"/>
                            <a:sym typeface="Helvetica Neue"/>
                          </a:rPr>
                          <m:t>𝑖</m:t>
                        </m:r>
                        <m:r>
                          <a:rPr kumimoji="0" lang="en-GB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MS Mincho" charset="0"/>
                            <a:sym typeface="Helvetica Neue"/>
                          </a:rPr>
                          <m:t>=1</m:t>
                        </m:r>
                      </m:sub>
                      <m:sup>
                        <m:r>
                          <a:rPr kumimoji="0" lang="en-GB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MS Mincho" charset="0"/>
                            <a:sym typeface="Helvetica Neue"/>
                          </a:rPr>
                          <m:t>𝑚</m:t>
                        </m:r>
                      </m:sup>
                      <m:e>
                        <m:sSubSup>
                          <m:sSubSupPr>
                            <m:ctrlPr>
                              <a:rPr kumimoji="0" lang="en-GB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sym typeface="Helvetica Neue"/>
                              </a:rPr>
                            </m:ctrlPr>
                          </m:sSubSupPr>
                          <m:e>
                            <m:r>
                              <a:rPr kumimoji="0" lang="en-GB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sym typeface="Helvetica Neue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GB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sym typeface="Helvetica Neue"/>
                              </a:rPr>
                              <m:t>𝑗</m:t>
                            </m:r>
                          </m:sub>
                          <m:sup>
                            <m:r>
                              <a:rPr kumimoji="0" lang="en-GB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sym typeface="Helvetica Neue"/>
                              </a:rPr>
                              <m:t>(</m:t>
                            </m:r>
                            <m:r>
                              <a:rPr kumimoji="0" lang="en-GB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sym typeface="Helvetica Neue"/>
                              </a:rPr>
                              <m:t>𝑖</m:t>
                            </m:r>
                            <m:r>
                              <a:rPr kumimoji="0" lang="en-GB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MS Mincho" charset="0"/>
                                <a:sym typeface="Helvetica Neue"/>
                              </a:rPr>
                              <m:t>)</m:t>
                            </m:r>
                          </m:sup>
                        </m:sSubSup>
                      </m:e>
                    </m:nary>
                  </m:oMath>
                </a14:m>
                <a:r>
                  <a:rPr kumimoji="0" lang="en-US" altLang="en-US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Neue"/>
                  </a:rPr>
                  <a:t>	</a:t>
                </a:r>
                <a:r>
                  <a:rPr lang="en-US" dirty="0">
                    <a:solidFill>
                      <a:srgbClr val="000000"/>
                    </a:solidFill>
                    <a:cs typeface="DejaVu Math TeX Gyre" panose="02000503000000000000" charset="0"/>
                    <a:sym typeface="Helvetica Neue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charset="0"/>
                            <a:sym typeface="Helvetica Neue"/>
                          </a:rPr>
                        </m:ctrlPr>
                      </m:sSubSupPr>
                      <m:e>
                        <m:r>
                          <a:rPr lang="el-CY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charset="0"/>
                            <a:sym typeface="Helvetica Neue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charset="0"/>
                            <a:sym typeface="Helvetica Neue"/>
                          </a:rPr>
                          <m:t>𝑗</m:t>
                        </m:r>
                      </m:sub>
                      <m:sup>
                        <m:r>
                          <a:rPr lang="en-GB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charset="0"/>
                            <a:sym typeface="Helvetica Neue"/>
                          </a:rPr>
                          <m:t>2</m:t>
                        </m:r>
                      </m:sup>
                    </m:sSubSup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Mincho" charset="0"/>
                        <a:cs typeface="DejaVu Math TeX Gyre" panose="02000503000000000000" charset="0"/>
                        <a:sym typeface="Helvetica Neue"/>
                      </a:rPr>
                      <m:t>=</m:t>
                    </m:r>
                    <m:f>
                      <m:fPr>
                        <m:ctrlP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charset="0"/>
                            <a:sym typeface="Helvetica Neue"/>
                          </a:rPr>
                        </m:ctrlPr>
                      </m:fPr>
                      <m:num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charset="0"/>
                            <a:sym typeface="Helvetica Neue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charset="0"/>
                            <a:sym typeface="Helvetica Neue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charset="0"/>
                            <a:sym typeface="Helvetica Neue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charset="0"/>
                            <a:sym typeface="Helvetica Neue"/>
                          </a:rPr>
                          <m:t>𝑖</m:t>
                        </m:r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charset="0"/>
                            <a:sym typeface="Helvetica Neue"/>
                          </a:rPr>
                          <m:t>=1</m:t>
                        </m:r>
                      </m:sub>
                      <m:sup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S Mincho" charset="0"/>
                            <a:sym typeface="Helvetica Neue"/>
                          </a:rPr>
                          <m:t>𝑚</m:t>
                        </m:r>
                      </m:sup>
                      <m:e>
                        <m:sSup>
                          <m:sSupPr>
                            <m:ctrlP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charset="0"/>
                                <a:sym typeface="Helvetica Neue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S Mincho" charset="0"/>
                                    <a:sym typeface="Helvetica Neue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GB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sym typeface="Helvetica Neue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sym typeface="Helvetica Neue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sym typeface="Helvetica Neue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en-GB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sym typeface="Helvetica Neue"/>
                                      </a:rPr>
                                      <m:t>(</m:t>
                                    </m:r>
                                    <m:r>
                                      <a:rPr lang="en-GB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sym typeface="Helvetica Neue"/>
                                      </a:rPr>
                                      <m:t>𝑖</m:t>
                                    </m:r>
                                    <m:r>
                                      <a:rPr lang="en-GB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sym typeface="Helvetica Neue"/>
                                      </a:rPr>
                                      <m:t>)</m:t>
                                    </m:r>
                                  </m:sup>
                                </m:sSubSup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MS Mincho" charset="0"/>
                                    <a:sym typeface="Helvetica Neue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sym typeface="Helvetica Neue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cs typeface="DejaVu Math TeX Gyre" panose="02000503000000000000" charset="0"/>
                                        <a:sym typeface="Helvetica Neue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sym typeface="Helvetica Neue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S Mincho" charset="0"/>
                                <a:sym typeface="Helvetica Neue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kumimoji="0" lang="en-US" altLang="en-US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endParaRPr>
              </a:p>
              <a:p>
                <a:pPr defTabSz="2438400" hangingPunct="0"/>
                <a:endParaRPr lang="en-US" altLang="en-US" dirty="0">
                  <a:latin typeface="Helvetica Neue"/>
                  <a:sym typeface="Helvetica Neue"/>
                </a:endParaRPr>
              </a:p>
              <a:p>
                <a:pPr defTabSz="2438400" hangingPunct="0"/>
                <a:r>
                  <a:rPr lang="en-US" altLang="en-US" dirty="0">
                    <a:latin typeface="Helvetica Neue"/>
                    <a:sym typeface="Helvetica Neue"/>
                  </a:rPr>
                  <a:t>3. Given new example </a:t>
                </a:r>
                <a14:m>
                  <m:oMath xmlns:m="http://schemas.openxmlformats.org/officeDocument/2006/math">
                    <m:r>
                      <a:rPr lang="en-GB" altLang="en-US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Helvetica Neue"/>
                      </a:rPr>
                      <m:t>𝒙</m:t>
                    </m:r>
                  </m:oMath>
                </a14:m>
                <a:r>
                  <a:rPr kumimoji="0" lang="en-US" altLang="en-US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Helvetica Neue"/>
                    <a:sym typeface="Helvetica Neue"/>
                  </a:rPr>
                  <a:t>, compute </a:t>
                </a:r>
                <a14:m>
                  <m:oMath xmlns:m="http://schemas.openxmlformats.org/officeDocument/2006/math">
                    <m:r>
                      <a:rPr lang="en-GB" alt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Helvetica Neue"/>
                      </a:rPr>
                      <m:t>𝑝</m:t>
                    </m:r>
                    <m:d>
                      <m:dPr>
                        <m:ctrlPr>
                          <a:rPr lang="en-GB" alt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dPr>
                      <m:e>
                        <m:r>
                          <a:rPr lang="en-GB" altLang="en-US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𝒙</m:t>
                        </m:r>
                      </m:e>
                    </m:d>
                  </m:oMath>
                </a14:m>
                <a:endParaRPr kumimoji="0" lang="en-US" altLang="en-US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Helvetica Neue"/>
                  <a:sym typeface="Helvetica Neue"/>
                </a:endParaRPr>
              </a:p>
              <a:p>
                <a:pPr defTabSz="2438400" hangingPunct="0"/>
                <a14:m>
                  <m:oMath xmlns:m="http://schemas.openxmlformats.org/officeDocument/2006/math">
                    <m:r>
                      <a:rPr lang="en-GB" alt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Helvetica Neue"/>
                      </a:rPr>
                      <m:t>𝑝</m:t>
                    </m:r>
                    <m:d>
                      <m:dPr>
                        <m:ctrlPr>
                          <a:rPr lang="en-GB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dPr>
                      <m:e>
                        <m:r>
                          <a:rPr lang="en-GB" alt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𝒙</m:t>
                        </m:r>
                      </m:e>
                    </m:d>
                    <m:r>
                      <a:rPr lang="en-GB" alt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Helvetica Neue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GB" alt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𝑗</m:t>
                        </m:r>
                        <m:r>
                          <a:rPr lang="en-GB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=1</m:t>
                        </m:r>
                      </m:sub>
                      <m:sup>
                        <m:r>
                          <a:rPr lang="en-GB" alt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𝑛</m:t>
                        </m:r>
                      </m:sup>
                      <m:e>
                        <m:r>
                          <a:rPr lang="en-GB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𝑝</m:t>
                        </m:r>
                        <m:d>
                          <m:dPr>
                            <m:ctrlPr>
                              <a:rPr lang="en-GB" alt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altLang="en-US" sz="3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</m:ctrlPr>
                              </m:sSubPr>
                              <m:e>
                                <m:r>
                                  <a:rPr lang="en-GB" altLang="en-US" sz="3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alt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GB" alt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en-GB" altLang="en-US" sz="3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</m:ctrlPr>
                              </m:sSubPr>
                              <m:e>
                                <m:r>
                                  <a:rPr lang="el-CY" altLang="en-US" sz="3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GB" alt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l-CY" alt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l-CY" altLang="en-US" sz="3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</m:ctrlPr>
                              </m:sSubSupPr>
                              <m:e>
                                <m:r>
                                  <a:rPr lang="el-CY" altLang="en-US" sz="3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GB" alt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l-CY" altLang="en-US" sz="3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</m:nary>
                    <m:r>
                      <a:rPr lang="en-GB" alt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Helvetica Neue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GB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𝑗</m:t>
                        </m:r>
                        <m:r>
                          <a:rPr lang="en-GB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=1</m:t>
                        </m:r>
                      </m:sub>
                      <m:sup>
                        <m:r>
                          <a:rPr lang="en-GB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 charset="0"/>
                                <a:cs typeface="DejaVu Math TeX Gyre" panose="02000503000000000000" charset="0"/>
                                <a:sym typeface="Helvetica Neue"/>
                              </a:rPr>
                            </m:ctrlPr>
                          </m:fPr>
                          <m:num>
                            <m:r>
                              <a:rPr lang="en-US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 charset="0"/>
                                <a:cs typeface="DejaVu Math TeX Gyre" panose="02000503000000000000" charset="0"/>
                                <a:sym typeface="Helvetica Neue"/>
                              </a:rPr>
                              <m:t>1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el-CY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</m:ctrlPr>
                              </m:sSubSupPr>
                              <m:e>
                                <m:r>
                                  <a:rPr lang="el-CY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GB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𝑗</m:t>
                                </m:r>
                              </m:sub>
                              <m:sup/>
                            </m:sSubSup>
                            <m:rad>
                              <m:radPr>
                                <m:degHide m:val="on"/>
                                <m:ctrlPr>
                                  <a:rPr lang="en-US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MS Mincho" charset="0"/>
                                    <a:cs typeface="DejaVu Math TeX Gyre" panose="02000503000000000000" charset="0"/>
                                    <a:sym typeface="Helvetica Neue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MS Mincho" charset="0"/>
                                    <a:cs typeface="DejaVu Math TeX Gyre" panose="02000503000000000000" charset="0"/>
                                    <a:sym typeface="Helvetica Neue"/>
                                  </a:rPr>
                                  <m:t>2</m:t>
                                </m:r>
                                <m:r>
                                  <a:rPr lang="en-US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MS Mincho" charset="0"/>
                                    <a:cs typeface="DejaVu Math TeX Gyre" panose="02000503000000000000" charset="0"/>
                                    <a:sym typeface="Helvetica Neue"/>
                                  </a:rPr>
                                  <m:t>𝜋</m:t>
                                </m:r>
                              </m:e>
                            </m:rad>
                          </m:den>
                        </m:f>
                        <m: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DejaVu Math TeX Gyre" panose="02000503000000000000" charset="0"/>
                            <a:sym typeface="Helvetica Neue"/>
                          </a:rPr>
                          <m:t>𝑒𝑥𝑝</m:t>
                        </m:r>
                        <m:d>
                          <m:dPr>
                            <m:ctrlPr>
                              <a:rPr lang="en-US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MS Mincho" charset="0"/>
                                <a:cs typeface="DejaVu Math TeX Gyre" panose="02000503000000000000" charset="0"/>
                                <a:sym typeface="Helvetica Neue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MS Mincho" charset="0"/>
                                    <a:cs typeface="DejaVu Math TeX Gyre" panose="02000503000000000000" charset="0"/>
                                    <a:sym typeface="Helvetica Neue"/>
                                  </a:rPr>
                                </m:ctrlPr>
                              </m:fPr>
                              <m:num>
                                <m:r>
                                  <a:rPr lang="en-US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MS Mincho" charset="0"/>
                                    <a:cs typeface="DejaVu Math TeX Gyre" panose="02000503000000000000" charset="0"/>
                                    <a:sym typeface="Helvetica Neue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cs typeface="DejaVu Math TeX Gyre" panose="02000503000000000000" charset="0"/>
                                        <a:sym typeface="Helvetica Neue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cs typeface="DejaVu Math TeX Gyre" panose="02000503000000000000" charset="0"/>
                                        <a:sym typeface="Helvetica Neue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GB" alt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sym typeface="Helvetica Neue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alt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sym typeface="Helvetica Neue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GB" alt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sym typeface="Helvetica Neue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US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cs typeface="DejaVu Math TeX Gyre" panose="02000503000000000000" charset="0"/>
                                        <a:sym typeface="Helvetica Neue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GB" alt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sym typeface="Helvetica Neue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l-CY" alt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sym typeface="Helvetica Neue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GB" alt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sym typeface="Helvetica Neue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US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cs typeface="DejaVu Math TeX Gyre" panose="02000503000000000000" charset="0"/>
                                        <a:sym typeface="Helvetica Neue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cs typeface="DejaVu Math TeX Gyre" panose="02000503000000000000" charset="0"/>
                                        <a:sym typeface="Helvetica Neue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MS Mincho" charset="0"/>
                                    <a:cs typeface="DejaVu Math TeX Gyre" panose="02000503000000000000" charset="0"/>
                                    <a:sym typeface="Helvetica Neue"/>
                                  </a:rPr>
                                  <m:t>2</m:t>
                                </m:r>
                                <m:sSubSup>
                                  <m:sSubSupPr>
                                    <m:ctrlPr>
                                      <a:rPr lang="el-CY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sym typeface="Helvetica Neue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CY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sym typeface="Helvetica Neue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GB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sym typeface="Helvetica Neue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el-CY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sym typeface="Helvetica Neue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</m:e>
                    </m:nary>
                  </m:oMath>
                </a14:m>
                <a:r>
                  <a:rPr kumimoji="0" lang="en-US" altLang="en-US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Helvetica Neue"/>
                    <a:sym typeface="Helvetica Neue"/>
                  </a:rPr>
                  <a:t> </a:t>
                </a:r>
              </a:p>
              <a:p>
                <a:pPr defTabSz="2438400" hangingPunct="0"/>
                <a:endParaRPr lang="el-CY" altLang="en-US" dirty="0">
                  <a:latin typeface="Helvetica Neue"/>
                  <a:sym typeface="Helvetica Neue"/>
                </a:endParaRPr>
              </a:p>
              <a:p>
                <a:pPr defTabSz="2438400" hangingPunct="0"/>
                <a:r>
                  <a:rPr lang="en-US" altLang="en-US" dirty="0">
                    <a:latin typeface="Helvetica Neue"/>
                    <a:sym typeface="Helvetica Neue"/>
                  </a:rPr>
                  <a:t>4. If </a:t>
                </a:r>
                <a14:m>
                  <m:oMath xmlns:m="http://schemas.openxmlformats.org/officeDocument/2006/math">
                    <m:r>
                      <a:rPr lang="en-GB" alt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Helvetica Neue"/>
                      </a:rPr>
                      <m:t>𝑝</m:t>
                    </m:r>
                    <m:d>
                      <m:dPr>
                        <m:ctrlPr>
                          <a:rPr lang="en-GB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dPr>
                      <m:e>
                        <m:r>
                          <a:rPr lang="en-GB" alt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𝒙</m:t>
                        </m:r>
                      </m:e>
                    </m:d>
                    <m:r>
                      <a:rPr lang="en-GB" alt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Helvetica Neue"/>
                      </a:rPr>
                      <m:t>&lt;</m:t>
                    </m:r>
                    <m:r>
                      <a:rPr lang="el-CY" alt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Helvetica Neue"/>
                      </a:rPr>
                      <m:t>𝜀</m:t>
                    </m:r>
                  </m:oMath>
                </a14:m>
                <a:r>
                  <a:rPr kumimoji="0" lang="en-US" altLang="en-US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Helvetica Neue"/>
                    <a:sym typeface="Helvetica Neue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altLang="en-US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Neue"/>
                      </a:rPr>
                      <m:t>𝑥</m:t>
                    </m:r>
                  </m:oMath>
                </a14:m>
                <a:r>
                  <a:rPr kumimoji="0" lang="en-US" altLang="en-US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Helvetica Neue"/>
                    <a:sym typeface="Helvetica Neue"/>
                  </a:rPr>
                  <a:t> is an anomaly</a:t>
                </a:r>
              </a:p>
            </p:txBody>
          </p:sp>
        </mc:Choice>
        <mc:Fallback xmlns="">
          <p:sp>
            <p:nvSpPr>
              <p:cNvPr id="2" name="Text Box 1">
                <a:extLst>
                  <a:ext uri="{FF2B5EF4-FFF2-40B4-BE49-F238E27FC236}">
                    <a16:creationId xmlns:a16="http://schemas.microsoft.com/office/drawing/2014/main" id="{3B2A0676-8B46-F086-DB6F-6F7576A5C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219" y="3892062"/>
                <a:ext cx="10901681" cy="8215720"/>
              </a:xfrm>
              <a:prstGeom prst="rect">
                <a:avLst/>
              </a:prstGeom>
              <a:blipFill>
                <a:blip r:embed="rId4"/>
                <a:stretch>
                  <a:fillRect l="-2069" t="-742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AB0A4089-9FD3-6CD1-519B-4B133827AC67}"/>
              </a:ext>
            </a:extLst>
          </p:cNvPr>
          <p:cNvGrpSpPr/>
          <p:nvPr/>
        </p:nvGrpSpPr>
        <p:grpSpPr>
          <a:xfrm>
            <a:off x="17083405" y="4276851"/>
            <a:ext cx="5003800" cy="4254500"/>
            <a:chOff x="5580" y="10811"/>
            <a:chExt cx="7880" cy="67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BA65C10-7077-CC12-865D-D4BED4039B9F}"/>
                </a:ext>
              </a:extLst>
            </p:cNvPr>
            <p:cNvSpPr/>
            <p:nvPr/>
          </p:nvSpPr>
          <p:spPr>
            <a:xfrm>
              <a:off x="5580" y="10811"/>
              <a:ext cx="7880" cy="6701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 w="28575" cap="flat" cmpd="sng">
              <a:noFill/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ADD22F4-7DAA-8EFF-DA25-C276DFA586B6}"/>
                </a:ext>
              </a:extLst>
            </p:cNvPr>
            <p:cNvGrpSpPr/>
            <p:nvPr/>
          </p:nvGrpSpPr>
          <p:grpSpPr>
            <a:xfrm>
              <a:off x="6368" y="11621"/>
              <a:ext cx="6134" cy="5762"/>
              <a:chOff x="13615" y="11439"/>
              <a:chExt cx="6134" cy="5762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80BC7D1-B76E-74B7-62C3-0DA4046F6C3B}"/>
                  </a:ext>
                </a:extLst>
              </p:cNvPr>
              <p:cNvSpPr/>
              <p:nvPr/>
            </p:nvSpPr>
            <p:spPr>
              <a:xfrm>
                <a:off x="13615" y="11439"/>
                <a:ext cx="6134" cy="5763"/>
              </a:xfrm>
              <a:prstGeom prst="ellipse">
                <a:avLst/>
              </a:prstGeom>
              <a:solidFill>
                <a:schemeClr val="bg1"/>
              </a:solidFill>
              <a:ln w="38100" cap="flat" cmpd="sng">
                <a:solidFill>
                  <a:srgbClr val="FF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15D85A8A-D687-9554-587B-B3AA280EA3C1}"/>
                  </a:ext>
                </a:extLst>
              </p:cNvPr>
              <p:cNvSpPr/>
              <p:nvPr/>
            </p:nvSpPr>
            <p:spPr>
              <a:xfrm>
                <a:off x="13615" y="11439"/>
                <a:ext cx="6134" cy="5763"/>
              </a:xfrm>
              <a:prstGeom prst="ellipse">
                <a:avLst/>
              </a:prstGeom>
              <a:solidFill>
                <a:srgbClr val="0070C0">
                  <a:alpha val="34000"/>
                </a:srgbClr>
              </a:solidFill>
              <a:ln w="38100" cap="flat" cmpd="sng">
                <a:solidFill>
                  <a:srgbClr val="FF000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2BEFD89-C777-4D47-8FE9-0B0DB1975251}"/>
              </a:ext>
            </a:extLst>
          </p:cNvPr>
          <p:cNvGrpSpPr/>
          <p:nvPr/>
        </p:nvGrpSpPr>
        <p:grpSpPr>
          <a:xfrm>
            <a:off x="18137505" y="5225541"/>
            <a:ext cx="2787650" cy="2791460"/>
            <a:chOff x="17180" y="10645"/>
            <a:chExt cx="4390" cy="439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E8F53A7-6EF4-0A18-4D52-293CE7804136}"/>
                </a:ext>
              </a:extLst>
            </p:cNvPr>
            <p:cNvSpPr/>
            <p:nvPr/>
          </p:nvSpPr>
          <p:spPr>
            <a:xfrm>
              <a:off x="19099" y="12596"/>
              <a:ext cx="549" cy="586"/>
            </a:xfrm>
            <a:prstGeom prst="ellipse">
              <a:avLst/>
            </a:prstGeom>
            <a:noFill/>
            <a:ln w="38100" cap="flat" cmpd="sng">
              <a:solidFill>
                <a:srgbClr val="7030A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9A3E469-0B04-1DF5-DDD2-2B483FFBC68E}"/>
                </a:ext>
              </a:extLst>
            </p:cNvPr>
            <p:cNvSpPr/>
            <p:nvPr/>
          </p:nvSpPr>
          <p:spPr>
            <a:xfrm>
              <a:off x="18861" y="12322"/>
              <a:ext cx="1025" cy="1133"/>
            </a:xfrm>
            <a:prstGeom prst="ellipse">
              <a:avLst/>
            </a:prstGeom>
            <a:noFill/>
            <a:ln w="38100" cap="flat" cmpd="sng">
              <a:solidFill>
                <a:srgbClr val="7030A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6C8CD10-096F-302D-08A0-83E05D35D6AC}"/>
                </a:ext>
              </a:extLst>
            </p:cNvPr>
            <p:cNvSpPr/>
            <p:nvPr/>
          </p:nvSpPr>
          <p:spPr>
            <a:xfrm>
              <a:off x="18532" y="12039"/>
              <a:ext cx="1683" cy="1698"/>
            </a:xfrm>
            <a:prstGeom prst="ellipse">
              <a:avLst/>
            </a:prstGeom>
            <a:noFill/>
            <a:ln w="38100" cap="flat" cmpd="sng">
              <a:solidFill>
                <a:srgbClr val="7030A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F67358F-49D2-E3C9-705A-73CD704E5658}"/>
                </a:ext>
              </a:extLst>
            </p:cNvPr>
            <p:cNvSpPr/>
            <p:nvPr/>
          </p:nvSpPr>
          <p:spPr>
            <a:xfrm>
              <a:off x="18057" y="11545"/>
              <a:ext cx="2634" cy="2686"/>
            </a:xfrm>
            <a:prstGeom prst="ellipse">
              <a:avLst/>
            </a:prstGeom>
            <a:noFill/>
            <a:ln w="38100" cap="flat" cmpd="sng">
              <a:solidFill>
                <a:srgbClr val="7030A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AA00D18-426E-E905-81A7-9BC124277835}"/>
                </a:ext>
              </a:extLst>
            </p:cNvPr>
            <p:cNvSpPr/>
            <p:nvPr/>
          </p:nvSpPr>
          <p:spPr>
            <a:xfrm>
              <a:off x="17637" y="11084"/>
              <a:ext cx="3475" cy="3518"/>
            </a:xfrm>
            <a:prstGeom prst="ellipse">
              <a:avLst/>
            </a:prstGeom>
            <a:noFill/>
            <a:ln w="38100" cap="flat" cmpd="sng">
              <a:solidFill>
                <a:srgbClr val="7030A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6D42530-3B8B-3E57-79C6-F37BFAA82506}"/>
                </a:ext>
              </a:extLst>
            </p:cNvPr>
            <p:cNvSpPr/>
            <p:nvPr/>
          </p:nvSpPr>
          <p:spPr>
            <a:xfrm>
              <a:off x="17180" y="10645"/>
              <a:ext cx="4390" cy="4396"/>
            </a:xfrm>
            <a:prstGeom prst="ellipse">
              <a:avLst/>
            </a:prstGeom>
            <a:noFill/>
            <a:ln w="38100" cap="flat" cmpd="sng">
              <a:solidFill>
                <a:srgbClr val="7030A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3E3F6A80-A541-5521-3391-E3E59803EFD0}"/>
              </a:ext>
            </a:extLst>
          </p:cNvPr>
          <p:cNvSpPr/>
          <p:nvPr/>
        </p:nvSpPr>
        <p:spPr>
          <a:xfrm rot="540000">
            <a:off x="21303615" y="4681346"/>
            <a:ext cx="323850" cy="313055"/>
          </a:xfrm>
          <a:prstGeom prst="ellipse">
            <a:avLst/>
          </a:prstGeom>
          <a:solidFill>
            <a:srgbClr val="000000"/>
          </a:solidFill>
          <a:ln w="28575" cap="flat" cmpd="sng">
            <a:solidFill>
              <a:srgbClr val="00000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2CA8E10-173D-DE8A-D6B2-231E9B84D6D4}"/>
              </a:ext>
            </a:extLst>
          </p:cNvPr>
          <p:cNvSpPr/>
          <p:nvPr/>
        </p:nvSpPr>
        <p:spPr>
          <a:xfrm rot="540000">
            <a:off x="19878040" y="7432166"/>
            <a:ext cx="323850" cy="313055"/>
          </a:xfrm>
          <a:prstGeom prst="ellipse">
            <a:avLst/>
          </a:prstGeom>
          <a:solidFill>
            <a:srgbClr val="000000"/>
          </a:solidFill>
          <a:ln w="28575" cap="flat" cmpd="sng">
            <a:solidFill>
              <a:srgbClr val="00000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B786EB8-E486-145B-0BB7-0E6958256524}"/>
              </a:ext>
            </a:extLst>
          </p:cNvPr>
          <p:cNvCxnSpPr>
            <a:cxnSpLocks/>
          </p:cNvCxnSpPr>
          <p:nvPr/>
        </p:nvCxnSpPr>
        <p:spPr>
          <a:xfrm>
            <a:off x="15987250" y="4572889"/>
            <a:ext cx="2073053" cy="1373603"/>
          </a:xfrm>
          <a:prstGeom prst="straightConnector1">
            <a:avLst/>
          </a:prstGeom>
          <a:noFill/>
          <a:ln w="38100" cap="flat">
            <a:solidFill>
              <a:srgbClr val="7030A0"/>
            </a:solidFill>
            <a:prstDash val="solid"/>
            <a:miter lim="4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46">
                <a:extLst>
                  <a:ext uri="{FF2B5EF4-FFF2-40B4-BE49-F238E27FC236}">
                    <a16:creationId xmlns:a16="http://schemas.microsoft.com/office/drawing/2014/main" id="{2BD3D477-07E5-9943-FD52-3155587C942F}"/>
                  </a:ext>
                </a:extLst>
              </p:cNvPr>
              <p:cNvSpPr txBox="1"/>
              <p:nvPr/>
            </p:nvSpPr>
            <p:spPr>
              <a:xfrm>
                <a:off x="11807555" y="3983785"/>
                <a:ext cx="4387293" cy="9372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 forceAA="0">
                <a:spAutoFit/>
              </a:bodyPr>
              <a:lstStyle/>
              <a:p>
                <a:pPr marL="0" marR="0" indent="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en-US" sz="44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DejaVu Math TeX Gyre" panose="02000503000000000000" charset="0"/>
                          <a:sym typeface="Helvetica Neue"/>
                        </a:rPr>
                        <m:t>(</m:t>
                      </m:r>
                      <m:sSub>
                        <m:sSubPr>
                          <m:ctrlPr>
                            <a:rPr kumimoji="0" lang="en-US" alt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alt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𝜇</m:t>
                          </m:r>
                        </m:e>
                        <m:sub>
                          <m:r>
                            <a:rPr kumimoji="0" lang="en-US" alt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kumimoji="0" lang="en-US" alt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sSubSupPr>
                        <m:e>
                          <m:r>
                            <a:rPr kumimoji="0" lang="en-US" alt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,</m:t>
                          </m:r>
                          <m:r>
                            <a:rPr kumimoji="0" lang="en-US" alt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𝜎</m:t>
                          </m:r>
                        </m:e>
                        <m:sub>
                          <m:r>
                            <a:rPr kumimoji="0" lang="en-US" alt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1</m:t>
                          </m:r>
                        </m:sub>
                        <m:sup>
                          <m:r>
                            <a:rPr kumimoji="0" lang="en-US" alt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2</m:t>
                          </m:r>
                        </m:sup>
                      </m:sSubSup>
                      <m:r>
                        <a:rPr kumimoji="0" lang="en-US" altLang="en-US" sz="44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DejaVu Math TeX Gyre" panose="02000503000000000000" charset="0"/>
                          <a:sym typeface="Helvetica Neue"/>
                        </a:rPr>
                        <m:t>,</m:t>
                      </m:r>
                      <m:sSub>
                        <m:sSubPr>
                          <m:ctrlPr>
                            <a:rPr kumimoji="0" lang="en-US" alt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alt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𝜇</m:t>
                          </m:r>
                        </m:e>
                        <m:sub>
                          <m:r>
                            <a:rPr kumimoji="0" lang="en-US" alt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kumimoji="0" lang="en-US" alt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sSubSupPr>
                        <m:e>
                          <m:r>
                            <a:rPr kumimoji="0" lang="en-US" alt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,</m:t>
                          </m:r>
                          <m:r>
                            <a:rPr kumimoji="0" lang="en-US" alt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𝜎</m:t>
                          </m:r>
                        </m:e>
                        <m:sub>
                          <m:r>
                            <a:rPr kumimoji="0" lang="en-US" alt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2</m:t>
                          </m:r>
                        </m:sub>
                        <m:sup>
                          <m:r>
                            <a:rPr kumimoji="0" lang="en-US" alt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2</m:t>
                          </m:r>
                        </m:sup>
                      </m:sSubSup>
                      <m:r>
                        <a:rPr kumimoji="0" lang="en-US" altLang="en-US" sz="44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DejaVu Math TeX Gyre" panose="02000503000000000000" charset="0"/>
                          <a:sym typeface="Helvetica Neue"/>
                        </a:rPr>
                        <m:t>)</m:t>
                      </m:r>
                    </m:oMath>
                  </m:oMathPara>
                </a14:m>
                <a:endParaRPr kumimoji="0" lang="en-US" sz="4400" b="0" i="1" u="none" strike="noStrike" cap="none" spc="0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uFillTx/>
                  <a:latin typeface="DejaVu Math TeX Gyre" panose="02000503000000000000" charset="0"/>
                  <a:ea typeface="MS Mincho" charset="0"/>
                  <a:cs typeface="DejaVu Math TeX Gyre" panose="02000503000000000000" charset="0"/>
                  <a:sym typeface="Helvetica Neue"/>
                </a:endParaRPr>
              </a:p>
            </p:txBody>
          </p:sp>
        </mc:Choice>
        <mc:Fallback xmlns="">
          <p:sp>
            <p:nvSpPr>
              <p:cNvPr id="27" name="Text Box 46">
                <a:extLst>
                  <a:ext uri="{FF2B5EF4-FFF2-40B4-BE49-F238E27FC236}">
                    <a16:creationId xmlns:a16="http://schemas.microsoft.com/office/drawing/2014/main" id="{2BD3D477-07E5-9943-FD52-3155587C94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7555" y="3983785"/>
                <a:ext cx="4387293" cy="9372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C60EA379-DE2D-443B-24B3-0D94216DBE25}"/>
              </a:ext>
            </a:extLst>
          </p:cNvPr>
          <p:cNvGrpSpPr/>
          <p:nvPr/>
        </p:nvGrpSpPr>
        <p:grpSpPr>
          <a:xfrm>
            <a:off x="16047085" y="4229226"/>
            <a:ext cx="6137910" cy="5043805"/>
            <a:chOff x="3948" y="10736"/>
            <a:chExt cx="9666" cy="794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D350450-9989-393F-BEAE-CA4F4A437F9F}"/>
                </a:ext>
              </a:extLst>
            </p:cNvPr>
            <p:cNvGrpSpPr/>
            <p:nvPr/>
          </p:nvGrpSpPr>
          <p:grpSpPr>
            <a:xfrm>
              <a:off x="5584" y="10736"/>
              <a:ext cx="8030" cy="6796"/>
              <a:chOff x="24040" y="8706"/>
              <a:chExt cx="8030" cy="6796"/>
            </a:xfrm>
          </p:grpSpPr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990284F7-29DA-7FA0-933F-18990651B733}"/>
                  </a:ext>
                </a:extLst>
              </p:cNvPr>
              <p:cNvCxnSpPr/>
              <p:nvPr/>
            </p:nvCxnSpPr>
            <p:spPr>
              <a:xfrm flipH="1" flipV="1">
                <a:off x="24040" y="8706"/>
                <a:ext cx="24" cy="6784"/>
              </a:xfrm>
              <a:prstGeom prst="straightConnector1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  <a:tailEnd type="arrow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954C79C2-B672-D48D-88EB-437D5AFCDC67}"/>
                  </a:ext>
                </a:extLst>
              </p:cNvPr>
              <p:cNvCxnSpPr/>
              <p:nvPr/>
            </p:nvCxnSpPr>
            <p:spPr>
              <a:xfrm flipV="1">
                <a:off x="24042" y="15490"/>
                <a:ext cx="8029" cy="12"/>
              </a:xfrm>
              <a:prstGeom prst="straightConnector1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  <a:headEnd type="none"/>
                <a:tailEnd type="arrow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594CAE7C-1C2A-FA7E-77EE-DAAA01F1059C}"/>
                  </a:ext>
                </a:extLst>
              </p:cNvPr>
              <p:cNvSpPr/>
              <p:nvPr/>
            </p:nvSpPr>
            <p:spPr>
              <a:xfrm rot="540000">
                <a:off x="26945" y="13406"/>
                <a:ext cx="510" cy="493"/>
              </a:xfrm>
              <a:prstGeom prst="ellipse">
                <a:avLst/>
              </a:prstGeom>
              <a:solidFill>
                <a:srgbClr val="0070C0"/>
              </a:solidFill>
              <a:ln w="28575" cap="flat" cmpd="sng">
                <a:solidFill>
                  <a:srgbClr val="0070C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AE090471-391A-FA4E-EBB3-A2E0525F287F}"/>
                  </a:ext>
                </a:extLst>
              </p:cNvPr>
              <p:cNvSpPr/>
              <p:nvPr/>
            </p:nvSpPr>
            <p:spPr>
              <a:xfrm rot="540000">
                <a:off x="27526" y="12418"/>
                <a:ext cx="510" cy="493"/>
              </a:xfrm>
              <a:prstGeom prst="ellipse">
                <a:avLst/>
              </a:prstGeom>
              <a:solidFill>
                <a:srgbClr val="0070C0"/>
              </a:solidFill>
              <a:ln w="28575" cap="flat" cmpd="sng">
                <a:solidFill>
                  <a:srgbClr val="0070C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78ADA6BB-1DF1-B075-2825-BEFEB96EDBCB}"/>
                  </a:ext>
                </a:extLst>
              </p:cNvPr>
              <p:cNvSpPr/>
              <p:nvPr/>
            </p:nvSpPr>
            <p:spPr>
              <a:xfrm rot="540000">
                <a:off x="27856" y="13406"/>
                <a:ext cx="510" cy="493"/>
              </a:xfrm>
              <a:prstGeom prst="ellipse">
                <a:avLst/>
              </a:prstGeom>
              <a:solidFill>
                <a:srgbClr val="0070C0"/>
              </a:solidFill>
              <a:ln w="28575" cap="flat" cmpd="sng">
                <a:solidFill>
                  <a:srgbClr val="0070C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B076A6FB-1A59-6646-8300-EC8437FA0B68}"/>
                  </a:ext>
                </a:extLst>
              </p:cNvPr>
              <p:cNvSpPr/>
              <p:nvPr/>
            </p:nvSpPr>
            <p:spPr>
              <a:xfrm rot="540000">
                <a:off x="28939" y="13183"/>
                <a:ext cx="510" cy="493"/>
              </a:xfrm>
              <a:prstGeom prst="ellipse">
                <a:avLst/>
              </a:prstGeom>
              <a:solidFill>
                <a:srgbClr val="0070C0"/>
              </a:solidFill>
              <a:ln w="28575" cap="flat" cmpd="sng">
                <a:solidFill>
                  <a:srgbClr val="0070C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580DB0BA-8AEE-5E6E-09AD-DE4C1B1539F3}"/>
                  </a:ext>
                </a:extLst>
              </p:cNvPr>
              <p:cNvSpPr/>
              <p:nvPr/>
            </p:nvSpPr>
            <p:spPr>
              <a:xfrm rot="540000">
                <a:off x="26694" y="12418"/>
                <a:ext cx="510" cy="493"/>
              </a:xfrm>
              <a:prstGeom prst="ellipse">
                <a:avLst/>
              </a:prstGeom>
              <a:solidFill>
                <a:srgbClr val="0070C0"/>
              </a:solidFill>
              <a:ln w="28575" cap="flat" cmpd="sng">
                <a:solidFill>
                  <a:srgbClr val="0070C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E384125E-E66D-6CEA-3E48-6915379C8707}"/>
                  </a:ext>
                </a:extLst>
              </p:cNvPr>
              <p:cNvSpPr/>
              <p:nvPr/>
            </p:nvSpPr>
            <p:spPr>
              <a:xfrm rot="540000">
                <a:off x="25835" y="11419"/>
                <a:ext cx="510" cy="493"/>
              </a:xfrm>
              <a:prstGeom prst="ellipse">
                <a:avLst/>
              </a:prstGeom>
              <a:solidFill>
                <a:srgbClr val="0070C0"/>
              </a:solidFill>
              <a:ln w="28575" cap="flat" cmpd="sng">
                <a:solidFill>
                  <a:srgbClr val="0070C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E6889D10-ABA0-CD3A-898B-552C9E1E4E3A}"/>
                  </a:ext>
                </a:extLst>
              </p:cNvPr>
              <p:cNvSpPr/>
              <p:nvPr/>
            </p:nvSpPr>
            <p:spPr>
              <a:xfrm rot="540000">
                <a:off x="26945" y="10588"/>
                <a:ext cx="510" cy="493"/>
              </a:xfrm>
              <a:prstGeom prst="ellipse">
                <a:avLst/>
              </a:prstGeom>
              <a:solidFill>
                <a:srgbClr val="0070C0"/>
              </a:solidFill>
              <a:ln w="28575" cap="flat" cmpd="sng">
                <a:solidFill>
                  <a:srgbClr val="0070C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54A2C707-4FC6-BE65-C80B-04D484C7A9F3}"/>
                  </a:ext>
                </a:extLst>
              </p:cNvPr>
              <p:cNvSpPr/>
              <p:nvPr/>
            </p:nvSpPr>
            <p:spPr>
              <a:xfrm rot="540000">
                <a:off x="28107" y="10852"/>
                <a:ext cx="510" cy="493"/>
              </a:xfrm>
              <a:prstGeom prst="ellipse">
                <a:avLst/>
              </a:prstGeom>
              <a:solidFill>
                <a:srgbClr val="0070C0"/>
              </a:solidFill>
              <a:ln w="28575" cap="flat" cmpd="sng">
                <a:solidFill>
                  <a:srgbClr val="0070C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E4C6A5B5-4656-972A-D9D0-55CEB780EB8B}"/>
                  </a:ext>
                </a:extLst>
              </p:cNvPr>
              <p:cNvSpPr/>
              <p:nvPr/>
            </p:nvSpPr>
            <p:spPr>
              <a:xfrm rot="540000">
                <a:off x="26416" y="11155"/>
                <a:ext cx="510" cy="493"/>
              </a:xfrm>
              <a:prstGeom prst="ellipse">
                <a:avLst/>
              </a:prstGeom>
              <a:solidFill>
                <a:srgbClr val="0070C0"/>
              </a:solidFill>
              <a:ln w="28575" cap="flat" cmpd="sng">
                <a:solidFill>
                  <a:srgbClr val="0070C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73FB305A-6A8B-F600-702C-2F180C553205}"/>
                  </a:ext>
                </a:extLst>
              </p:cNvPr>
              <p:cNvSpPr/>
              <p:nvPr/>
            </p:nvSpPr>
            <p:spPr>
              <a:xfrm rot="540000">
                <a:off x="26113" y="13750"/>
                <a:ext cx="510" cy="493"/>
              </a:xfrm>
              <a:prstGeom prst="ellipse">
                <a:avLst/>
              </a:prstGeom>
              <a:solidFill>
                <a:srgbClr val="0070C0"/>
              </a:solidFill>
              <a:ln w="28575" cap="flat" cmpd="sng">
                <a:solidFill>
                  <a:srgbClr val="0070C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2C9B5E99-14F7-7DE1-E517-9D902F8A34ED}"/>
                  </a:ext>
                </a:extLst>
              </p:cNvPr>
              <p:cNvSpPr/>
              <p:nvPr/>
            </p:nvSpPr>
            <p:spPr>
              <a:xfrm rot="540000">
                <a:off x="25835" y="12751"/>
                <a:ext cx="510" cy="493"/>
              </a:xfrm>
              <a:prstGeom prst="ellipse">
                <a:avLst/>
              </a:prstGeom>
              <a:solidFill>
                <a:srgbClr val="0070C0"/>
              </a:solidFill>
              <a:ln w="28575" cap="flat" cmpd="sng">
                <a:solidFill>
                  <a:srgbClr val="0070C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2C06F1E5-C36C-DC69-F4A4-96268F7A71FB}"/>
                  </a:ext>
                </a:extLst>
              </p:cNvPr>
              <p:cNvSpPr/>
              <p:nvPr/>
            </p:nvSpPr>
            <p:spPr>
              <a:xfrm rot="540000">
                <a:off x="27275" y="11507"/>
                <a:ext cx="510" cy="493"/>
              </a:xfrm>
              <a:prstGeom prst="ellipse">
                <a:avLst/>
              </a:prstGeom>
              <a:solidFill>
                <a:srgbClr val="0070C0"/>
              </a:solidFill>
              <a:ln w="28575" cap="flat" cmpd="sng">
                <a:solidFill>
                  <a:srgbClr val="0070C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3F996065-A542-CC3C-23C9-7E96C5E45857}"/>
                  </a:ext>
                </a:extLst>
              </p:cNvPr>
              <p:cNvSpPr/>
              <p:nvPr/>
            </p:nvSpPr>
            <p:spPr>
              <a:xfrm rot="540000">
                <a:off x="28688" y="11419"/>
                <a:ext cx="510" cy="493"/>
              </a:xfrm>
              <a:prstGeom prst="ellipse">
                <a:avLst/>
              </a:prstGeom>
              <a:solidFill>
                <a:srgbClr val="0070C0"/>
              </a:solidFill>
              <a:ln w="28575" cap="flat" cmpd="sng">
                <a:solidFill>
                  <a:srgbClr val="0070C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3F90EB5E-7327-2EB4-C6EA-44AD62F3E06C}"/>
                  </a:ext>
                </a:extLst>
              </p:cNvPr>
              <p:cNvSpPr/>
              <p:nvPr/>
            </p:nvSpPr>
            <p:spPr>
              <a:xfrm rot="540000">
                <a:off x="28358" y="12272"/>
                <a:ext cx="510" cy="493"/>
              </a:xfrm>
              <a:prstGeom prst="ellipse">
                <a:avLst/>
              </a:prstGeom>
              <a:solidFill>
                <a:srgbClr val="0070C0"/>
              </a:solidFill>
              <a:ln w="28575" cap="flat" cmpd="sng">
                <a:solidFill>
                  <a:srgbClr val="0070C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6ECC9681-A3A6-C874-9D2A-0E5715AF4CE2}"/>
                  </a:ext>
                </a:extLst>
              </p:cNvPr>
              <p:cNvSpPr/>
              <p:nvPr/>
            </p:nvSpPr>
            <p:spPr>
              <a:xfrm rot="540000">
                <a:off x="29785" y="12272"/>
                <a:ext cx="510" cy="493"/>
              </a:xfrm>
              <a:prstGeom prst="ellipse">
                <a:avLst/>
              </a:prstGeom>
              <a:solidFill>
                <a:srgbClr val="0070C0"/>
              </a:solidFill>
              <a:ln w="28575" cap="flat" cmpd="sng">
                <a:solidFill>
                  <a:srgbClr val="0070C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sp>
          <p:nvSpPr>
            <p:cNvPr id="30" name="Text Box 48">
              <a:extLst>
                <a:ext uri="{FF2B5EF4-FFF2-40B4-BE49-F238E27FC236}">
                  <a16:creationId xmlns:a16="http://schemas.microsoft.com/office/drawing/2014/main" id="{C774D746-4CD2-9026-89CE-147AF91380FC}"/>
                </a:ext>
              </a:extLst>
            </p:cNvPr>
            <p:cNvSpPr txBox="1"/>
            <p:nvPr/>
          </p:nvSpPr>
          <p:spPr>
            <a:xfrm>
              <a:off x="7940" y="17551"/>
              <a:ext cx="2771" cy="1129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t" forceAA="0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en-US" sz="4000" dirty="0">
                  <a:solidFill>
                    <a:srgbClr val="000000"/>
                  </a:solidFill>
                  <a:sym typeface="Helvetica Neue"/>
                </a:rPr>
                <a:t>x</a:t>
              </a:r>
              <a:r>
                <a:rPr lang="en-US" altLang="en-US" sz="4000" baseline="-25000" dirty="0">
                  <a:solidFill>
                    <a:srgbClr val="000000"/>
                  </a:solidFill>
                  <a:sym typeface="Helvetica Neue"/>
                </a:rPr>
                <a:t>1</a:t>
              </a:r>
              <a:endParaRPr kumimoji="0" lang="en-US" altLang="en-US" sz="4000" b="0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31" name="Text Box 49">
              <a:extLst>
                <a:ext uri="{FF2B5EF4-FFF2-40B4-BE49-F238E27FC236}">
                  <a16:creationId xmlns:a16="http://schemas.microsoft.com/office/drawing/2014/main" id="{2F5950F6-D2E2-A312-3470-55C67917E23F}"/>
                </a:ext>
              </a:extLst>
            </p:cNvPr>
            <p:cNvSpPr txBox="1"/>
            <p:nvPr/>
          </p:nvSpPr>
          <p:spPr>
            <a:xfrm>
              <a:off x="3948" y="13615"/>
              <a:ext cx="1636" cy="1129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t" forceAA="0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en-US" sz="4000">
                  <a:solidFill>
                    <a:srgbClr val="000000"/>
                  </a:solidFill>
                  <a:sym typeface="Helvetica Neue"/>
                </a:rPr>
                <a:t>x</a:t>
              </a:r>
              <a:r>
                <a:rPr lang="en-US" altLang="en-US" sz="4000" baseline="-25000">
                  <a:solidFill>
                    <a:srgbClr val="000000"/>
                  </a:solidFill>
                  <a:sym typeface="Helvetica Neue"/>
                </a:rPr>
                <a:t>2</a:t>
              </a:r>
              <a:endParaRPr kumimoji="0" lang="en-US" altLang="en-US" sz="4000" b="0" i="0" u="none" strike="noStrike" cap="none" spc="0" normalizeH="0" baseline="-250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119B7DE-FE50-DEFC-23D7-41ED69A3C4BD}"/>
              </a:ext>
            </a:extLst>
          </p:cNvPr>
          <p:cNvGrpSpPr/>
          <p:nvPr/>
        </p:nvGrpSpPr>
        <p:grpSpPr>
          <a:xfrm>
            <a:off x="12827586" y="6836536"/>
            <a:ext cx="2468245" cy="716280"/>
            <a:chOff x="20767" y="10310"/>
            <a:chExt cx="3887" cy="11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 Box 50">
                  <a:extLst>
                    <a:ext uri="{FF2B5EF4-FFF2-40B4-BE49-F238E27FC236}">
                      <a16:creationId xmlns:a16="http://schemas.microsoft.com/office/drawing/2014/main" id="{40605974-5824-6480-62ED-3E833A13319B}"/>
                    </a:ext>
                  </a:extLst>
                </p:cNvPr>
                <p:cNvSpPr txBox="1"/>
                <p:nvPr/>
              </p:nvSpPr>
              <p:spPr>
                <a:xfrm>
                  <a:off x="20767" y="10310"/>
                  <a:ext cx="3526" cy="112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vertOverflow="overflow" horzOverflow="overflow" vert="horz" wrap="none" lIns="50800" tIns="50800" rIns="50800" bIns="50800" numCol="1" spcCol="38100" rtlCol="0" anchor="t" forceAA="0">
                  <a:spAutoFit/>
                </a:bodyPr>
                <a:lstStyle/>
                <a:p>
                  <a:pPr marL="0" marR="0" indent="0" algn="l" defTabSz="2438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  <a:sym typeface="Helvetica Neue"/>
                          </a:rPr>
                          <m:t>𝜀</m:t>
                        </m:r>
                        <m:r>
                          <a:rPr lang="en-US" alt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DejaVu Math TeX Gyre" panose="02000503000000000000" charset="0"/>
                            <a:sym typeface="Helvetica Neue"/>
                          </a:rPr>
                          <m:t>=0.01</m:t>
                        </m:r>
                      </m:oMath>
                    </m:oMathPara>
                  </a14:m>
                  <a:endPara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51" name="Text Box 50"/>
                <p:cNvSpPr txBox="true">
                  <a:spLocks noRot="true" noChangeAspect="true" noMove="true" noResize="true" noEditPoints="true" noAdjustHandles="true" noChangeArrowheads="true" noChangeShapeType="true" noTextEdit="true"/>
                </p:cNvSpPr>
                <p:nvPr/>
              </p:nvSpPr>
              <p:spPr>
                <a:xfrm>
                  <a:off x="20767" y="10310"/>
                  <a:ext cx="3526" cy="1129"/>
                </a:xfrm>
                <a:prstGeom prst="rect">
                  <a:avLst/>
                </a:prstGeom>
                <a:blipFill rotWithShape="true">
                  <a:blip r:embed="rId7"/>
                </a:blipFill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Text Box 2">
              <a:extLst>
                <a:ext uri="{FF2B5EF4-FFF2-40B4-BE49-F238E27FC236}">
                  <a16:creationId xmlns:a16="http://schemas.microsoft.com/office/drawing/2014/main" id="{ACBF54C7-78D1-BDBE-E06A-585CBF69DB35}"/>
                </a:ext>
              </a:extLst>
            </p:cNvPr>
            <p:cNvSpPr txBox="1"/>
            <p:nvPr/>
          </p:nvSpPr>
          <p:spPr>
            <a:xfrm>
              <a:off x="24360" y="10337"/>
              <a:ext cx="294" cy="741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endParaRPr>
            </a:p>
          </p:txBody>
        </p:sp>
      </p:grp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EA29CCA1-9046-E95E-DE55-83D098FEF3F2}"/>
              </a:ext>
            </a:extLst>
          </p:cNvPr>
          <p:cNvCxnSpPr>
            <a:cxnSpLocks/>
            <a:stCxn id="50" idx="3"/>
          </p:cNvCxnSpPr>
          <p:nvPr/>
        </p:nvCxnSpPr>
        <p:spPr>
          <a:xfrm flipV="1">
            <a:off x="15066596" y="7141427"/>
            <a:ext cx="2517189" cy="53567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45">
                <a:extLst>
                  <a:ext uri="{FF2B5EF4-FFF2-40B4-BE49-F238E27FC236}">
                    <a16:creationId xmlns:a16="http://schemas.microsoft.com/office/drawing/2014/main" id="{A500904B-0F92-5B46-0A65-C93195522B1A}"/>
                  </a:ext>
                </a:extLst>
              </p:cNvPr>
              <p:cNvSpPr txBox="1"/>
              <p:nvPr/>
            </p:nvSpPr>
            <p:spPr>
              <a:xfrm>
                <a:off x="13672869" y="9370465"/>
                <a:ext cx="9413875" cy="8989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 forceAA="0">
                <a:spAutoFit/>
              </a:bodyPr>
              <a:lstStyle/>
              <a:p>
                <a:pPr marL="0" marR="0" indent="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en-US" sz="44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𝑝</m:t>
                      </m:r>
                      <m:r>
                        <a:rPr kumimoji="0" lang="en-US" altLang="en-US" sz="44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(</m:t>
                      </m:r>
                      <m:r>
                        <a:rPr kumimoji="0" lang="en-US" altLang="en-US" sz="4400" b="1" i="1" u="none" strike="noStrike" cap="none" spc="0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𝒙</m:t>
                      </m:r>
                      <m:r>
                        <a:rPr kumimoji="0" lang="en-US" altLang="en-US" sz="44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)</m:t>
                      </m:r>
                      <m:r>
                        <a:rPr kumimoji="0" lang="en-US" altLang="en-US" sz="44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</m:t>
                      </m:r>
                      <m:sSub>
                        <m:sSubPr>
                          <m:ctrlPr>
                            <a:rPr kumimoji="0" lang="en-US" alt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alt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kumimoji="0" lang="en-US" altLang="en-US" sz="44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DejaVu Math TeX Gyre" panose="02000503000000000000" charset="0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altLang="en-US" sz="44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DejaVu Math TeX Gyre" panose="02000503000000000000" charset="0"/>
                                  <a:sym typeface="Helvetica Neue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0" lang="en-US" altLang="en-US" sz="44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DejaVu Math TeX Gyre" panose="02000503000000000000" charset="0"/>
                                  <a:sym typeface="Helvetica Neue"/>
                                </a:rPr>
                                <m:t>1</m:t>
                              </m:r>
                            </m:sub>
                          </m:sSub>
                          <m:sSubSup>
                            <m:sSubSupPr>
                              <m:ctrlPr>
                                <a:rPr kumimoji="0" lang="en-US" altLang="en-US" sz="44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DejaVu Math TeX Gyre" panose="02000503000000000000" charset="0"/>
                                  <a:sym typeface="Helvetica Neue"/>
                                </a:rPr>
                              </m:ctrlPr>
                            </m:sSubSupPr>
                            <m:e>
                              <m:r>
                                <a:rPr kumimoji="0" lang="en-US" altLang="en-US" sz="44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DejaVu Math TeX Gyre" panose="02000503000000000000" charset="0"/>
                                  <a:sym typeface="Helvetica Neue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altLang="en-US" sz="44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DejaVu Math TeX Gyre" panose="02000503000000000000" charset="0"/>
                                  <a:sym typeface="Helvetica Neue"/>
                                </a:rPr>
                                <m:t>1</m:t>
                              </m:r>
                            </m:sub>
                            <m:sup>
                              <m:r>
                                <a:rPr kumimoji="0" lang="en-US" altLang="en-US" sz="44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DejaVu Math TeX Gyre" panose="02000503000000000000" charset="0"/>
                                  <a:sym typeface="Helvetica Neue"/>
                                </a:rPr>
                                <m:t>2</m:t>
                              </m:r>
                            </m:sup>
                          </m:sSubSup>
                        </m:sub>
                      </m:sSub>
                      <m:r>
                        <a:rPr kumimoji="0" lang="en-US" altLang="en-US" sz="44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(</m:t>
                      </m:r>
                      <m:sSub>
                        <m:sSubPr>
                          <m:ctrlPr>
                            <a:rPr kumimoji="0" lang="en-US" alt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alt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1</m:t>
                          </m:r>
                        </m:sub>
                      </m:sSub>
                      <m:r>
                        <a:rPr kumimoji="0" lang="en-US" altLang="en-US" sz="44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)</m:t>
                      </m:r>
                      <m:sSub>
                        <m:sSubPr>
                          <m:ctrlPr>
                            <a:rPr kumimoji="0" lang="en-US" alt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alt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DejaVu Math TeX Gyre" panose="02000503000000000000" charset="0"/>
                              <a:sym typeface="Helvetica Neue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kumimoji="0" lang="en-US" altLang="en-US" sz="44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DejaVu Math TeX Gyre" panose="02000503000000000000" charset="0"/>
                                  <a:sym typeface="Helvetica Neue"/>
                                </a:rPr>
                              </m:ctrlPr>
                            </m:sSubPr>
                            <m:e>
                              <m:r>
                                <a:rPr kumimoji="0" lang="en-US" altLang="en-US" sz="44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DejaVu Math TeX Gyre" panose="02000503000000000000" charset="0"/>
                                  <a:sym typeface="Helvetica Neue"/>
                                </a:rPr>
                                <m:t>𝜇</m:t>
                              </m:r>
                            </m:e>
                            <m:sub>
                              <m:r>
                                <a:rPr kumimoji="0" lang="en-US" altLang="en-US" sz="44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DejaVu Math TeX Gyre" panose="02000503000000000000" charset="0"/>
                                  <a:sym typeface="Helvetica Neue"/>
                                </a:rPr>
                                <m:t>2</m:t>
                              </m:r>
                            </m:sub>
                          </m:sSub>
                          <m:sSubSup>
                            <m:sSubSupPr>
                              <m:ctrlPr>
                                <a:rPr kumimoji="0" lang="en-US" altLang="en-US" sz="44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DejaVu Math TeX Gyre" panose="02000503000000000000" charset="0"/>
                                  <a:sym typeface="Helvetica Neue"/>
                                </a:rPr>
                              </m:ctrlPr>
                            </m:sSubSupPr>
                            <m:e>
                              <m:r>
                                <a:rPr kumimoji="0" lang="en-US" altLang="en-US" sz="44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DejaVu Math TeX Gyre" panose="02000503000000000000" charset="0"/>
                                  <a:sym typeface="Helvetica Neue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altLang="en-US" sz="44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DejaVu Math TeX Gyre" panose="02000503000000000000" charset="0"/>
                                  <a:sym typeface="Helvetica Neue"/>
                                </a:rPr>
                                <m:t>2</m:t>
                              </m:r>
                            </m:sub>
                            <m:sup>
                              <m:r>
                                <a:rPr kumimoji="0" lang="en-US" altLang="en-US" sz="4400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DejaVu Math TeX Gyre" panose="02000503000000000000" charset="0"/>
                                  <a:sym typeface="Helvetica Neue"/>
                                </a:rPr>
                                <m:t>2</m:t>
                              </m:r>
                            </m:sup>
                          </m:sSubSup>
                        </m:sub>
                      </m:sSub>
                      <m:r>
                        <a:rPr kumimoji="0" lang="en-US" altLang="en-US" sz="44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(</m:t>
                      </m:r>
                      <m:sSub>
                        <m:sSubPr>
                          <m:ctrlPr>
                            <a:rPr kumimoji="0" lang="en-US" alt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</m:ctrlPr>
                        </m:sSubPr>
                        <m:e>
                          <m:r>
                            <a:rPr kumimoji="0" lang="en-US" alt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en-US" sz="44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MS Mincho" charset="0"/>
                              <a:cs typeface="DejaVu Math TeX Gyre" panose="02000503000000000000" charset="0"/>
                              <a:sym typeface="Helvetica Neue"/>
                            </a:rPr>
                            <m:t>2</m:t>
                          </m:r>
                        </m:sub>
                      </m:sSub>
                      <m:r>
                        <a:rPr kumimoji="0" lang="en-US" altLang="en-US" sz="44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MS Mincho" charset="0"/>
                          <a:cs typeface="DejaVu Math TeX Gyre" panose="02000503000000000000" charset="0"/>
                          <a:sym typeface="Helvetica Neue"/>
                        </a:rPr>
                        <m:t>)</m:t>
                      </m:r>
                    </m:oMath>
                  </m:oMathPara>
                </a14:m>
                <a:endParaRPr kumimoji="0" lang="en-US" altLang="en-US" sz="4400" b="0" i="1" u="none" strike="noStrike" cap="none" spc="0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uFillTx/>
                  <a:latin typeface="DejaVu Math TeX Gyre" panose="02000503000000000000" charset="0"/>
                  <a:ea typeface="MS Mincho" charset="0"/>
                  <a:cs typeface="DejaVu Math TeX Gyre" panose="02000503000000000000" charset="0"/>
                  <a:sym typeface="Helvetica Neue"/>
                </a:endParaRPr>
              </a:p>
            </p:txBody>
          </p:sp>
        </mc:Choice>
        <mc:Fallback xmlns="">
          <p:sp>
            <p:nvSpPr>
              <p:cNvPr id="3" name="Text Box 45">
                <a:extLst>
                  <a:ext uri="{FF2B5EF4-FFF2-40B4-BE49-F238E27FC236}">
                    <a16:creationId xmlns:a16="http://schemas.microsoft.com/office/drawing/2014/main" id="{A500904B-0F92-5B46-0A65-C93195522B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2869" y="9370465"/>
                <a:ext cx="9413875" cy="8989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 Box 32">
                <a:extLst>
                  <a:ext uri="{FF2B5EF4-FFF2-40B4-BE49-F238E27FC236}">
                    <a16:creationId xmlns:a16="http://schemas.microsoft.com/office/drawing/2014/main" id="{129FAADF-0EBD-AFCE-12B5-F794CA0ECB41}"/>
                  </a:ext>
                </a:extLst>
              </p:cNvPr>
              <p:cNvSpPr txBox="1"/>
              <p:nvPr/>
            </p:nvSpPr>
            <p:spPr>
              <a:xfrm>
                <a:off x="13995400" y="10378514"/>
                <a:ext cx="5514608" cy="779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 forceAA="0">
                <a:spAutoFit/>
              </a:bodyPr>
              <a:lstStyle/>
              <a:p>
                <a:pPr defTabSz="243840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4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𝑝</m:t>
                      </m:r>
                      <m:d>
                        <m:dPr>
                          <m:ctrlPr>
                            <a:rPr lang="en-GB" altLang="en-US" sz="4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dPr>
                        <m:e>
                          <m:r>
                            <a:rPr lang="en-GB" altLang="en-US" sz="44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𝒙</m:t>
                          </m:r>
                        </m:e>
                      </m:d>
                      <m:r>
                        <a:rPr lang="en-GB" altLang="en-US" sz="4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=0.001</m:t>
                      </m:r>
                      <m:r>
                        <a:rPr lang="en-US" alt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DejaVu Math TeX Gyre" panose="02000503000000000000" charset="0"/>
                          <a:sym typeface="Helvetica Neue"/>
                        </a:rPr>
                        <m:t>&lt; </m:t>
                      </m:r>
                      <m:r>
                        <a:rPr lang="en-US" alt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DejaVu Math TeX Gyre" panose="02000503000000000000" charset="0"/>
                          <a:sym typeface="Helvetica Neue"/>
                        </a:rPr>
                        <m:t>𝜀</m:t>
                      </m:r>
                    </m:oMath>
                  </m:oMathPara>
                </a14:m>
                <a:endParaRPr kumimoji="0" lang="en-US" altLang="en-US" sz="4400" b="0" i="0" u="none" strike="noStrike" cap="none" spc="0" normalizeH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58" name="Text Box 32">
                <a:extLst>
                  <a:ext uri="{FF2B5EF4-FFF2-40B4-BE49-F238E27FC236}">
                    <a16:creationId xmlns:a16="http://schemas.microsoft.com/office/drawing/2014/main" id="{129FAADF-0EBD-AFCE-12B5-F794CA0EC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5400" y="10378514"/>
                <a:ext cx="5514608" cy="77970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 Box 32">
                <a:extLst>
                  <a:ext uri="{FF2B5EF4-FFF2-40B4-BE49-F238E27FC236}">
                    <a16:creationId xmlns:a16="http://schemas.microsoft.com/office/drawing/2014/main" id="{6C6D354A-0A87-BBDA-7F53-E1D484A937EF}"/>
                  </a:ext>
                </a:extLst>
              </p:cNvPr>
              <p:cNvSpPr txBox="1"/>
              <p:nvPr/>
            </p:nvSpPr>
            <p:spPr>
              <a:xfrm>
                <a:off x="13995400" y="11164540"/>
                <a:ext cx="5514608" cy="779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 forceAA="0">
                <a:spAutoFit/>
              </a:bodyPr>
              <a:lstStyle/>
              <a:p>
                <a:pPr defTabSz="243840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en-US" sz="4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𝑝</m:t>
                      </m:r>
                      <m:d>
                        <m:dPr>
                          <m:ctrlPr>
                            <a:rPr lang="en-GB" altLang="en-US" sz="4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</m:ctrlPr>
                        </m:dPr>
                        <m:e>
                          <m:r>
                            <a:rPr lang="en-GB" altLang="en-US" sz="44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Neue"/>
                            </a:rPr>
                            <m:t>𝒙</m:t>
                          </m:r>
                        </m:e>
                      </m:d>
                      <m:r>
                        <a:rPr lang="en-GB" altLang="en-US" sz="4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Helvetica Neue"/>
                        </a:rPr>
                        <m:t>=0.041≥</m:t>
                      </m:r>
                      <m:r>
                        <a:rPr lang="en-US" alt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DejaVu Math TeX Gyre" panose="02000503000000000000" charset="0"/>
                          <a:sym typeface="Helvetica Neue"/>
                        </a:rPr>
                        <m:t> </m:t>
                      </m:r>
                      <m:r>
                        <a:rPr lang="en-US" alt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DejaVu Math TeX Gyre" panose="02000503000000000000" charset="0"/>
                          <a:sym typeface="Helvetica Neue"/>
                        </a:rPr>
                        <m:t>𝜀</m:t>
                      </m:r>
                    </m:oMath>
                  </m:oMathPara>
                </a14:m>
                <a:endParaRPr kumimoji="0" lang="en-US" altLang="en-US" sz="4400" b="0" i="0" u="none" strike="noStrike" cap="none" spc="0" normalizeH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59" name="Text Box 32">
                <a:extLst>
                  <a:ext uri="{FF2B5EF4-FFF2-40B4-BE49-F238E27FC236}">
                    <a16:creationId xmlns:a16="http://schemas.microsoft.com/office/drawing/2014/main" id="{6C6D354A-0A87-BBDA-7F53-E1D484A93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5400" y="11164540"/>
                <a:ext cx="5514608" cy="77970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 Box 37">
            <a:extLst>
              <a:ext uri="{FF2B5EF4-FFF2-40B4-BE49-F238E27FC236}">
                <a16:creationId xmlns:a16="http://schemas.microsoft.com/office/drawing/2014/main" id="{37FAC15D-E5E6-E0E5-4A2F-005939203D20}"/>
              </a:ext>
            </a:extLst>
          </p:cNvPr>
          <p:cNvSpPr txBox="1"/>
          <p:nvPr/>
        </p:nvSpPr>
        <p:spPr>
          <a:xfrm>
            <a:off x="19805382" y="10378514"/>
            <a:ext cx="3393440" cy="77970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4400" dirty="0">
                <a:solidFill>
                  <a:srgbClr val="FF0000"/>
                </a:solidFill>
                <a:latin typeface="Helvetica Neue"/>
                <a:sym typeface="Helvetica Neue"/>
              </a:rPr>
              <a:t>anomaly</a:t>
            </a:r>
            <a:endParaRPr kumimoji="0" lang="en-US" altLang="en-US" sz="4400" b="0" i="0" u="none" strike="noStrike" cap="none" spc="0" normalizeH="0" dirty="0">
              <a:ln>
                <a:noFill/>
              </a:ln>
              <a:solidFill>
                <a:srgbClr val="0070C0"/>
              </a:solidFill>
              <a:effectLst/>
              <a:uFillTx/>
              <a:latin typeface="Helvetica Neue"/>
              <a:sym typeface="Helvetica Neue"/>
            </a:endParaRPr>
          </a:p>
        </p:txBody>
      </p:sp>
      <p:sp>
        <p:nvSpPr>
          <p:cNvPr id="61" name="Text Box 37">
            <a:extLst>
              <a:ext uri="{FF2B5EF4-FFF2-40B4-BE49-F238E27FC236}">
                <a16:creationId xmlns:a16="http://schemas.microsoft.com/office/drawing/2014/main" id="{960D9D5C-5EC1-74C8-2D5E-169189D8C6A2}"/>
              </a:ext>
            </a:extLst>
          </p:cNvPr>
          <p:cNvSpPr txBox="1"/>
          <p:nvPr/>
        </p:nvSpPr>
        <p:spPr>
          <a:xfrm>
            <a:off x="19830415" y="11201521"/>
            <a:ext cx="2355215" cy="77970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400" b="0" i="0" u="none" strike="noStrike" cap="none" spc="0" normalizeH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Helvetica Neue"/>
                <a:sym typeface="Helvetica Neue"/>
              </a:rPr>
              <a:t>normal</a:t>
            </a:r>
          </a:p>
        </p:txBody>
      </p:sp>
    </p:spTree>
    <p:extLst>
      <p:ext uri="{BB962C8B-B14F-4D97-AF65-F5344CB8AC3E}">
        <p14:creationId xmlns:p14="http://schemas.microsoft.com/office/powerpoint/2010/main" val="160759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9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7" grpId="0"/>
      <p:bldP spid="3" grpId="0"/>
      <p:bldP spid="58" grpId="0"/>
      <p:bldP spid="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18</a:t>
            </a:fld>
            <a:endParaRPr lang="bg-BG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Box 45">
            <a:extLst>
              <a:ext uri="{FF2B5EF4-FFF2-40B4-BE49-F238E27FC236}">
                <a16:creationId xmlns:a16="http://schemas.microsoft.com/office/drawing/2014/main" id="{A1A7EAD6-E1C9-80AE-255A-CAD1949CDE56}"/>
              </a:ext>
            </a:extLst>
          </p:cNvPr>
          <p:cNvSpPr txBox="1"/>
          <p:nvPr/>
        </p:nvSpPr>
        <p:spPr>
          <a:xfrm>
            <a:off x="1396683" y="4282067"/>
            <a:ext cx="9646456" cy="747131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anchorCtr="0" forceAA="0">
            <a:noAutofit/>
          </a:bodyPr>
          <a:lstStyle/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4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What if the data are not Gaussian distributed?</a:t>
            </a: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en-US" altLang="en-US" sz="4000" dirty="0">
              <a:solidFill>
                <a:srgbClr val="000000"/>
              </a:solidFill>
              <a:latin typeface="Helvetica Neue"/>
              <a:sym typeface="Helvetica Neue"/>
            </a:endParaRP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000000"/>
                </a:solidFill>
                <a:latin typeface="Helvetica Neue"/>
                <a:sym typeface="Helvetica Neue"/>
              </a:rPr>
              <a:t>100 points drawn from a bimodal distribution</a:t>
            </a: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en-US" altLang="en-US" sz="4000" dirty="0">
              <a:solidFill>
                <a:srgbClr val="000000"/>
              </a:solidFill>
              <a:latin typeface="Helvetica Neue"/>
              <a:sym typeface="Helvetica Neue"/>
            </a:endParaRP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000000"/>
                </a:solidFill>
                <a:latin typeface="Helvetica Neue"/>
                <a:sym typeface="Helvetica Neue"/>
              </a:rPr>
              <a:t>Parametric density estimation will not estimate the distribution of data well</a:t>
            </a:r>
          </a:p>
          <a:p>
            <a:pPr marL="1485900" lvl="1" indent="-571500" defTabSz="2438400" hangingPunct="0"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000000"/>
                </a:solidFill>
                <a:latin typeface="Helvetica Neue"/>
                <a:sym typeface="Helvetica Neue"/>
              </a:rPr>
              <a:t>Gaussian will be </a:t>
            </a:r>
            <a:r>
              <a:rPr lang="en-US" altLang="en-US" sz="4000" dirty="0" err="1">
                <a:solidFill>
                  <a:srgbClr val="000000"/>
                </a:solidFill>
                <a:latin typeface="Helvetica Neue"/>
                <a:sym typeface="Helvetica Neue"/>
              </a:rPr>
              <a:t>centred</a:t>
            </a:r>
            <a:r>
              <a:rPr lang="en-US" altLang="en-US" sz="4000" dirty="0">
                <a:solidFill>
                  <a:srgbClr val="000000"/>
                </a:solidFill>
                <a:latin typeface="Helvetica Neue"/>
                <a:sym typeface="Helvetica Neue"/>
              </a:rPr>
              <a:t> in the middle of the points</a:t>
            </a: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en-US" altLang="en-US" sz="4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000000"/>
                </a:solidFill>
                <a:latin typeface="Helvetica Neue"/>
                <a:sym typeface="Helvetica Neue"/>
              </a:rPr>
              <a:t>Use </a:t>
            </a:r>
            <a:r>
              <a:rPr lang="en-US" altLang="en-US" sz="4000" b="1" dirty="0">
                <a:solidFill>
                  <a:srgbClr val="0100C8"/>
                </a:solidFill>
                <a:latin typeface="Helvetica Neue"/>
                <a:sym typeface="Helvetica Neue"/>
              </a:rPr>
              <a:t>Kernel Density Estimation</a:t>
            </a:r>
            <a:endParaRPr kumimoji="0" lang="en-US" altLang="en-US" sz="4000" b="1" i="0" u="none" strike="noStrike" cap="none" spc="0" normalizeH="0" baseline="0" dirty="0">
              <a:ln>
                <a:noFill/>
              </a:ln>
              <a:solidFill>
                <a:srgbClr val="0100C8"/>
              </a:solidFill>
              <a:effectLst/>
              <a:uFillTx/>
              <a:latin typeface="Helvetica Neue"/>
              <a:sym typeface="Helvetica Neue"/>
            </a:endParaRPr>
          </a:p>
        </p:txBody>
      </p:sp>
      <p:pic>
        <p:nvPicPr>
          <p:cNvPr id="1026" name="Picture 2" descr="kde_1d_distribution">
            <a:extLst>
              <a:ext uri="{FF2B5EF4-FFF2-40B4-BE49-F238E27FC236}">
                <a16:creationId xmlns:a16="http://schemas.microsoft.com/office/drawing/2014/main" id="{D15ECF17-566A-8872-62B1-A5DDA5413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2396" y="3222258"/>
            <a:ext cx="11905112" cy="892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121615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Nonparametric Density Estimation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89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19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One-class classification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Box 45">
            <a:extLst>
              <a:ext uri="{FF2B5EF4-FFF2-40B4-BE49-F238E27FC236}">
                <a16:creationId xmlns:a16="http://schemas.microsoft.com/office/drawing/2014/main" id="{54570D53-002A-8E97-A060-01E8D628D735}"/>
              </a:ext>
            </a:extLst>
          </p:cNvPr>
          <p:cNvSpPr txBox="1"/>
          <p:nvPr/>
        </p:nvSpPr>
        <p:spPr>
          <a:xfrm>
            <a:off x="1396682" y="4282067"/>
            <a:ext cx="21590635" cy="747131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anchorCtr="0" forceAA="0">
            <a:noAutofit/>
          </a:bodyPr>
          <a:lstStyle/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000000"/>
                </a:solidFill>
                <a:latin typeface="Helvetica Neue"/>
                <a:sym typeface="Helvetica Neue"/>
              </a:rPr>
              <a:t>Common approach for anomaly detection</a:t>
            </a: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en-US" altLang="en-US" sz="4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000000"/>
                </a:solidFill>
                <a:latin typeface="Helvetica Neue"/>
                <a:sym typeface="Helvetica Neue"/>
              </a:rPr>
              <a:t>Instead of estimating the density we f</a:t>
            </a:r>
            <a:r>
              <a:rPr kumimoji="0" lang="en-US" altLang="en-US" sz="4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orce a </a:t>
            </a:r>
            <a:r>
              <a:rPr kumimoji="0" lang="en-US" altLang="en-US" sz="4000" b="1" i="0" u="none" strike="noStrike" cap="none" spc="0" normalizeH="0" baseline="0" dirty="0">
                <a:ln>
                  <a:noFill/>
                </a:ln>
                <a:solidFill>
                  <a:srgbClr val="0100C8"/>
                </a:solidFill>
                <a:effectLst/>
                <a:uFillTx/>
                <a:latin typeface="Helvetica Neue"/>
                <a:sym typeface="Helvetica Neue"/>
              </a:rPr>
              <a:t>discriminative</a:t>
            </a:r>
            <a:r>
              <a:rPr kumimoji="0" lang="en-US" altLang="en-US" sz="4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 model to learn a conservati</a:t>
            </a:r>
            <a:r>
              <a:rPr lang="en-US" altLang="en-US" sz="4000" dirty="0">
                <a:solidFill>
                  <a:srgbClr val="000000"/>
                </a:solidFill>
                <a:latin typeface="Helvetica Neue"/>
                <a:sym typeface="Helvetica Neue"/>
              </a:rPr>
              <a:t>ve decision boundary that encompasses the normal points (points of the positive class)</a:t>
            </a: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en-US" altLang="en-US" sz="4000" dirty="0">
              <a:solidFill>
                <a:srgbClr val="000000"/>
              </a:solidFill>
              <a:latin typeface="Helvetica Neue"/>
              <a:sym typeface="Helvetica Neue"/>
            </a:endParaRP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4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Typical choices:</a:t>
            </a:r>
          </a:p>
          <a:p>
            <a:pPr marL="1485900" lvl="1" indent="-571500" defTabSz="2438400" hangingPunct="0"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000000"/>
                </a:solidFill>
                <a:latin typeface="Helvetica Neue"/>
                <a:sym typeface="Helvetica Neue"/>
              </a:rPr>
              <a:t>One-class SVM</a:t>
            </a:r>
          </a:p>
          <a:p>
            <a:pPr marL="1485900" lvl="1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sz="4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Isolation forests</a:t>
            </a:r>
          </a:p>
        </p:txBody>
      </p:sp>
    </p:spTree>
    <p:extLst>
      <p:ext uri="{BB962C8B-B14F-4D97-AF65-F5344CB8AC3E}">
        <p14:creationId xmlns:p14="http://schemas.microsoft.com/office/powerpoint/2010/main" val="50837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en-US" dirty="0"/>
              <a:t>Revision</a:t>
            </a:r>
          </a:p>
        </p:txBody>
      </p:sp>
    </p:spTree>
    <p:extLst>
      <p:ext uri="{BB962C8B-B14F-4D97-AF65-F5344CB8AC3E}">
        <p14:creationId xmlns:p14="http://schemas.microsoft.com/office/powerpoint/2010/main" val="1490154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20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1"/>
            <a:ext cx="21590635" cy="1177042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One-class SVM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Box 45">
            <a:extLst>
              <a:ext uri="{FF2B5EF4-FFF2-40B4-BE49-F238E27FC236}">
                <a16:creationId xmlns:a16="http://schemas.microsoft.com/office/drawing/2014/main" id="{89E46623-F392-031C-71C7-72CC7479D1A2}"/>
              </a:ext>
            </a:extLst>
          </p:cNvPr>
          <p:cNvSpPr txBox="1"/>
          <p:nvPr/>
        </p:nvSpPr>
        <p:spPr>
          <a:xfrm>
            <a:off x="1396682" y="4282067"/>
            <a:ext cx="9501977" cy="747131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anchorCtr="0" forceAA="0">
            <a:noAutofit/>
          </a:bodyPr>
          <a:lstStyle/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000000"/>
                </a:solidFill>
                <a:latin typeface="Helvetica Neue"/>
                <a:sym typeface="Helvetica Neue"/>
              </a:rPr>
              <a:t>Try to encompass all instances of the normal class using a </a:t>
            </a:r>
            <a:r>
              <a:rPr lang="en-US" altLang="en-US" sz="4000" b="1" dirty="0">
                <a:solidFill>
                  <a:srgbClr val="FF2D64"/>
                </a:solidFill>
                <a:latin typeface="Helvetica Neue"/>
                <a:sym typeface="Helvetica Neue"/>
              </a:rPr>
              <a:t>hypersphere</a:t>
            </a: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en-US" altLang="en-US" sz="4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4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Create the smallest possible hypers</a:t>
            </a:r>
            <a:r>
              <a:rPr lang="en-US" altLang="en-US" sz="4000" dirty="0">
                <a:solidFill>
                  <a:srgbClr val="000000"/>
                </a:solidFill>
                <a:latin typeface="Helvetica Neue"/>
                <a:sym typeface="Helvetica Neue"/>
              </a:rPr>
              <a:t>phere</a:t>
            </a: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en-US" altLang="en-US" sz="4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FF2D64"/>
                </a:solidFill>
                <a:latin typeface="Helvetica Neue"/>
                <a:sym typeface="Helvetica Neue"/>
              </a:rPr>
              <a:t>Everything outside the hypersphere is considered an anomaly</a:t>
            </a:r>
            <a:endParaRPr kumimoji="0" lang="en-US" altLang="en-US" sz="4000" i="0" u="none" strike="noStrike" cap="none" spc="0" normalizeH="0" baseline="0" dirty="0">
              <a:ln>
                <a:noFill/>
              </a:ln>
              <a:solidFill>
                <a:srgbClr val="FF2D64"/>
              </a:solidFill>
              <a:effectLst/>
              <a:uFillTx/>
              <a:latin typeface="Helvetica Neue"/>
              <a:sym typeface="Helvetica Neue"/>
            </a:endParaRPr>
          </a:p>
        </p:txBody>
      </p:sp>
      <p:pic>
        <p:nvPicPr>
          <p:cNvPr id="7" name="Picture 2" descr="異常値が混ざった学習データを掴まされたのでOneClassSVMで綺麗にしてみた話 - EnsekiTT Blog">
            <a:extLst>
              <a:ext uri="{FF2B5EF4-FFF2-40B4-BE49-F238E27FC236}">
                <a16:creationId xmlns:a16="http://schemas.microsoft.com/office/drawing/2014/main" id="{903324D7-55B7-C0AC-4CDE-CE28ADCE7C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3" t="11598" r="7995" b="5591"/>
          <a:stretch/>
        </p:blipFill>
        <p:spPr bwMode="auto">
          <a:xfrm>
            <a:off x="12699025" y="4612361"/>
            <a:ext cx="93131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52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21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1"/>
            <a:ext cx="21590635" cy="1177042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Isolation forests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Box 45">
            <a:extLst>
              <a:ext uri="{FF2B5EF4-FFF2-40B4-BE49-F238E27FC236}">
                <a16:creationId xmlns:a16="http://schemas.microsoft.com/office/drawing/2014/main" id="{89E46623-F392-031C-71C7-72CC7479D1A2}"/>
              </a:ext>
            </a:extLst>
          </p:cNvPr>
          <p:cNvSpPr txBox="1"/>
          <p:nvPr/>
        </p:nvSpPr>
        <p:spPr>
          <a:xfrm>
            <a:off x="1396683" y="4282067"/>
            <a:ext cx="8538150" cy="747131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anchorCtr="0" forceAA="0">
            <a:noAutofit/>
          </a:bodyPr>
          <a:lstStyle/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000000"/>
                </a:solidFill>
                <a:latin typeface="Helvetica Neue"/>
                <a:sym typeface="Helvetica Neue"/>
              </a:rPr>
              <a:t>Like random forests</a:t>
            </a: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en-US" altLang="en-US" sz="4000" dirty="0">
              <a:solidFill>
                <a:srgbClr val="000000"/>
              </a:solidFill>
              <a:latin typeface="Helvetica Neue"/>
              <a:sym typeface="Helvetica Neue"/>
            </a:endParaRP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4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Anomalies = observations with short average path lengths</a:t>
            </a: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en-US" altLang="en-US" sz="4000" dirty="0">
              <a:solidFill>
                <a:srgbClr val="000000"/>
              </a:solidFill>
              <a:latin typeface="Helvetica Neue"/>
              <a:sym typeface="Helvetica Neue"/>
            </a:endParaRP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4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Outliers / Anomalies are easier to isolate (short path lengths)</a:t>
            </a: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en-US" altLang="en-US" sz="4000" dirty="0">
              <a:solidFill>
                <a:srgbClr val="000000"/>
              </a:solidFill>
              <a:latin typeface="Helvetica Neue"/>
              <a:sym typeface="Helvetica Neue"/>
            </a:endParaRP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4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Inliers / Normal instances are harder to isolate (longer path lengths)</a:t>
            </a:r>
          </a:p>
        </p:txBody>
      </p:sp>
      <p:pic>
        <p:nvPicPr>
          <p:cNvPr id="1026" name="Picture 2" descr="Isolation Forest: learned iForest construction for toy dataset | Download  Scientific Diagram">
            <a:extLst>
              <a:ext uri="{FF2B5EF4-FFF2-40B4-BE49-F238E27FC236}">
                <a16:creationId xmlns:a16="http://schemas.microsoft.com/office/drawing/2014/main" id="{55A258E0-9836-5293-6157-0A69BD7A8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1153" y="3769113"/>
            <a:ext cx="11445702" cy="767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73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22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Outlier detection in scikit-learn</a:t>
            </a:r>
          </a:p>
          <a:p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840B496-721C-BD2F-2468-47AECA43B8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5297" y="3636962"/>
            <a:ext cx="9189954" cy="8589872"/>
          </a:xfrm>
          <a:prstGeom prst="rect">
            <a:avLst/>
          </a:prstGeom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9ADF4B12-8812-0304-EF52-4D9CA791DA31}"/>
              </a:ext>
            </a:extLst>
          </p:cNvPr>
          <p:cNvSpPr txBox="1"/>
          <p:nvPr/>
        </p:nvSpPr>
        <p:spPr>
          <a:xfrm>
            <a:off x="14761938" y="6434216"/>
            <a:ext cx="4415748" cy="194925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Typically need to set some outlier fraction parameter</a:t>
            </a:r>
          </a:p>
        </p:txBody>
      </p:sp>
    </p:spTree>
    <p:extLst>
      <p:ext uri="{BB962C8B-B14F-4D97-AF65-F5344CB8AC3E}">
        <p14:creationId xmlns:p14="http://schemas.microsoft.com/office/powerpoint/2010/main" val="44706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23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Novelty detection in scikit-learn</a:t>
            </a:r>
          </a:p>
          <a:p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F96A458-34FE-8024-AA6A-60140F5804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625" y="3495459"/>
            <a:ext cx="11932285" cy="89494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016F86-60F9-B2AD-5826-4DEB6D619C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78534" y="3730437"/>
            <a:ext cx="11282982" cy="846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4676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24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Anomaly Detection using Autoencoders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Autoencoder for Anomaly Detection – Medium">
            <a:extLst>
              <a:ext uri="{FF2B5EF4-FFF2-40B4-BE49-F238E27FC236}">
                <a16:creationId xmlns:a16="http://schemas.microsoft.com/office/drawing/2014/main" id="{94C6ACE4-2A9F-BC7A-D754-D7BE1FD16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982" y="3636962"/>
            <a:ext cx="11430000" cy="85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D5F3AC6D-CED3-6DB5-6121-11E2F4BA0776}"/>
              </a:ext>
            </a:extLst>
          </p:cNvPr>
          <p:cNvSpPr txBox="1"/>
          <p:nvPr/>
        </p:nvSpPr>
        <p:spPr>
          <a:xfrm>
            <a:off x="11096085" y="4486373"/>
            <a:ext cx="11936629" cy="687367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571500" marR="0" indent="-571500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Autoencoders </a:t>
            </a:r>
            <a:r>
              <a:rPr lang="en-US" altLang="en-US" sz="4000" dirty="0">
                <a:solidFill>
                  <a:srgbClr val="000000"/>
                </a:solidFill>
                <a:latin typeface="Helvetica Neue"/>
                <a:sym typeface="Helvetica Neue"/>
              </a:rPr>
              <a:t>provide a way of finding regularities in the data, by compressing the input and reconstructing it.</a:t>
            </a:r>
          </a:p>
          <a:p>
            <a:pPr marR="0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altLang="en-US" sz="4000" dirty="0">
              <a:solidFill>
                <a:srgbClr val="000000"/>
              </a:solidFill>
              <a:latin typeface="Helvetica Neue"/>
              <a:sym typeface="Helvetica Neue"/>
            </a:endParaRPr>
          </a:p>
          <a:p>
            <a:pPr marL="571500" marR="0" indent="-571500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000000"/>
                </a:solidFill>
                <a:latin typeface="Helvetica Neue"/>
                <a:sym typeface="Helvetica Neue"/>
              </a:rPr>
              <a:t>They are trained to minimize the reconstruction error for a given dataset.</a:t>
            </a:r>
          </a:p>
          <a:p>
            <a:pPr marL="571500" marR="0" indent="-571500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en-US" altLang="en-US" sz="4000" dirty="0">
              <a:solidFill>
                <a:srgbClr val="000000"/>
              </a:solidFill>
              <a:latin typeface="Helvetica Neue"/>
              <a:sym typeface="Helvetica Neue"/>
            </a:endParaRPr>
          </a:p>
          <a:p>
            <a:pPr marL="571500" marR="0" indent="-571500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Key idea behind using an autoencoder for anomaly detection: normal data will have low reconstruction error, while </a:t>
            </a:r>
            <a:r>
              <a:rPr kumimoji="0" lang="en-US" altLang="en-US" sz="4000" b="1" i="0" u="none" strike="noStrike" cap="none" spc="0" normalizeH="0" baseline="0" dirty="0">
                <a:ln>
                  <a:noFill/>
                </a:ln>
                <a:solidFill>
                  <a:srgbClr val="0100C8"/>
                </a:solidFill>
                <a:effectLst/>
                <a:uFillTx/>
                <a:latin typeface="Helvetica Neue"/>
                <a:sym typeface="Helvetica Neue"/>
              </a:rPr>
              <a:t>abnormal data will have higher reconstruction error</a:t>
            </a:r>
            <a:r>
              <a:rPr kumimoji="0" lang="en-US" alt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122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749C5F4-7E00-74F2-402C-23B0D9797A69}"/>
              </a:ext>
            </a:extLst>
          </p:cNvPr>
          <p:cNvGrpSpPr/>
          <p:nvPr/>
        </p:nvGrpSpPr>
        <p:grpSpPr>
          <a:xfrm>
            <a:off x="13256091" y="5035804"/>
            <a:ext cx="9840764" cy="6580713"/>
            <a:chOff x="13256091" y="5035804"/>
            <a:chExt cx="9840764" cy="6580713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C762FA6B-7B41-1908-D5AC-269C3A8B69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43" b="1"/>
            <a:stretch/>
          </p:blipFill>
          <p:spPr bwMode="auto">
            <a:xfrm>
              <a:off x="13630441" y="5035804"/>
              <a:ext cx="9466414" cy="6145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BA5B08-1916-B9D1-59A5-AABEC5E3DEE5}"/>
                </a:ext>
              </a:extLst>
            </p:cNvPr>
            <p:cNvSpPr txBox="1"/>
            <p:nvPr/>
          </p:nvSpPr>
          <p:spPr>
            <a:xfrm>
              <a:off x="17868869" y="10970186"/>
              <a:ext cx="16510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dirty="0">
                  <a:solidFill>
                    <a:srgbClr val="000000"/>
                  </a:solidFill>
                  <a:latin typeface="Helvetica Neue"/>
                  <a:sym typeface="Helvetica Neue"/>
                </a:rPr>
                <a:t>error</a:t>
              </a:r>
              <a:endParaRPr lang="LID4096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4E804FD-AFBD-AC5E-4C86-7107E521F233}"/>
                </a:ext>
              </a:extLst>
            </p:cNvPr>
            <p:cNvSpPr txBox="1"/>
            <p:nvPr/>
          </p:nvSpPr>
          <p:spPr>
            <a:xfrm rot="16200000">
              <a:off x="12215042" y="7346765"/>
              <a:ext cx="272843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dirty="0">
                  <a:solidFill>
                    <a:srgbClr val="000000"/>
                  </a:solidFill>
                  <a:latin typeface="Helvetica Neue"/>
                  <a:sym typeface="Helvetica Neue"/>
                </a:rPr>
                <a:t>Frequency</a:t>
              </a:r>
              <a:endParaRPr lang="LID4096" dirty="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25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Anomaly Detection using Autoencoders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4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4">
                <a:extLst>
                  <a:ext uri="{FF2B5EF4-FFF2-40B4-BE49-F238E27FC236}">
                    <a16:creationId xmlns:a16="http://schemas.microsoft.com/office/drawing/2014/main" id="{D5F3AC6D-CED3-6DB5-6121-11E2F4BA0776}"/>
                  </a:ext>
                </a:extLst>
              </p:cNvPr>
              <p:cNvSpPr txBox="1"/>
              <p:nvPr/>
            </p:nvSpPr>
            <p:spPr>
              <a:xfrm>
                <a:off x="1287145" y="3962948"/>
                <a:ext cx="11028681" cy="79502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 forceAA="0">
                <a:spAutoFit/>
              </a:bodyPr>
              <a:lstStyle/>
              <a:p>
                <a:pPr defTabSz="2438400" hangingPunct="0"/>
                <a:r>
                  <a:rPr kumimoji="0" lang="en-US" altLang="en-US" b="1" i="0" u="none" strike="noStrike" cap="none" spc="0" normalizeH="0" baseline="0" dirty="0">
                    <a:ln>
                      <a:noFill/>
                    </a:ln>
                    <a:solidFill>
                      <a:srgbClr val="0100C8"/>
                    </a:solidFill>
                    <a:effectLst/>
                    <a:uFillTx/>
                    <a:latin typeface="Helvetica Neue"/>
                    <a:sym typeface="Helvetica Neue"/>
                  </a:rPr>
                  <a:t>Procedure</a:t>
                </a:r>
                <a:r>
                  <a:rPr kumimoji="0" lang="en-US" altLang="en-US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sym typeface="Helvetica Neue"/>
                  </a:rPr>
                  <a:t>:</a:t>
                </a:r>
              </a:p>
              <a:p>
                <a:pPr defTabSz="2438400" hangingPunct="0"/>
                <a:endParaRPr lang="en-US" altLang="en-US" dirty="0">
                  <a:solidFill>
                    <a:srgbClr val="000000"/>
                  </a:solidFill>
                  <a:latin typeface="Helvetica Neue"/>
                  <a:sym typeface="Helvetica Neue"/>
                </a:endParaRPr>
              </a:p>
              <a:p>
                <a:pPr marL="571500" indent="-571500" defTabSz="2438400" hangingPunct="0">
                  <a:buFont typeface="Arial" panose="020B0604020202020204" pitchFamily="34" charset="0"/>
                  <a:buChar char="•"/>
                </a:pPr>
                <a:r>
                  <a:rPr kumimoji="0" lang="en-US" altLang="en-US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sym typeface="Helvetica Neue"/>
                  </a:rPr>
                  <a:t>Given a dataset </a:t>
                </a:r>
                <a14:m>
                  <m:oMath xmlns:m="http://schemas.openxmlformats.org/officeDocument/2006/math">
                    <m:r>
                      <a:rPr kumimoji="0" lang="en-GB" altLang="en-US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Neue"/>
                      </a:rPr>
                      <m:t>𝐷</m:t>
                    </m:r>
                    <m:r>
                      <a:rPr kumimoji="0" lang="en-GB" altLang="en-US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Neue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kumimoji="0" lang="en-GB" altLang="en-US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GB" altLang="en-US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pPr>
                          <m:e>
                            <m:r>
                              <a:rPr kumimoji="0" lang="en-GB" altLang="en-US" b="1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Neue"/>
                              </a:rPr>
                              <m:t>𝒙</m:t>
                            </m:r>
                          </m:e>
                          <m:sup>
                            <m:r>
                              <a:rPr kumimoji="0" lang="en-GB" altLang="en-US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Neue"/>
                              </a:rPr>
                              <m:t>(1)</m:t>
                            </m:r>
                          </m:sup>
                        </m:sSup>
                        <m:r>
                          <a:rPr kumimoji="0" lang="en-GB" altLang="en-US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,…,</m:t>
                        </m:r>
                        <m:sSup>
                          <m:sSupPr>
                            <m:ctrlPr>
                              <a:rPr lang="en-GB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pPr>
                          <m:e>
                            <m:r>
                              <a:rPr lang="en-GB" alt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𝒙</m:t>
                            </m:r>
                          </m:e>
                          <m:sup>
                            <m:r>
                              <a:rPr lang="en-GB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(</m:t>
                            </m:r>
                            <m:r>
                              <a:rPr lang="en-GB" alt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𝑚</m:t>
                            </m:r>
                            <m:r>
                              <a:rPr lang="en-GB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)</m:t>
                            </m:r>
                          </m:sup>
                        </m:sSup>
                      </m:e>
                    </m:d>
                  </m:oMath>
                </a14:m>
                <a:endParaRPr kumimoji="0" lang="en-US" altLang="en-US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sym typeface="Helvetica Neue"/>
                </a:endParaRPr>
              </a:p>
              <a:p>
                <a:pPr marL="571500" indent="-571500" defTabSz="2438400" hangingPunct="0"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Train an autoencoder to codify and reconstruct each input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GB" altLang="en-US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sSupPr>
                      <m:e>
                        <m:r>
                          <a:rPr kumimoji="0" lang="en-GB" altLang="en-US" b="1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𝒙</m:t>
                        </m:r>
                      </m:e>
                      <m:sup>
                        <m:r>
                          <a:rPr kumimoji="0" lang="en-GB" altLang="en-US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(</m:t>
                        </m:r>
                        <m:r>
                          <a:rPr kumimoji="0" lang="en-GB" altLang="en-US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𝑖</m:t>
                        </m:r>
                        <m:r>
                          <a:rPr kumimoji="0" lang="en-GB" altLang="en-US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Neue"/>
                          </a:rPr>
                          <m:t>)</m:t>
                        </m:r>
                      </m:sup>
                    </m:sSup>
                  </m:oMath>
                </a14:m>
                <a:endParaRPr lang="en-US" altLang="en-US" dirty="0">
                  <a:solidFill>
                    <a:srgbClr val="000000"/>
                  </a:solidFill>
                  <a:latin typeface="Helvetica Neue"/>
                  <a:sym typeface="Helvetica Neue"/>
                </a:endParaRPr>
              </a:p>
              <a:p>
                <a:pPr marL="571500" indent="-571500" defTabSz="2438400" hangingPunct="0">
                  <a:buFont typeface="Arial" panose="020B0604020202020204" pitchFamily="34" charset="0"/>
                  <a:buChar char="•"/>
                </a:pPr>
                <a:r>
                  <a:rPr kumimoji="0" lang="en-US" altLang="en-US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sym typeface="Helvetica Neue"/>
                  </a:rPr>
                  <a:t>After training</a:t>
                </a:r>
                <a:r>
                  <a:rPr lang="en-US" altLang="en-US" dirty="0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, use a histogram to visualize the frequency of the errors</a:t>
                </a:r>
              </a:p>
              <a:p>
                <a:pPr marL="571500" indent="-571500" defTabSz="2438400" hangingPunct="0">
                  <a:buFont typeface="Arial" panose="020B0604020202020204" pitchFamily="34" charset="0"/>
                  <a:buChar char="•"/>
                </a:pPr>
                <a:r>
                  <a:rPr kumimoji="0" lang="en-US" altLang="en-US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sym typeface="Helvetica Neue"/>
                  </a:rPr>
                  <a:t>Establish the decision threshold based on the histogram (e.g., 4)</a:t>
                </a:r>
              </a:p>
              <a:p>
                <a:pPr marL="571500" indent="-571500" defTabSz="2438400" hangingPunct="0"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Future data that have a reconstruction error:</a:t>
                </a:r>
              </a:p>
              <a:p>
                <a:pPr marL="1485900" lvl="1" indent="-571500" defTabSz="2438400" hangingPunct="0"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smaller than the threshold are classified as </a:t>
                </a:r>
                <a:r>
                  <a:rPr lang="en-US" altLang="en-US" b="1" dirty="0">
                    <a:solidFill>
                      <a:srgbClr val="92D050"/>
                    </a:solidFill>
                    <a:latin typeface="Helvetica Neue"/>
                    <a:sym typeface="Helvetica Neue"/>
                  </a:rPr>
                  <a:t>normal</a:t>
                </a:r>
              </a:p>
              <a:p>
                <a:pPr marL="1485900" lvl="1" indent="-571500" defTabSz="2438400" hangingPunct="0">
                  <a:buFont typeface="Arial" panose="020B0604020202020204" pitchFamily="34" charset="0"/>
                  <a:buChar char="•"/>
                </a:pPr>
                <a:r>
                  <a:rPr kumimoji="0" lang="en-US" altLang="en-US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sym typeface="Helvetica Neue"/>
                  </a:rPr>
                  <a:t>larger than the threshold are classified as </a:t>
                </a:r>
                <a:r>
                  <a:rPr kumimoji="0" lang="en-US" altLang="en-US" b="1" i="0" u="none" strike="noStrike" cap="none" spc="0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Helvetica Neue"/>
                    <a:sym typeface="Helvetica Neue"/>
                  </a:rPr>
                  <a:t>abnormal</a:t>
                </a:r>
              </a:p>
            </p:txBody>
          </p:sp>
        </mc:Choice>
        <mc:Fallback xmlns="">
          <p:sp>
            <p:nvSpPr>
              <p:cNvPr id="2" name="Text Box 4">
                <a:extLst>
                  <a:ext uri="{FF2B5EF4-FFF2-40B4-BE49-F238E27FC236}">
                    <a16:creationId xmlns:a16="http://schemas.microsoft.com/office/drawing/2014/main" id="{D5F3AC6D-CED3-6DB5-6121-11E2F4BA07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145" y="3962948"/>
                <a:ext cx="11028681" cy="7950253"/>
              </a:xfrm>
              <a:prstGeom prst="rect">
                <a:avLst/>
              </a:prstGeom>
              <a:blipFill>
                <a:blip r:embed="rId5"/>
                <a:stretch>
                  <a:fillRect l="-2045" t="-613" b="-2377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AF4C286E-8D81-951C-B9DF-21A1237C0594}"/>
              </a:ext>
            </a:extLst>
          </p:cNvPr>
          <p:cNvSpPr txBox="1">
            <a:spLocks/>
          </p:cNvSpPr>
          <p:nvPr/>
        </p:nvSpPr>
        <p:spPr>
          <a:xfrm>
            <a:off x="1287145" y="4266564"/>
            <a:ext cx="21590635" cy="766889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+mj-lt"/>
              <a:buNone/>
              <a:defRPr sz="2200" kern="120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36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03B2DF6-113F-2293-B59F-08C3488666D4}"/>
              </a:ext>
            </a:extLst>
          </p:cNvPr>
          <p:cNvCxnSpPr>
            <a:cxnSpLocks/>
          </p:cNvCxnSpPr>
          <p:nvPr/>
        </p:nvCxnSpPr>
        <p:spPr>
          <a:xfrm>
            <a:off x="16098078" y="5083761"/>
            <a:ext cx="0" cy="54173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894251F-ED1E-B422-79AF-E2178E029926}"/>
              </a:ext>
            </a:extLst>
          </p:cNvPr>
          <p:cNvSpPr txBox="1"/>
          <p:nvPr/>
        </p:nvSpPr>
        <p:spPr>
          <a:xfrm>
            <a:off x="14371258" y="3930726"/>
            <a:ext cx="1790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92D050"/>
                </a:solidFill>
                <a:latin typeface="Helvetica Neue"/>
                <a:sym typeface="Helvetica Neue"/>
              </a:rPr>
              <a:t>normal</a:t>
            </a:r>
            <a:endParaRPr lang="LID4096" b="1" dirty="0">
              <a:solidFill>
                <a:srgbClr val="92D05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E2706A-BB59-2FE7-6E49-8555DD0D15DC}"/>
              </a:ext>
            </a:extLst>
          </p:cNvPr>
          <p:cNvSpPr txBox="1"/>
          <p:nvPr/>
        </p:nvSpPr>
        <p:spPr>
          <a:xfrm>
            <a:off x="18372010" y="3930726"/>
            <a:ext cx="22957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FF0000"/>
                </a:solidFill>
                <a:latin typeface="Helvetica Neue"/>
                <a:sym typeface="Helvetica Neue"/>
              </a:rPr>
              <a:t>abnormal</a:t>
            </a:r>
            <a:endParaRPr lang="LID4096" b="1" dirty="0">
              <a:solidFill>
                <a:srgbClr val="FF0000"/>
              </a:solidFill>
            </a:endParaRP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C5E11D27-A720-076A-0EB3-9B008B00DE17}"/>
              </a:ext>
            </a:extLst>
          </p:cNvPr>
          <p:cNvSpPr/>
          <p:nvPr/>
        </p:nvSpPr>
        <p:spPr>
          <a:xfrm rot="16200000">
            <a:off x="15117083" y="4067796"/>
            <a:ext cx="299050" cy="1620078"/>
          </a:xfrm>
          <a:prstGeom prst="rightBrac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7FFB96E5-F675-1ABF-63DE-74FD0FCC0CBA}"/>
              </a:ext>
            </a:extLst>
          </p:cNvPr>
          <p:cNvSpPr/>
          <p:nvPr/>
        </p:nvSpPr>
        <p:spPr>
          <a:xfrm rot="16200000">
            <a:off x="19286822" y="1530381"/>
            <a:ext cx="345505" cy="6648449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1167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26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1165329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GB" altLang="en-US" dirty="0"/>
              <a:t>Anomaly Detection </a:t>
            </a:r>
            <a:r>
              <a:rPr lang="en-US" altLang="en-US" dirty="0"/>
              <a:t>Example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Box 1">
            <a:extLst>
              <a:ext uri="{FF2B5EF4-FFF2-40B4-BE49-F238E27FC236}">
                <a16:creationId xmlns:a16="http://schemas.microsoft.com/office/drawing/2014/main" id="{81435870-C007-815C-2708-901B97B3F6E5}"/>
              </a:ext>
            </a:extLst>
          </p:cNvPr>
          <p:cNvSpPr txBox="1"/>
          <p:nvPr/>
        </p:nvSpPr>
        <p:spPr>
          <a:xfrm>
            <a:off x="1287145" y="3940281"/>
            <a:ext cx="21809710" cy="121058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b="1" i="0" u="none" strike="noStrike" cap="none" spc="0" normalizeH="0" baseline="0" dirty="0">
                <a:ln>
                  <a:noFill/>
                </a:ln>
                <a:solidFill>
                  <a:srgbClr val="0100C8"/>
                </a:solidFill>
                <a:effectLst/>
                <a:uFillTx/>
                <a:latin typeface="Helvetica Neue"/>
                <a:sym typeface="Helvetica Neue"/>
              </a:rPr>
              <a:t>Transaction fraud detection</a:t>
            </a:r>
            <a:r>
              <a:rPr kumimoji="0" lang="en-US" alt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: </a:t>
            </a:r>
            <a:r>
              <a:rPr lang="en-US" altLang="en-US" dirty="0">
                <a:solidFill>
                  <a:srgbClr val="000000"/>
                </a:solidFill>
                <a:latin typeface="Helvetica Neue"/>
                <a:sym typeface="+mn-ea"/>
              </a:rPr>
              <a:t>A fraudster will typically try to abuse the card as much as possible in a short period of time before the card is detected and suspended.</a:t>
            </a:r>
            <a:endParaRPr kumimoji="0" lang="en-US" altLang="en-US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+mn-ea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2F43A6E-B363-CDD1-F4D4-51498ADE4F66}"/>
              </a:ext>
            </a:extLst>
          </p:cNvPr>
          <p:cNvGraphicFramePr/>
          <p:nvPr/>
        </p:nvGraphicFramePr>
        <p:xfrm>
          <a:off x="1287145" y="5472430"/>
          <a:ext cx="21809711" cy="3366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1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9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17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98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176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772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730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448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3200" b="1" dirty="0">
                          <a:solidFill>
                            <a:srgbClr val="000000"/>
                          </a:solidFill>
                        </a:rPr>
                        <a:t>Merchant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3200" b="1">
                          <a:solidFill>
                            <a:srgbClr val="000000"/>
                          </a:solidFill>
                        </a:rPr>
                        <a:t>Merchant category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3200" b="1">
                          <a:solidFill>
                            <a:srgbClr val="000000"/>
                          </a:solidFill>
                        </a:rPr>
                        <a:t>Merchant 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3200" b="1">
                          <a:solidFill>
                            <a:srgbClr val="000000"/>
                          </a:solidFill>
                        </a:rPr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3200" b="1">
                          <a:solidFill>
                            <a:srgbClr val="000000"/>
                          </a:solidFill>
                        </a:rPr>
                        <a:t>Transaction 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3200" b="1">
                          <a:solidFill>
                            <a:srgbClr val="000000"/>
                          </a:solidFill>
                        </a:rPr>
                        <a:t>Transaction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3200" b="1">
                          <a:solidFill>
                            <a:srgbClr val="000000"/>
                          </a:solidFill>
                        </a:rPr>
                        <a:t>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1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3200"/>
                        <a:t>K2203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3200"/>
                        <a:t>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3200"/>
                        <a:t>LIMASSOL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3200"/>
                        <a:t>9:02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3200"/>
                        <a:t>Magnetic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3200"/>
                        <a:t>Retail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3200"/>
                        <a:t>100.10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57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3200"/>
                        <a:t>L3425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3200"/>
                        <a:t>GD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3200"/>
                        <a:t>NICOSIA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3200"/>
                        <a:t>9:10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3200">
                          <a:sym typeface="+mn-ea"/>
                        </a:rPr>
                        <a:t>Magnetic</a:t>
                      </a: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3200"/>
                        <a:t>Retail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3200"/>
                        <a:t>40.10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51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3200"/>
                        <a:t>F3928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3200"/>
                        <a:t>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3200"/>
                        <a:t>NICOSIA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3200"/>
                        <a:t>10:20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3200"/>
                        <a:t>Chip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3200"/>
                        <a:t>Retail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3200"/>
                        <a:t>5.10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51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3200"/>
                        <a:t>W9843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3200"/>
                        <a:t>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3200"/>
                        <a:t>PAPHOS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3200"/>
                        <a:t>13:20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3200">
                          <a:sym typeface="+mn-ea"/>
                        </a:rPr>
                        <a:t>Magnetic</a:t>
                      </a: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3200"/>
                        <a:t>Internet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3200" dirty="0"/>
                        <a:t>200.00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 Box 4">
            <a:extLst>
              <a:ext uri="{FF2B5EF4-FFF2-40B4-BE49-F238E27FC236}">
                <a16:creationId xmlns:a16="http://schemas.microsoft.com/office/drawing/2014/main" id="{2CCD9B3E-EE6F-E854-7AF1-400B584B6E3C}"/>
              </a:ext>
            </a:extLst>
          </p:cNvPr>
          <p:cNvSpPr txBox="1"/>
          <p:nvPr/>
        </p:nvSpPr>
        <p:spPr>
          <a:xfrm>
            <a:off x="1287144" y="9536723"/>
            <a:ext cx="21809711" cy="231858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b="1" i="0" u="none" strike="noStrike" cap="none" spc="0" normalizeH="0" baseline="0" dirty="0">
                <a:ln>
                  <a:noFill/>
                </a:ln>
                <a:solidFill>
                  <a:srgbClr val="0100C8"/>
                </a:solidFill>
                <a:effectLst/>
                <a:uFillTx/>
                <a:latin typeface="Helvetica Neue"/>
                <a:sym typeface="Helvetica Neue"/>
              </a:rPr>
              <a:t>Importance of feature engineering</a:t>
            </a:r>
            <a:r>
              <a:rPr kumimoji="0" lang="en-US" altLang="en-US" b="0" i="0" u="none" strike="noStrike" cap="none" spc="0" normalizeH="0" baseline="0" dirty="0">
                <a:ln>
                  <a:noFill/>
                </a:ln>
                <a:solidFill>
                  <a:srgbClr val="0100C8"/>
                </a:solidFill>
                <a:effectLst/>
                <a:uFillTx/>
                <a:latin typeface="Helvetica Neue"/>
                <a:sym typeface="Helvetica Neue"/>
              </a:rPr>
              <a:t>:  </a:t>
            </a: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en-US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travel_speed</a:t>
            </a:r>
            <a:r>
              <a:rPr kumimoji="0" lang="en-US" alt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 = distance between cities / time difference between two adjacent transactions</a:t>
            </a:r>
          </a:p>
          <a:p>
            <a:pPr marL="0" marR="0" indent="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travel_speed</a:t>
            </a:r>
            <a:r>
              <a:rPr kumimoji="0" lang="en-US" alt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 = 85 km / 8 min = 10.625 km/min = 637.5 km/h !!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594B30-3685-4ACF-D486-61CDC58BD4E9}"/>
              </a:ext>
            </a:extLst>
          </p:cNvPr>
          <p:cNvSpPr/>
          <p:nvPr/>
        </p:nvSpPr>
        <p:spPr>
          <a:xfrm>
            <a:off x="8679374" y="6378575"/>
            <a:ext cx="4432300" cy="1231265"/>
          </a:xfrm>
          <a:prstGeom prst="rect">
            <a:avLst/>
          </a:prstGeom>
          <a:noFill/>
          <a:ln w="63500" cap="flat" cmpd="sng">
            <a:solidFill>
              <a:srgbClr val="FF000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D8F36C-11A8-6AB3-1B29-281C51CAC58F}"/>
              </a:ext>
            </a:extLst>
          </p:cNvPr>
          <p:cNvSpPr txBox="1"/>
          <p:nvPr/>
        </p:nvSpPr>
        <p:spPr>
          <a:xfrm>
            <a:off x="20611375" y="11655251"/>
            <a:ext cx="22664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dirty="0"/>
              <a:t>Adapted from </a:t>
            </a:r>
            <a:r>
              <a:rPr lang="en-US" altLang="en-US" sz="2000" dirty="0">
                <a:hlinkClick r:id="rId4"/>
              </a:rPr>
              <a:t>here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06060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en-US" dirty="0"/>
              <a:t>Evaluating an anomaly detection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0867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28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Evaluating an anomaly detection system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4">
                <a:extLst>
                  <a:ext uri="{FF2B5EF4-FFF2-40B4-BE49-F238E27FC236}">
                    <a16:creationId xmlns:a16="http://schemas.microsoft.com/office/drawing/2014/main" id="{D5F3AC6D-CED3-6DB5-6121-11E2F4BA0776}"/>
                  </a:ext>
                </a:extLst>
              </p:cNvPr>
              <p:cNvSpPr txBox="1"/>
              <p:nvPr/>
            </p:nvSpPr>
            <p:spPr>
              <a:xfrm>
                <a:off x="1396682" y="3956155"/>
                <a:ext cx="21590635" cy="845218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 forceAA="0">
                <a:noAutofit/>
              </a:bodyPr>
              <a:lstStyle/>
              <a:p>
                <a:pPr marL="571500" indent="-571500" defTabSz="2438400" hangingPunct="0">
                  <a:buFont typeface="Arial" panose="020B0604020202020204" pitchFamily="34" charset="0"/>
                  <a:buChar char="•"/>
                </a:pPr>
                <a:r>
                  <a:rPr kumimoji="0" lang="en-US" altLang="en-US" sz="4000" i="0" u="none" strike="noStrike" cap="none" spc="0" normalizeH="0" baseline="0" dirty="0">
                    <a:ln>
                      <a:noFill/>
                    </a:ln>
                    <a:effectLst/>
                    <a:uFillTx/>
                    <a:latin typeface="Helvetica Neue"/>
                    <a:sym typeface="Helvetica Neue"/>
                  </a:rPr>
                  <a:t>When developing</a:t>
                </a:r>
                <a:r>
                  <a:rPr kumimoji="0" lang="en-US" altLang="en-US" sz="4000" i="0" u="none" strike="noStrike" cap="none" spc="0" normalizeH="0" dirty="0">
                    <a:ln>
                      <a:noFill/>
                    </a:ln>
                    <a:effectLst/>
                    <a:uFillTx/>
                    <a:latin typeface="Helvetica Neue"/>
                    <a:sym typeface="Helvetica Neue"/>
                  </a:rPr>
                  <a:t> an anomaly detection system (e.g., features, models, algorithms) having a way to evaluate its performance would make decisions much easier</a:t>
                </a:r>
              </a:p>
              <a:p>
                <a:pPr marL="571500" indent="-571500" defTabSz="2438400" hangingPunct="0">
                  <a:buFont typeface="Arial" panose="020B0604020202020204" pitchFamily="34" charset="0"/>
                  <a:buChar char="•"/>
                </a:pPr>
                <a:endParaRPr kumimoji="0" lang="en-US" altLang="en-US" sz="4000" i="0" u="none" strike="noStrike" cap="none" spc="0" normalizeH="0" dirty="0">
                  <a:ln>
                    <a:noFill/>
                  </a:ln>
                  <a:effectLst/>
                  <a:uFillTx/>
                  <a:latin typeface="Helvetica Neue"/>
                  <a:sym typeface="Helvetica Neue"/>
                </a:endParaRPr>
              </a:p>
              <a:p>
                <a:pPr marL="571500" indent="-571500" defTabSz="2438400" hangingPunct="0">
                  <a:buFont typeface="Arial" panose="020B0604020202020204" pitchFamily="34" charset="0"/>
                  <a:buChar char="•"/>
                </a:pPr>
                <a:r>
                  <a:rPr lang="en-US" altLang="en-US" sz="4000" baseline="0" dirty="0">
                    <a:latin typeface="Helvetica Neue"/>
                    <a:sym typeface="Helvetica Neue"/>
                  </a:rPr>
                  <a:t>Assume</a:t>
                </a:r>
                <a:r>
                  <a:rPr lang="en-US" altLang="en-US" sz="4000" dirty="0">
                    <a:latin typeface="Helvetica Neue"/>
                    <a:sym typeface="Helvetica Neue"/>
                  </a:rPr>
                  <a:t> we have a small amount of labelled data</a:t>
                </a:r>
              </a:p>
              <a:p>
                <a:pPr marL="1485900" lvl="1" indent="-571500" defTabSz="2438400" hangingPunct="0">
                  <a:buFont typeface="Arial" panose="020B0604020202020204" pitchFamily="34" charset="0"/>
                  <a:buChar char="•"/>
                </a:pPr>
                <a:r>
                  <a:rPr kumimoji="0" lang="en-US" altLang="en-US" sz="4000" i="0" u="none" strike="noStrike" cap="none" spc="0" normalizeH="0" baseline="0" dirty="0">
                    <a:ln>
                      <a:noFill/>
                    </a:ln>
                    <a:solidFill>
                      <a:srgbClr val="FF2D64"/>
                    </a:solidFill>
                    <a:effectLst/>
                    <a:uFillTx/>
                    <a:latin typeface="Helvetica Neue"/>
                    <a:sym typeface="Helvetica Neue"/>
                  </a:rPr>
                  <a:t>y=1: anomalous</a:t>
                </a:r>
              </a:p>
              <a:p>
                <a:pPr marL="1485900" lvl="1" indent="-571500" defTabSz="2438400" hangingPunct="0">
                  <a:buFont typeface="Arial" panose="020B0604020202020204" pitchFamily="34" charset="0"/>
                  <a:buChar char="•"/>
                </a:pPr>
                <a:r>
                  <a:rPr lang="en-US" altLang="en-US" sz="4000" dirty="0">
                    <a:solidFill>
                      <a:srgbClr val="0100C8"/>
                    </a:solidFill>
                    <a:latin typeface="Helvetica Neue"/>
                    <a:sym typeface="Helvetica Neue"/>
                  </a:rPr>
                  <a:t>y=0: normal</a:t>
                </a:r>
              </a:p>
              <a:p>
                <a:pPr marL="571500" indent="-571500" defTabSz="2438400" hangingPunct="0">
                  <a:buFont typeface="Arial" panose="020B0604020202020204" pitchFamily="34" charset="0"/>
                  <a:buChar char="•"/>
                </a:pPr>
                <a:endParaRPr lang="en-US" altLang="en-US" sz="4000" dirty="0">
                  <a:latin typeface="Helvetica Neue"/>
                  <a:sym typeface="Helvetica Neue"/>
                </a:endParaRPr>
              </a:p>
              <a:p>
                <a:pPr marL="571500" indent="-571500" defTabSz="2438400" hangingPunct="0">
                  <a:buFont typeface="Arial" panose="020B0604020202020204" pitchFamily="34" charset="0"/>
                  <a:buChar char="•"/>
                </a:pPr>
                <a:r>
                  <a:rPr lang="en-US" altLang="en-US" sz="4000" dirty="0">
                    <a:latin typeface="Helvetica Neue"/>
                    <a:sym typeface="Helvetica Neue"/>
                  </a:rPr>
                  <a:t>Training set should have only </a:t>
                </a:r>
                <a:r>
                  <a:rPr lang="en-US" altLang="en-US" sz="4000" dirty="0">
                    <a:solidFill>
                      <a:srgbClr val="0100C8"/>
                    </a:solidFill>
                    <a:latin typeface="Helvetica Neue"/>
                    <a:sym typeface="Helvetica Neue"/>
                  </a:rPr>
                  <a:t>normal</a:t>
                </a:r>
                <a:r>
                  <a:rPr lang="en-US" altLang="en-US" sz="4000" dirty="0">
                    <a:latin typeface="Helvetica Neue"/>
                    <a:sym typeface="Helvetica Neue"/>
                  </a:rPr>
                  <a:t> (non-anomalous; y=0) data: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4000" b="0" i="1" smtClean="0"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sSupPr>
                      <m:e>
                        <m:r>
                          <a:rPr lang="en-GB" altLang="en-US" sz="4000" b="1" i="1" smtClean="0">
                            <a:latin typeface="Cambria Math" panose="02040503050406030204" pitchFamily="18" charset="0"/>
                            <a:sym typeface="Helvetica Neue"/>
                          </a:rPr>
                          <m:t>𝒙</m:t>
                        </m:r>
                      </m:e>
                      <m:sup>
                        <m:d>
                          <m:dPr>
                            <m:ctrlPr>
                              <a:rPr lang="en-GB" altLang="en-US" sz="4000" b="0" i="1" smtClean="0"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dPr>
                          <m:e>
                            <m:r>
                              <a:rPr lang="en-GB" altLang="en-US" sz="4000" b="0" i="1" smtClean="0">
                                <a:latin typeface="Cambria Math" panose="02040503050406030204" pitchFamily="18" charset="0"/>
                                <a:sym typeface="Helvetica Neue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GB" altLang="en-US" sz="4000" b="0" i="1" smtClean="0">
                        <a:latin typeface="Cambria Math" panose="02040503050406030204" pitchFamily="18" charset="0"/>
                        <a:sym typeface="Helvetica Neue"/>
                      </a:rPr>
                      <m:t>, </m:t>
                    </m:r>
                    <m:sSup>
                      <m:sSupPr>
                        <m:ctrlPr>
                          <a:rPr lang="en-GB" altLang="en-US" sz="4000" b="0" i="1" smtClean="0"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sSupPr>
                      <m:e>
                        <m:r>
                          <a:rPr lang="en-GB" altLang="en-US" sz="4000" b="1" i="1" smtClean="0">
                            <a:latin typeface="Cambria Math" panose="02040503050406030204" pitchFamily="18" charset="0"/>
                            <a:sym typeface="Helvetica Neue"/>
                          </a:rPr>
                          <m:t>𝒙</m:t>
                        </m:r>
                      </m:e>
                      <m:sup>
                        <m:d>
                          <m:dPr>
                            <m:ctrlPr>
                              <a:rPr lang="en-GB" altLang="en-US" sz="4000" b="0" i="1" smtClean="0"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dPr>
                          <m:e>
                            <m:r>
                              <a:rPr lang="en-GB" altLang="en-US" sz="4000" b="0" i="1" smtClean="0">
                                <a:latin typeface="Cambria Math" panose="02040503050406030204" pitchFamily="18" charset="0"/>
                                <a:sym typeface="Helvetica Neue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GB" altLang="en-US" sz="4000" b="0" i="1" smtClean="0">
                        <a:latin typeface="Cambria Math" panose="02040503050406030204" pitchFamily="18" charset="0"/>
                        <a:sym typeface="Helvetica Neue"/>
                      </a:rPr>
                      <m:t>,…,</m:t>
                    </m:r>
                    <m:sSup>
                      <m:sSupPr>
                        <m:ctrlPr>
                          <a:rPr lang="en-GB" altLang="en-US" sz="4000" b="0" i="1" smtClean="0"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sSupPr>
                      <m:e>
                        <m:r>
                          <a:rPr lang="en-GB" altLang="en-US" sz="4000" b="1" i="1" smtClean="0">
                            <a:latin typeface="Cambria Math" panose="02040503050406030204" pitchFamily="18" charset="0"/>
                            <a:sym typeface="Helvetica Neue"/>
                          </a:rPr>
                          <m:t>𝒙</m:t>
                        </m:r>
                      </m:e>
                      <m:sup>
                        <m:d>
                          <m:dPr>
                            <m:ctrlPr>
                              <a:rPr lang="en-GB" altLang="en-US" sz="4000" b="0" i="1" smtClean="0"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dPr>
                          <m:e>
                            <m:r>
                              <a:rPr lang="en-GB" altLang="en-US" sz="4000" b="0" i="1" smtClean="0">
                                <a:latin typeface="Cambria Math" panose="02040503050406030204" pitchFamily="18" charset="0"/>
                                <a:sym typeface="Helvetica Neue"/>
                              </a:rPr>
                              <m:t>𝑚</m:t>
                            </m:r>
                          </m:e>
                        </m:d>
                      </m:sup>
                    </m:sSup>
                  </m:oMath>
                </a14:m>
                <a:endParaRPr lang="en-US" altLang="en-US" sz="4000" dirty="0">
                  <a:latin typeface="Helvetica Neue"/>
                  <a:sym typeface="Helvetica Neue"/>
                </a:endParaRPr>
              </a:p>
              <a:p>
                <a:pPr marL="571500" indent="-571500" defTabSz="2438400" hangingPunct="0">
                  <a:buFont typeface="Arial" panose="020B0604020202020204" pitchFamily="34" charset="0"/>
                  <a:buChar char="•"/>
                </a:pPr>
                <a:r>
                  <a:rPr lang="en-US" altLang="en-US" sz="4000" dirty="0">
                    <a:latin typeface="Helvetica Neue"/>
                    <a:sym typeface="Helvetica Neue"/>
                  </a:rPr>
                  <a:t>Cross-validation and test sets should contain labelled data: </a:t>
                </a:r>
              </a:p>
              <a:p>
                <a:pPr marL="1485900" lvl="1" indent="-571500" defTabSz="2438400" hangingPunct="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GB" altLang="en-US" sz="4000" b="0" i="1" smtClean="0"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GB" altLang="en-US" sz="4000" b="0" i="1" smtClean="0"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bSupPr>
                          <m:e>
                            <m:r>
                              <a:rPr lang="en-GB" altLang="en-US" sz="4000" b="0" i="1" smtClean="0">
                                <a:latin typeface="Cambria Math" panose="02040503050406030204" pitchFamily="18" charset="0"/>
                                <a:sym typeface="Helvetica Neue"/>
                              </a:rPr>
                              <m:t>𝑥</m:t>
                            </m:r>
                          </m:e>
                          <m:sub>
                            <m:r>
                              <a:rPr lang="en-GB" altLang="en-US" sz="4000" b="0" i="1" smtClean="0">
                                <a:latin typeface="Cambria Math" panose="02040503050406030204" pitchFamily="18" charset="0"/>
                                <a:sym typeface="Helvetica Neue"/>
                              </a:rPr>
                              <m:t>𝑐𝑣</m:t>
                            </m:r>
                          </m:sub>
                          <m:sup>
                            <m:d>
                              <m:dPr>
                                <m:ctrlPr>
                                  <a:rPr lang="en-GB" altLang="en-US" sz="4000" b="0" i="1" smtClean="0">
                                    <a:latin typeface="Cambria Math" panose="02040503050406030204" pitchFamily="18" charset="0"/>
                                    <a:sym typeface="Helvetica Neue"/>
                                  </a:rPr>
                                </m:ctrlPr>
                              </m:dPr>
                              <m:e>
                                <m:r>
                                  <a:rPr lang="en-GB" altLang="en-US" sz="4000" b="0" i="1" smtClean="0"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1</m:t>
                                </m:r>
                              </m:e>
                            </m:d>
                          </m:sup>
                        </m:sSubSup>
                        <m:r>
                          <a:rPr lang="en-GB" altLang="en-US" sz="4000" b="0" i="1" smtClean="0">
                            <a:latin typeface="Cambria Math" panose="02040503050406030204" pitchFamily="18" charset="0"/>
                            <a:sym typeface="Helvetica Neue"/>
                          </a:rPr>
                          <m:t>,</m:t>
                        </m:r>
                        <m:sSubSup>
                          <m:sSubSupPr>
                            <m:ctrlPr>
                              <a:rPr lang="en-GB" altLang="en-US" sz="4000" b="0" i="1" smtClean="0"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bSupPr>
                          <m:e>
                            <m:r>
                              <a:rPr lang="en-GB" altLang="en-US" sz="4000" b="0" i="1" smtClean="0">
                                <a:latin typeface="Cambria Math" panose="02040503050406030204" pitchFamily="18" charset="0"/>
                                <a:sym typeface="Helvetica Neue"/>
                              </a:rPr>
                              <m:t>𝑦</m:t>
                            </m:r>
                          </m:e>
                          <m:sub>
                            <m:r>
                              <a:rPr lang="en-GB" altLang="en-US" sz="4000" b="0" i="1" smtClean="0">
                                <a:latin typeface="Cambria Math" panose="02040503050406030204" pitchFamily="18" charset="0"/>
                                <a:sym typeface="Helvetica Neue"/>
                              </a:rPr>
                              <m:t>𝑐𝑣</m:t>
                            </m:r>
                          </m:sub>
                          <m:sup>
                            <m:d>
                              <m:dPr>
                                <m:ctrlPr>
                                  <a:rPr lang="en-GB" altLang="en-US" sz="4000" b="0" i="1" smtClean="0">
                                    <a:latin typeface="Cambria Math" panose="02040503050406030204" pitchFamily="18" charset="0"/>
                                    <a:sym typeface="Helvetica Neue"/>
                                  </a:rPr>
                                </m:ctrlPr>
                              </m:dPr>
                              <m:e>
                                <m:r>
                                  <a:rPr lang="en-GB" altLang="en-US" sz="4000" b="0" i="1" smtClean="0"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1</m:t>
                                </m:r>
                              </m:e>
                            </m:d>
                          </m:sup>
                        </m:sSubSup>
                      </m:e>
                    </m:d>
                    <m:r>
                      <a:rPr lang="en-GB" altLang="en-US" sz="4000" b="0" i="1" smtClean="0">
                        <a:latin typeface="Cambria Math" panose="02040503050406030204" pitchFamily="18" charset="0"/>
                        <a:sym typeface="Helvetica Neue"/>
                      </a:rPr>
                      <m:t>,…,</m:t>
                    </m:r>
                    <m:d>
                      <m:dPr>
                        <m:ctrlPr>
                          <a:rPr lang="en-GB" altLang="en-US" sz="4000" i="1"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GB" altLang="en-US" sz="4000" i="1"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bSupPr>
                          <m:e>
                            <m:r>
                              <a:rPr lang="en-GB" altLang="en-US" sz="4000" i="1">
                                <a:latin typeface="Cambria Math" panose="02040503050406030204" pitchFamily="18" charset="0"/>
                                <a:sym typeface="Helvetica Neue"/>
                              </a:rPr>
                              <m:t>𝑥</m:t>
                            </m:r>
                          </m:e>
                          <m:sub>
                            <m:r>
                              <a:rPr lang="en-GB" altLang="en-US" sz="4000" i="1">
                                <a:latin typeface="Cambria Math" panose="02040503050406030204" pitchFamily="18" charset="0"/>
                                <a:sym typeface="Helvetica Neue"/>
                              </a:rPr>
                              <m:t>𝑐𝑣</m:t>
                            </m:r>
                          </m:sub>
                          <m:sup>
                            <m:d>
                              <m:dPr>
                                <m:ctrlPr>
                                  <a:rPr lang="en-GB" altLang="en-US" sz="4000" i="1">
                                    <a:latin typeface="Cambria Math" panose="02040503050406030204" pitchFamily="18" charset="0"/>
                                    <a:sym typeface="Helvetica Neue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altLang="en-US" sz="4000" i="1" smtClean="0">
                                        <a:latin typeface="Cambria Math" panose="02040503050406030204" pitchFamily="18" charset="0"/>
                                        <a:sym typeface="Helvetica Neue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altLang="en-US" sz="4000" b="0" i="1" smtClean="0">
                                        <a:latin typeface="Cambria Math" panose="02040503050406030204" pitchFamily="18" charset="0"/>
                                        <a:sym typeface="Helvetica Neue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GB" altLang="en-US" sz="4000" b="0" i="1" smtClean="0">
                                        <a:latin typeface="Cambria Math" panose="02040503050406030204" pitchFamily="18" charset="0"/>
                                        <a:sym typeface="Helvetica Neue"/>
                                      </a:rPr>
                                      <m:t>𝑐𝑣</m:t>
                                    </m:r>
                                  </m:sub>
                                </m:sSub>
                              </m:e>
                            </m:d>
                          </m:sup>
                        </m:sSubSup>
                        <m:r>
                          <a:rPr lang="en-GB" altLang="en-US" sz="4000" i="1">
                            <a:latin typeface="Cambria Math" panose="02040503050406030204" pitchFamily="18" charset="0"/>
                            <a:sym typeface="Helvetica Neue"/>
                          </a:rPr>
                          <m:t>,</m:t>
                        </m:r>
                        <m:sSubSup>
                          <m:sSubSupPr>
                            <m:ctrlPr>
                              <a:rPr lang="en-GB" altLang="en-US" sz="4000" i="1"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bSupPr>
                          <m:e>
                            <m:r>
                              <a:rPr lang="en-GB" altLang="en-US" sz="4000" i="1">
                                <a:latin typeface="Cambria Math" panose="02040503050406030204" pitchFamily="18" charset="0"/>
                                <a:sym typeface="Helvetica Neue"/>
                              </a:rPr>
                              <m:t>𝑦</m:t>
                            </m:r>
                          </m:e>
                          <m:sub>
                            <m:r>
                              <a:rPr lang="en-GB" altLang="en-US" sz="4000" i="1">
                                <a:latin typeface="Cambria Math" panose="02040503050406030204" pitchFamily="18" charset="0"/>
                                <a:sym typeface="Helvetica Neue"/>
                              </a:rPr>
                              <m:t>𝑐𝑣</m:t>
                            </m:r>
                          </m:sub>
                          <m:sup>
                            <m:d>
                              <m:dPr>
                                <m:ctrlPr>
                                  <a:rPr lang="en-GB" altLang="en-US" sz="4000" i="1">
                                    <a:latin typeface="Cambria Math" panose="02040503050406030204" pitchFamily="18" charset="0"/>
                                    <a:sym typeface="Helvetica Neue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altLang="en-US" sz="4000" i="1">
                                        <a:latin typeface="Cambria Math" panose="02040503050406030204" pitchFamily="18" charset="0"/>
                                        <a:sym typeface="Helvetica Neue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altLang="en-US" sz="4000" i="1">
                                        <a:latin typeface="Cambria Math" panose="02040503050406030204" pitchFamily="18" charset="0"/>
                                        <a:sym typeface="Helvetica Neue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GB" altLang="en-US" sz="4000" i="1">
                                        <a:latin typeface="Cambria Math" panose="02040503050406030204" pitchFamily="18" charset="0"/>
                                        <a:sym typeface="Helvetica Neue"/>
                                      </a:rPr>
                                      <m:t>𝑐𝑣</m:t>
                                    </m:r>
                                  </m:sub>
                                </m:sSub>
                              </m:e>
                            </m:d>
                          </m:sup>
                        </m:sSubSup>
                      </m:e>
                    </m:d>
                  </m:oMath>
                </a14:m>
                <a:r>
                  <a:rPr lang="en-US" altLang="en-US" sz="4000" dirty="0">
                    <a:latin typeface="Helvetica Neue"/>
                    <a:sym typeface="Helvetica Neue"/>
                  </a:rPr>
                  <a:t>    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altLang="en-US" sz="4000" i="1"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GB" altLang="en-US" sz="4000" i="1"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bSupPr>
                          <m:e>
                            <m:r>
                              <a:rPr lang="en-GB" altLang="en-US" sz="4000" i="1">
                                <a:latin typeface="Cambria Math" panose="02040503050406030204" pitchFamily="18" charset="0"/>
                                <a:sym typeface="Helvetica Neue"/>
                              </a:rPr>
                              <m:t>𝑥</m:t>
                            </m:r>
                          </m:e>
                          <m:sub>
                            <m:r>
                              <a:rPr lang="en-GB" altLang="en-US" sz="4000" b="0" i="1" smtClean="0">
                                <a:latin typeface="Cambria Math" panose="02040503050406030204" pitchFamily="18" charset="0"/>
                                <a:sym typeface="Helvetica Neue"/>
                              </a:rPr>
                              <m:t>𝑡𝑒𝑠𝑡</m:t>
                            </m:r>
                          </m:sub>
                          <m:sup>
                            <m:d>
                              <m:dPr>
                                <m:ctrlPr>
                                  <a:rPr lang="en-GB" altLang="en-US" sz="4000" i="1">
                                    <a:latin typeface="Cambria Math" panose="02040503050406030204" pitchFamily="18" charset="0"/>
                                    <a:sym typeface="Helvetica Neue"/>
                                  </a:rPr>
                                </m:ctrlPr>
                              </m:dPr>
                              <m:e>
                                <m:r>
                                  <a:rPr lang="en-GB" altLang="en-US" sz="4000" i="1"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1</m:t>
                                </m:r>
                              </m:e>
                            </m:d>
                          </m:sup>
                        </m:sSubSup>
                        <m:r>
                          <a:rPr lang="en-GB" altLang="en-US" sz="4000" i="1">
                            <a:latin typeface="Cambria Math" panose="02040503050406030204" pitchFamily="18" charset="0"/>
                            <a:sym typeface="Helvetica Neue"/>
                          </a:rPr>
                          <m:t>,</m:t>
                        </m:r>
                        <m:sSubSup>
                          <m:sSubSupPr>
                            <m:ctrlPr>
                              <a:rPr lang="en-GB" altLang="en-US" sz="4000" i="1"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bSupPr>
                          <m:e>
                            <m:r>
                              <a:rPr lang="en-GB" altLang="en-US" sz="4000" i="1">
                                <a:latin typeface="Cambria Math" panose="02040503050406030204" pitchFamily="18" charset="0"/>
                                <a:sym typeface="Helvetica Neue"/>
                              </a:rPr>
                              <m:t>𝑦</m:t>
                            </m:r>
                          </m:e>
                          <m:sub>
                            <m:r>
                              <a:rPr lang="en-GB" altLang="en-US" sz="4000" i="1">
                                <a:latin typeface="Cambria Math" panose="02040503050406030204" pitchFamily="18" charset="0"/>
                                <a:sym typeface="Helvetica Neue"/>
                              </a:rPr>
                              <m:t>𝑡𝑒𝑠𝑡</m:t>
                            </m:r>
                          </m:sub>
                          <m:sup>
                            <m:d>
                              <m:dPr>
                                <m:ctrlPr>
                                  <a:rPr lang="en-GB" altLang="en-US" sz="4000" i="1">
                                    <a:latin typeface="Cambria Math" panose="02040503050406030204" pitchFamily="18" charset="0"/>
                                    <a:sym typeface="Helvetica Neue"/>
                                  </a:rPr>
                                </m:ctrlPr>
                              </m:dPr>
                              <m:e>
                                <m:r>
                                  <a:rPr lang="en-GB" altLang="en-US" sz="4000" i="1">
                                    <a:latin typeface="Cambria Math" panose="02040503050406030204" pitchFamily="18" charset="0"/>
                                    <a:sym typeface="Helvetica Neue"/>
                                  </a:rPr>
                                  <m:t>1</m:t>
                                </m:r>
                              </m:e>
                            </m:d>
                          </m:sup>
                        </m:sSubSup>
                      </m:e>
                    </m:d>
                    <m:r>
                      <a:rPr lang="en-GB" altLang="en-US" sz="4000" i="1">
                        <a:latin typeface="Cambria Math" panose="02040503050406030204" pitchFamily="18" charset="0"/>
                        <a:sym typeface="Helvetica Neue"/>
                      </a:rPr>
                      <m:t>,…,</m:t>
                    </m:r>
                    <m:d>
                      <m:dPr>
                        <m:ctrlPr>
                          <a:rPr lang="en-GB" altLang="en-US" sz="4000" i="1"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GB" altLang="en-US" sz="4000" i="1"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bSupPr>
                          <m:e>
                            <m:r>
                              <a:rPr lang="en-GB" altLang="en-US" sz="4000" i="1">
                                <a:latin typeface="Cambria Math" panose="02040503050406030204" pitchFamily="18" charset="0"/>
                                <a:sym typeface="Helvetica Neue"/>
                              </a:rPr>
                              <m:t>𝑥</m:t>
                            </m:r>
                          </m:e>
                          <m:sub>
                            <m:r>
                              <a:rPr lang="en-GB" altLang="en-US" sz="4000" i="1">
                                <a:latin typeface="Cambria Math" panose="02040503050406030204" pitchFamily="18" charset="0"/>
                                <a:sym typeface="Helvetica Neue"/>
                              </a:rPr>
                              <m:t>𝑡𝑒𝑠𝑡</m:t>
                            </m:r>
                          </m:sub>
                          <m:sup>
                            <m:d>
                              <m:dPr>
                                <m:ctrlPr>
                                  <a:rPr lang="en-GB" altLang="en-US" sz="4000" i="1">
                                    <a:latin typeface="Cambria Math" panose="02040503050406030204" pitchFamily="18" charset="0"/>
                                    <a:sym typeface="Helvetica Neue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altLang="en-US" sz="4000" i="1">
                                        <a:latin typeface="Cambria Math" panose="02040503050406030204" pitchFamily="18" charset="0"/>
                                        <a:sym typeface="Helvetica Neue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altLang="en-US" sz="4000" i="1">
                                        <a:latin typeface="Cambria Math" panose="02040503050406030204" pitchFamily="18" charset="0"/>
                                        <a:sym typeface="Helvetica Neue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GB" altLang="en-US" sz="4000" b="0" i="1" smtClean="0">
                                        <a:latin typeface="Cambria Math" panose="02040503050406030204" pitchFamily="18" charset="0"/>
                                        <a:sym typeface="Helvetica Neue"/>
                                      </a:rPr>
                                      <m:t>𝑡𝑒𝑠𝑡</m:t>
                                    </m:r>
                                  </m:sub>
                                </m:sSub>
                              </m:e>
                            </m:d>
                          </m:sup>
                        </m:sSubSup>
                        <m:r>
                          <a:rPr lang="en-GB" altLang="en-US" sz="4000" i="1">
                            <a:latin typeface="Cambria Math" panose="02040503050406030204" pitchFamily="18" charset="0"/>
                            <a:sym typeface="Helvetica Neue"/>
                          </a:rPr>
                          <m:t>,</m:t>
                        </m:r>
                        <m:sSubSup>
                          <m:sSubSupPr>
                            <m:ctrlPr>
                              <a:rPr lang="en-GB" altLang="en-US" sz="4000" i="1"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bSupPr>
                          <m:e>
                            <m:r>
                              <a:rPr lang="en-GB" altLang="en-US" sz="4000" i="1">
                                <a:latin typeface="Cambria Math" panose="02040503050406030204" pitchFamily="18" charset="0"/>
                                <a:sym typeface="Helvetica Neue"/>
                              </a:rPr>
                              <m:t>𝑦</m:t>
                            </m:r>
                          </m:e>
                          <m:sub>
                            <m:r>
                              <a:rPr lang="en-GB" altLang="en-US" sz="4000" i="1">
                                <a:latin typeface="Cambria Math" panose="02040503050406030204" pitchFamily="18" charset="0"/>
                                <a:sym typeface="Helvetica Neue"/>
                              </a:rPr>
                              <m:t>𝑡𝑒𝑠𝑡</m:t>
                            </m:r>
                          </m:sub>
                          <m:sup>
                            <m:d>
                              <m:dPr>
                                <m:ctrlPr>
                                  <a:rPr lang="en-GB" altLang="en-US" sz="4000" i="1">
                                    <a:latin typeface="Cambria Math" panose="02040503050406030204" pitchFamily="18" charset="0"/>
                                    <a:sym typeface="Helvetica Neue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altLang="en-US" sz="4000" i="1">
                                        <a:latin typeface="Cambria Math" panose="02040503050406030204" pitchFamily="18" charset="0"/>
                                        <a:sym typeface="Helvetica Neue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altLang="en-US" sz="4000" i="1">
                                        <a:latin typeface="Cambria Math" panose="02040503050406030204" pitchFamily="18" charset="0"/>
                                        <a:sym typeface="Helvetica Neue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GB" altLang="en-US" sz="4000" i="1">
                                        <a:latin typeface="Cambria Math" panose="02040503050406030204" pitchFamily="18" charset="0"/>
                                        <a:sym typeface="Helvetica Neue"/>
                                      </a:rPr>
                                      <m:t>𝑡𝑒𝑠𝑡</m:t>
                                    </m:r>
                                  </m:sub>
                                </m:sSub>
                              </m:e>
                            </m:d>
                          </m:sup>
                        </m:sSubSup>
                      </m:e>
                    </m:d>
                  </m:oMath>
                </a14:m>
                <a:endParaRPr lang="en-US" altLang="en-US" sz="4000" dirty="0">
                  <a:latin typeface="Helvetica Neue"/>
                  <a:sym typeface="Helvetica Neue"/>
                </a:endParaRPr>
              </a:p>
              <a:p>
                <a:pPr marL="1485900" lvl="1" indent="-571500" defTabSz="2438400" hangingPunct="0">
                  <a:buFont typeface="Arial" panose="020B0604020202020204" pitchFamily="34" charset="0"/>
                  <a:buChar char="•"/>
                </a:pPr>
                <a:r>
                  <a:rPr lang="en-US" altLang="en-US" sz="4000" dirty="0">
                    <a:latin typeface="Helvetica Neue"/>
                    <a:sym typeface="Helvetica Neue"/>
                  </a:rPr>
                  <a:t>Mostly </a:t>
                </a:r>
                <a:r>
                  <a:rPr lang="en-US" altLang="en-US" sz="4000" dirty="0">
                    <a:solidFill>
                      <a:srgbClr val="0100C8"/>
                    </a:solidFill>
                    <a:latin typeface="Helvetica Neue"/>
                    <a:sym typeface="Helvetica Neue"/>
                  </a:rPr>
                  <a:t>normal</a:t>
                </a:r>
                <a:r>
                  <a:rPr lang="en-US" altLang="en-US" sz="4000" dirty="0">
                    <a:latin typeface="Helvetica Neue"/>
                    <a:sym typeface="Helvetica Neue"/>
                  </a:rPr>
                  <a:t> examples (</a:t>
                </a:r>
                <a:r>
                  <a:rPr lang="en-US" altLang="en-US" sz="4000" dirty="0">
                    <a:solidFill>
                      <a:srgbClr val="0100C8"/>
                    </a:solidFill>
                    <a:latin typeface="Helvetica Neue"/>
                    <a:sym typeface="Helvetica Neue"/>
                  </a:rPr>
                  <a:t>y=0</a:t>
                </a:r>
                <a:r>
                  <a:rPr lang="en-US" altLang="en-US" sz="4000" dirty="0">
                    <a:latin typeface="Helvetica Neue"/>
                    <a:sym typeface="Helvetica Neue"/>
                  </a:rPr>
                  <a:t>)</a:t>
                </a:r>
              </a:p>
              <a:p>
                <a:pPr marL="1485900" lvl="1" indent="-571500" defTabSz="2438400" hangingPunct="0">
                  <a:buFont typeface="Arial" panose="020B0604020202020204" pitchFamily="34" charset="0"/>
                  <a:buChar char="•"/>
                </a:pPr>
                <a:r>
                  <a:rPr lang="en-US" altLang="en-US" sz="4000" dirty="0">
                    <a:latin typeface="Helvetica Neue"/>
                    <a:sym typeface="Helvetica Neue"/>
                  </a:rPr>
                  <a:t>A few </a:t>
                </a:r>
                <a:r>
                  <a:rPr lang="en-US" altLang="en-US" sz="4000" dirty="0">
                    <a:solidFill>
                      <a:srgbClr val="FF2D64"/>
                    </a:solidFill>
                    <a:latin typeface="Helvetica Neue"/>
                    <a:sym typeface="Helvetica Neue"/>
                  </a:rPr>
                  <a:t>anomalous</a:t>
                </a:r>
                <a:r>
                  <a:rPr lang="en-US" altLang="en-US" sz="4000" dirty="0">
                    <a:latin typeface="Helvetica Neue"/>
                    <a:sym typeface="Helvetica Neue"/>
                  </a:rPr>
                  <a:t> examples (</a:t>
                </a:r>
                <a:r>
                  <a:rPr lang="en-US" altLang="en-US" sz="4000" dirty="0">
                    <a:solidFill>
                      <a:srgbClr val="FF2D64"/>
                    </a:solidFill>
                    <a:latin typeface="Helvetica Neue"/>
                    <a:sym typeface="Helvetica Neue"/>
                  </a:rPr>
                  <a:t>y=1</a:t>
                </a:r>
                <a:r>
                  <a:rPr lang="en-US" altLang="en-US" sz="4000" dirty="0">
                    <a:latin typeface="Helvetica Neue"/>
                    <a:sym typeface="Helvetica Neue"/>
                  </a:rPr>
                  <a:t>)</a:t>
                </a:r>
              </a:p>
              <a:p>
                <a:pPr marL="571500" indent="-571500" defTabSz="2438400" hangingPunct="0">
                  <a:buFont typeface="Arial" panose="020B0604020202020204" pitchFamily="34" charset="0"/>
                  <a:buChar char="•"/>
                </a:pPr>
                <a:endParaRPr lang="en-US" altLang="en-US" sz="4000" dirty="0">
                  <a:latin typeface="Helvetica Neue"/>
                  <a:sym typeface="Helvetica Neue"/>
                </a:endParaRPr>
              </a:p>
            </p:txBody>
          </p:sp>
        </mc:Choice>
        <mc:Fallback xmlns="">
          <p:sp>
            <p:nvSpPr>
              <p:cNvPr id="2" name="Text Box 4">
                <a:extLst>
                  <a:ext uri="{FF2B5EF4-FFF2-40B4-BE49-F238E27FC236}">
                    <a16:creationId xmlns:a16="http://schemas.microsoft.com/office/drawing/2014/main" id="{D5F3AC6D-CED3-6DB5-6121-11E2F4BA07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682" y="3956155"/>
                <a:ext cx="21590635" cy="8452186"/>
              </a:xfrm>
              <a:prstGeom prst="rect">
                <a:avLst/>
              </a:prstGeom>
              <a:blipFill>
                <a:blip r:embed="rId4"/>
                <a:stretch>
                  <a:fillRect l="-1101" t="-722" r="-875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308D1AC-52B6-D41B-323B-C96889399467}"/>
              </a:ext>
            </a:extLst>
          </p:cNvPr>
          <p:cNvSpPr txBox="1"/>
          <p:nvPr/>
        </p:nvSpPr>
        <p:spPr>
          <a:xfrm>
            <a:off x="1224865" y="12174549"/>
            <a:ext cx="85823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Slides based on Andrew Ng’s Machine Learning </a:t>
            </a:r>
            <a:r>
              <a:rPr lang="en-GB" sz="2000" dirty="0">
                <a:hlinkClick r:id="rId5"/>
              </a:rPr>
              <a:t>course</a:t>
            </a:r>
            <a:r>
              <a:rPr lang="en-GB" sz="2000" dirty="0"/>
              <a:t> - Coursera</a:t>
            </a:r>
            <a:endParaRPr lang="LID4096" sz="2000" dirty="0"/>
          </a:p>
        </p:txBody>
      </p:sp>
    </p:spTree>
    <p:extLst>
      <p:ext uri="{BB962C8B-B14F-4D97-AF65-F5344CB8AC3E}">
        <p14:creationId xmlns:p14="http://schemas.microsoft.com/office/powerpoint/2010/main" val="396040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29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1076199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Engine monitoring example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D5F3AC6D-CED3-6DB5-6121-11E2F4BA0776}"/>
              </a:ext>
            </a:extLst>
          </p:cNvPr>
          <p:cNvSpPr txBox="1"/>
          <p:nvPr/>
        </p:nvSpPr>
        <p:spPr>
          <a:xfrm>
            <a:off x="1396683" y="4176584"/>
            <a:ext cx="14963664" cy="776004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anchorCtr="0" forceAA="0">
            <a:noAutofit/>
          </a:bodyPr>
          <a:lstStyle/>
          <a:p>
            <a:pPr defTabSz="2438400" hangingPunct="0"/>
            <a:r>
              <a:rPr kumimoji="0" lang="en-GB" altLang="en-US" sz="4000" i="0" u="none" strike="noStrike" cap="none" spc="0" normalizeH="0" baseline="0" dirty="0">
                <a:ln>
                  <a:noFill/>
                </a:ln>
                <a:effectLst/>
                <a:uFillTx/>
                <a:latin typeface="Helvetica Neue"/>
                <a:sym typeface="Helvetica Neue"/>
              </a:rPr>
              <a:t>10000	Good (normal)</a:t>
            </a:r>
            <a:r>
              <a:rPr kumimoji="0" lang="en-GB" altLang="en-US" sz="4000" i="0" u="none" strike="noStrike" cap="none" spc="0" normalizeH="0" dirty="0">
                <a:ln>
                  <a:noFill/>
                </a:ln>
                <a:effectLst/>
                <a:uFillTx/>
                <a:latin typeface="Helvetica Neue"/>
                <a:sym typeface="Helvetica Neue"/>
              </a:rPr>
              <a:t> engines</a:t>
            </a:r>
          </a:p>
          <a:p>
            <a:pPr defTabSz="2438400" hangingPunct="0"/>
            <a:r>
              <a:rPr lang="en-US" altLang="en-US" sz="4000" dirty="0">
                <a:latin typeface="Helvetica Neue"/>
                <a:sym typeface="Helvetica Neue"/>
              </a:rPr>
              <a:t>20	Flawed (anomalous) engines</a:t>
            </a:r>
          </a:p>
          <a:p>
            <a:pPr defTabSz="2438400" hangingPunct="0"/>
            <a:endParaRPr lang="en-US" altLang="en-US" sz="4000" dirty="0">
              <a:latin typeface="Helvetica Neue"/>
              <a:sym typeface="Helvetica Neue"/>
            </a:endParaRPr>
          </a:p>
          <a:p>
            <a:pPr defTabSz="2438400" hangingPunct="0"/>
            <a:r>
              <a:rPr lang="en-US" altLang="en-US" sz="4000" dirty="0">
                <a:latin typeface="Helvetica Neue"/>
                <a:sym typeface="Helvetica Neue"/>
              </a:rPr>
              <a:t>Training set: 6000 good engines</a:t>
            </a:r>
          </a:p>
          <a:p>
            <a:pPr defTabSz="2438400" hangingPunct="0"/>
            <a:r>
              <a:rPr lang="en-US" altLang="en-US" sz="4000" dirty="0">
                <a:latin typeface="Helvetica Neue"/>
                <a:sym typeface="Helvetica Neue"/>
              </a:rPr>
              <a:t>CV: 	2000 good engines (y=0)	10 anomalous (y=1)</a:t>
            </a:r>
          </a:p>
          <a:p>
            <a:pPr defTabSz="2438400" hangingPunct="0"/>
            <a:r>
              <a:rPr lang="en-US" altLang="en-US" sz="4000" dirty="0">
                <a:latin typeface="Helvetica Neue"/>
                <a:sym typeface="Helvetica Neue"/>
              </a:rPr>
              <a:t>Test: 	2000 good engines (y=0)	10 anomalous (y=1)</a:t>
            </a:r>
          </a:p>
          <a:p>
            <a:pPr defTabSz="2438400" hangingPunct="0"/>
            <a:endParaRPr lang="en-US" altLang="en-US" sz="4000" dirty="0">
              <a:latin typeface="Helvetica Neue"/>
              <a:sym typeface="Helvetica Neue"/>
            </a:endParaRPr>
          </a:p>
          <a:p>
            <a:pPr defTabSz="2438400" hangingPunct="0"/>
            <a:endParaRPr lang="en-US" altLang="en-US" sz="4000" dirty="0">
              <a:latin typeface="Helvetica Neue"/>
              <a:sym typeface="Helvetica Neue"/>
            </a:endParaRPr>
          </a:p>
          <a:p>
            <a:pPr defTabSz="2438400" hangingPunct="0"/>
            <a:r>
              <a:rPr lang="en-US" altLang="en-US" sz="4000" b="1" dirty="0">
                <a:latin typeface="Helvetica Neue"/>
                <a:sym typeface="Helvetica Neue"/>
              </a:rPr>
              <a:t>Alternative</a:t>
            </a:r>
            <a:r>
              <a:rPr lang="en-US" altLang="en-US" sz="4000" dirty="0">
                <a:latin typeface="Helvetica Neue"/>
                <a:sym typeface="Helvetica Neue"/>
              </a:rPr>
              <a:t>: </a:t>
            </a:r>
            <a:r>
              <a:rPr lang="en-US" altLang="en-US" sz="4000" dirty="0">
                <a:solidFill>
                  <a:srgbClr val="FF2D64"/>
                </a:solidFill>
                <a:latin typeface="Helvetica Neue"/>
                <a:sym typeface="Helvetica Neue"/>
              </a:rPr>
              <a:t>No test set</a:t>
            </a:r>
          </a:p>
          <a:p>
            <a:pPr defTabSz="2438400" hangingPunct="0"/>
            <a:endParaRPr lang="en-US" altLang="en-US" sz="4000" dirty="0">
              <a:solidFill>
                <a:srgbClr val="FF2D64"/>
              </a:solidFill>
              <a:latin typeface="Helvetica Neue"/>
              <a:sym typeface="Helvetica Neue"/>
            </a:endParaRPr>
          </a:p>
          <a:p>
            <a:pPr defTabSz="2438400" hangingPunct="0"/>
            <a:r>
              <a:rPr lang="en-US" altLang="en-US" sz="4000" dirty="0">
                <a:latin typeface="Helvetica Neue"/>
                <a:sym typeface="Helvetica Neue"/>
              </a:rPr>
              <a:t>Training set: 6000 good engines</a:t>
            </a:r>
          </a:p>
          <a:p>
            <a:pPr defTabSz="2438400" hangingPunct="0"/>
            <a:r>
              <a:rPr lang="en-US" altLang="en-US" sz="4000" dirty="0">
                <a:latin typeface="Helvetica Neue"/>
                <a:sym typeface="Helvetica Neue"/>
              </a:rPr>
              <a:t>CV: 	4000 good engines (y=0)	20 anomalous (y=1)</a:t>
            </a:r>
          </a:p>
          <a:p>
            <a:pPr defTabSz="2438400" hangingPunct="0"/>
            <a:endParaRPr lang="en-US" altLang="en-US" sz="4000" dirty="0">
              <a:latin typeface="Helvetica Neue"/>
              <a:sym typeface="Helvetica Neue"/>
            </a:endParaRPr>
          </a:p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endParaRPr lang="en-US" altLang="en-US" sz="4000" dirty="0">
              <a:latin typeface="Helvetica Neue"/>
              <a:sym typeface="Helvetica Neue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0ABAD9-6D07-7360-E03C-7746435BB27E}"/>
              </a:ext>
            </a:extLst>
          </p:cNvPr>
          <p:cNvSpPr txBox="1"/>
          <p:nvPr/>
        </p:nvSpPr>
        <p:spPr>
          <a:xfrm>
            <a:off x="1224865" y="12174549"/>
            <a:ext cx="85823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Slides based on Andrew Ng’s Machine Learning </a:t>
            </a:r>
            <a:r>
              <a:rPr lang="en-GB" sz="2000" dirty="0">
                <a:hlinkClick r:id="rId4"/>
              </a:rPr>
              <a:t>course</a:t>
            </a:r>
            <a:r>
              <a:rPr lang="en-GB" sz="2000" dirty="0"/>
              <a:t> - Coursera</a:t>
            </a:r>
            <a:endParaRPr lang="LID4096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4">
                <a:extLst>
                  <a:ext uri="{FF2B5EF4-FFF2-40B4-BE49-F238E27FC236}">
                    <a16:creationId xmlns:a16="http://schemas.microsoft.com/office/drawing/2014/main" id="{2DF23CB4-8D3B-4DFE-DA49-CEDA0469D59C}"/>
                  </a:ext>
                </a:extLst>
              </p:cNvPr>
              <p:cNvSpPr txBox="1"/>
              <p:nvPr/>
            </p:nvSpPr>
            <p:spPr>
              <a:xfrm>
                <a:off x="16360346" y="6647936"/>
                <a:ext cx="6626969" cy="6747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t" anchorCtr="0" forceAA="0">
                <a:noAutofit/>
              </a:bodyPr>
              <a:lstStyle/>
              <a:p>
                <a:pPr defTabSz="2438400" hangingPunct="0"/>
                <a14:m>
                  <m:oMath xmlns:m="http://schemas.openxmlformats.org/officeDocument/2006/math">
                    <m:r>
                      <a:rPr lang="en-GB" altLang="en-US" sz="4000" b="0" i="1" smtClean="0">
                        <a:solidFill>
                          <a:srgbClr val="0100C8"/>
                        </a:solidFill>
                        <a:latin typeface="Cambria Math" panose="02040503050406030204" pitchFamily="18" charset="0"/>
                        <a:sym typeface="Helvetica Neue"/>
                      </a:rPr>
                      <m:t>→</m:t>
                    </m:r>
                  </m:oMath>
                </a14:m>
                <a:r>
                  <a:rPr lang="en-US" altLang="en-US" sz="4000" dirty="0">
                    <a:solidFill>
                      <a:srgbClr val="0100C8"/>
                    </a:solidFill>
                    <a:latin typeface="Helvetica Neue"/>
                    <a:sym typeface="Helvetica Neue"/>
                  </a:rPr>
                  <a:t>  tune hyperparameters</a:t>
                </a:r>
              </a:p>
            </p:txBody>
          </p:sp>
        </mc:Choice>
        <mc:Fallback xmlns="">
          <p:sp>
            <p:nvSpPr>
              <p:cNvPr id="4" name="Text Box 4">
                <a:extLst>
                  <a:ext uri="{FF2B5EF4-FFF2-40B4-BE49-F238E27FC236}">
                    <a16:creationId xmlns:a16="http://schemas.microsoft.com/office/drawing/2014/main" id="{2DF23CB4-8D3B-4DFE-DA49-CEDA0469D5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60346" y="6647936"/>
                <a:ext cx="6626969" cy="674700"/>
              </a:xfrm>
              <a:prstGeom prst="rect">
                <a:avLst/>
              </a:prstGeom>
              <a:blipFill>
                <a:blip r:embed="rId5"/>
                <a:stretch>
                  <a:fillRect t="-16364" b="-43636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4">
                <a:extLst>
                  <a:ext uri="{FF2B5EF4-FFF2-40B4-BE49-F238E27FC236}">
                    <a16:creationId xmlns:a16="http://schemas.microsoft.com/office/drawing/2014/main" id="{1BC5B89E-F5CD-0AFD-BC0B-3B3848383F3F}"/>
                  </a:ext>
                </a:extLst>
              </p:cNvPr>
              <p:cNvSpPr txBox="1"/>
              <p:nvPr/>
            </p:nvSpPr>
            <p:spPr>
              <a:xfrm>
                <a:off x="7319319" y="9024553"/>
                <a:ext cx="12575059" cy="10762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t" anchorCtr="0" forceAA="0">
                <a:noAutofit/>
              </a:bodyPr>
              <a:lstStyle/>
              <a:p>
                <a:pPr defTabSz="2438400" hangingPunct="0"/>
                <a14:m>
                  <m:oMath xmlns:m="http://schemas.openxmlformats.org/officeDocument/2006/math">
                    <m:r>
                      <a:rPr lang="en-GB" altLang="en-US" sz="4000" b="0" i="1" smtClean="0">
                        <a:solidFill>
                          <a:srgbClr val="0100C8"/>
                        </a:solidFill>
                        <a:latin typeface="Cambria Math" panose="02040503050406030204" pitchFamily="18" charset="0"/>
                        <a:sym typeface="Helvetica Neue"/>
                      </a:rPr>
                      <m:t>→</m:t>
                    </m:r>
                  </m:oMath>
                </a14:m>
                <a:r>
                  <a:rPr lang="en-US" altLang="en-US" sz="4000" dirty="0">
                    <a:solidFill>
                      <a:srgbClr val="0100C8"/>
                    </a:solidFill>
                    <a:latin typeface="Helvetica Neue"/>
                    <a:sym typeface="Helvetica Neue"/>
                  </a:rPr>
                  <a:t>  Only use if very few labelled anomalous examples</a:t>
                </a:r>
              </a:p>
            </p:txBody>
          </p:sp>
        </mc:Choice>
        <mc:Fallback xmlns="">
          <p:sp>
            <p:nvSpPr>
              <p:cNvPr id="7" name="Text Box 4">
                <a:extLst>
                  <a:ext uri="{FF2B5EF4-FFF2-40B4-BE49-F238E27FC236}">
                    <a16:creationId xmlns:a16="http://schemas.microsoft.com/office/drawing/2014/main" id="{1BC5B89E-F5CD-0AFD-BC0B-3B3848383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9319" y="9024553"/>
                <a:ext cx="12575059" cy="1076200"/>
              </a:xfrm>
              <a:prstGeom prst="rect">
                <a:avLst/>
              </a:prstGeom>
              <a:blipFill>
                <a:blip r:embed="rId6"/>
                <a:stretch>
                  <a:fillRect t="-9605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4">
                <a:extLst>
                  <a:ext uri="{FF2B5EF4-FFF2-40B4-BE49-F238E27FC236}">
                    <a16:creationId xmlns:a16="http://schemas.microsoft.com/office/drawing/2014/main" id="{18DF6460-B9A1-F545-73CE-45A4C2EEC9DA}"/>
                  </a:ext>
                </a:extLst>
              </p:cNvPr>
              <p:cNvSpPr txBox="1"/>
              <p:nvPr/>
            </p:nvSpPr>
            <p:spPr>
              <a:xfrm>
                <a:off x="16360346" y="7322636"/>
                <a:ext cx="6626969" cy="74700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t" anchorCtr="0" forceAA="0">
                <a:noAutofit/>
              </a:bodyPr>
              <a:lstStyle/>
              <a:p>
                <a:pPr defTabSz="2438400" hangingPunct="0"/>
                <a14:m>
                  <m:oMath xmlns:m="http://schemas.openxmlformats.org/officeDocument/2006/math">
                    <m:r>
                      <a:rPr lang="en-GB" altLang="en-US" sz="4000" b="0" i="1" smtClean="0">
                        <a:solidFill>
                          <a:srgbClr val="0100C8"/>
                        </a:solidFill>
                        <a:latin typeface="Cambria Math" panose="02040503050406030204" pitchFamily="18" charset="0"/>
                        <a:sym typeface="Helvetica Neue"/>
                      </a:rPr>
                      <m:t>→</m:t>
                    </m:r>
                  </m:oMath>
                </a14:m>
                <a:r>
                  <a:rPr lang="en-US" altLang="en-US" sz="4000" dirty="0">
                    <a:solidFill>
                      <a:srgbClr val="0100C8"/>
                    </a:solidFill>
                    <a:latin typeface="Helvetica Neue"/>
                    <a:sym typeface="Helvetica Neue"/>
                  </a:rPr>
                  <a:t>  evaluate</a:t>
                </a:r>
              </a:p>
            </p:txBody>
          </p:sp>
        </mc:Choice>
        <mc:Fallback xmlns="">
          <p:sp>
            <p:nvSpPr>
              <p:cNvPr id="9" name="Text Box 4">
                <a:extLst>
                  <a:ext uri="{FF2B5EF4-FFF2-40B4-BE49-F238E27FC236}">
                    <a16:creationId xmlns:a16="http://schemas.microsoft.com/office/drawing/2014/main" id="{18DF6460-B9A1-F545-73CE-45A4C2EEC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60346" y="7322636"/>
                <a:ext cx="6626969" cy="747004"/>
              </a:xfrm>
              <a:prstGeom prst="rect">
                <a:avLst/>
              </a:prstGeom>
              <a:blipFill>
                <a:blip r:embed="rId7"/>
                <a:stretch>
                  <a:fillRect t="-13821" b="-29268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4">
                <a:extLst>
                  <a:ext uri="{FF2B5EF4-FFF2-40B4-BE49-F238E27FC236}">
                    <a16:creationId xmlns:a16="http://schemas.microsoft.com/office/drawing/2014/main" id="{7A107CCD-105F-1F24-485A-AD130012E4E2}"/>
                  </a:ext>
                </a:extLst>
              </p:cNvPr>
              <p:cNvSpPr txBox="1"/>
              <p:nvPr/>
            </p:nvSpPr>
            <p:spPr>
              <a:xfrm>
                <a:off x="15993762" y="10836007"/>
                <a:ext cx="7607643" cy="133459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t" anchorCtr="0" forceAA="0">
                <a:noAutofit/>
              </a:bodyPr>
              <a:lstStyle/>
              <a:p>
                <a:pPr defTabSz="2438400" hangingPunct="0"/>
                <a14:m>
                  <m:oMath xmlns:m="http://schemas.openxmlformats.org/officeDocument/2006/math">
                    <m:r>
                      <a:rPr lang="en-GB" altLang="en-US" sz="4000" b="0" i="1" smtClean="0">
                        <a:solidFill>
                          <a:srgbClr val="0100C8"/>
                        </a:solidFill>
                        <a:latin typeface="Cambria Math" panose="02040503050406030204" pitchFamily="18" charset="0"/>
                        <a:sym typeface="Helvetica Neue"/>
                      </a:rPr>
                      <m:t>→</m:t>
                    </m:r>
                  </m:oMath>
                </a14:m>
                <a:r>
                  <a:rPr lang="en-US" altLang="en-US" sz="4000" dirty="0">
                    <a:solidFill>
                      <a:srgbClr val="0100C8"/>
                    </a:solidFill>
                    <a:latin typeface="Helvetica Neue"/>
                    <a:sym typeface="Helvetica Neue"/>
                  </a:rPr>
                  <a:t>  tune hyperparameters, but higher risk of overfitting</a:t>
                </a:r>
              </a:p>
            </p:txBody>
          </p:sp>
        </mc:Choice>
        <mc:Fallback xmlns="">
          <p:sp>
            <p:nvSpPr>
              <p:cNvPr id="13" name="Text Box 4">
                <a:extLst>
                  <a:ext uri="{FF2B5EF4-FFF2-40B4-BE49-F238E27FC236}">
                    <a16:creationId xmlns:a16="http://schemas.microsoft.com/office/drawing/2014/main" id="{7A107CCD-105F-1F24-485A-AD130012E4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3762" y="10836007"/>
                <a:ext cx="7607643" cy="1334597"/>
              </a:xfrm>
              <a:prstGeom prst="rect">
                <a:avLst/>
              </a:prstGeom>
              <a:blipFill>
                <a:blip r:embed="rId8"/>
                <a:stretch>
                  <a:fillRect l="-3446" t="-8257" b="-18349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4">
            <a:extLst>
              <a:ext uri="{FF2B5EF4-FFF2-40B4-BE49-F238E27FC236}">
                <a16:creationId xmlns:a16="http://schemas.microsoft.com/office/drawing/2014/main" id="{7181AEBE-8EB5-9B6D-5E36-0C6B366BE539}"/>
              </a:ext>
            </a:extLst>
          </p:cNvPr>
          <p:cNvSpPr txBox="1"/>
          <p:nvPr/>
        </p:nvSpPr>
        <p:spPr>
          <a:xfrm>
            <a:off x="14753213" y="3243714"/>
            <a:ext cx="6994680" cy="231961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anchorCtr="0" forceAA="0">
            <a:noAutofit/>
          </a:bodyPr>
          <a:lstStyle/>
          <a:p>
            <a:pPr defTabSz="2438400" hangingPunct="0"/>
            <a:r>
              <a:rPr lang="en-US" altLang="en-US" sz="4000" dirty="0">
                <a:solidFill>
                  <a:srgbClr val="0100C8"/>
                </a:solidFill>
                <a:latin typeface="Helvetica Neue"/>
                <a:sym typeface="Helvetica Neue"/>
              </a:rPr>
              <a:t>Still unsupervised learning because training set contains </a:t>
            </a:r>
            <a:r>
              <a:rPr lang="en-US" altLang="en-US" sz="4000" dirty="0" err="1">
                <a:solidFill>
                  <a:srgbClr val="0100C8"/>
                </a:solidFill>
                <a:latin typeface="Helvetica Neue"/>
                <a:sym typeface="Helvetica Neue"/>
              </a:rPr>
              <a:t>unlabelled</a:t>
            </a:r>
            <a:r>
              <a:rPr lang="en-US" altLang="en-US" sz="4000" dirty="0">
                <a:solidFill>
                  <a:srgbClr val="0100C8"/>
                </a:solidFill>
                <a:latin typeface="Helvetica Neue"/>
                <a:sym typeface="Helvetica Neue"/>
              </a:rPr>
              <a:t> examples</a:t>
            </a:r>
          </a:p>
        </p:txBody>
      </p:sp>
    </p:spTree>
    <p:extLst>
      <p:ext uri="{BB962C8B-B14F-4D97-AF65-F5344CB8AC3E}">
        <p14:creationId xmlns:p14="http://schemas.microsoft.com/office/powerpoint/2010/main" val="333944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1"/>
            <a:ext cx="21590635" cy="1298694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Dimensionality Reduction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1">
                <a:extLst>
                  <a:ext uri="{FF2B5EF4-FFF2-40B4-BE49-F238E27FC236}">
                    <a16:creationId xmlns:a16="http://schemas.microsoft.com/office/drawing/2014/main" id="{B2C1F29B-0912-A40B-8436-0966AE261591}"/>
                  </a:ext>
                </a:extLst>
              </p:cNvPr>
              <p:cNvSpPr txBox="1"/>
              <p:nvPr/>
            </p:nvSpPr>
            <p:spPr>
              <a:xfrm>
                <a:off x="1315086" y="4236270"/>
                <a:ext cx="21562694" cy="793228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t" anchorCtr="0" forceAA="0">
                <a:noAutofit/>
              </a:bodyPr>
              <a:lstStyle/>
              <a:p>
                <a:pPr marL="571500" indent="-571500" defTabSz="2438400" hangingPunct="0">
                  <a:buFont typeface="Arial" panose="020B0604020202020204" pitchFamily="34" charset="0"/>
                  <a:buChar char="•"/>
                </a:pPr>
                <a:r>
                  <a:rPr kumimoji="0" lang="en-US" altLang="en-US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sym typeface="Helvetica Neue"/>
                  </a:rPr>
                  <a:t>What is dimensionality reduction: transformation</a:t>
                </a:r>
                <a:r>
                  <a:rPr kumimoji="0" lang="en-US" altLang="en-US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sym typeface="Helvetica Neue"/>
                  </a:rPr>
                  <a:t> of high-dimensional data to low-dimensional space</a:t>
                </a:r>
                <a:endParaRPr kumimoji="0" lang="en-US" altLang="en-US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sym typeface="Helvetica Neue"/>
                </a:endParaRPr>
              </a:p>
              <a:p>
                <a:pPr marL="571500" indent="-571500" defTabSz="2438400" hangingPunct="0"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Why dimensionality reduction:</a:t>
                </a:r>
              </a:p>
              <a:p>
                <a:pPr marL="1485900" lvl="1" indent="-571500" defTabSz="2438400" hangingPunct="0"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Data visualization</a:t>
                </a:r>
              </a:p>
              <a:p>
                <a:pPr marL="1485900" lvl="1" indent="-571500" defTabSz="2438400" hangingPunct="0"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Data compression</a:t>
                </a:r>
              </a:p>
              <a:p>
                <a:pPr marL="2400300" lvl="2" indent="-571500" defTabSz="2438400" hangingPunct="0"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Can help ML algorithms (supervised learning, clustering)</a:t>
                </a:r>
              </a:p>
              <a:p>
                <a:pPr marL="571500" indent="-571500" defTabSz="2438400" hangingPunct="0">
                  <a:buFont typeface="Arial" panose="020B0604020202020204" pitchFamily="34" charset="0"/>
                  <a:buChar char="•"/>
                </a:pPr>
                <a:r>
                  <a:rPr kumimoji="0" lang="en-US" altLang="en-US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sym typeface="Helvetica Neue"/>
                  </a:rPr>
                  <a:t>Principal</a:t>
                </a:r>
                <a:r>
                  <a:rPr kumimoji="0" lang="en-US" altLang="en-US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sym typeface="Helvetica Neue"/>
                  </a:rPr>
                  <a:t> Component Analysis</a:t>
                </a:r>
              </a:p>
              <a:p>
                <a:pPr marL="1485900" lvl="1" indent="-571500" defTabSz="2438400" hangingPunct="0">
                  <a:buFont typeface="Arial" panose="020B0604020202020204" pitchFamily="34" charset="0"/>
                  <a:buChar char="•"/>
                </a:pPr>
                <a:r>
                  <a:rPr lang="en-US" altLang="en-US" baseline="0" dirty="0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Linear</a:t>
                </a:r>
                <a:r>
                  <a:rPr lang="en-US" altLang="en-US" dirty="0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 transformation into a new coordinate system</a:t>
                </a:r>
              </a:p>
              <a:p>
                <a:pPr marL="1485900" lvl="1" indent="-571500" defTabSz="2438400" hangingPunct="0">
                  <a:buFont typeface="Arial" panose="020B0604020202020204" pitchFamily="34" charset="0"/>
                  <a:buChar char="•"/>
                </a:pPr>
                <a:r>
                  <a:rPr kumimoji="0" lang="en-US" altLang="en-US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sym typeface="Helvetica Neue"/>
                  </a:rPr>
                  <a:t>Maximize</a:t>
                </a:r>
                <a:r>
                  <a:rPr kumimoji="0" lang="en-US" altLang="en-US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sym typeface="Helvetica Neue"/>
                  </a:rPr>
                  <a:t> variance of low-dimensional data = minimizing reconstruction error</a:t>
                </a:r>
              </a:p>
              <a:p>
                <a:pPr marL="1485900" lvl="1" indent="-571500" defTabSz="2438400" hangingPunct="0">
                  <a:buFont typeface="Arial" panose="020B0604020202020204" pitchFamily="34" charset="0"/>
                  <a:buChar char="•"/>
                </a:pPr>
                <a:r>
                  <a:rPr lang="en-US" altLang="en-US" baseline="0" dirty="0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Finds </a:t>
                </a:r>
                <a14:m>
                  <m:oMath xmlns:m="http://schemas.openxmlformats.org/officeDocument/2006/math">
                    <m:r>
                      <a:rPr lang="en-US" altLang="en-US" i="1" baseline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Helvetica Neue"/>
                      </a:rPr>
                      <m:t>𝑛</m:t>
                    </m:r>
                  </m:oMath>
                </a14:m>
                <a:r>
                  <a:rPr lang="en-US" altLang="en-US" baseline="0" dirty="0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 orthogonal vectors</a:t>
                </a:r>
                <a:r>
                  <a:rPr lang="en-US" altLang="en-US" dirty="0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 each ranked by how much it explains the variance in data</a:t>
                </a:r>
              </a:p>
              <a:p>
                <a:pPr marL="2400300" lvl="2" indent="-571500" defTabSz="2438400" hangingPunct="0">
                  <a:buFont typeface="Arial" panose="020B0604020202020204" pitchFamily="34" charset="0"/>
                  <a:buChar char="•"/>
                </a:pPr>
                <a:r>
                  <a:rPr kumimoji="0" lang="en-US" altLang="en-US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sym typeface="Helvetica Neue"/>
                  </a:rPr>
                  <a:t>These are the principal components or eigenvectors</a:t>
                </a:r>
              </a:p>
              <a:p>
                <a:pPr marL="1485900" lvl="1" indent="-571500" defTabSz="2438400" hangingPunct="0"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Projection = encoding in low dimensions</a:t>
                </a:r>
              </a:p>
              <a:p>
                <a:pPr marL="1485900" lvl="1" indent="-571500" defTabSz="2438400" hangingPunct="0">
                  <a:buFont typeface="Arial" panose="020B0604020202020204" pitchFamily="34" charset="0"/>
                  <a:buChar char="•"/>
                </a:pPr>
                <a:r>
                  <a:rPr kumimoji="0" lang="en-US" altLang="en-US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sym typeface="Helvetica Neue"/>
                  </a:rPr>
                  <a:t>Reconstruction</a:t>
                </a:r>
                <a:r>
                  <a:rPr kumimoji="0" lang="en-US" altLang="en-US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sym typeface="Helvetica Neue"/>
                  </a:rPr>
                  <a:t> = decoding from low dimensions to high-dimensions</a:t>
                </a:r>
              </a:p>
              <a:p>
                <a:pPr marL="1485900" lvl="1" indent="-571500" defTabSz="2438400" hangingPunct="0">
                  <a:buFont typeface="Arial" panose="020B0604020202020204" pitchFamily="34" charset="0"/>
                  <a:buChar char="•"/>
                </a:pPr>
                <a:r>
                  <a:rPr lang="en-US" altLang="en-US" baseline="0" dirty="0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We can choose the number of components based on a desired ratio of explained variance (typically 90-99%)</a:t>
                </a:r>
              </a:p>
              <a:p>
                <a:pPr marL="1485900" lvl="1" indent="-571500" defTabSz="2438400" hangingPunct="0">
                  <a:buFont typeface="Arial" panose="020B0604020202020204" pitchFamily="34" charset="0"/>
                  <a:buChar char="•"/>
                </a:pPr>
                <a:endParaRPr kumimoji="0" lang="en-US" alt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sym typeface="Helvetica Neue"/>
                </a:endParaRPr>
              </a:p>
            </p:txBody>
          </p:sp>
        </mc:Choice>
        <mc:Fallback xmlns="">
          <p:sp>
            <p:nvSpPr>
              <p:cNvPr id="3" name="Text Box 1">
                <a:extLst>
                  <a:ext uri="{FF2B5EF4-FFF2-40B4-BE49-F238E27FC236}">
                    <a16:creationId xmlns:a16="http://schemas.microsoft.com/office/drawing/2014/main" id="{B2C1F29B-0912-A40B-8436-0966AE261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086" y="4236270"/>
                <a:ext cx="21562694" cy="7932283"/>
              </a:xfrm>
              <a:prstGeom prst="rect">
                <a:avLst/>
              </a:prstGeom>
              <a:blipFill>
                <a:blip r:embed="rId4"/>
                <a:stretch>
                  <a:fillRect l="-961" t="-1153" b="-999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624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30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136408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Anomaly detection system evaluation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4">
                <a:extLst>
                  <a:ext uri="{FF2B5EF4-FFF2-40B4-BE49-F238E27FC236}">
                    <a16:creationId xmlns:a16="http://schemas.microsoft.com/office/drawing/2014/main" id="{D5F3AC6D-CED3-6DB5-6121-11E2F4BA0776}"/>
                  </a:ext>
                </a:extLst>
              </p:cNvPr>
              <p:cNvSpPr txBox="1"/>
              <p:nvPr/>
            </p:nvSpPr>
            <p:spPr>
              <a:xfrm>
                <a:off x="1396682" y="3956155"/>
                <a:ext cx="21590635" cy="821839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t" anchorCtr="0" forceAA="0">
                <a:noAutofit/>
              </a:bodyPr>
              <a:lstStyle/>
              <a:p>
                <a:pPr marL="571500" indent="-571500" defTabSz="2438400" hangingPunct="0">
                  <a:buFont typeface="Arial" panose="020B0604020202020204" pitchFamily="34" charset="0"/>
                  <a:buChar char="•"/>
                </a:pPr>
                <a:r>
                  <a:rPr kumimoji="0" lang="en-GB" altLang="en-US" sz="4000" i="0" u="none" strike="noStrike" cap="none" spc="0" normalizeH="0" baseline="0" dirty="0">
                    <a:ln>
                      <a:noFill/>
                    </a:ln>
                    <a:effectLst/>
                    <a:uFillTx/>
                    <a:latin typeface="Helvetica Neue"/>
                    <a:sym typeface="Helvetica Neue"/>
                  </a:rPr>
                  <a:t>Fit model (e.g., </a:t>
                </a:r>
                <a14:m>
                  <m:oMath xmlns:m="http://schemas.openxmlformats.org/officeDocument/2006/math">
                    <m:r>
                      <a:rPr kumimoji="0" lang="en-GB" altLang="en-US" sz="4000" i="1" u="none" strike="noStrike" cap="none" spc="0" normalizeH="0" baseline="0" dirty="0" smtClean="0">
                        <a:ln>
                          <a:noFill/>
                        </a:ln>
                        <a:effectLst/>
                        <a:uFillTx/>
                        <a:latin typeface="Cambria Math" panose="02040503050406030204" pitchFamily="18" charset="0"/>
                        <a:sym typeface="Helvetica Neue"/>
                      </a:rPr>
                      <m:t>𝑝</m:t>
                    </m:r>
                    <m:r>
                      <a:rPr kumimoji="0" lang="en-GB" altLang="en-US" sz="4000" i="1" u="none" strike="noStrike" cap="none" spc="0" normalizeH="0" baseline="0" dirty="0" smtClean="0">
                        <a:ln>
                          <a:noFill/>
                        </a:ln>
                        <a:effectLst/>
                        <a:uFillTx/>
                        <a:latin typeface="Cambria Math" panose="02040503050406030204" pitchFamily="18" charset="0"/>
                        <a:sym typeface="Helvetica Neue"/>
                      </a:rPr>
                      <m:t>(</m:t>
                    </m:r>
                    <m:r>
                      <a:rPr kumimoji="0" lang="en-GB" altLang="en-US" sz="4000" b="1" i="1" u="none" strike="noStrike" cap="none" spc="0" normalizeH="0" baseline="0" dirty="0" smtClean="0">
                        <a:ln>
                          <a:noFill/>
                        </a:ln>
                        <a:effectLst/>
                        <a:uFillTx/>
                        <a:latin typeface="Cambria Math" panose="02040503050406030204" pitchFamily="18" charset="0"/>
                        <a:sym typeface="Helvetica Neue"/>
                      </a:rPr>
                      <m:t>𝒙</m:t>
                    </m:r>
                    <m:r>
                      <a:rPr kumimoji="0" lang="en-GB" altLang="en-US" sz="4000" i="1" u="none" strike="noStrike" cap="none" spc="0" normalizeH="0" baseline="0" dirty="0" smtClean="0">
                        <a:ln>
                          <a:noFill/>
                        </a:ln>
                        <a:effectLst/>
                        <a:uFillTx/>
                        <a:latin typeface="Cambria Math" panose="02040503050406030204" pitchFamily="18" charset="0"/>
                        <a:sym typeface="Helvetica Neue"/>
                      </a:rPr>
                      <m:t>)</m:t>
                    </m:r>
                  </m:oMath>
                </a14:m>
                <a:r>
                  <a:rPr kumimoji="0" lang="en-GB" altLang="en-US" sz="4000" i="0" u="none" strike="noStrike" cap="none" spc="0" normalizeH="0" baseline="0" dirty="0">
                    <a:ln>
                      <a:noFill/>
                    </a:ln>
                    <a:effectLst/>
                    <a:uFillTx/>
                    <a:latin typeface="Helvetica Neue"/>
                    <a:sym typeface="Helvetica Neue"/>
                  </a:rPr>
                  <a:t>) on training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4000" i="1"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sSupPr>
                      <m:e>
                        <m:r>
                          <a:rPr lang="en-GB" altLang="en-US" sz="4000" b="1" i="1">
                            <a:latin typeface="Cambria Math" panose="02040503050406030204" pitchFamily="18" charset="0"/>
                            <a:sym typeface="Helvetica Neue"/>
                          </a:rPr>
                          <m:t>𝒙</m:t>
                        </m:r>
                      </m:e>
                      <m:sup>
                        <m:d>
                          <m:dPr>
                            <m:ctrlPr>
                              <a:rPr lang="en-GB" altLang="en-US" sz="4000" i="1"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dPr>
                          <m:e>
                            <m:r>
                              <a:rPr lang="en-GB" altLang="en-US" sz="4000" i="1">
                                <a:latin typeface="Cambria Math" panose="02040503050406030204" pitchFamily="18" charset="0"/>
                                <a:sym typeface="Helvetica Neue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GB" altLang="en-US" sz="4000" i="1">
                        <a:latin typeface="Cambria Math" panose="02040503050406030204" pitchFamily="18" charset="0"/>
                        <a:sym typeface="Helvetica Neue"/>
                      </a:rPr>
                      <m:t>, </m:t>
                    </m:r>
                    <m:sSup>
                      <m:sSupPr>
                        <m:ctrlPr>
                          <a:rPr lang="en-GB" altLang="en-US" sz="4000" i="1"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sSupPr>
                      <m:e>
                        <m:r>
                          <a:rPr lang="en-GB" altLang="en-US" sz="4000" b="1" i="1">
                            <a:latin typeface="Cambria Math" panose="02040503050406030204" pitchFamily="18" charset="0"/>
                            <a:sym typeface="Helvetica Neue"/>
                          </a:rPr>
                          <m:t>𝒙</m:t>
                        </m:r>
                      </m:e>
                      <m:sup>
                        <m:d>
                          <m:dPr>
                            <m:ctrlPr>
                              <a:rPr lang="en-GB" altLang="en-US" sz="4000" i="1"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dPr>
                          <m:e>
                            <m:r>
                              <a:rPr lang="en-GB" altLang="en-US" sz="4000" i="1">
                                <a:latin typeface="Cambria Math" panose="02040503050406030204" pitchFamily="18" charset="0"/>
                                <a:sym typeface="Helvetica Neue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GB" altLang="en-US" sz="4000" i="1">
                        <a:latin typeface="Cambria Math" panose="02040503050406030204" pitchFamily="18" charset="0"/>
                        <a:sym typeface="Helvetica Neue"/>
                      </a:rPr>
                      <m:t>,…,</m:t>
                    </m:r>
                    <m:sSup>
                      <m:sSupPr>
                        <m:ctrlPr>
                          <a:rPr lang="en-GB" altLang="en-US" sz="4000" i="1"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sSupPr>
                      <m:e>
                        <m:r>
                          <a:rPr lang="en-GB" altLang="en-US" sz="4000" b="1" i="1">
                            <a:latin typeface="Cambria Math" panose="02040503050406030204" pitchFamily="18" charset="0"/>
                            <a:sym typeface="Helvetica Neue"/>
                          </a:rPr>
                          <m:t>𝒙</m:t>
                        </m:r>
                      </m:e>
                      <m:sup>
                        <m:d>
                          <m:dPr>
                            <m:ctrlPr>
                              <a:rPr lang="en-GB" altLang="en-US" sz="4000" i="1"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dPr>
                          <m:e>
                            <m:r>
                              <a:rPr lang="en-GB" altLang="en-US" sz="4000" i="1">
                                <a:latin typeface="Cambria Math" panose="02040503050406030204" pitchFamily="18" charset="0"/>
                                <a:sym typeface="Helvetica Neue"/>
                              </a:rPr>
                              <m:t>𝑚</m:t>
                            </m:r>
                          </m:e>
                        </m:d>
                      </m:sup>
                    </m:sSup>
                  </m:oMath>
                </a14:m>
                <a:endParaRPr lang="el-CY" altLang="en-US" sz="4000" dirty="0">
                  <a:latin typeface="Helvetica Neue"/>
                  <a:sym typeface="Helvetica Neue"/>
                </a:endParaRPr>
              </a:p>
              <a:p>
                <a:pPr marL="571500" indent="-571500" defTabSz="2438400" hangingPunct="0">
                  <a:buFont typeface="Arial" panose="020B0604020202020204" pitchFamily="34" charset="0"/>
                  <a:buChar char="•"/>
                </a:pPr>
                <a:endParaRPr lang="en-US" altLang="en-US" sz="4000" dirty="0">
                  <a:latin typeface="Helvetica Neue"/>
                  <a:sym typeface="Helvetica Neue"/>
                </a:endParaRPr>
              </a:p>
              <a:p>
                <a:pPr marL="571500" indent="-571500" defTabSz="2438400" hangingPunct="0">
                  <a:buFont typeface="Arial" panose="020B0604020202020204" pitchFamily="34" charset="0"/>
                  <a:buChar char="•"/>
                </a:pPr>
                <a:r>
                  <a:rPr lang="en-US" altLang="en-US" sz="4000" dirty="0">
                    <a:latin typeface="Helvetica Neue"/>
                    <a:sym typeface="Helvetica Neue"/>
                  </a:rPr>
                  <a:t>On a cross validation / test example </a:t>
                </a:r>
                <a14:m>
                  <m:oMath xmlns:m="http://schemas.openxmlformats.org/officeDocument/2006/math">
                    <m:r>
                      <a:rPr lang="en-US" altLang="en-US" sz="4000" b="1" i="1" dirty="0" smtClean="0">
                        <a:latin typeface="Cambria Math" panose="02040503050406030204" pitchFamily="18" charset="0"/>
                        <a:sym typeface="Helvetica Neue"/>
                      </a:rPr>
                      <m:t>𝒙</m:t>
                    </m:r>
                  </m:oMath>
                </a14:m>
                <a:r>
                  <a:rPr lang="en-US" altLang="en-US" sz="4000" dirty="0">
                    <a:latin typeface="Helvetica Neue"/>
                    <a:sym typeface="Helvetica Neue"/>
                  </a:rPr>
                  <a:t>, predict</a:t>
                </a:r>
              </a:p>
              <a:p>
                <a:pPr marL="1485900" lvl="1" indent="-571500" defTabSz="2438400" hangingPunct="0">
                  <a:buFont typeface="Arial" panose="020B0604020202020204" pitchFamily="34" charset="0"/>
                  <a:buChar char="•"/>
                </a:pPr>
                <a:r>
                  <a:rPr lang="en-US" altLang="en-US" sz="4000" dirty="0">
                    <a:solidFill>
                      <a:srgbClr val="FF2D64"/>
                    </a:solidFill>
                    <a:latin typeface="Helvetica Neue"/>
                    <a:sym typeface="Helvetica Neue"/>
                  </a:rPr>
                  <a:t>y=1</a:t>
                </a:r>
                <a:r>
                  <a:rPr lang="en-US" altLang="en-US" sz="4000" dirty="0">
                    <a:latin typeface="Helvetica Neue"/>
                    <a:sym typeface="Helvetica Neue"/>
                  </a:rPr>
                  <a:t> if anomaly (e.g., if </a:t>
                </a:r>
                <a14:m>
                  <m:oMath xmlns:m="http://schemas.openxmlformats.org/officeDocument/2006/math">
                    <m:r>
                      <a:rPr lang="en-US" altLang="en-US" sz="4000" i="1" dirty="0" smtClean="0">
                        <a:latin typeface="Cambria Math" panose="02040503050406030204" pitchFamily="18" charset="0"/>
                        <a:sym typeface="Helvetica Neue"/>
                      </a:rPr>
                      <m:t>𝑝</m:t>
                    </m:r>
                    <m:r>
                      <a:rPr lang="en-US" altLang="en-US" sz="4000" i="1" dirty="0" smtClean="0">
                        <a:latin typeface="Cambria Math" panose="02040503050406030204" pitchFamily="18" charset="0"/>
                        <a:sym typeface="Helvetica Neue"/>
                      </a:rPr>
                      <m:t>(</m:t>
                    </m:r>
                    <m:r>
                      <a:rPr lang="en-US" altLang="en-US" sz="4000" b="1" i="1" dirty="0" smtClean="0">
                        <a:latin typeface="Cambria Math" panose="02040503050406030204" pitchFamily="18" charset="0"/>
                        <a:sym typeface="Helvetica Neue"/>
                      </a:rPr>
                      <m:t>𝒙</m:t>
                    </m:r>
                    <m:r>
                      <a:rPr lang="en-US" altLang="en-US" sz="4000" i="1" dirty="0" smtClean="0">
                        <a:latin typeface="Cambria Math" panose="02040503050406030204" pitchFamily="18" charset="0"/>
                        <a:sym typeface="Helvetica Neue"/>
                      </a:rPr>
                      <m:t>)&lt;</m:t>
                    </m:r>
                    <m:r>
                      <a:rPr lang="el-CY" altLang="en-US" sz="4000" i="1" dirty="0" smtClean="0">
                        <a:latin typeface="Cambria Math" panose="02040503050406030204" pitchFamily="18" charset="0"/>
                        <a:sym typeface="Helvetica Neue"/>
                      </a:rPr>
                      <m:t>𝜀</m:t>
                    </m:r>
                  </m:oMath>
                </a14:m>
                <a:r>
                  <a:rPr lang="el-CY" altLang="en-US" sz="4000" dirty="0">
                    <a:latin typeface="Helvetica Neue"/>
                    <a:sym typeface="Helvetica Neue"/>
                  </a:rPr>
                  <a:t>)</a:t>
                </a:r>
              </a:p>
              <a:p>
                <a:pPr marL="1485900" lvl="1" indent="-571500" defTabSz="2438400" hangingPunct="0">
                  <a:buFont typeface="Arial" panose="020B0604020202020204" pitchFamily="34" charset="0"/>
                  <a:buChar char="•"/>
                </a:pPr>
                <a:r>
                  <a:rPr lang="en-GB" altLang="en-US" sz="4000" dirty="0">
                    <a:solidFill>
                      <a:srgbClr val="0100C8"/>
                    </a:solidFill>
                    <a:latin typeface="Helvetica Neue"/>
                    <a:sym typeface="Helvetica Neue"/>
                  </a:rPr>
                  <a:t>y=0</a:t>
                </a:r>
                <a:r>
                  <a:rPr lang="en-GB" altLang="en-US" sz="4000" dirty="0">
                    <a:latin typeface="Helvetica Neue"/>
                    <a:sym typeface="Helvetica Neue"/>
                  </a:rPr>
                  <a:t> if normal (e.g., if </a:t>
                </a:r>
                <a14:m>
                  <m:oMath xmlns:m="http://schemas.openxmlformats.org/officeDocument/2006/math">
                    <m:r>
                      <a:rPr lang="en-GB" altLang="en-US" sz="4000" i="1" dirty="0" smtClean="0">
                        <a:latin typeface="Cambria Math" panose="02040503050406030204" pitchFamily="18" charset="0"/>
                        <a:sym typeface="Helvetica Neue"/>
                      </a:rPr>
                      <m:t>𝑝</m:t>
                    </m:r>
                    <m:d>
                      <m:dPr>
                        <m:ctrlPr>
                          <a:rPr lang="en-GB" altLang="en-US" sz="4000" i="1" dirty="0" smtClean="0"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dPr>
                      <m:e>
                        <m:r>
                          <a:rPr lang="en-GB" altLang="en-US" sz="4000" b="1" i="1" dirty="0" smtClean="0">
                            <a:latin typeface="Cambria Math" panose="02040503050406030204" pitchFamily="18" charset="0"/>
                            <a:sym typeface="Helvetica Neue"/>
                          </a:rPr>
                          <m:t>𝒙</m:t>
                        </m:r>
                      </m:e>
                    </m:d>
                    <m:r>
                      <a:rPr lang="en-GB" altLang="en-US" sz="4000" b="0" i="1" dirty="0" smtClean="0">
                        <a:latin typeface="Cambria Math" panose="02040503050406030204" pitchFamily="18" charset="0"/>
                        <a:sym typeface="Helvetica Neue"/>
                      </a:rPr>
                      <m:t>≤</m:t>
                    </m:r>
                    <m:r>
                      <a:rPr lang="el-CY" altLang="en-US" sz="4000" b="0" i="1" dirty="0" smtClean="0">
                        <a:latin typeface="Cambria Math" panose="02040503050406030204" pitchFamily="18" charset="0"/>
                        <a:sym typeface="Helvetica Neue"/>
                      </a:rPr>
                      <m:t>𝜀</m:t>
                    </m:r>
                  </m:oMath>
                </a14:m>
                <a:r>
                  <a:rPr lang="el-CY" altLang="en-US" sz="4000" dirty="0">
                    <a:latin typeface="Helvetica Neue"/>
                    <a:sym typeface="Helvetica Neue"/>
                  </a:rPr>
                  <a:t>)</a:t>
                </a:r>
                <a:endParaRPr lang="en-US" altLang="en-US" sz="4000" dirty="0">
                  <a:latin typeface="Helvetica Neue"/>
                  <a:sym typeface="Helvetica Neue"/>
                </a:endParaRPr>
              </a:p>
              <a:p>
                <a:pPr defTabSz="2438400" hangingPunct="0"/>
                <a:endParaRPr lang="en-US" altLang="en-US" sz="4000" dirty="0">
                  <a:latin typeface="Helvetica Neue"/>
                  <a:sym typeface="Helvetica Neue"/>
                </a:endParaRPr>
              </a:p>
              <a:p>
                <a:pPr marL="571500" indent="-571500" defTabSz="2438400" hangingPunct="0">
                  <a:buFont typeface="Arial" panose="020B0604020202020204" pitchFamily="34" charset="0"/>
                  <a:buChar char="•"/>
                </a:pPr>
                <a:r>
                  <a:rPr lang="en-US" altLang="en-US" sz="4000" dirty="0">
                    <a:latin typeface="Helvetica Neue"/>
                    <a:sym typeface="Helvetica Neue"/>
                  </a:rPr>
                  <a:t>Like binary classification, so possible evaluation metrics:</a:t>
                </a:r>
              </a:p>
              <a:p>
                <a:pPr marL="1485900" lvl="1" indent="-571500" defTabSz="2438400" hangingPunct="0">
                  <a:buFont typeface="Arial" panose="020B0604020202020204" pitchFamily="34" charset="0"/>
                  <a:buChar char="•"/>
                </a:pPr>
                <a:r>
                  <a:rPr lang="en-US" altLang="en-US" sz="4000" dirty="0">
                    <a:latin typeface="Helvetica Neue"/>
                    <a:sym typeface="Helvetica Neue"/>
                  </a:rPr>
                  <a:t>True positive, false positive, false negative, true negative rates</a:t>
                </a:r>
              </a:p>
              <a:p>
                <a:pPr marL="1485900" lvl="1" indent="-571500" defTabSz="2438400" hangingPunct="0">
                  <a:buFont typeface="Arial" panose="020B0604020202020204" pitchFamily="34" charset="0"/>
                  <a:buChar char="•"/>
                </a:pPr>
                <a:r>
                  <a:rPr lang="en-US" altLang="en-US" sz="4000" dirty="0">
                    <a:latin typeface="Helvetica Neue"/>
                    <a:sym typeface="Helvetica Neue"/>
                  </a:rPr>
                  <a:t>Precision / recall</a:t>
                </a:r>
              </a:p>
              <a:p>
                <a:pPr marL="1485900" lvl="1" indent="-571500" defTabSz="2438400" hangingPunct="0">
                  <a:buFont typeface="Arial" panose="020B0604020202020204" pitchFamily="34" charset="0"/>
                  <a:buChar char="•"/>
                </a:pPr>
                <a:r>
                  <a:rPr lang="en-US" altLang="en-US" sz="4000" dirty="0">
                    <a:latin typeface="Helvetica Neue"/>
                    <a:sym typeface="Helvetica Neue"/>
                  </a:rPr>
                  <a:t>F1-score</a:t>
                </a:r>
              </a:p>
              <a:p>
                <a:pPr marL="1485900" lvl="1" indent="-571500" defTabSz="2438400" hangingPunct="0">
                  <a:buFont typeface="Arial" panose="020B0604020202020204" pitchFamily="34" charset="0"/>
                  <a:buChar char="•"/>
                </a:pPr>
                <a:r>
                  <a:rPr lang="en-US" altLang="en-US" sz="4000" dirty="0">
                    <a:latin typeface="Helvetica Neue"/>
                    <a:sym typeface="Helvetica Neue"/>
                  </a:rPr>
                  <a:t>AUC score</a:t>
                </a:r>
              </a:p>
              <a:p>
                <a:pPr marL="571500" indent="-571500" defTabSz="2438400" hangingPunct="0">
                  <a:buFont typeface="Arial" panose="020B0604020202020204" pitchFamily="34" charset="0"/>
                  <a:buChar char="•"/>
                </a:pPr>
                <a:endParaRPr lang="en-US" altLang="en-US" sz="4000" dirty="0">
                  <a:latin typeface="Helvetica Neue"/>
                  <a:sym typeface="Helvetica Neue"/>
                </a:endParaRPr>
              </a:p>
              <a:p>
                <a:pPr marL="571500" indent="-571500" defTabSz="2438400" hangingPunct="0">
                  <a:buFont typeface="Arial" panose="020B0604020202020204" pitchFamily="34" charset="0"/>
                  <a:buChar char="•"/>
                </a:pPr>
                <a:r>
                  <a:rPr lang="en-US" altLang="en-US" sz="4000" dirty="0">
                    <a:latin typeface="Helvetica Neue"/>
                    <a:sym typeface="Helvetica Neue"/>
                  </a:rPr>
                  <a:t>Use cross validation set to tune hyperparameters</a:t>
                </a:r>
              </a:p>
            </p:txBody>
          </p:sp>
        </mc:Choice>
        <mc:Fallback xmlns="">
          <p:sp>
            <p:nvSpPr>
              <p:cNvPr id="2" name="Text Box 4">
                <a:extLst>
                  <a:ext uri="{FF2B5EF4-FFF2-40B4-BE49-F238E27FC236}">
                    <a16:creationId xmlns:a16="http://schemas.microsoft.com/office/drawing/2014/main" id="{D5F3AC6D-CED3-6DB5-6121-11E2F4BA07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682" y="3956155"/>
                <a:ext cx="21590635" cy="8218394"/>
              </a:xfrm>
              <a:prstGeom prst="rect">
                <a:avLst/>
              </a:prstGeom>
              <a:blipFill>
                <a:blip r:embed="rId4"/>
                <a:stretch>
                  <a:fillRect l="-1101" t="-742" b="-1335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308D1AC-52B6-D41B-323B-C96889399467}"/>
              </a:ext>
            </a:extLst>
          </p:cNvPr>
          <p:cNvSpPr txBox="1"/>
          <p:nvPr/>
        </p:nvSpPr>
        <p:spPr>
          <a:xfrm>
            <a:off x="1224865" y="12174549"/>
            <a:ext cx="85823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Slides based on Andrew Ng’s Machine Learning </a:t>
            </a:r>
            <a:r>
              <a:rPr lang="en-GB" sz="2000" dirty="0">
                <a:hlinkClick r:id="rId5"/>
              </a:rPr>
              <a:t>course</a:t>
            </a:r>
            <a:r>
              <a:rPr lang="en-GB" sz="2000" dirty="0"/>
              <a:t> - Coursera</a:t>
            </a:r>
            <a:endParaRPr lang="LID4096" sz="2000" dirty="0"/>
          </a:p>
        </p:txBody>
      </p:sp>
    </p:spTree>
    <p:extLst>
      <p:ext uri="{BB962C8B-B14F-4D97-AF65-F5344CB8AC3E}">
        <p14:creationId xmlns:p14="http://schemas.microsoft.com/office/powerpoint/2010/main" val="120997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1287145" y="4526110"/>
            <a:ext cx="15070455" cy="56323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alt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  <a:hlinkClick r:id="rId4"/>
              </a:rPr>
              <a:t>Anomaly detection – Wikipedia</a:t>
            </a:r>
            <a:endParaRPr lang="en-US" altLang="en-US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R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altLang="en-US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R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alt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  <a:hlinkClick r:id="rId5"/>
              </a:rPr>
              <a:t>Density estimation – Wikipedia</a:t>
            </a:r>
            <a:endParaRPr lang="en-US" altLang="en-US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R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altLang="en-US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R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alt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  <a:hlinkClick r:id="rId6"/>
              </a:rPr>
              <a:t>Novelty and Outlier Detection – scikit learn</a:t>
            </a:r>
            <a:endParaRPr lang="en-US" altLang="en-US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R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altLang="en-US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R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alt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  <a:hlinkClick r:id="rId7"/>
              </a:rPr>
              <a:t>Isolation forest – Wikipedia</a:t>
            </a:r>
            <a:endParaRPr lang="en-US" altLang="en-US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R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altLang="en-US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R="0" algn="just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altLang="en-US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FB8A2DA-CC59-0818-AEEC-8F2CB8C584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4488" y="12444942"/>
            <a:ext cx="1014046" cy="730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31</a:t>
            </a:fld>
            <a:endParaRPr lang="bg-B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4327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en-US"/>
              <a:t>Thank you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4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1"/>
            <a:ext cx="21590635" cy="1298694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Dimensionality Reduction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1">
            <a:extLst>
              <a:ext uri="{FF2B5EF4-FFF2-40B4-BE49-F238E27FC236}">
                <a16:creationId xmlns:a16="http://schemas.microsoft.com/office/drawing/2014/main" id="{B2C1F29B-0912-A40B-8436-0966AE261591}"/>
              </a:ext>
            </a:extLst>
          </p:cNvPr>
          <p:cNvSpPr txBox="1"/>
          <p:nvPr/>
        </p:nvSpPr>
        <p:spPr>
          <a:xfrm>
            <a:off x="1315086" y="4236270"/>
            <a:ext cx="21562694" cy="820867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anchorCtr="0" forceAA="0">
            <a:noAutofit/>
          </a:bodyPr>
          <a:lstStyle/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PCA works well in</a:t>
            </a:r>
            <a:r>
              <a:rPr kumimoji="0" lang="en-US" altLang="en-US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 various problems but it is a linear method</a:t>
            </a:r>
          </a:p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Nonlinear dimensionality reduction methods address this</a:t>
            </a:r>
            <a:r>
              <a:rPr kumimoji="0" lang="en-US" altLang="en-US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 shortcoming</a:t>
            </a:r>
          </a:p>
          <a:p>
            <a:pPr marL="1485900" lvl="1" indent="-571500" defTabSz="2438400" hangingPunct="0">
              <a:buFont typeface="Arial" panose="020B0604020202020204" pitchFamily="34" charset="0"/>
              <a:buChar char="•"/>
            </a:pPr>
            <a:r>
              <a:rPr lang="en-US" altLang="en-US" baseline="0" dirty="0">
                <a:solidFill>
                  <a:srgbClr val="000000"/>
                </a:solidFill>
                <a:latin typeface="Helvetica Neue"/>
                <a:sym typeface="Helvetica Neue"/>
              </a:rPr>
              <a:t>Kernel</a:t>
            </a:r>
            <a:r>
              <a:rPr lang="en-US" altLang="en-US" dirty="0">
                <a:solidFill>
                  <a:srgbClr val="000000"/>
                </a:solidFill>
                <a:latin typeface="Helvetica Neue"/>
                <a:sym typeface="Helvetica Neue"/>
              </a:rPr>
              <a:t> PCA uses the kernel trick</a:t>
            </a:r>
          </a:p>
          <a:p>
            <a:pPr marL="1485900" lvl="1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Autoencoders are NNs trained</a:t>
            </a:r>
            <a:r>
              <a:rPr kumimoji="0" lang="en-US" altLang="en-US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 to encode and reconstruct the input</a:t>
            </a:r>
            <a:endParaRPr kumimoji="0" lang="en-US" altLang="en-US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  <a:p>
            <a:pPr marL="571500" indent="-571500" defTabSz="2438400" hangingPunct="0">
              <a:buFont typeface="Arial" panose="020B0604020202020204" pitchFamily="34" charset="0"/>
              <a:buChar char="•"/>
            </a:pPr>
            <a:r>
              <a:rPr lang="en-US" altLang="en-US" baseline="0" dirty="0">
                <a:solidFill>
                  <a:srgbClr val="000000"/>
                </a:solidFill>
                <a:latin typeface="Helvetica Neue"/>
                <a:sym typeface="Helvetica Neue"/>
              </a:rPr>
              <a:t>Manifold learning approaches = nonlinear dimensionality reduction methods that explicitly consider that</a:t>
            </a:r>
            <a:r>
              <a:rPr lang="en-US" altLang="en-US" dirty="0">
                <a:solidFill>
                  <a:srgbClr val="000000"/>
                </a:solidFill>
                <a:latin typeface="Helvetica Neue"/>
                <a:sym typeface="Helvetica Neue"/>
              </a:rPr>
              <a:t> the data lie on low-dimensional structures embedded in high-dimensional space</a:t>
            </a:r>
          </a:p>
          <a:p>
            <a:pPr marL="1485900" lvl="1" indent="-571500" defTabSz="2438400" hangingPunct="0">
              <a:buFont typeface="Arial" panose="020B0604020202020204" pitchFamily="34" charset="0"/>
              <a:buChar char="•"/>
            </a:pPr>
            <a:r>
              <a:rPr lang="en-US" altLang="en-US" baseline="0" dirty="0" err="1">
                <a:solidFill>
                  <a:srgbClr val="000000"/>
                </a:solidFill>
                <a:latin typeface="Helvetica Neue"/>
                <a:sym typeface="Helvetica Neue"/>
              </a:rPr>
              <a:t>Isomap</a:t>
            </a:r>
            <a:r>
              <a:rPr lang="en-US" altLang="en-US" baseline="0" dirty="0">
                <a:solidFill>
                  <a:srgbClr val="000000"/>
                </a:solidFill>
                <a:latin typeface="Helvetica Neue"/>
                <a:sym typeface="Helvetica Neue"/>
              </a:rPr>
              <a:t>:</a:t>
            </a:r>
            <a:r>
              <a:rPr lang="en-US" altLang="en-US" dirty="0">
                <a:solidFill>
                  <a:srgbClr val="000000"/>
                </a:solidFill>
                <a:latin typeface="Helvetica Neue"/>
                <a:sym typeface="Helvetica Neue"/>
              </a:rPr>
              <a:t> instead of Euclidean distance, considers the geodesic distance</a:t>
            </a:r>
          </a:p>
          <a:p>
            <a:pPr marL="2400300" lvl="2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Geodesi</a:t>
            </a:r>
            <a:r>
              <a:rPr lang="en-US" altLang="en-US" dirty="0">
                <a:solidFill>
                  <a:srgbClr val="000000"/>
                </a:solidFill>
                <a:latin typeface="Helvetica Neue"/>
                <a:sym typeface="Helvetica Neue"/>
              </a:rPr>
              <a:t>c distance: distance on the manifold</a:t>
            </a:r>
          </a:p>
          <a:p>
            <a:pPr marL="2400300" lvl="2" indent="-571500" defTabSz="2438400" hangingPunct="0"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Swiss</a:t>
            </a:r>
            <a:r>
              <a:rPr kumimoji="0" lang="en-US" altLang="en-US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 roll example: </a:t>
            </a:r>
            <a:r>
              <a:rPr kumimoji="0" lang="en-US" altLang="en-US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isomap</a:t>
            </a:r>
            <a:r>
              <a:rPr kumimoji="0" lang="en-US" altLang="en-US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 can unfold it</a:t>
            </a:r>
          </a:p>
          <a:p>
            <a:pPr marL="2400300" lvl="2" indent="-571500" defTabSz="2438400" hangingPunct="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Helvetica Neue"/>
                <a:sym typeface="Helvetica Neue"/>
              </a:rPr>
              <a:t>Allows better interpolation as the interpolated points expected to lie on the manifold</a:t>
            </a:r>
            <a:endParaRPr kumimoji="0" lang="en-US" altLang="en-US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  <a:p>
            <a:pPr marL="1485900" lvl="1" indent="-571500" defTabSz="2438400" hangingPunct="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Helvetica Neue"/>
                <a:sym typeface="Helvetica Neue"/>
              </a:rPr>
              <a:t>t-SNE</a:t>
            </a:r>
          </a:p>
          <a:p>
            <a:pPr marL="2400300" lvl="2" indent="-571500" defTabSz="2438400" hangingPunct="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Helvetica Neue"/>
                <a:sym typeface="Helvetica Neue"/>
              </a:rPr>
              <a:t>used for visualization</a:t>
            </a:r>
          </a:p>
          <a:p>
            <a:pPr marL="2400300" lvl="2" indent="-571500" defTabSz="2438400" hangingPunct="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Helvetica Neue"/>
                <a:sym typeface="Helvetica Neue"/>
              </a:rPr>
              <a:t>stochastic method that preserves local similarities</a:t>
            </a:r>
          </a:p>
          <a:p>
            <a:pPr marL="2400300" lvl="2" indent="-571500" defTabSz="2438400" hangingPunct="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Helvetica Neue"/>
                <a:sym typeface="Helvetica Neue"/>
              </a:rPr>
              <a:t>can give different results for different initializations</a:t>
            </a:r>
          </a:p>
        </p:txBody>
      </p:sp>
    </p:spTree>
    <p:extLst>
      <p:ext uri="{BB962C8B-B14F-4D97-AF65-F5344CB8AC3E}">
        <p14:creationId xmlns:p14="http://schemas.microsoft.com/office/powerpoint/2010/main" val="393019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5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/>
          <a:lstStyle/>
          <a:p>
            <a:r>
              <a:rPr lang="en-US" altLang="en-US" dirty="0"/>
              <a:t>Lecture 14: Anomaly Detection</a:t>
            </a:r>
          </a:p>
        </p:txBody>
      </p:sp>
      <p:sp>
        <p:nvSpPr>
          <p:cNvPr id="2" name="Text Placeholder 5"/>
          <p:cNvSpPr>
            <a:spLocks noGrp="1"/>
          </p:cNvSpPr>
          <p:nvPr/>
        </p:nvSpPr>
        <p:spPr>
          <a:xfrm>
            <a:off x="1287728" y="5197988"/>
            <a:ext cx="21590490" cy="892079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3000" b="1" kern="1200" baseline="0">
                <a:solidFill>
                  <a:schemeClr val="bg1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/>
              <a:t>Learning Outcomes</a:t>
            </a:r>
          </a:p>
        </p:txBody>
      </p:sp>
      <p:sp>
        <p:nvSpPr>
          <p:cNvPr id="3" name="Text Placeholder 4"/>
          <p:cNvSpPr>
            <a:spLocks noGrp="1"/>
          </p:cNvSpPr>
          <p:nvPr/>
        </p:nvSpPr>
        <p:spPr>
          <a:xfrm>
            <a:off x="1287145" y="6401435"/>
            <a:ext cx="21590635" cy="5534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endParaRPr lang="en-US" altLang="en-US" sz="3000" b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4"/>
          <p:cNvSpPr>
            <a:spLocks noGrp="1"/>
          </p:cNvSpPr>
          <p:nvPr/>
        </p:nvSpPr>
        <p:spPr>
          <a:xfrm>
            <a:off x="1414145" y="6528435"/>
            <a:ext cx="10777855" cy="553402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000" b="0" dirty="0"/>
              <a:t>You will learn about:</a:t>
            </a:r>
          </a:p>
          <a:p>
            <a:pPr marL="514350" indent="-514350">
              <a:buAutoNum type="arabicPeriod"/>
            </a:pPr>
            <a:r>
              <a:rPr lang="en-US" altLang="en-US" sz="3000" b="0" dirty="0"/>
              <a:t>The problem of anomaly detection and its difference with binary classification</a:t>
            </a:r>
          </a:p>
          <a:p>
            <a:pPr marL="514350" indent="-514350">
              <a:buAutoNum type="arabicPeriod"/>
            </a:pPr>
            <a:r>
              <a:rPr lang="en-US" altLang="en-US" sz="3000" b="0" dirty="0"/>
              <a:t>The concept of density estimation and how to use it for anomaly detection</a:t>
            </a:r>
          </a:p>
          <a:p>
            <a:pPr marL="514350" indent="-514350">
              <a:buAutoNum type="arabicPeriod"/>
            </a:pPr>
            <a:r>
              <a:rPr lang="en-US" altLang="en-US" sz="3000" b="0" dirty="0"/>
              <a:t>How to fit the parameters of a Gaussian probability density</a:t>
            </a:r>
          </a:p>
          <a:p>
            <a:endParaRPr lang="en-US" altLang="en-US" sz="3000" b="0" dirty="0">
              <a:highlight>
                <a:srgbClr val="FFFF00"/>
              </a:highlight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DDC3D14-39A1-FD2E-7754-EF4EB12BA3DF}"/>
              </a:ext>
            </a:extLst>
          </p:cNvPr>
          <p:cNvSpPr>
            <a:spLocks noGrp="1"/>
          </p:cNvSpPr>
          <p:nvPr/>
        </p:nvSpPr>
        <p:spPr>
          <a:xfrm>
            <a:off x="12578535" y="6599549"/>
            <a:ext cx="10299246" cy="553402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0" indent="0" algn="l" defTabSz="1828800" rtl="0" eaLnBrk="1" latinLnBrk="0" hangingPunct="1">
              <a:lnSpc>
                <a:spcPts val="7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0000B0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4"/>
            </a:pPr>
            <a:r>
              <a:rPr lang="en-US" altLang="en-US" sz="3000" b="0"/>
              <a:t>Building </a:t>
            </a:r>
            <a:r>
              <a:rPr lang="en-US" altLang="en-US" sz="3000" b="0" dirty="0"/>
              <a:t>an anomaly detection model using kernel density estimation, one-class SVMs, isolation forests and autoencoders</a:t>
            </a:r>
          </a:p>
          <a:p>
            <a:pPr marL="514350" indent="-514350">
              <a:buAutoNum type="arabicPeriod" startAt="4"/>
            </a:pPr>
            <a:r>
              <a:rPr lang="en-US" altLang="en-US" sz="3000" b="0" dirty="0"/>
              <a:t>How to evaluate anomaly detection systems</a:t>
            </a:r>
          </a:p>
          <a:p>
            <a:pPr marL="514350" indent="-514350">
              <a:buAutoNum type="arabicPeriod" startAt="4"/>
            </a:pPr>
            <a:endParaRPr lang="en-US" altLang="en-US" sz="3000" b="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079850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6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Anomaly Detection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39">
                <a:extLst>
                  <a:ext uri="{FF2B5EF4-FFF2-40B4-BE49-F238E27FC236}">
                    <a16:creationId xmlns:a16="http://schemas.microsoft.com/office/drawing/2014/main" id="{FC3252FF-1E99-8029-9AEA-AE994675CCA3}"/>
                  </a:ext>
                </a:extLst>
              </p:cNvPr>
              <p:cNvSpPr txBox="1"/>
              <p:nvPr/>
            </p:nvSpPr>
            <p:spPr>
              <a:xfrm>
                <a:off x="1287145" y="3889821"/>
                <a:ext cx="21475832" cy="823231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 forceAA="0">
                <a:spAutoFit/>
              </a:bodyPr>
              <a:lstStyle/>
              <a:p>
                <a:pPr marR="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kumimoji="0" lang="en-US" altLang="en-US" sz="4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sym typeface="Helvetica Neue"/>
                  </a:rPr>
                  <a:t>Anomaly detection algorithms</a:t>
                </a:r>
                <a:r>
                  <a:rPr kumimoji="0" lang="en-US" altLang="en-US" sz="4000" b="0" i="0" u="none" strike="noStrike" cap="none" spc="0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sym typeface="Helvetica Neue"/>
                  </a:rPr>
                  <a:t> look at an unlabeled dataset of normal events and raise an alarm when an unusual or anomalous event occurs.</a:t>
                </a:r>
              </a:p>
              <a:p>
                <a:pPr marR="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kumimoji="0" lang="en-US" altLang="en-US" sz="4000" b="0" i="0" u="none" strike="noStrike" cap="none" spc="0" normalizeH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sym typeface="Helvetica Neue"/>
                </a:endParaRPr>
              </a:p>
              <a:p>
                <a:pPr marR="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lang="en-US" altLang="en-US" sz="4000" b="1" baseline="0" dirty="0">
                    <a:solidFill>
                      <a:srgbClr val="0100C8"/>
                    </a:solidFill>
                    <a:latin typeface="Helvetica Neue"/>
                    <a:sym typeface="Helvetica Neue"/>
                  </a:rPr>
                  <a:t>Fraud</a:t>
                </a:r>
                <a:r>
                  <a:rPr lang="en-US" altLang="en-US" sz="4000" b="1" dirty="0">
                    <a:solidFill>
                      <a:srgbClr val="0100C8"/>
                    </a:solidFill>
                    <a:latin typeface="Helvetica Neue"/>
                    <a:sym typeface="Helvetica Neue"/>
                  </a:rPr>
                  <a:t> detection example:</a:t>
                </a:r>
              </a:p>
              <a:p>
                <a:pPr defTabSz="2438400" hangingPunct="0"/>
                <a:r>
                  <a:rPr lang="en-US" altLang="en-US" sz="4000" dirty="0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Given a dataset </a:t>
                </a:r>
                <a14:m>
                  <m:oMath xmlns:m="http://schemas.openxmlformats.org/officeDocument/2006/math">
                    <m:r>
                      <a:rPr lang="en-GB" alt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Helvetica Neue"/>
                      </a:rPr>
                      <m:t>𝐷</m:t>
                    </m:r>
                    <m:r>
                      <a:rPr lang="en-GB" alt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Helvetica Neue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alt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alt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pPr>
                          <m:e>
                            <m:r>
                              <a:rPr lang="en-GB" altLang="en-US" sz="4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𝒙</m:t>
                            </m:r>
                          </m:e>
                          <m:sup>
                            <m:r>
                              <a:rPr lang="en-GB" alt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(1)</m:t>
                            </m:r>
                          </m:sup>
                        </m:sSup>
                        <m:r>
                          <a:rPr lang="en-GB" alt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,…,</m:t>
                        </m:r>
                        <m:sSup>
                          <m:sSupPr>
                            <m:ctrlPr>
                              <a:rPr lang="en-GB" alt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pPr>
                          <m:e>
                            <m:r>
                              <a:rPr lang="en-GB" altLang="en-US" sz="4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𝒙</m:t>
                            </m:r>
                          </m:e>
                          <m:sup>
                            <m:r>
                              <a:rPr lang="en-GB" alt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(</m:t>
                            </m:r>
                            <m:r>
                              <a:rPr lang="en-GB" alt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𝑚</m:t>
                            </m:r>
                            <m:r>
                              <a:rPr lang="en-GB" alt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)</m:t>
                            </m:r>
                          </m:sup>
                        </m:sSup>
                      </m:e>
                    </m:d>
                  </m:oMath>
                </a14:m>
                <a:endParaRPr lang="en-US" altLang="en-US" sz="4000" dirty="0">
                  <a:solidFill>
                    <a:srgbClr val="000000"/>
                  </a:solidFill>
                  <a:latin typeface="Helvetica Neue"/>
                  <a:sym typeface="Helvetica Neue"/>
                </a:endParaRPr>
              </a:p>
              <a:p>
                <a:pPr defTabSz="2438400" hangingPunct="0"/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sSupPr>
                      <m:e>
                        <m:r>
                          <a:rPr lang="en-GB" altLang="en-US" sz="4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𝒙</m:t>
                        </m:r>
                      </m:e>
                      <m:sup>
                        <m:r>
                          <a:rPr lang="en-GB" alt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(</m:t>
                        </m:r>
                        <m:r>
                          <a:rPr lang="en-GB" altLang="en-US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𝑖</m:t>
                        </m:r>
                        <m:r>
                          <a:rPr lang="en-GB" alt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altLang="en-US" sz="4000" dirty="0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 features of user i’s activities</a:t>
                </a:r>
              </a:p>
              <a:p>
                <a:pPr defTabSz="2438400" hangingPunct="0"/>
                <a:endParaRPr lang="en-US" altLang="en-US" sz="4000" dirty="0">
                  <a:solidFill>
                    <a:srgbClr val="000000"/>
                  </a:solidFill>
                  <a:latin typeface="Helvetica Neue"/>
                  <a:sym typeface="Helvetica Neue"/>
                </a:endParaRPr>
              </a:p>
              <a:p>
                <a:pPr defTabSz="2438400" hangingPunct="0"/>
                <a:r>
                  <a:rPr lang="en-US" altLang="en-US" sz="4000" dirty="0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Features:</a:t>
                </a:r>
              </a:p>
              <a:p>
                <a:pPr defTabSz="2438400" hangingPunct="0"/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4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sSubPr>
                      <m:e>
                        <m:r>
                          <a:rPr lang="en-GB" altLang="en-US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𝑥</m:t>
                        </m:r>
                      </m:e>
                      <m:sub>
                        <m:r>
                          <a:rPr lang="en-GB" altLang="en-US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1</m:t>
                        </m:r>
                      </m:sub>
                    </m:sSub>
                    <m:r>
                      <a:rPr lang="en-GB" altLang="en-US" sz="4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Helvetica Neue"/>
                      </a:rPr>
                      <m:t>=</m:t>
                    </m:r>
                  </m:oMath>
                </a14:m>
                <a:r>
                  <a:rPr lang="en-US" altLang="en-US" sz="4000" dirty="0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 number of transactions</a:t>
                </a:r>
              </a:p>
              <a:p>
                <a:pPr defTabSz="2438400" hangingPunct="0"/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sSubPr>
                      <m:e>
                        <m:r>
                          <a:rPr lang="en-GB" alt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𝑥</m:t>
                        </m:r>
                      </m:e>
                      <m:sub>
                        <m:r>
                          <a:rPr lang="en-GB" altLang="en-US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2</m:t>
                        </m:r>
                      </m:sub>
                    </m:sSub>
                    <m:r>
                      <a:rPr lang="en-GB" alt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Helvetica Neue"/>
                      </a:rPr>
                      <m:t>=</m:t>
                    </m:r>
                  </m:oMath>
                </a14:m>
                <a:r>
                  <a:rPr lang="en-US" altLang="en-US" sz="4000" dirty="0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 typing speed</a:t>
                </a:r>
              </a:p>
              <a:p>
                <a:pPr marR="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kumimoji="0" lang="en-US" alt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sym typeface="Helvetica Neue"/>
                </a:endParaRPr>
              </a:p>
              <a:p>
                <a:pPr marR="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en-US" altLang="en-US" sz="4000" dirty="0">
                  <a:solidFill>
                    <a:srgbClr val="000000"/>
                  </a:solidFill>
                  <a:latin typeface="Helvetica Neue"/>
                  <a:sym typeface="Helvetica Neue"/>
                </a:endParaRPr>
              </a:p>
              <a:p>
                <a:pPr defTabSz="2438400" hangingPunct="0"/>
                <a:r>
                  <a:rPr kumimoji="0" lang="en-US" altLang="en-US" sz="4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sym typeface="Helvetica Neue"/>
                  </a:rPr>
                  <a:t>New user: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4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</m:ctrlPr>
                      </m:sSupPr>
                      <m:e>
                        <m:r>
                          <a:rPr lang="en-GB" altLang="en-US" sz="40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𝒙</m:t>
                        </m:r>
                      </m:e>
                      <m:sup>
                        <m:r>
                          <a:rPr lang="en-GB" altLang="en-US" sz="4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(</m:t>
                        </m:r>
                        <m:r>
                          <a:rPr lang="en-GB" altLang="en-US" sz="4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𝑛𝑒𝑤</m:t>
                        </m:r>
                        <m:r>
                          <a:rPr lang="en-GB" altLang="en-US" sz="4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Helvetica Neue"/>
                          </a:rPr>
                          <m:t>)</m:t>
                        </m:r>
                      </m:sup>
                    </m:sSup>
                    <m:r>
                      <a:rPr lang="en-US" altLang="en-US" sz="4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Helvetica Neue"/>
                      </a:rPr>
                      <m:t> </m:t>
                    </m:r>
                  </m:oMath>
                </a14:m>
                <a:endParaRPr kumimoji="0" lang="en-US" alt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sym typeface="Helvetica Neue"/>
                </a:endParaRPr>
              </a:p>
            </p:txBody>
          </p:sp>
        </mc:Choice>
        <mc:Fallback xmlns="">
          <p:sp>
            <p:nvSpPr>
              <p:cNvPr id="37" name="Text Box 39">
                <a:extLst>
                  <a:ext uri="{FF2B5EF4-FFF2-40B4-BE49-F238E27FC236}">
                    <a16:creationId xmlns:a16="http://schemas.microsoft.com/office/drawing/2014/main" id="{FC3252FF-1E99-8029-9AEA-AE994675C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145" y="3889821"/>
                <a:ext cx="21475832" cy="8232318"/>
              </a:xfrm>
              <a:prstGeom prst="rect">
                <a:avLst/>
              </a:prstGeom>
              <a:blipFill>
                <a:blip r:embed="rId4"/>
                <a:stretch>
                  <a:fillRect l="-1192" t="-814" b="-2591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2D4DC3B7-E485-F548-011F-5182CC78AAFC}"/>
              </a:ext>
            </a:extLst>
          </p:cNvPr>
          <p:cNvSpPr/>
          <p:nvPr/>
        </p:nvSpPr>
        <p:spPr>
          <a:xfrm rot="540000">
            <a:off x="18481129" y="7191547"/>
            <a:ext cx="323850" cy="313055"/>
          </a:xfrm>
          <a:prstGeom prst="ellipse">
            <a:avLst/>
          </a:prstGeom>
          <a:solidFill>
            <a:srgbClr val="000000"/>
          </a:solidFill>
          <a:ln w="28575" cap="flat" cmpd="sng">
            <a:solidFill>
              <a:srgbClr val="00000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B403EFD-F385-E19C-67C2-59B3A8C3BA8B}"/>
              </a:ext>
            </a:extLst>
          </p:cNvPr>
          <p:cNvSpPr/>
          <p:nvPr/>
        </p:nvSpPr>
        <p:spPr>
          <a:xfrm rot="540000">
            <a:off x="16820971" y="9329002"/>
            <a:ext cx="323850" cy="313055"/>
          </a:xfrm>
          <a:prstGeom prst="ellipse">
            <a:avLst/>
          </a:prstGeom>
          <a:solidFill>
            <a:srgbClr val="000000"/>
          </a:solidFill>
          <a:ln w="28575" cap="flat" cmpd="sng">
            <a:solidFill>
              <a:srgbClr val="00000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A37135A-02D2-3350-377C-BF7BC3A61301}"/>
              </a:ext>
            </a:extLst>
          </p:cNvPr>
          <p:cNvGrpSpPr/>
          <p:nvPr/>
        </p:nvGrpSpPr>
        <p:grpSpPr>
          <a:xfrm>
            <a:off x="13176334" y="6736836"/>
            <a:ext cx="6137910" cy="5024755"/>
            <a:chOff x="3948" y="10736"/>
            <a:chExt cx="9666" cy="791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CE31083-CD9C-9F35-24F8-2E4A25843728}"/>
                </a:ext>
              </a:extLst>
            </p:cNvPr>
            <p:cNvGrpSpPr/>
            <p:nvPr/>
          </p:nvGrpSpPr>
          <p:grpSpPr>
            <a:xfrm>
              <a:off x="5584" y="10736"/>
              <a:ext cx="8030" cy="6796"/>
              <a:chOff x="24040" y="8706"/>
              <a:chExt cx="8030" cy="6796"/>
            </a:xfrm>
          </p:grpSpPr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D5309ACD-002D-BE7C-3A3C-DBD051404C3B}"/>
                  </a:ext>
                </a:extLst>
              </p:cNvPr>
              <p:cNvCxnSpPr/>
              <p:nvPr/>
            </p:nvCxnSpPr>
            <p:spPr>
              <a:xfrm flipH="1" flipV="1">
                <a:off x="24040" y="8706"/>
                <a:ext cx="24" cy="6784"/>
              </a:xfrm>
              <a:prstGeom prst="straightConnector1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  <a:tailEnd type="arrow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775FC276-78F5-3694-0695-EBA38A6308F3}"/>
                  </a:ext>
                </a:extLst>
              </p:cNvPr>
              <p:cNvCxnSpPr/>
              <p:nvPr/>
            </p:nvCxnSpPr>
            <p:spPr>
              <a:xfrm flipV="1">
                <a:off x="24042" y="15490"/>
                <a:ext cx="8029" cy="12"/>
              </a:xfrm>
              <a:prstGeom prst="straightConnector1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  <a:headEnd type="none"/>
                <a:tailEnd type="arrow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80680ACA-0C26-06F7-C5E1-2FA2C42049B3}"/>
                  </a:ext>
                </a:extLst>
              </p:cNvPr>
              <p:cNvSpPr/>
              <p:nvPr/>
            </p:nvSpPr>
            <p:spPr>
              <a:xfrm rot="540000">
                <a:off x="26945" y="13406"/>
                <a:ext cx="510" cy="493"/>
              </a:xfrm>
              <a:prstGeom prst="ellipse">
                <a:avLst/>
              </a:prstGeom>
              <a:solidFill>
                <a:srgbClr val="0070C0"/>
              </a:solidFill>
              <a:ln w="28575" cap="flat" cmpd="sng">
                <a:solidFill>
                  <a:srgbClr val="0070C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D0BC721B-2841-9104-B32C-5DF89D4A92CA}"/>
                  </a:ext>
                </a:extLst>
              </p:cNvPr>
              <p:cNvSpPr/>
              <p:nvPr/>
            </p:nvSpPr>
            <p:spPr>
              <a:xfrm rot="540000">
                <a:off x="27526" y="12418"/>
                <a:ext cx="510" cy="493"/>
              </a:xfrm>
              <a:prstGeom prst="ellipse">
                <a:avLst/>
              </a:prstGeom>
              <a:solidFill>
                <a:srgbClr val="0070C0"/>
              </a:solidFill>
              <a:ln w="28575" cap="flat" cmpd="sng">
                <a:solidFill>
                  <a:srgbClr val="0070C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1FC77E8-B49D-A1DE-BB95-619746A014C7}"/>
                  </a:ext>
                </a:extLst>
              </p:cNvPr>
              <p:cNvSpPr/>
              <p:nvPr/>
            </p:nvSpPr>
            <p:spPr>
              <a:xfrm rot="540000">
                <a:off x="27856" y="13406"/>
                <a:ext cx="510" cy="493"/>
              </a:xfrm>
              <a:prstGeom prst="ellipse">
                <a:avLst/>
              </a:prstGeom>
              <a:solidFill>
                <a:srgbClr val="0070C0"/>
              </a:solidFill>
              <a:ln w="28575" cap="flat" cmpd="sng">
                <a:solidFill>
                  <a:srgbClr val="0070C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5F5B9719-4E50-33DF-0D22-AFF9EF9AD95F}"/>
                  </a:ext>
                </a:extLst>
              </p:cNvPr>
              <p:cNvSpPr/>
              <p:nvPr/>
            </p:nvSpPr>
            <p:spPr>
              <a:xfrm rot="540000">
                <a:off x="28939" y="13183"/>
                <a:ext cx="510" cy="493"/>
              </a:xfrm>
              <a:prstGeom prst="ellipse">
                <a:avLst/>
              </a:prstGeom>
              <a:solidFill>
                <a:srgbClr val="0070C0"/>
              </a:solidFill>
              <a:ln w="28575" cap="flat" cmpd="sng">
                <a:solidFill>
                  <a:srgbClr val="0070C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A00070BE-B581-5303-1FD9-11F2EAD6DB22}"/>
                  </a:ext>
                </a:extLst>
              </p:cNvPr>
              <p:cNvSpPr/>
              <p:nvPr/>
            </p:nvSpPr>
            <p:spPr>
              <a:xfrm rot="540000">
                <a:off x="26694" y="12418"/>
                <a:ext cx="510" cy="493"/>
              </a:xfrm>
              <a:prstGeom prst="ellipse">
                <a:avLst/>
              </a:prstGeom>
              <a:solidFill>
                <a:srgbClr val="0070C0"/>
              </a:solidFill>
              <a:ln w="28575" cap="flat" cmpd="sng">
                <a:solidFill>
                  <a:srgbClr val="0070C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8137BDB4-2BE8-F2DE-69FC-CA0CCE1BBAFC}"/>
                  </a:ext>
                </a:extLst>
              </p:cNvPr>
              <p:cNvSpPr/>
              <p:nvPr/>
            </p:nvSpPr>
            <p:spPr>
              <a:xfrm rot="540000">
                <a:off x="25835" y="11419"/>
                <a:ext cx="510" cy="493"/>
              </a:xfrm>
              <a:prstGeom prst="ellipse">
                <a:avLst/>
              </a:prstGeom>
              <a:solidFill>
                <a:srgbClr val="0070C0"/>
              </a:solidFill>
              <a:ln w="28575" cap="flat" cmpd="sng">
                <a:solidFill>
                  <a:srgbClr val="0070C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5388D50A-3D81-5E15-D8B6-B98A6240830F}"/>
                  </a:ext>
                </a:extLst>
              </p:cNvPr>
              <p:cNvSpPr/>
              <p:nvPr/>
            </p:nvSpPr>
            <p:spPr>
              <a:xfrm rot="540000">
                <a:off x="26945" y="10588"/>
                <a:ext cx="510" cy="493"/>
              </a:xfrm>
              <a:prstGeom prst="ellipse">
                <a:avLst/>
              </a:prstGeom>
              <a:solidFill>
                <a:srgbClr val="0070C0"/>
              </a:solidFill>
              <a:ln w="28575" cap="flat" cmpd="sng">
                <a:solidFill>
                  <a:srgbClr val="0070C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D95137F1-6550-56D6-98C9-41E45FB00578}"/>
                  </a:ext>
                </a:extLst>
              </p:cNvPr>
              <p:cNvSpPr/>
              <p:nvPr/>
            </p:nvSpPr>
            <p:spPr>
              <a:xfrm rot="540000">
                <a:off x="28107" y="10852"/>
                <a:ext cx="510" cy="493"/>
              </a:xfrm>
              <a:prstGeom prst="ellipse">
                <a:avLst/>
              </a:prstGeom>
              <a:solidFill>
                <a:srgbClr val="0070C0"/>
              </a:solidFill>
              <a:ln w="28575" cap="flat" cmpd="sng">
                <a:solidFill>
                  <a:srgbClr val="0070C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5A2CAD5-6864-5E88-EED6-00344E4E4B24}"/>
                  </a:ext>
                </a:extLst>
              </p:cNvPr>
              <p:cNvSpPr/>
              <p:nvPr/>
            </p:nvSpPr>
            <p:spPr>
              <a:xfrm rot="540000">
                <a:off x="26416" y="11155"/>
                <a:ext cx="510" cy="493"/>
              </a:xfrm>
              <a:prstGeom prst="ellipse">
                <a:avLst/>
              </a:prstGeom>
              <a:solidFill>
                <a:srgbClr val="0070C0"/>
              </a:solidFill>
              <a:ln w="28575" cap="flat" cmpd="sng">
                <a:solidFill>
                  <a:srgbClr val="0070C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6842F54B-E540-6F75-C46F-0D3224743861}"/>
                  </a:ext>
                </a:extLst>
              </p:cNvPr>
              <p:cNvSpPr/>
              <p:nvPr/>
            </p:nvSpPr>
            <p:spPr>
              <a:xfrm rot="540000">
                <a:off x="26113" y="13750"/>
                <a:ext cx="510" cy="493"/>
              </a:xfrm>
              <a:prstGeom prst="ellipse">
                <a:avLst/>
              </a:prstGeom>
              <a:solidFill>
                <a:srgbClr val="0070C0"/>
              </a:solidFill>
              <a:ln w="28575" cap="flat" cmpd="sng">
                <a:solidFill>
                  <a:srgbClr val="0070C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8F399FEA-1E86-6490-B723-294042EE9F09}"/>
                  </a:ext>
                </a:extLst>
              </p:cNvPr>
              <p:cNvSpPr/>
              <p:nvPr/>
            </p:nvSpPr>
            <p:spPr>
              <a:xfrm rot="540000">
                <a:off x="25835" y="12751"/>
                <a:ext cx="510" cy="493"/>
              </a:xfrm>
              <a:prstGeom prst="ellipse">
                <a:avLst/>
              </a:prstGeom>
              <a:solidFill>
                <a:srgbClr val="0070C0"/>
              </a:solidFill>
              <a:ln w="28575" cap="flat" cmpd="sng">
                <a:solidFill>
                  <a:srgbClr val="0070C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DC07EBE-629B-9ADD-00C0-D6BAA5BFD7E3}"/>
                  </a:ext>
                </a:extLst>
              </p:cNvPr>
              <p:cNvSpPr/>
              <p:nvPr/>
            </p:nvSpPr>
            <p:spPr>
              <a:xfrm rot="540000">
                <a:off x="27275" y="11507"/>
                <a:ext cx="510" cy="493"/>
              </a:xfrm>
              <a:prstGeom prst="ellipse">
                <a:avLst/>
              </a:prstGeom>
              <a:solidFill>
                <a:srgbClr val="0070C0"/>
              </a:solidFill>
              <a:ln w="28575" cap="flat" cmpd="sng">
                <a:solidFill>
                  <a:srgbClr val="0070C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56FED384-E746-C339-EC49-DAE794274D55}"/>
                  </a:ext>
                </a:extLst>
              </p:cNvPr>
              <p:cNvSpPr/>
              <p:nvPr/>
            </p:nvSpPr>
            <p:spPr>
              <a:xfrm rot="540000">
                <a:off x="28688" y="11419"/>
                <a:ext cx="510" cy="493"/>
              </a:xfrm>
              <a:prstGeom prst="ellipse">
                <a:avLst/>
              </a:prstGeom>
              <a:solidFill>
                <a:srgbClr val="0070C0"/>
              </a:solidFill>
              <a:ln w="28575" cap="flat" cmpd="sng">
                <a:solidFill>
                  <a:srgbClr val="0070C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32B21635-4A2B-3ACE-3A79-48107195E6FE}"/>
                  </a:ext>
                </a:extLst>
              </p:cNvPr>
              <p:cNvSpPr/>
              <p:nvPr/>
            </p:nvSpPr>
            <p:spPr>
              <a:xfrm rot="540000">
                <a:off x="28358" y="12272"/>
                <a:ext cx="510" cy="493"/>
              </a:xfrm>
              <a:prstGeom prst="ellipse">
                <a:avLst/>
              </a:prstGeom>
              <a:solidFill>
                <a:srgbClr val="0070C0"/>
              </a:solidFill>
              <a:ln w="28575" cap="flat" cmpd="sng">
                <a:solidFill>
                  <a:srgbClr val="0070C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678BFCC7-C58A-4EC4-0B4D-53E7919122BF}"/>
                  </a:ext>
                </a:extLst>
              </p:cNvPr>
              <p:cNvSpPr/>
              <p:nvPr/>
            </p:nvSpPr>
            <p:spPr>
              <a:xfrm rot="540000">
                <a:off x="29785" y="12272"/>
                <a:ext cx="510" cy="493"/>
              </a:xfrm>
              <a:prstGeom prst="ellipse">
                <a:avLst/>
              </a:prstGeom>
              <a:solidFill>
                <a:srgbClr val="0070C0"/>
              </a:solidFill>
              <a:ln w="28575" cap="flat" cmpd="sng">
                <a:solidFill>
                  <a:srgbClr val="0070C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 Box 48">
                  <a:extLst>
                    <a:ext uri="{FF2B5EF4-FFF2-40B4-BE49-F238E27FC236}">
                      <a16:creationId xmlns:a16="http://schemas.microsoft.com/office/drawing/2014/main" id="{4DFF4A2C-F1DA-D855-9D1A-7775E0B015C8}"/>
                    </a:ext>
                  </a:extLst>
                </p:cNvPr>
                <p:cNvSpPr txBox="1"/>
                <p:nvPr/>
              </p:nvSpPr>
              <p:spPr>
                <a:xfrm>
                  <a:off x="8350" y="17520"/>
                  <a:ext cx="2771" cy="112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vertOverflow="overflow" horzOverflow="overflow" vert="horz" wrap="square" lIns="50800" tIns="50800" rIns="50800" bIns="50800" numCol="1" spcCol="38100" rtlCol="0" anchor="t" forceAA="0">
                  <a:spAutoFit/>
                </a:bodyPr>
                <a:lstStyle/>
                <a:p>
                  <a:pPr marL="0" marR="0" indent="0" algn="ctr" defTabSz="2438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altLang="en-US" sz="40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a:rPr lang="en-GB" altLang="en-US" sz="4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𝑥</m:t>
                            </m:r>
                          </m:e>
                          <m:sub>
                            <m:r>
                              <a:rPr lang="en-GB" altLang="en-US" sz="4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altLang="en-US" sz="4000" b="0" i="0" u="none" strike="noStrike" cap="none" spc="0" normalizeH="0" baseline="-2500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17" name="Text Box 48">
                  <a:extLst>
                    <a:ext uri="{FF2B5EF4-FFF2-40B4-BE49-F238E27FC236}">
                      <a16:creationId xmlns:a16="http://schemas.microsoft.com/office/drawing/2014/main" id="{4DFF4A2C-F1DA-D855-9D1A-7775E0B015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50" y="17520"/>
                  <a:ext cx="2771" cy="112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 Box 49">
                  <a:extLst>
                    <a:ext uri="{FF2B5EF4-FFF2-40B4-BE49-F238E27FC236}">
                      <a16:creationId xmlns:a16="http://schemas.microsoft.com/office/drawing/2014/main" id="{21AC71FA-FB0E-6287-7744-4A5401780D6D}"/>
                    </a:ext>
                  </a:extLst>
                </p:cNvPr>
                <p:cNvSpPr txBox="1"/>
                <p:nvPr/>
              </p:nvSpPr>
              <p:spPr>
                <a:xfrm>
                  <a:off x="3948" y="13615"/>
                  <a:ext cx="1636" cy="112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vertOverflow="overflow" horzOverflow="overflow" vert="horz" wrap="square" lIns="50800" tIns="50800" rIns="50800" bIns="50800" numCol="1" spcCol="38100" rtlCol="0" anchor="t" forceAA="0">
                  <a:spAutoFit/>
                </a:bodyPr>
                <a:lstStyle/>
                <a:p>
                  <a:pPr marL="0" marR="0" indent="0" algn="ctr" defTabSz="2438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altLang="en-US" sz="40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</m:ctrlPr>
                          </m:sSubPr>
                          <m:e>
                            <m:r>
                              <a:rPr lang="en-GB" alt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𝑥</m:t>
                            </m:r>
                          </m:e>
                          <m:sub>
                            <m:r>
                              <a:rPr lang="en-GB" altLang="en-US" sz="4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Helvetica Neue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altLang="en-US" sz="4000" b="0" i="0" u="none" strike="noStrike" cap="none" spc="0" normalizeH="0" baseline="-2500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18" name="Text Box 49">
                  <a:extLst>
                    <a:ext uri="{FF2B5EF4-FFF2-40B4-BE49-F238E27FC236}">
                      <a16:creationId xmlns:a16="http://schemas.microsoft.com/office/drawing/2014/main" id="{21AC71FA-FB0E-6287-7744-4A5401780D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8" y="13615"/>
                  <a:ext cx="1636" cy="112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F97FD89-6A07-2D8C-E4A9-23F763DB5475}"/>
              </a:ext>
            </a:extLst>
          </p:cNvPr>
          <p:cNvCxnSpPr>
            <a:cxnSpLocks/>
          </p:cNvCxnSpPr>
          <p:nvPr/>
        </p:nvCxnSpPr>
        <p:spPr>
          <a:xfrm flipV="1">
            <a:off x="12822865" y="9567082"/>
            <a:ext cx="3841162" cy="56333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2116E90-9290-936F-88E0-44034A385EA9}"/>
              </a:ext>
            </a:extLst>
          </p:cNvPr>
          <p:cNvCxnSpPr>
            <a:cxnSpLocks/>
          </p:cNvCxnSpPr>
          <p:nvPr/>
        </p:nvCxnSpPr>
        <p:spPr>
          <a:xfrm flipH="1" flipV="1">
            <a:off x="18844712" y="7473385"/>
            <a:ext cx="1197108" cy="106519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F3D4D355-0AAA-2993-F8A5-3D0FF1234EE1}"/>
              </a:ext>
            </a:extLst>
          </p:cNvPr>
          <p:cNvSpPr txBox="1"/>
          <p:nvPr/>
        </p:nvSpPr>
        <p:spPr>
          <a:xfrm>
            <a:off x="11721752" y="9875984"/>
            <a:ext cx="9416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36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Helvetica Neue"/>
                <a:sym typeface="Helvetica Neue"/>
              </a:rPr>
              <a:t>ok</a:t>
            </a:r>
            <a:endParaRPr lang="LID4096" dirty="0">
              <a:solidFill>
                <a:srgbClr val="0070C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1208E3C-6A06-3E9B-28D3-F1D9421A0641}"/>
              </a:ext>
            </a:extLst>
          </p:cNvPr>
          <p:cNvSpPr txBox="1"/>
          <p:nvPr/>
        </p:nvSpPr>
        <p:spPr>
          <a:xfrm>
            <a:off x="19902341" y="8602883"/>
            <a:ext cx="22567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3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lvetica Neue"/>
                <a:sym typeface="Helvetica Neue"/>
              </a:rPr>
              <a:t>anomaly</a:t>
            </a:r>
            <a:endParaRPr lang="LID4096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9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45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49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49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7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1"/>
            <a:ext cx="21590635" cy="1066282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Supervised Binary Classification vs Anomaly Detection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Text Box 39">
            <a:extLst>
              <a:ext uri="{FF2B5EF4-FFF2-40B4-BE49-F238E27FC236}">
                <a16:creationId xmlns:a16="http://schemas.microsoft.com/office/drawing/2014/main" id="{FC3252FF-1E99-8029-9AEA-AE994675CCA3}"/>
              </a:ext>
            </a:extLst>
          </p:cNvPr>
          <p:cNvSpPr txBox="1"/>
          <p:nvPr/>
        </p:nvSpPr>
        <p:spPr>
          <a:xfrm>
            <a:off x="1342390" y="8358042"/>
            <a:ext cx="10162540" cy="3426579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Availability of a large number of positive and negative examples</a:t>
            </a: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Algorithm understands how to structure the decision boundary</a:t>
            </a: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Future negative examples likely to be similar to ones in training set</a:t>
            </a:r>
          </a:p>
        </p:txBody>
      </p:sp>
      <p:sp>
        <p:nvSpPr>
          <p:cNvPr id="38" name="Text Box 71">
            <a:extLst>
              <a:ext uri="{FF2B5EF4-FFF2-40B4-BE49-F238E27FC236}">
                <a16:creationId xmlns:a16="http://schemas.microsoft.com/office/drawing/2014/main" id="{CA0AD818-F727-94FD-5456-443C9F4F175A}"/>
              </a:ext>
            </a:extLst>
          </p:cNvPr>
          <p:cNvSpPr txBox="1"/>
          <p:nvPr/>
        </p:nvSpPr>
        <p:spPr>
          <a:xfrm>
            <a:off x="12879072" y="8317398"/>
            <a:ext cx="10162540" cy="398057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If there</a:t>
            </a:r>
            <a:r>
              <a:rPr kumimoji="0" lang="en-US" altLang="en-US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 are no negative examples available during training how should the decision boundary be?</a:t>
            </a:r>
            <a:endParaRPr kumimoji="0" lang="en-US" altLang="en-US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en-US" altLang="en-US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sym typeface="Helvetica Neue"/>
            </a:endParaRPr>
          </a:p>
          <a:p>
            <a:pPr marL="571500" marR="0" indent="-5715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Examples:</a:t>
            </a:r>
          </a:p>
          <a:p>
            <a:pPr marL="1200150" marR="0" lvl="1" indent="-74295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</a:pPr>
            <a:r>
              <a:rPr kumimoji="0" lang="en-US" alt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Fraud detection</a:t>
            </a:r>
          </a:p>
          <a:p>
            <a:pPr marL="1200150" marR="0" lvl="1" indent="-74295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</a:pPr>
            <a:r>
              <a:rPr kumimoji="0" lang="en-US" alt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Machine monitoring</a:t>
            </a:r>
          </a:p>
        </p:txBody>
      </p:sp>
      <p:sp>
        <p:nvSpPr>
          <p:cNvPr id="87" name="Freeform 30">
            <a:extLst>
              <a:ext uri="{FF2B5EF4-FFF2-40B4-BE49-F238E27FC236}">
                <a16:creationId xmlns:a16="http://schemas.microsoft.com/office/drawing/2014/main" id="{671F968C-F7B0-DB62-1EB4-E187487303C5}"/>
              </a:ext>
            </a:extLst>
          </p:cNvPr>
          <p:cNvSpPr/>
          <p:nvPr/>
        </p:nvSpPr>
        <p:spPr>
          <a:xfrm>
            <a:off x="5364480" y="4169410"/>
            <a:ext cx="2701290" cy="3604260"/>
          </a:xfrm>
          <a:custGeom>
            <a:avLst/>
            <a:gdLst>
              <a:gd name="connisteX0" fmla="*/ 2072352 w 2701002"/>
              <a:gd name="connsiteY0" fmla="*/ 0 h 3737217"/>
              <a:gd name="connisteX1" fmla="*/ 14952 w 2701002"/>
              <a:gd name="connsiteY1" fmla="*/ 1943100 h 3737217"/>
              <a:gd name="connisteX2" fmla="*/ 1348452 w 2701002"/>
              <a:gd name="connsiteY2" fmla="*/ 3657600 h 3737217"/>
              <a:gd name="connisteX3" fmla="*/ 2701002 w 2701002"/>
              <a:gd name="connsiteY3" fmla="*/ 3314700 h 3737217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2701003" h="3737217">
                <a:moveTo>
                  <a:pt x="2072353" y="0"/>
                </a:moveTo>
                <a:cubicBezTo>
                  <a:pt x="1634203" y="354330"/>
                  <a:pt x="159733" y="1211580"/>
                  <a:pt x="14953" y="1943100"/>
                </a:cubicBezTo>
                <a:cubicBezTo>
                  <a:pt x="-129827" y="2674620"/>
                  <a:pt x="811243" y="3383280"/>
                  <a:pt x="1348453" y="3657600"/>
                </a:cubicBezTo>
                <a:cubicBezTo>
                  <a:pt x="1885663" y="3931920"/>
                  <a:pt x="2457163" y="3417570"/>
                  <a:pt x="2701003" y="3314700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dash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CEC25F1-55D0-BD13-1A4A-D57C15B1C157}"/>
              </a:ext>
            </a:extLst>
          </p:cNvPr>
          <p:cNvGrpSpPr/>
          <p:nvPr/>
        </p:nvGrpSpPr>
        <p:grpSpPr>
          <a:xfrm>
            <a:off x="3251835" y="3708400"/>
            <a:ext cx="5099685" cy="4315460"/>
            <a:chOff x="3251835" y="3708400"/>
            <a:chExt cx="5099685" cy="4315460"/>
          </a:xfrm>
        </p:grpSpPr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19058876-3AD1-6312-9E70-EC3DBDC750F6}"/>
                </a:ext>
              </a:extLst>
            </p:cNvPr>
            <p:cNvCxnSpPr/>
            <p:nvPr/>
          </p:nvCxnSpPr>
          <p:spPr>
            <a:xfrm flipH="1" flipV="1">
              <a:off x="3251835" y="3708400"/>
              <a:ext cx="15240" cy="4307840"/>
            </a:xfrm>
            <a:prstGeom prst="straightConnector1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arrow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A6D7B55D-EEB4-3DC1-108D-C0CFAC699C23}"/>
                </a:ext>
              </a:extLst>
            </p:cNvPr>
            <p:cNvCxnSpPr/>
            <p:nvPr/>
          </p:nvCxnSpPr>
          <p:spPr>
            <a:xfrm flipV="1">
              <a:off x="3253105" y="8016240"/>
              <a:ext cx="5098415" cy="7620"/>
            </a:xfrm>
            <a:prstGeom prst="straightConnector1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headEnd type="none"/>
              <a:tailEnd type="arrow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A416A8CA-7BBB-6547-2759-C3515A04712B}"/>
                </a:ext>
              </a:extLst>
            </p:cNvPr>
            <p:cNvSpPr/>
            <p:nvPr/>
          </p:nvSpPr>
          <p:spPr>
            <a:xfrm rot="540000">
              <a:off x="3815715" y="6355715"/>
              <a:ext cx="323850" cy="313055"/>
            </a:xfrm>
            <a:prstGeom prst="ellipse">
              <a:avLst/>
            </a:prstGeom>
            <a:solidFill>
              <a:srgbClr val="0070C0"/>
            </a:solidFill>
            <a:ln w="28575" cap="flat" cmpd="sng">
              <a:solidFill>
                <a:srgbClr val="0070C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F00AB850-A9B6-9F4E-A0F6-20B3A4E85B1A}"/>
                </a:ext>
              </a:extLst>
            </p:cNvPr>
            <p:cNvSpPr/>
            <p:nvPr/>
          </p:nvSpPr>
          <p:spPr>
            <a:xfrm rot="540000">
              <a:off x="4184650" y="6991350"/>
              <a:ext cx="323850" cy="313055"/>
            </a:xfrm>
            <a:prstGeom prst="ellipse">
              <a:avLst/>
            </a:prstGeom>
            <a:solidFill>
              <a:srgbClr val="0070C0"/>
            </a:solidFill>
            <a:ln w="28575" cap="flat" cmpd="sng">
              <a:solidFill>
                <a:srgbClr val="0070C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9CDFC989-B38E-0DCD-DA71-2C35B4995EA1}"/>
                </a:ext>
              </a:extLst>
            </p:cNvPr>
            <p:cNvSpPr/>
            <p:nvPr/>
          </p:nvSpPr>
          <p:spPr>
            <a:xfrm rot="540000">
              <a:off x="4952365" y="6715760"/>
              <a:ext cx="323850" cy="313055"/>
            </a:xfrm>
            <a:prstGeom prst="ellipse">
              <a:avLst/>
            </a:prstGeom>
            <a:solidFill>
              <a:srgbClr val="0070C0"/>
            </a:solidFill>
            <a:ln w="28575" cap="flat" cmpd="sng">
              <a:solidFill>
                <a:srgbClr val="0070C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4613A582-7128-1D10-444A-DDBE861F4A86}"/>
                </a:ext>
              </a:extLst>
            </p:cNvPr>
            <p:cNvSpPr/>
            <p:nvPr/>
          </p:nvSpPr>
          <p:spPr>
            <a:xfrm rot="540000">
              <a:off x="5480685" y="7351395"/>
              <a:ext cx="323850" cy="313055"/>
            </a:xfrm>
            <a:prstGeom prst="ellipse">
              <a:avLst/>
            </a:prstGeom>
            <a:solidFill>
              <a:srgbClr val="0070C0"/>
            </a:solidFill>
            <a:ln w="28575" cap="flat" cmpd="sng">
              <a:solidFill>
                <a:srgbClr val="0070C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5F28F0AC-C523-C809-A688-212E275722D2}"/>
                </a:ext>
              </a:extLst>
            </p:cNvPr>
            <p:cNvSpPr/>
            <p:nvPr/>
          </p:nvSpPr>
          <p:spPr>
            <a:xfrm rot="540000">
              <a:off x="4583430" y="5854065"/>
              <a:ext cx="323850" cy="313055"/>
            </a:xfrm>
            <a:prstGeom prst="ellipse">
              <a:avLst/>
            </a:prstGeom>
            <a:solidFill>
              <a:srgbClr val="0070C0"/>
            </a:solidFill>
            <a:ln w="28575" cap="flat" cmpd="sng">
              <a:solidFill>
                <a:srgbClr val="0070C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9875B26E-C988-5C7C-760A-5E6EF6753945}"/>
                </a:ext>
              </a:extLst>
            </p:cNvPr>
            <p:cNvSpPr/>
            <p:nvPr/>
          </p:nvSpPr>
          <p:spPr>
            <a:xfrm rot="540000">
              <a:off x="4037965" y="5219700"/>
              <a:ext cx="323850" cy="313055"/>
            </a:xfrm>
            <a:prstGeom prst="ellipse">
              <a:avLst/>
            </a:prstGeom>
            <a:solidFill>
              <a:srgbClr val="0070C0"/>
            </a:solidFill>
            <a:ln w="28575" cap="flat" cmpd="sng">
              <a:solidFill>
                <a:srgbClr val="0070C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94E801CF-71A5-ED56-9EF7-8EB705028966}"/>
                </a:ext>
              </a:extLst>
            </p:cNvPr>
            <p:cNvSpPr/>
            <p:nvPr/>
          </p:nvSpPr>
          <p:spPr>
            <a:xfrm rot="540000">
              <a:off x="4742815" y="4692015"/>
              <a:ext cx="323850" cy="313055"/>
            </a:xfrm>
            <a:prstGeom prst="ellipse">
              <a:avLst/>
            </a:prstGeom>
            <a:solidFill>
              <a:srgbClr val="0070C0"/>
            </a:solidFill>
            <a:ln w="28575" cap="flat" cmpd="sng">
              <a:solidFill>
                <a:srgbClr val="0070C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F7A405DB-4B06-C80D-0A34-2287EE5F8961}"/>
                </a:ext>
              </a:extLst>
            </p:cNvPr>
            <p:cNvSpPr/>
            <p:nvPr/>
          </p:nvSpPr>
          <p:spPr>
            <a:xfrm rot="540000">
              <a:off x="5480685" y="4859655"/>
              <a:ext cx="323850" cy="313055"/>
            </a:xfrm>
            <a:prstGeom prst="ellipse">
              <a:avLst/>
            </a:prstGeom>
            <a:solidFill>
              <a:srgbClr val="0070C0"/>
            </a:solidFill>
            <a:ln w="28575" cap="flat" cmpd="sng">
              <a:solidFill>
                <a:srgbClr val="0070C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38266EBD-F311-5ABE-DDFD-D85AA0246C6F}"/>
                </a:ext>
              </a:extLst>
            </p:cNvPr>
            <p:cNvSpPr/>
            <p:nvPr/>
          </p:nvSpPr>
          <p:spPr>
            <a:xfrm rot="540000">
              <a:off x="5849620" y="5854065"/>
              <a:ext cx="323850" cy="313055"/>
            </a:xfrm>
            <a:prstGeom prst="ellipse">
              <a:avLst/>
            </a:prstGeom>
            <a:solidFill>
              <a:srgbClr val="FF0000"/>
            </a:solidFill>
            <a:ln w="28575" cap="flat" cmpd="sng">
              <a:solidFill>
                <a:srgbClr val="FF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63A5A38C-B18E-7C79-7F58-D8A6D0D55849}"/>
                </a:ext>
              </a:extLst>
            </p:cNvPr>
            <p:cNvSpPr/>
            <p:nvPr/>
          </p:nvSpPr>
          <p:spPr>
            <a:xfrm rot="540000">
              <a:off x="6457315" y="5494020"/>
              <a:ext cx="323850" cy="313055"/>
            </a:xfrm>
            <a:prstGeom prst="ellipse">
              <a:avLst/>
            </a:prstGeom>
            <a:solidFill>
              <a:srgbClr val="FF0000"/>
            </a:solidFill>
            <a:ln w="28575" cap="flat" cmpd="sng">
              <a:solidFill>
                <a:srgbClr val="FF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D8F68F17-2900-6AAB-5470-DCA247E1584E}"/>
                </a:ext>
              </a:extLst>
            </p:cNvPr>
            <p:cNvSpPr/>
            <p:nvPr/>
          </p:nvSpPr>
          <p:spPr>
            <a:xfrm rot="540000">
              <a:off x="6304915" y="6214110"/>
              <a:ext cx="323850" cy="313055"/>
            </a:xfrm>
            <a:prstGeom prst="ellipse">
              <a:avLst/>
            </a:prstGeom>
            <a:solidFill>
              <a:srgbClr val="FF0000"/>
            </a:solidFill>
            <a:ln w="28575" cap="flat" cmpd="sng">
              <a:solidFill>
                <a:srgbClr val="FF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D94F34B7-7225-1F1A-612B-45B6B7F4BC1F}"/>
                </a:ext>
              </a:extLst>
            </p:cNvPr>
            <p:cNvSpPr/>
            <p:nvPr/>
          </p:nvSpPr>
          <p:spPr>
            <a:xfrm rot="540000">
              <a:off x="4037965" y="4499610"/>
              <a:ext cx="323850" cy="313055"/>
            </a:xfrm>
            <a:prstGeom prst="ellipse">
              <a:avLst/>
            </a:prstGeom>
            <a:solidFill>
              <a:srgbClr val="0070C0"/>
            </a:solidFill>
            <a:ln w="28575" cap="flat" cmpd="sng">
              <a:solidFill>
                <a:srgbClr val="0070C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1BB1C09D-0358-35DD-35E3-BD551ABAF064}"/>
                </a:ext>
              </a:extLst>
            </p:cNvPr>
            <p:cNvSpPr/>
            <p:nvPr/>
          </p:nvSpPr>
          <p:spPr>
            <a:xfrm rot="540000">
              <a:off x="4742815" y="7352030"/>
              <a:ext cx="323850" cy="313055"/>
            </a:xfrm>
            <a:prstGeom prst="ellipse">
              <a:avLst/>
            </a:prstGeom>
            <a:solidFill>
              <a:srgbClr val="0070C0"/>
            </a:solidFill>
            <a:ln w="28575" cap="flat" cmpd="sng">
              <a:solidFill>
                <a:srgbClr val="0070C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52F61B45-672B-6DA3-2391-71FCBA59AC95}"/>
                </a:ext>
              </a:extLst>
            </p:cNvPr>
            <p:cNvSpPr/>
            <p:nvPr/>
          </p:nvSpPr>
          <p:spPr>
            <a:xfrm rot="540000">
              <a:off x="7085965" y="5995670"/>
              <a:ext cx="323850" cy="313055"/>
            </a:xfrm>
            <a:prstGeom prst="ellipse">
              <a:avLst/>
            </a:prstGeom>
            <a:solidFill>
              <a:srgbClr val="FF0000"/>
            </a:solidFill>
            <a:ln w="28575" cap="flat" cmpd="sng">
              <a:solidFill>
                <a:srgbClr val="FF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321091F5-F403-944C-8681-501F7B39D72F}"/>
                </a:ext>
              </a:extLst>
            </p:cNvPr>
            <p:cNvSpPr/>
            <p:nvPr/>
          </p:nvSpPr>
          <p:spPr>
            <a:xfrm rot="540000">
              <a:off x="6457315" y="6730365"/>
              <a:ext cx="323850" cy="313055"/>
            </a:xfrm>
            <a:prstGeom prst="ellipse">
              <a:avLst/>
            </a:prstGeom>
            <a:solidFill>
              <a:srgbClr val="FF0000"/>
            </a:solidFill>
            <a:ln w="28575" cap="flat" cmpd="sng">
              <a:solidFill>
                <a:srgbClr val="FF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73285AEB-3263-6BA7-87AB-77FD03DA4619}"/>
                </a:ext>
              </a:extLst>
            </p:cNvPr>
            <p:cNvSpPr/>
            <p:nvPr/>
          </p:nvSpPr>
          <p:spPr>
            <a:xfrm rot="540000">
              <a:off x="3446780" y="5635625"/>
              <a:ext cx="323850" cy="313055"/>
            </a:xfrm>
            <a:prstGeom prst="ellipse">
              <a:avLst/>
            </a:prstGeom>
            <a:solidFill>
              <a:srgbClr val="0070C0"/>
            </a:solidFill>
            <a:ln w="28575" cap="flat" cmpd="sng">
              <a:solidFill>
                <a:srgbClr val="0070C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D3A58A24-6A45-6C6B-90DC-EE68F49796DD}"/>
                </a:ext>
              </a:extLst>
            </p:cNvPr>
            <p:cNvSpPr/>
            <p:nvPr/>
          </p:nvSpPr>
          <p:spPr>
            <a:xfrm rot="540000">
              <a:off x="4952365" y="5275580"/>
              <a:ext cx="323850" cy="313055"/>
            </a:xfrm>
            <a:prstGeom prst="ellipse">
              <a:avLst/>
            </a:prstGeom>
            <a:solidFill>
              <a:srgbClr val="0070C0"/>
            </a:solidFill>
            <a:ln w="28575" cap="flat" cmpd="sng">
              <a:solidFill>
                <a:srgbClr val="0070C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D5D401C3-461E-3190-C1A5-53F229EB65DD}"/>
                </a:ext>
              </a:extLst>
            </p:cNvPr>
            <p:cNvSpPr/>
            <p:nvPr/>
          </p:nvSpPr>
          <p:spPr>
            <a:xfrm rot="540000">
              <a:off x="6717030" y="4859655"/>
              <a:ext cx="323850" cy="313055"/>
            </a:xfrm>
            <a:prstGeom prst="ellipse">
              <a:avLst/>
            </a:prstGeom>
            <a:solidFill>
              <a:srgbClr val="FF0000"/>
            </a:solidFill>
            <a:ln w="28575" cap="flat" cmpd="sng">
              <a:solidFill>
                <a:srgbClr val="FF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A207135A-3068-3052-39EE-859FB3C19E55}"/>
                </a:ext>
              </a:extLst>
            </p:cNvPr>
            <p:cNvSpPr/>
            <p:nvPr/>
          </p:nvSpPr>
          <p:spPr>
            <a:xfrm rot="540000">
              <a:off x="5111750" y="4331970"/>
              <a:ext cx="323850" cy="313055"/>
            </a:xfrm>
            <a:prstGeom prst="ellipse">
              <a:avLst/>
            </a:prstGeom>
            <a:solidFill>
              <a:srgbClr val="0070C0"/>
            </a:solidFill>
            <a:ln w="28575" cap="flat" cmpd="sng">
              <a:solidFill>
                <a:srgbClr val="0070C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3CE34FC6-C84C-BB26-0EDC-B434378B0D35}"/>
                </a:ext>
              </a:extLst>
            </p:cNvPr>
            <p:cNvSpPr/>
            <p:nvPr/>
          </p:nvSpPr>
          <p:spPr>
            <a:xfrm rot="540000">
              <a:off x="7085965" y="6715760"/>
              <a:ext cx="323850" cy="313055"/>
            </a:xfrm>
            <a:prstGeom prst="ellipse">
              <a:avLst/>
            </a:prstGeom>
            <a:solidFill>
              <a:srgbClr val="FF0000"/>
            </a:solidFill>
            <a:ln w="28575" cap="flat" cmpd="sng">
              <a:solidFill>
                <a:srgbClr val="FF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8161A9D9-9D83-367C-CF7C-D93B12B2071A}"/>
                </a:ext>
              </a:extLst>
            </p:cNvPr>
            <p:cNvSpPr/>
            <p:nvPr/>
          </p:nvSpPr>
          <p:spPr>
            <a:xfrm rot="540000">
              <a:off x="7085965" y="5494020"/>
              <a:ext cx="323850" cy="313055"/>
            </a:xfrm>
            <a:prstGeom prst="ellipse">
              <a:avLst/>
            </a:prstGeom>
            <a:solidFill>
              <a:srgbClr val="FF0000"/>
            </a:solidFill>
            <a:ln w="28575" cap="flat" cmpd="sng">
              <a:solidFill>
                <a:srgbClr val="FF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BE8D876-F464-C975-FE4C-E64E69B28742}"/>
                </a:ext>
              </a:extLst>
            </p:cNvPr>
            <p:cNvSpPr/>
            <p:nvPr/>
          </p:nvSpPr>
          <p:spPr>
            <a:xfrm rot="540000">
              <a:off x="7282180" y="4499610"/>
              <a:ext cx="323850" cy="313055"/>
            </a:xfrm>
            <a:prstGeom prst="ellipse">
              <a:avLst/>
            </a:prstGeom>
            <a:solidFill>
              <a:srgbClr val="FF0000"/>
            </a:solidFill>
            <a:ln w="28575" cap="flat" cmpd="sng">
              <a:solidFill>
                <a:srgbClr val="FF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0D56E3B4-FAAC-A832-CD4D-0CD43B31AD82}"/>
                </a:ext>
              </a:extLst>
            </p:cNvPr>
            <p:cNvSpPr/>
            <p:nvPr/>
          </p:nvSpPr>
          <p:spPr>
            <a:xfrm rot="540000">
              <a:off x="6088380" y="5219700"/>
              <a:ext cx="323850" cy="313055"/>
            </a:xfrm>
            <a:prstGeom prst="ellipse">
              <a:avLst/>
            </a:prstGeom>
            <a:solidFill>
              <a:srgbClr val="FF0000"/>
            </a:solidFill>
            <a:ln w="28575" cap="flat" cmpd="sng">
              <a:solidFill>
                <a:srgbClr val="FF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110BCB9C-AA10-C659-F1B6-C6A1F9062516}"/>
                </a:ext>
              </a:extLst>
            </p:cNvPr>
            <p:cNvSpPr/>
            <p:nvPr/>
          </p:nvSpPr>
          <p:spPr>
            <a:xfrm rot="540000">
              <a:off x="5719445" y="6370320"/>
              <a:ext cx="323850" cy="313055"/>
            </a:xfrm>
            <a:prstGeom prst="ellipse">
              <a:avLst/>
            </a:prstGeom>
            <a:solidFill>
              <a:srgbClr val="FF0000"/>
            </a:solidFill>
            <a:ln w="28575" cap="flat" cmpd="sng">
              <a:solidFill>
                <a:srgbClr val="FF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CE3AF916-4DD0-D0F3-7C28-5E5CB84E14BC}"/>
                </a:ext>
              </a:extLst>
            </p:cNvPr>
            <p:cNvSpPr/>
            <p:nvPr/>
          </p:nvSpPr>
          <p:spPr>
            <a:xfrm rot="540000">
              <a:off x="6826250" y="7171690"/>
              <a:ext cx="323850" cy="313055"/>
            </a:xfrm>
            <a:prstGeom prst="ellipse">
              <a:avLst/>
            </a:prstGeom>
            <a:solidFill>
              <a:srgbClr val="FF0000"/>
            </a:solidFill>
            <a:ln w="28575" cap="flat" cmpd="sng">
              <a:solidFill>
                <a:srgbClr val="FF000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8D42C9F6-DE74-A5E5-DCAC-E863890446FF}"/>
                </a:ext>
              </a:extLst>
            </p:cNvPr>
            <p:cNvSpPr/>
            <p:nvPr/>
          </p:nvSpPr>
          <p:spPr>
            <a:xfrm rot="540000">
              <a:off x="6304915" y="4331970"/>
              <a:ext cx="323850" cy="313055"/>
            </a:xfrm>
            <a:prstGeom prst="ellipse">
              <a:avLst/>
            </a:prstGeom>
            <a:solidFill>
              <a:srgbClr val="0070C0"/>
            </a:solidFill>
            <a:ln w="28575" cap="flat" cmpd="sng">
              <a:solidFill>
                <a:srgbClr val="0070C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5DAA2D00-24AA-0F3C-96CF-14D712F99E98}"/>
                </a:ext>
              </a:extLst>
            </p:cNvPr>
            <p:cNvSpPr/>
            <p:nvPr/>
          </p:nvSpPr>
          <p:spPr>
            <a:xfrm rot="540000">
              <a:off x="6088380" y="7531735"/>
              <a:ext cx="323850" cy="313055"/>
            </a:xfrm>
            <a:prstGeom prst="ellipse">
              <a:avLst/>
            </a:prstGeom>
            <a:solidFill>
              <a:srgbClr val="0070C0"/>
            </a:solidFill>
            <a:ln w="28575" cap="flat" cmpd="sng">
              <a:solidFill>
                <a:srgbClr val="0070C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94" name="Freeform 76">
            <a:extLst>
              <a:ext uri="{FF2B5EF4-FFF2-40B4-BE49-F238E27FC236}">
                <a16:creationId xmlns:a16="http://schemas.microsoft.com/office/drawing/2014/main" id="{D3999180-458D-B09A-404A-92A06F740482}"/>
              </a:ext>
            </a:extLst>
          </p:cNvPr>
          <p:cNvSpPr/>
          <p:nvPr/>
        </p:nvSpPr>
        <p:spPr>
          <a:xfrm>
            <a:off x="17491075" y="4177030"/>
            <a:ext cx="2701290" cy="3604260"/>
          </a:xfrm>
          <a:custGeom>
            <a:avLst/>
            <a:gdLst>
              <a:gd name="connisteX0" fmla="*/ 2072352 w 2701002"/>
              <a:gd name="connsiteY0" fmla="*/ 0 h 3737217"/>
              <a:gd name="connisteX1" fmla="*/ 14952 w 2701002"/>
              <a:gd name="connsiteY1" fmla="*/ 1943100 h 3737217"/>
              <a:gd name="connisteX2" fmla="*/ 1348452 w 2701002"/>
              <a:gd name="connsiteY2" fmla="*/ 3657600 h 3737217"/>
              <a:gd name="connisteX3" fmla="*/ 2701002 w 2701002"/>
              <a:gd name="connsiteY3" fmla="*/ 3314700 h 3737217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2701003" h="3737217">
                <a:moveTo>
                  <a:pt x="2072353" y="0"/>
                </a:moveTo>
                <a:cubicBezTo>
                  <a:pt x="1634203" y="354330"/>
                  <a:pt x="159733" y="1211580"/>
                  <a:pt x="14953" y="1943100"/>
                </a:cubicBezTo>
                <a:cubicBezTo>
                  <a:pt x="-129827" y="2674620"/>
                  <a:pt x="811243" y="3383280"/>
                  <a:pt x="1348453" y="3657600"/>
                </a:cubicBezTo>
                <a:cubicBezTo>
                  <a:pt x="1885663" y="3931920"/>
                  <a:pt x="2457163" y="3417570"/>
                  <a:pt x="2701003" y="3314700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dash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D5289CB2-53AA-32B9-72F8-FBA14758E072}"/>
              </a:ext>
            </a:extLst>
          </p:cNvPr>
          <p:cNvGrpSpPr/>
          <p:nvPr/>
        </p:nvGrpSpPr>
        <p:grpSpPr>
          <a:xfrm>
            <a:off x="15378430" y="3716020"/>
            <a:ext cx="5099050" cy="4315460"/>
            <a:chOff x="24218" y="5300"/>
            <a:chExt cx="8030" cy="6796"/>
          </a:xfrm>
        </p:grpSpPr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85CA887B-36AF-AE3D-F058-2913F816845E}"/>
                </a:ext>
              </a:extLst>
            </p:cNvPr>
            <p:cNvCxnSpPr/>
            <p:nvPr/>
          </p:nvCxnSpPr>
          <p:spPr>
            <a:xfrm flipH="1" flipV="1">
              <a:off x="24218" y="5300"/>
              <a:ext cx="24" cy="6784"/>
            </a:xfrm>
            <a:prstGeom prst="straightConnector1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arrow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45F3FD4F-A94D-59E5-377A-019D515D863C}"/>
                </a:ext>
              </a:extLst>
            </p:cNvPr>
            <p:cNvCxnSpPr/>
            <p:nvPr/>
          </p:nvCxnSpPr>
          <p:spPr>
            <a:xfrm flipV="1">
              <a:off x="24220" y="12084"/>
              <a:ext cx="8029" cy="12"/>
            </a:xfrm>
            <a:prstGeom prst="straightConnector1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headEnd type="none"/>
              <a:tailEnd type="arrow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E2887211-6543-3DC7-DEC0-EC5363A72EC0}"/>
                </a:ext>
              </a:extLst>
            </p:cNvPr>
            <p:cNvSpPr/>
            <p:nvPr/>
          </p:nvSpPr>
          <p:spPr>
            <a:xfrm rot="540000">
              <a:off x="25106" y="9469"/>
              <a:ext cx="510" cy="493"/>
            </a:xfrm>
            <a:prstGeom prst="ellipse">
              <a:avLst/>
            </a:prstGeom>
            <a:solidFill>
              <a:srgbClr val="0070C0"/>
            </a:solidFill>
            <a:ln w="28575" cap="flat" cmpd="sng">
              <a:solidFill>
                <a:srgbClr val="0070C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E2D6A0B2-68B2-34B2-496D-F3A95939D846}"/>
                </a:ext>
              </a:extLst>
            </p:cNvPr>
            <p:cNvSpPr/>
            <p:nvPr/>
          </p:nvSpPr>
          <p:spPr>
            <a:xfrm rot="540000">
              <a:off x="25687" y="10470"/>
              <a:ext cx="510" cy="493"/>
            </a:xfrm>
            <a:prstGeom prst="ellipse">
              <a:avLst/>
            </a:prstGeom>
            <a:solidFill>
              <a:srgbClr val="0070C0"/>
            </a:solidFill>
            <a:ln w="28575" cap="flat" cmpd="sng">
              <a:solidFill>
                <a:srgbClr val="0070C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0CB3F291-04AD-266D-5BC0-A75D35DE079A}"/>
                </a:ext>
              </a:extLst>
            </p:cNvPr>
            <p:cNvSpPr/>
            <p:nvPr/>
          </p:nvSpPr>
          <p:spPr>
            <a:xfrm rot="540000">
              <a:off x="26896" y="10036"/>
              <a:ext cx="510" cy="493"/>
            </a:xfrm>
            <a:prstGeom prst="ellipse">
              <a:avLst/>
            </a:prstGeom>
            <a:solidFill>
              <a:srgbClr val="0070C0"/>
            </a:solidFill>
            <a:ln w="28575" cap="flat" cmpd="sng">
              <a:solidFill>
                <a:srgbClr val="0070C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748D2B55-B560-C308-3306-9C466AE9651B}"/>
                </a:ext>
              </a:extLst>
            </p:cNvPr>
            <p:cNvSpPr/>
            <p:nvPr/>
          </p:nvSpPr>
          <p:spPr>
            <a:xfrm rot="540000">
              <a:off x="27728" y="11037"/>
              <a:ext cx="510" cy="493"/>
            </a:xfrm>
            <a:prstGeom prst="ellipse">
              <a:avLst/>
            </a:prstGeom>
            <a:solidFill>
              <a:srgbClr val="0070C0"/>
            </a:solidFill>
            <a:ln w="28575" cap="flat" cmpd="sng">
              <a:solidFill>
                <a:srgbClr val="0070C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65C2F61C-8E66-7995-92BB-0402D594DC8D}"/>
                </a:ext>
              </a:extLst>
            </p:cNvPr>
            <p:cNvSpPr/>
            <p:nvPr/>
          </p:nvSpPr>
          <p:spPr>
            <a:xfrm rot="540000">
              <a:off x="26315" y="8679"/>
              <a:ext cx="510" cy="493"/>
            </a:xfrm>
            <a:prstGeom prst="ellipse">
              <a:avLst/>
            </a:prstGeom>
            <a:solidFill>
              <a:srgbClr val="0070C0"/>
            </a:solidFill>
            <a:ln w="28575" cap="flat" cmpd="sng">
              <a:solidFill>
                <a:srgbClr val="0070C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E22AAB22-9E1F-0EA7-02F2-D866F0CB668C}"/>
                </a:ext>
              </a:extLst>
            </p:cNvPr>
            <p:cNvSpPr/>
            <p:nvPr/>
          </p:nvSpPr>
          <p:spPr>
            <a:xfrm rot="540000">
              <a:off x="25456" y="7680"/>
              <a:ext cx="510" cy="493"/>
            </a:xfrm>
            <a:prstGeom prst="ellipse">
              <a:avLst/>
            </a:prstGeom>
            <a:solidFill>
              <a:srgbClr val="0070C0"/>
            </a:solidFill>
            <a:ln w="28575" cap="flat" cmpd="sng">
              <a:solidFill>
                <a:srgbClr val="0070C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A9296BF2-1C38-5E4B-BB1B-EC3745E39123}"/>
                </a:ext>
              </a:extLst>
            </p:cNvPr>
            <p:cNvSpPr/>
            <p:nvPr/>
          </p:nvSpPr>
          <p:spPr>
            <a:xfrm rot="540000">
              <a:off x="26566" y="6849"/>
              <a:ext cx="510" cy="493"/>
            </a:xfrm>
            <a:prstGeom prst="ellipse">
              <a:avLst/>
            </a:prstGeom>
            <a:solidFill>
              <a:srgbClr val="0070C0"/>
            </a:solidFill>
            <a:ln w="28575" cap="flat" cmpd="sng">
              <a:solidFill>
                <a:srgbClr val="0070C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E4AE2135-0FE1-2E2F-A374-D6E15C28E954}"/>
                </a:ext>
              </a:extLst>
            </p:cNvPr>
            <p:cNvSpPr/>
            <p:nvPr/>
          </p:nvSpPr>
          <p:spPr>
            <a:xfrm rot="540000">
              <a:off x="27728" y="7113"/>
              <a:ext cx="510" cy="493"/>
            </a:xfrm>
            <a:prstGeom prst="ellipse">
              <a:avLst/>
            </a:prstGeom>
            <a:solidFill>
              <a:srgbClr val="0070C0"/>
            </a:solidFill>
            <a:ln w="28575" cap="flat" cmpd="sng">
              <a:solidFill>
                <a:srgbClr val="0070C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359ED01A-5118-F9F2-6422-E6BCADFA1F66}"/>
                </a:ext>
              </a:extLst>
            </p:cNvPr>
            <p:cNvSpPr/>
            <p:nvPr/>
          </p:nvSpPr>
          <p:spPr>
            <a:xfrm rot="540000">
              <a:off x="25456" y="6546"/>
              <a:ext cx="510" cy="493"/>
            </a:xfrm>
            <a:prstGeom prst="ellipse">
              <a:avLst/>
            </a:prstGeom>
            <a:solidFill>
              <a:srgbClr val="0070C0"/>
            </a:solidFill>
            <a:ln w="28575" cap="flat" cmpd="sng">
              <a:solidFill>
                <a:srgbClr val="0070C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7CC9F461-A93D-4D03-70C3-0B415E40FA19}"/>
                </a:ext>
              </a:extLst>
            </p:cNvPr>
            <p:cNvSpPr/>
            <p:nvPr/>
          </p:nvSpPr>
          <p:spPr>
            <a:xfrm rot="540000">
              <a:off x="26566" y="11038"/>
              <a:ext cx="510" cy="493"/>
            </a:xfrm>
            <a:prstGeom prst="ellipse">
              <a:avLst/>
            </a:prstGeom>
            <a:solidFill>
              <a:srgbClr val="0070C0"/>
            </a:solidFill>
            <a:ln w="28575" cap="flat" cmpd="sng">
              <a:solidFill>
                <a:srgbClr val="0070C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94BDCF18-BB27-3E72-435E-8C060F81E295}"/>
                </a:ext>
              </a:extLst>
            </p:cNvPr>
            <p:cNvSpPr/>
            <p:nvPr/>
          </p:nvSpPr>
          <p:spPr>
            <a:xfrm rot="540000">
              <a:off x="24525" y="8335"/>
              <a:ext cx="510" cy="493"/>
            </a:xfrm>
            <a:prstGeom prst="ellipse">
              <a:avLst/>
            </a:prstGeom>
            <a:solidFill>
              <a:srgbClr val="0070C0"/>
            </a:solidFill>
            <a:ln w="28575" cap="flat" cmpd="sng">
              <a:solidFill>
                <a:srgbClr val="0070C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04EA3AA4-0280-C04B-EFD4-136811AD8869}"/>
                </a:ext>
              </a:extLst>
            </p:cNvPr>
            <p:cNvSpPr/>
            <p:nvPr/>
          </p:nvSpPr>
          <p:spPr>
            <a:xfrm rot="540000">
              <a:off x="26896" y="7768"/>
              <a:ext cx="510" cy="493"/>
            </a:xfrm>
            <a:prstGeom prst="ellipse">
              <a:avLst/>
            </a:prstGeom>
            <a:solidFill>
              <a:srgbClr val="0070C0"/>
            </a:solidFill>
            <a:ln w="28575" cap="flat" cmpd="sng">
              <a:solidFill>
                <a:srgbClr val="0070C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70913361-016F-95B5-4669-E4A6539D3381}"/>
                </a:ext>
              </a:extLst>
            </p:cNvPr>
            <p:cNvSpPr/>
            <p:nvPr/>
          </p:nvSpPr>
          <p:spPr>
            <a:xfrm rot="540000">
              <a:off x="27147" y="6282"/>
              <a:ext cx="510" cy="493"/>
            </a:xfrm>
            <a:prstGeom prst="ellipse">
              <a:avLst/>
            </a:prstGeom>
            <a:solidFill>
              <a:srgbClr val="0070C0"/>
            </a:solidFill>
            <a:ln w="28575" cap="flat" cmpd="sng">
              <a:solidFill>
                <a:srgbClr val="0070C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B36A5C75-D8A7-91F1-306B-8018E03505C6}"/>
                </a:ext>
              </a:extLst>
            </p:cNvPr>
            <p:cNvSpPr/>
            <p:nvPr/>
          </p:nvSpPr>
          <p:spPr>
            <a:xfrm rot="540000">
              <a:off x="29026" y="6282"/>
              <a:ext cx="510" cy="493"/>
            </a:xfrm>
            <a:prstGeom prst="ellipse">
              <a:avLst/>
            </a:prstGeom>
            <a:solidFill>
              <a:srgbClr val="0070C0"/>
            </a:solidFill>
            <a:ln w="28575" cap="flat" cmpd="sng">
              <a:solidFill>
                <a:srgbClr val="0070C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79D17937-9558-9454-5779-A06D9CDF1563}"/>
                </a:ext>
              </a:extLst>
            </p:cNvPr>
            <p:cNvSpPr/>
            <p:nvPr/>
          </p:nvSpPr>
          <p:spPr>
            <a:xfrm rot="540000">
              <a:off x="28685" y="11321"/>
              <a:ext cx="510" cy="493"/>
            </a:xfrm>
            <a:prstGeom prst="ellipse">
              <a:avLst/>
            </a:prstGeom>
            <a:solidFill>
              <a:srgbClr val="0070C0"/>
            </a:solidFill>
            <a:ln w="28575" cap="flat" cmpd="sng">
              <a:solidFill>
                <a:srgbClr val="0070C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113" name="Freeform 83">
            <a:extLst>
              <a:ext uri="{FF2B5EF4-FFF2-40B4-BE49-F238E27FC236}">
                <a16:creationId xmlns:a16="http://schemas.microsoft.com/office/drawing/2014/main" id="{461F52BD-5B1F-F9E2-E422-2BCD53DB135D}"/>
              </a:ext>
            </a:extLst>
          </p:cNvPr>
          <p:cNvSpPr/>
          <p:nvPr/>
        </p:nvSpPr>
        <p:spPr>
          <a:xfrm>
            <a:off x="17216120" y="5636260"/>
            <a:ext cx="3242945" cy="914400"/>
          </a:xfrm>
          <a:custGeom>
            <a:avLst/>
            <a:gdLst>
              <a:gd name="connisteX0" fmla="*/ 3020053 w 3242938"/>
              <a:gd name="connsiteY0" fmla="*/ 0 h 914531"/>
              <a:gd name="connisteX1" fmla="*/ 429888 w 3242938"/>
              <a:gd name="connsiteY1" fmla="*/ 141605 h 914531"/>
              <a:gd name="connisteX2" fmla="*/ 389248 w 3242938"/>
              <a:gd name="connsiteY2" fmla="*/ 890270 h 914531"/>
              <a:gd name="connisteX3" fmla="*/ 3242938 w 3242938"/>
              <a:gd name="connsiteY3" fmla="*/ 667385 h 914531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3242939" h="914531">
                <a:moveTo>
                  <a:pt x="3020054" y="0"/>
                </a:moveTo>
                <a:cubicBezTo>
                  <a:pt x="2502529" y="13335"/>
                  <a:pt x="956304" y="-36195"/>
                  <a:pt x="429889" y="141605"/>
                </a:cubicBezTo>
                <a:cubicBezTo>
                  <a:pt x="-96526" y="319405"/>
                  <a:pt x="-173361" y="784860"/>
                  <a:pt x="389249" y="890270"/>
                </a:cubicBezTo>
                <a:cubicBezTo>
                  <a:pt x="951859" y="995680"/>
                  <a:pt x="2671439" y="727075"/>
                  <a:pt x="3242939" y="667385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dash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4" name="Freeform 84">
            <a:extLst>
              <a:ext uri="{FF2B5EF4-FFF2-40B4-BE49-F238E27FC236}">
                <a16:creationId xmlns:a16="http://schemas.microsoft.com/office/drawing/2014/main" id="{6349385D-4C6A-17E7-B358-2B4DEE3CFF55}"/>
              </a:ext>
            </a:extLst>
          </p:cNvPr>
          <p:cNvSpPr/>
          <p:nvPr/>
        </p:nvSpPr>
        <p:spPr>
          <a:xfrm>
            <a:off x="15361285" y="4056380"/>
            <a:ext cx="3816985" cy="4015105"/>
          </a:xfrm>
          <a:custGeom>
            <a:avLst/>
            <a:gdLst>
              <a:gd name="connisteX0" fmla="*/ 725942 w 3817294"/>
              <a:gd name="connsiteY0" fmla="*/ 288091 h 4015277"/>
              <a:gd name="connisteX1" fmla="*/ 3275467 w 3817294"/>
              <a:gd name="connsiteY1" fmla="*/ 25201 h 4015277"/>
              <a:gd name="connisteX2" fmla="*/ 3720602 w 3817294"/>
              <a:gd name="connsiteY2" fmla="*/ 652581 h 4015277"/>
              <a:gd name="connisteX3" fmla="*/ 2385197 w 3817294"/>
              <a:gd name="connsiteY3" fmla="*/ 1502211 h 4015277"/>
              <a:gd name="connisteX4" fmla="*/ 1858782 w 3817294"/>
              <a:gd name="connsiteY4" fmla="*/ 2149911 h 4015277"/>
              <a:gd name="connisteX5" fmla="*/ 2446157 w 3817294"/>
              <a:gd name="connsiteY5" fmla="*/ 2898576 h 4015277"/>
              <a:gd name="connisteX6" fmla="*/ 3558677 w 3817294"/>
              <a:gd name="connsiteY6" fmla="*/ 3626921 h 4015277"/>
              <a:gd name="connisteX7" fmla="*/ 3012577 w 3817294"/>
              <a:gd name="connsiteY7" fmla="*/ 4011731 h 4015277"/>
              <a:gd name="connisteX8" fmla="*/ 543697 w 3817294"/>
              <a:gd name="connsiteY8" fmla="*/ 3464996 h 4015277"/>
              <a:gd name="connisteX9" fmla="*/ 17282 w 3817294"/>
              <a:gd name="connsiteY9" fmla="*/ 1279961 h 4015277"/>
              <a:gd name="connisteX10" fmla="*/ 725942 w 3817294"/>
              <a:gd name="connsiteY10" fmla="*/ 288091 h 4015277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</a:cxnLst>
            <a:rect l="l" t="t" r="r" b="b"/>
            <a:pathLst>
              <a:path w="3817295" h="4015277">
                <a:moveTo>
                  <a:pt x="725943" y="288092"/>
                </a:moveTo>
                <a:cubicBezTo>
                  <a:pt x="1377453" y="37267"/>
                  <a:pt x="2676663" y="-47823"/>
                  <a:pt x="3275468" y="25202"/>
                </a:cubicBezTo>
                <a:cubicBezTo>
                  <a:pt x="3874273" y="98227"/>
                  <a:pt x="3898403" y="357307"/>
                  <a:pt x="3720603" y="652582"/>
                </a:cubicBezTo>
                <a:cubicBezTo>
                  <a:pt x="3542803" y="947857"/>
                  <a:pt x="2757308" y="1202492"/>
                  <a:pt x="2385198" y="1502212"/>
                </a:cubicBezTo>
                <a:cubicBezTo>
                  <a:pt x="2013088" y="1801932"/>
                  <a:pt x="1846718" y="1870512"/>
                  <a:pt x="1858783" y="2149912"/>
                </a:cubicBezTo>
                <a:cubicBezTo>
                  <a:pt x="1870848" y="2429312"/>
                  <a:pt x="2106433" y="2603302"/>
                  <a:pt x="2446158" y="2898577"/>
                </a:cubicBezTo>
                <a:cubicBezTo>
                  <a:pt x="2785883" y="3193852"/>
                  <a:pt x="3445648" y="3404037"/>
                  <a:pt x="3558678" y="3626922"/>
                </a:cubicBezTo>
                <a:cubicBezTo>
                  <a:pt x="3671708" y="3849807"/>
                  <a:pt x="3615828" y="4044117"/>
                  <a:pt x="3012578" y="4011732"/>
                </a:cubicBezTo>
                <a:cubicBezTo>
                  <a:pt x="2409328" y="3979347"/>
                  <a:pt x="1142503" y="4011097"/>
                  <a:pt x="543698" y="3464997"/>
                </a:cubicBezTo>
                <a:cubicBezTo>
                  <a:pt x="-55107" y="2918897"/>
                  <a:pt x="-18912" y="1915597"/>
                  <a:pt x="17283" y="1279962"/>
                </a:cubicBezTo>
                <a:cubicBezTo>
                  <a:pt x="53478" y="644327"/>
                  <a:pt x="74433" y="538917"/>
                  <a:pt x="725943" y="288092"/>
                </a:cubicBezTo>
                <a:close/>
              </a:path>
            </a:pathLst>
          </a:custGeom>
          <a:noFill/>
          <a:ln w="38100" cap="flat" cmpd="sng">
            <a:solidFill>
              <a:srgbClr val="000000"/>
            </a:solidFill>
            <a:prstDash val="dash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4AA7BD-4362-BE81-9B0F-9AC9E750097D}"/>
              </a:ext>
            </a:extLst>
          </p:cNvPr>
          <p:cNvSpPr txBox="1"/>
          <p:nvPr/>
        </p:nvSpPr>
        <p:spPr>
          <a:xfrm>
            <a:off x="19573861" y="3689989"/>
            <a:ext cx="997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(a)</a:t>
            </a:r>
            <a:endParaRPr lang="LID4096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7F6312-FCE8-1563-BE50-7DCBD360DAAE}"/>
              </a:ext>
            </a:extLst>
          </p:cNvPr>
          <p:cNvSpPr txBox="1"/>
          <p:nvPr/>
        </p:nvSpPr>
        <p:spPr>
          <a:xfrm>
            <a:off x="20258137" y="5116367"/>
            <a:ext cx="997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(b)</a:t>
            </a:r>
            <a:endParaRPr lang="LID4096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6C7A4F-E0E3-2D2C-00E6-434021660B88}"/>
              </a:ext>
            </a:extLst>
          </p:cNvPr>
          <p:cNvSpPr txBox="1"/>
          <p:nvPr/>
        </p:nvSpPr>
        <p:spPr>
          <a:xfrm>
            <a:off x="15733893" y="3662654"/>
            <a:ext cx="997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(c)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6031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9" dur="indefinite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8" dur="indefinite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94" grpId="0" bldLvl="0" animBg="1"/>
      <p:bldP spid="94" grpId="1" animBg="1"/>
      <p:bldP spid="113" grpId="0" bldLvl="0" animBg="1"/>
      <p:bldP spid="113" grpId="1" animBg="1"/>
      <p:bldP spid="114" grpId="0" bldLvl="0" animBg="1"/>
      <p:bldP spid="3" grpId="0"/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8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Anomaly Detection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.">
            <a:extLst>
              <a:ext uri="{FF2B5EF4-FFF2-40B4-BE49-F238E27FC236}">
                <a16:creationId xmlns:a16="http://schemas.microsoft.com/office/drawing/2014/main" id="{CCF32EF9-52C2-538E-DD84-06BB9B83573C}"/>
              </a:ext>
            </a:extLst>
          </p:cNvPr>
          <p:cNvSpPr txBox="1"/>
          <p:nvPr/>
        </p:nvSpPr>
        <p:spPr>
          <a:xfrm>
            <a:off x="1345565" y="3799289"/>
            <a:ext cx="6595110" cy="840105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>
              <a:defRPr sz="10000" b="1">
                <a:solidFill>
                  <a:srgbClr val="000000"/>
                </a:solidFill>
              </a:defRPr>
            </a:lvl1pPr>
          </a:lstStyle>
          <a:p>
            <a:r>
              <a:rPr lang="en-US" altLang="en-US" sz="4800" dirty="0"/>
              <a:t>Outlier Detection</a:t>
            </a:r>
          </a:p>
        </p:txBody>
      </p:sp>
      <p:sp>
        <p:nvSpPr>
          <p:cNvPr id="60" name="Title.">
            <a:extLst>
              <a:ext uri="{FF2B5EF4-FFF2-40B4-BE49-F238E27FC236}">
                <a16:creationId xmlns:a16="http://schemas.microsoft.com/office/drawing/2014/main" id="{6AA8DEF7-65F0-0402-6997-AFB9FF86D5C4}"/>
              </a:ext>
            </a:extLst>
          </p:cNvPr>
          <p:cNvSpPr txBox="1"/>
          <p:nvPr/>
        </p:nvSpPr>
        <p:spPr>
          <a:xfrm>
            <a:off x="12909550" y="3799289"/>
            <a:ext cx="6595110" cy="840105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>
            <a:spAutoFit/>
          </a:bodyPr>
          <a:lstStyle>
            <a:lvl1pPr algn="l">
              <a:defRPr sz="10000" b="1">
                <a:solidFill>
                  <a:srgbClr val="000000"/>
                </a:solidFill>
              </a:defRPr>
            </a:lvl1pPr>
          </a:lstStyle>
          <a:p>
            <a:r>
              <a:rPr lang="en-US" altLang="en-US" sz="4800"/>
              <a:t>Novelty Detection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26E9E42-D3EA-34C6-67DC-C72A7996C3E2}"/>
              </a:ext>
            </a:extLst>
          </p:cNvPr>
          <p:cNvGrpSpPr/>
          <p:nvPr/>
        </p:nvGrpSpPr>
        <p:grpSpPr>
          <a:xfrm>
            <a:off x="15265400" y="4837430"/>
            <a:ext cx="5099050" cy="4315460"/>
            <a:chOff x="24040" y="8706"/>
            <a:chExt cx="8030" cy="6796"/>
          </a:xfrm>
        </p:grpSpPr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9781A150-E108-5B65-58D6-6AB47FBAB8CD}"/>
                </a:ext>
              </a:extLst>
            </p:cNvPr>
            <p:cNvCxnSpPr/>
            <p:nvPr/>
          </p:nvCxnSpPr>
          <p:spPr>
            <a:xfrm flipH="1" flipV="1">
              <a:off x="24040" y="8706"/>
              <a:ext cx="24" cy="6784"/>
            </a:xfrm>
            <a:prstGeom prst="straightConnector1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arrow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C7587AEF-9BE7-0D1D-5667-C03F53CC54EC}"/>
                </a:ext>
              </a:extLst>
            </p:cNvPr>
            <p:cNvCxnSpPr/>
            <p:nvPr/>
          </p:nvCxnSpPr>
          <p:spPr>
            <a:xfrm flipV="1">
              <a:off x="24042" y="15490"/>
              <a:ext cx="8029" cy="12"/>
            </a:xfrm>
            <a:prstGeom prst="straightConnector1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headEnd type="none"/>
              <a:tailEnd type="arrow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9F07A86-22EA-FAEB-418F-52B4D485C5A9}"/>
                </a:ext>
              </a:extLst>
            </p:cNvPr>
            <p:cNvSpPr/>
            <p:nvPr/>
          </p:nvSpPr>
          <p:spPr>
            <a:xfrm rot="540000">
              <a:off x="26945" y="13406"/>
              <a:ext cx="510" cy="493"/>
            </a:xfrm>
            <a:prstGeom prst="ellipse">
              <a:avLst/>
            </a:prstGeom>
            <a:solidFill>
              <a:srgbClr val="0070C0"/>
            </a:solidFill>
            <a:ln w="28575" cap="flat" cmpd="sng">
              <a:solidFill>
                <a:srgbClr val="0070C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26963499-0FA2-A8CE-8A62-CD469666AC13}"/>
                </a:ext>
              </a:extLst>
            </p:cNvPr>
            <p:cNvSpPr/>
            <p:nvPr/>
          </p:nvSpPr>
          <p:spPr>
            <a:xfrm rot="540000">
              <a:off x="27526" y="12418"/>
              <a:ext cx="510" cy="493"/>
            </a:xfrm>
            <a:prstGeom prst="ellipse">
              <a:avLst/>
            </a:prstGeom>
            <a:solidFill>
              <a:srgbClr val="0070C0"/>
            </a:solidFill>
            <a:ln w="28575" cap="flat" cmpd="sng">
              <a:solidFill>
                <a:srgbClr val="0070C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7FF20741-43A2-3B23-2A81-548E09FAA437}"/>
                </a:ext>
              </a:extLst>
            </p:cNvPr>
            <p:cNvSpPr/>
            <p:nvPr/>
          </p:nvSpPr>
          <p:spPr>
            <a:xfrm rot="540000">
              <a:off x="27856" y="13406"/>
              <a:ext cx="510" cy="493"/>
            </a:xfrm>
            <a:prstGeom prst="ellipse">
              <a:avLst/>
            </a:prstGeom>
            <a:solidFill>
              <a:srgbClr val="0070C0"/>
            </a:solidFill>
            <a:ln w="28575" cap="flat" cmpd="sng">
              <a:solidFill>
                <a:srgbClr val="0070C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5452A5F-9435-756A-CC6D-F6E8BCCE11A9}"/>
                </a:ext>
              </a:extLst>
            </p:cNvPr>
            <p:cNvSpPr/>
            <p:nvPr/>
          </p:nvSpPr>
          <p:spPr>
            <a:xfrm rot="540000">
              <a:off x="28939" y="13183"/>
              <a:ext cx="510" cy="493"/>
            </a:xfrm>
            <a:prstGeom prst="ellipse">
              <a:avLst/>
            </a:prstGeom>
            <a:solidFill>
              <a:srgbClr val="0070C0"/>
            </a:solidFill>
            <a:ln w="28575" cap="flat" cmpd="sng">
              <a:solidFill>
                <a:srgbClr val="0070C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91EBA2C-8931-4A4A-C73C-AC654223780F}"/>
                </a:ext>
              </a:extLst>
            </p:cNvPr>
            <p:cNvSpPr/>
            <p:nvPr/>
          </p:nvSpPr>
          <p:spPr>
            <a:xfrm rot="540000">
              <a:off x="26694" y="12418"/>
              <a:ext cx="510" cy="493"/>
            </a:xfrm>
            <a:prstGeom prst="ellipse">
              <a:avLst/>
            </a:prstGeom>
            <a:solidFill>
              <a:srgbClr val="0070C0"/>
            </a:solidFill>
            <a:ln w="28575" cap="flat" cmpd="sng">
              <a:solidFill>
                <a:srgbClr val="0070C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D660AE05-0323-B174-6A87-78814B1BD822}"/>
                </a:ext>
              </a:extLst>
            </p:cNvPr>
            <p:cNvSpPr/>
            <p:nvPr/>
          </p:nvSpPr>
          <p:spPr>
            <a:xfrm rot="540000">
              <a:off x="25835" y="11419"/>
              <a:ext cx="510" cy="493"/>
            </a:xfrm>
            <a:prstGeom prst="ellipse">
              <a:avLst/>
            </a:prstGeom>
            <a:solidFill>
              <a:srgbClr val="0070C0"/>
            </a:solidFill>
            <a:ln w="28575" cap="flat" cmpd="sng">
              <a:solidFill>
                <a:srgbClr val="0070C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FBCE4350-0D09-1017-B33A-FC3F44045A7D}"/>
                </a:ext>
              </a:extLst>
            </p:cNvPr>
            <p:cNvSpPr/>
            <p:nvPr/>
          </p:nvSpPr>
          <p:spPr>
            <a:xfrm rot="540000">
              <a:off x="26945" y="10588"/>
              <a:ext cx="510" cy="493"/>
            </a:xfrm>
            <a:prstGeom prst="ellipse">
              <a:avLst/>
            </a:prstGeom>
            <a:solidFill>
              <a:srgbClr val="0070C0"/>
            </a:solidFill>
            <a:ln w="28575" cap="flat" cmpd="sng">
              <a:solidFill>
                <a:srgbClr val="0070C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0576A2C7-CC58-8B2B-90D6-343C45ED0C76}"/>
                </a:ext>
              </a:extLst>
            </p:cNvPr>
            <p:cNvSpPr/>
            <p:nvPr/>
          </p:nvSpPr>
          <p:spPr>
            <a:xfrm rot="540000">
              <a:off x="28107" y="10852"/>
              <a:ext cx="510" cy="493"/>
            </a:xfrm>
            <a:prstGeom prst="ellipse">
              <a:avLst/>
            </a:prstGeom>
            <a:solidFill>
              <a:srgbClr val="0070C0"/>
            </a:solidFill>
            <a:ln w="28575" cap="flat" cmpd="sng">
              <a:solidFill>
                <a:srgbClr val="0070C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4B04A5C9-1BEE-9F73-73EE-F2FCB2493300}"/>
                </a:ext>
              </a:extLst>
            </p:cNvPr>
            <p:cNvSpPr/>
            <p:nvPr/>
          </p:nvSpPr>
          <p:spPr>
            <a:xfrm rot="540000">
              <a:off x="26416" y="11155"/>
              <a:ext cx="510" cy="493"/>
            </a:xfrm>
            <a:prstGeom prst="ellipse">
              <a:avLst/>
            </a:prstGeom>
            <a:solidFill>
              <a:srgbClr val="0070C0"/>
            </a:solidFill>
            <a:ln w="28575" cap="flat" cmpd="sng">
              <a:solidFill>
                <a:srgbClr val="0070C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DBEA611B-DD66-5538-9679-693B2067746A}"/>
                </a:ext>
              </a:extLst>
            </p:cNvPr>
            <p:cNvSpPr/>
            <p:nvPr/>
          </p:nvSpPr>
          <p:spPr>
            <a:xfrm rot="540000">
              <a:off x="26113" y="13750"/>
              <a:ext cx="510" cy="493"/>
            </a:xfrm>
            <a:prstGeom prst="ellipse">
              <a:avLst/>
            </a:prstGeom>
            <a:solidFill>
              <a:srgbClr val="0070C0"/>
            </a:solidFill>
            <a:ln w="28575" cap="flat" cmpd="sng">
              <a:solidFill>
                <a:srgbClr val="0070C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48EB8A10-718E-7AF9-8F3A-4ABFB84B5745}"/>
                </a:ext>
              </a:extLst>
            </p:cNvPr>
            <p:cNvSpPr/>
            <p:nvPr/>
          </p:nvSpPr>
          <p:spPr>
            <a:xfrm rot="540000">
              <a:off x="25835" y="12751"/>
              <a:ext cx="510" cy="493"/>
            </a:xfrm>
            <a:prstGeom prst="ellipse">
              <a:avLst/>
            </a:prstGeom>
            <a:solidFill>
              <a:srgbClr val="0070C0"/>
            </a:solidFill>
            <a:ln w="28575" cap="flat" cmpd="sng">
              <a:solidFill>
                <a:srgbClr val="0070C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9F32EC9B-8EE7-C87F-E1E3-3829FF77ED13}"/>
                </a:ext>
              </a:extLst>
            </p:cNvPr>
            <p:cNvSpPr/>
            <p:nvPr/>
          </p:nvSpPr>
          <p:spPr>
            <a:xfrm rot="540000">
              <a:off x="27275" y="11507"/>
              <a:ext cx="510" cy="493"/>
            </a:xfrm>
            <a:prstGeom prst="ellipse">
              <a:avLst/>
            </a:prstGeom>
            <a:solidFill>
              <a:srgbClr val="0070C0"/>
            </a:solidFill>
            <a:ln w="28575" cap="flat" cmpd="sng">
              <a:solidFill>
                <a:srgbClr val="0070C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F415EEF1-96D7-366E-754E-3FB248EB6D34}"/>
                </a:ext>
              </a:extLst>
            </p:cNvPr>
            <p:cNvSpPr/>
            <p:nvPr/>
          </p:nvSpPr>
          <p:spPr>
            <a:xfrm rot="540000">
              <a:off x="28688" y="11419"/>
              <a:ext cx="510" cy="493"/>
            </a:xfrm>
            <a:prstGeom prst="ellipse">
              <a:avLst/>
            </a:prstGeom>
            <a:solidFill>
              <a:srgbClr val="0070C0"/>
            </a:solidFill>
            <a:ln w="28575" cap="flat" cmpd="sng">
              <a:solidFill>
                <a:srgbClr val="0070C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DCEF74C-2AB7-900A-CB59-8629DAD4B737}"/>
                </a:ext>
              </a:extLst>
            </p:cNvPr>
            <p:cNvSpPr/>
            <p:nvPr/>
          </p:nvSpPr>
          <p:spPr>
            <a:xfrm rot="540000">
              <a:off x="28358" y="12272"/>
              <a:ext cx="510" cy="493"/>
            </a:xfrm>
            <a:prstGeom prst="ellipse">
              <a:avLst/>
            </a:prstGeom>
            <a:solidFill>
              <a:srgbClr val="0070C0"/>
            </a:solidFill>
            <a:ln w="28575" cap="flat" cmpd="sng">
              <a:solidFill>
                <a:srgbClr val="0070C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728DAF6-E77B-3969-4ED7-9D8B339ADCBE}"/>
                </a:ext>
              </a:extLst>
            </p:cNvPr>
            <p:cNvSpPr/>
            <p:nvPr/>
          </p:nvSpPr>
          <p:spPr>
            <a:xfrm rot="540000">
              <a:off x="29785" y="12272"/>
              <a:ext cx="510" cy="493"/>
            </a:xfrm>
            <a:prstGeom prst="ellipse">
              <a:avLst/>
            </a:prstGeom>
            <a:solidFill>
              <a:srgbClr val="0070C0"/>
            </a:solidFill>
            <a:ln w="28575" cap="flat" cmpd="sng">
              <a:solidFill>
                <a:srgbClr val="0070C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B80E0E3-A1E4-457D-F49A-8A9DA7589B52}"/>
              </a:ext>
            </a:extLst>
          </p:cNvPr>
          <p:cNvGrpSpPr/>
          <p:nvPr/>
        </p:nvGrpSpPr>
        <p:grpSpPr>
          <a:xfrm>
            <a:off x="2713355" y="4829810"/>
            <a:ext cx="5099050" cy="4315460"/>
            <a:chOff x="4273" y="7606"/>
            <a:chExt cx="8030" cy="6796"/>
          </a:xfrm>
        </p:grpSpPr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8B6427F1-50A9-CF7F-DFFE-FC54AF6C7E6C}"/>
                </a:ext>
              </a:extLst>
            </p:cNvPr>
            <p:cNvCxnSpPr/>
            <p:nvPr/>
          </p:nvCxnSpPr>
          <p:spPr>
            <a:xfrm flipH="1" flipV="1">
              <a:off x="4273" y="7606"/>
              <a:ext cx="24" cy="6784"/>
            </a:xfrm>
            <a:prstGeom prst="straightConnector1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arrow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58694918-FAF1-88AB-5CAF-7FC6BFA26145}"/>
                </a:ext>
              </a:extLst>
            </p:cNvPr>
            <p:cNvCxnSpPr/>
            <p:nvPr/>
          </p:nvCxnSpPr>
          <p:spPr>
            <a:xfrm flipV="1">
              <a:off x="4275" y="14390"/>
              <a:ext cx="8029" cy="12"/>
            </a:xfrm>
            <a:prstGeom prst="straightConnector1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headEnd type="none"/>
              <a:tailEnd type="arrow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4BFF7205-3EA6-B783-772D-43252E9AC0E5}"/>
                </a:ext>
              </a:extLst>
            </p:cNvPr>
            <p:cNvSpPr/>
            <p:nvPr/>
          </p:nvSpPr>
          <p:spPr>
            <a:xfrm rot="540000">
              <a:off x="7178" y="12306"/>
              <a:ext cx="510" cy="493"/>
            </a:xfrm>
            <a:prstGeom prst="ellipse">
              <a:avLst/>
            </a:prstGeom>
            <a:solidFill>
              <a:srgbClr val="0070C0"/>
            </a:solidFill>
            <a:ln w="28575" cap="flat" cmpd="sng">
              <a:solidFill>
                <a:srgbClr val="0070C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8473FDE-2749-05A1-7381-DA6B5BB1359B}"/>
                </a:ext>
              </a:extLst>
            </p:cNvPr>
            <p:cNvSpPr/>
            <p:nvPr/>
          </p:nvSpPr>
          <p:spPr>
            <a:xfrm rot="540000">
              <a:off x="7759" y="11318"/>
              <a:ext cx="510" cy="493"/>
            </a:xfrm>
            <a:prstGeom prst="ellipse">
              <a:avLst/>
            </a:prstGeom>
            <a:solidFill>
              <a:srgbClr val="0070C0"/>
            </a:solidFill>
            <a:ln w="28575" cap="flat" cmpd="sng">
              <a:solidFill>
                <a:srgbClr val="0070C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3EA553C4-1058-A2DA-329B-8E8A7CD2046A}"/>
                </a:ext>
              </a:extLst>
            </p:cNvPr>
            <p:cNvSpPr/>
            <p:nvPr/>
          </p:nvSpPr>
          <p:spPr>
            <a:xfrm rot="540000">
              <a:off x="8089" y="12306"/>
              <a:ext cx="510" cy="493"/>
            </a:xfrm>
            <a:prstGeom prst="ellipse">
              <a:avLst/>
            </a:prstGeom>
            <a:solidFill>
              <a:srgbClr val="0070C0"/>
            </a:solidFill>
            <a:ln w="28575" cap="flat" cmpd="sng">
              <a:solidFill>
                <a:srgbClr val="0070C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383B40E2-CE12-3D8E-8D62-F2D39996857B}"/>
                </a:ext>
              </a:extLst>
            </p:cNvPr>
            <p:cNvSpPr/>
            <p:nvPr/>
          </p:nvSpPr>
          <p:spPr>
            <a:xfrm rot="540000">
              <a:off x="9172" y="12083"/>
              <a:ext cx="510" cy="493"/>
            </a:xfrm>
            <a:prstGeom prst="ellipse">
              <a:avLst/>
            </a:prstGeom>
            <a:solidFill>
              <a:srgbClr val="0070C0"/>
            </a:solidFill>
            <a:ln w="28575" cap="flat" cmpd="sng">
              <a:solidFill>
                <a:srgbClr val="0070C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F5401693-A36A-C4C9-A4C1-41E602C5C9C3}"/>
                </a:ext>
              </a:extLst>
            </p:cNvPr>
            <p:cNvSpPr/>
            <p:nvPr/>
          </p:nvSpPr>
          <p:spPr>
            <a:xfrm rot="540000">
              <a:off x="6927" y="11318"/>
              <a:ext cx="510" cy="493"/>
            </a:xfrm>
            <a:prstGeom prst="ellipse">
              <a:avLst/>
            </a:prstGeom>
            <a:solidFill>
              <a:srgbClr val="0070C0"/>
            </a:solidFill>
            <a:ln w="28575" cap="flat" cmpd="sng">
              <a:solidFill>
                <a:srgbClr val="0070C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D544A185-66A5-3B6A-4A65-CA5B40C9B6B9}"/>
                </a:ext>
              </a:extLst>
            </p:cNvPr>
            <p:cNvSpPr/>
            <p:nvPr/>
          </p:nvSpPr>
          <p:spPr>
            <a:xfrm rot="540000">
              <a:off x="6068" y="10319"/>
              <a:ext cx="510" cy="493"/>
            </a:xfrm>
            <a:prstGeom prst="ellipse">
              <a:avLst/>
            </a:prstGeom>
            <a:solidFill>
              <a:srgbClr val="0070C0"/>
            </a:solidFill>
            <a:ln w="28575" cap="flat" cmpd="sng">
              <a:solidFill>
                <a:srgbClr val="0070C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380056A4-3990-10E6-397C-9261B0BA1E77}"/>
                </a:ext>
              </a:extLst>
            </p:cNvPr>
            <p:cNvSpPr/>
            <p:nvPr/>
          </p:nvSpPr>
          <p:spPr>
            <a:xfrm rot="540000">
              <a:off x="7178" y="9488"/>
              <a:ext cx="510" cy="493"/>
            </a:xfrm>
            <a:prstGeom prst="ellipse">
              <a:avLst/>
            </a:prstGeom>
            <a:solidFill>
              <a:srgbClr val="0070C0"/>
            </a:solidFill>
            <a:ln w="28575" cap="flat" cmpd="sng">
              <a:solidFill>
                <a:srgbClr val="0070C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40109465-5FF5-8100-4FF1-972AE17C566C}"/>
                </a:ext>
              </a:extLst>
            </p:cNvPr>
            <p:cNvSpPr/>
            <p:nvPr/>
          </p:nvSpPr>
          <p:spPr>
            <a:xfrm rot="540000">
              <a:off x="8340" y="9752"/>
              <a:ext cx="510" cy="493"/>
            </a:xfrm>
            <a:prstGeom prst="ellipse">
              <a:avLst/>
            </a:prstGeom>
            <a:solidFill>
              <a:srgbClr val="0070C0"/>
            </a:solidFill>
            <a:ln w="28575" cap="flat" cmpd="sng">
              <a:solidFill>
                <a:srgbClr val="0070C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5F74AFF0-08B4-52FF-CF66-F68775060A80}"/>
                </a:ext>
              </a:extLst>
            </p:cNvPr>
            <p:cNvSpPr/>
            <p:nvPr/>
          </p:nvSpPr>
          <p:spPr>
            <a:xfrm rot="540000">
              <a:off x="6649" y="10055"/>
              <a:ext cx="510" cy="493"/>
            </a:xfrm>
            <a:prstGeom prst="ellipse">
              <a:avLst/>
            </a:prstGeom>
            <a:solidFill>
              <a:srgbClr val="0070C0"/>
            </a:solidFill>
            <a:ln w="28575" cap="flat" cmpd="sng">
              <a:solidFill>
                <a:srgbClr val="0070C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F62C5D1D-27E7-31F1-7638-17635EF1B76A}"/>
                </a:ext>
              </a:extLst>
            </p:cNvPr>
            <p:cNvSpPr/>
            <p:nvPr/>
          </p:nvSpPr>
          <p:spPr>
            <a:xfrm rot="540000">
              <a:off x="6346" y="12650"/>
              <a:ext cx="510" cy="493"/>
            </a:xfrm>
            <a:prstGeom prst="ellipse">
              <a:avLst/>
            </a:prstGeom>
            <a:solidFill>
              <a:srgbClr val="0070C0"/>
            </a:solidFill>
            <a:ln w="28575" cap="flat" cmpd="sng">
              <a:solidFill>
                <a:srgbClr val="0070C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5698F5FF-1DD1-0A3E-D52D-D5CE7E6A5B61}"/>
                </a:ext>
              </a:extLst>
            </p:cNvPr>
            <p:cNvSpPr/>
            <p:nvPr/>
          </p:nvSpPr>
          <p:spPr>
            <a:xfrm rot="540000">
              <a:off x="6068" y="11651"/>
              <a:ext cx="510" cy="493"/>
            </a:xfrm>
            <a:prstGeom prst="ellipse">
              <a:avLst/>
            </a:prstGeom>
            <a:solidFill>
              <a:srgbClr val="0070C0"/>
            </a:solidFill>
            <a:ln w="28575" cap="flat" cmpd="sng">
              <a:solidFill>
                <a:srgbClr val="0070C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067416A2-A367-6277-AA4F-453E03E78ECB}"/>
                </a:ext>
              </a:extLst>
            </p:cNvPr>
            <p:cNvSpPr/>
            <p:nvPr/>
          </p:nvSpPr>
          <p:spPr>
            <a:xfrm rot="540000">
              <a:off x="7508" y="10407"/>
              <a:ext cx="510" cy="493"/>
            </a:xfrm>
            <a:prstGeom prst="ellipse">
              <a:avLst/>
            </a:prstGeom>
            <a:solidFill>
              <a:srgbClr val="0070C0"/>
            </a:solidFill>
            <a:ln w="28575" cap="flat" cmpd="sng">
              <a:solidFill>
                <a:srgbClr val="0070C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B33EF495-1D4D-2A4E-53BE-C366EB008E20}"/>
                </a:ext>
              </a:extLst>
            </p:cNvPr>
            <p:cNvSpPr/>
            <p:nvPr/>
          </p:nvSpPr>
          <p:spPr>
            <a:xfrm rot="540000">
              <a:off x="8921" y="10319"/>
              <a:ext cx="510" cy="493"/>
            </a:xfrm>
            <a:prstGeom prst="ellipse">
              <a:avLst/>
            </a:prstGeom>
            <a:solidFill>
              <a:srgbClr val="0070C0"/>
            </a:solidFill>
            <a:ln w="28575" cap="flat" cmpd="sng">
              <a:solidFill>
                <a:srgbClr val="0070C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1395C84C-62A4-1A9A-7B00-42261158323D}"/>
                </a:ext>
              </a:extLst>
            </p:cNvPr>
            <p:cNvSpPr/>
            <p:nvPr/>
          </p:nvSpPr>
          <p:spPr>
            <a:xfrm rot="540000">
              <a:off x="8591" y="11172"/>
              <a:ext cx="510" cy="493"/>
            </a:xfrm>
            <a:prstGeom prst="ellipse">
              <a:avLst/>
            </a:prstGeom>
            <a:solidFill>
              <a:srgbClr val="0070C0"/>
            </a:solidFill>
            <a:ln w="28575" cap="flat" cmpd="sng">
              <a:solidFill>
                <a:srgbClr val="0070C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AEBE953B-6763-9414-FBE2-2C256EE180A3}"/>
                </a:ext>
              </a:extLst>
            </p:cNvPr>
            <p:cNvSpPr/>
            <p:nvPr/>
          </p:nvSpPr>
          <p:spPr>
            <a:xfrm rot="540000">
              <a:off x="10018" y="11172"/>
              <a:ext cx="510" cy="493"/>
            </a:xfrm>
            <a:prstGeom prst="ellipse">
              <a:avLst/>
            </a:prstGeom>
            <a:solidFill>
              <a:srgbClr val="0070C0"/>
            </a:solidFill>
            <a:ln w="28575" cap="flat" cmpd="sng">
              <a:solidFill>
                <a:srgbClr val="0070C0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F0745C7F-C5F6-EC58-5ABB-FBA4FD76A998}"/>
                </a:ext>
              </a:extLst>
            </p:cNvPr>
            <p:cNvGrpSpPr/>
            <p:nvPr/>
          </p:nvGrpSpPr>
          <p:grpSpPr>
            <a:xfrm>
              <a:off x="4715" y="7930"/>
              <a:ext cx="6901" cy="6068"/>
              <a:chOff x="4715" y="9018"/>
              <a:chExt cx="6901" cy="6068"/>
            </a:xfrm>
            <a:solidFill>
              <a:srgbClr val="0070C0"/>
            </a:solidFill>
          </p:grpSpPr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A89EB0AD-C492-9011-B33D-22EFE9A663E9}"/>
                  </a:ext>
                </a:extLst>
              </p:cNvPr>
              <p:cNvSpPr/>
              <p:nvPr/>
            </p:nvSpPr>
            <p:spPr>
              <a:xfrm rot="540000">
                <a:off x="4974" y="9018"/>
                <a:ext cx="510" cy="493"/>
              </a:xfrm>
              <a:prstGeom prst="ellipse">
                <a:avLst/>
              </a:prstGeom>
              <a:grpFill/>
              <a:ln w="28575" cap="flat" cmpd="sng">
                <a:solidFill>
                  <a:srgbClr val="0070C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2D855A2B-EEF9-FC9A-3626-22F7666E36F2}"/>
                  </a:ext>
                </a:extLst>
              </p:cNvPr>
              <p:cNvSpPr/>
              <p:nvPr/>
            </p:nvSpPr>
            <p:spPr>
              <a:xfrm rot="540000">
                <a:off x="11106" y="9585"/>
                <a:ext cx="510" cy="493"/>
              </a:xfrm>
              <a:prstGeom prst="ellipse">
                <a:avLst/>
              </a:prstGeom>
              <a:grpFill/>
              <a:ln w="28575" cap="flat" cmpd="sng">
                <a:solidFill>
                  <a:srgbClr val="0070C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4B6BDA04-6022-97D7-2ECD-BF32F6F6902E}"/>
                  </a:ext>
                </a:extLst>
              </p:cNvPr>
              <p:cNvSpPr/>
              <p:nvPr/>
            </p:nvSpPr>
            <p:spPr>
              <a:xfrm rot="540000">
                <a:off x="4715" y="14594"/>
                <a:ext cx="510" cy="493"/>
              </a:xfrm>
              <a:prstGeom prst="ellipse">
                <a:avLst/>
              </a:prstGeom>
              <a:grpFill/>
              <a:ln w="28575" cap="flat" cmpd="sng">
                <a:solidFill>
                  <a:srgbClr val="0070C0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</p:grpSp>
      <p:sp>
        <p:nvSpPr>
          <p:cNvPr id="101" name="Text Box 25">
            <a:extLst>
              <a:ext uri="{FF2B5EF4-FFF2-40B4-BE49-F238E27FC236}">
                <a16:creationId xmlns:a16="http://schemas.microsoft.com/office/drawing/2014/main" id="{27626F26-F935-2B3E-BA78-6F7CD663E785}"/>
              </a:ext>
            </a:extLst>
          </p:cNvPr>
          <p:cNvSpPr txBox="1"/>
          <p:nvPr/>
        </p:nvSpPr>
        <p:spPr>
          <a:xfrm>
            <a:off x="1586865" y="9390850"/>
            <a:ext cx="8616950" cy="231711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342900" marR="0" indent="-3429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Training data polluted by outliers (instances far from the others)</a:t>
            </a:r>
          </a:p>
          <a:p>
            <a:pPr marL="342900" marR="0" indent="-3429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Fit regions of most concentrated data</a:t>
            </a:r>
          </a:p>
          <a:p>
            <a:pPr marL="342900" marR="0" indent="-3429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Assume outliers are not concentrated </a:t>
            </a:r>
          </a:p>
        </p:txBody>
      </p:sp>
      <p:sp>
        <p:nvSpPr>
          <p:cNvPr id="102" name="Text Box 26">
            <a:extLst>
              <a:ext uri="{FF2B5EF4-FFF2-40B4-BE49-F238E27FC236}">
                <a16:creationId xmlns:a16="http://schemas.microsoft.com/office/drawing/2014/main" id="{8DF161B2-D554-ABB6-9EDA-980FA2E50CD9}"/>
              </a:ext>
            </a:extLst>
          </p:cNvPr>
          <p:cNvSpPr txBox="1"/>
          <p:nvPr/>
        </p:nvSpPr>
        <p:spPr>
          <a:xfrm>
            <a:off x="12909550" y="9390850"/>
            <a:ext cx="10347960" cy="287258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342900" marR="0" indent="-3429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No outliers in training data</a:t>
            </a:r>
          </a:p>
          <a:p>
            <a:pPr marL="342900" marR="0" indent="-3429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Interested in detecting whether a </a:t>
            </a:r>
            <a:r>
              <a:rPr kumimoji="0" lang="en-US" altLang="en-US" sz="3600" b="1" i="0" u="none" strike="noStrike" cap="none" spc="0" normalizeH="0" baseline="0" dirty="0">
                <a:ln>
                  <a:noFill/>
                </a:ln>
                <a:solidFill>
                  <a:srgbClr val="0100C8"/>
                </a:solidFill>
                <a:effectLst/>
                <a:uFillTx/>
                <a:latin typeface="Helvetica Neue"/>
                <a:sym typeface="Helvetica Neue"/>
              </a:rPr>
              <a:t>new</a:t>
            </a:r>
            <a:r>
              <a:rPr kumimoji="0" lang="en-US" altLang="en-US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 </a:t>
            </a:r>
            <a:r>
              <a:rPr kumimoji="0" lang="en-US" alt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instance is an outlier (novelty)</a:t>
            </a:r>
          </a:p>
          <a:p>
            <a:pPr marL="342900" marR="0" indent="-342900" algn="l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Novelties could be concentrated as long as they are in a </a:t>
            </a:r>
            <a:r>
              <a:rPr kumimoji="0" lang="en-US" altLang="en-US" sz="3600" b="1" i="0" u="none" strike="noStrike" cap="none" spc="0" normalizeH="0" baseline="0" dirty="0">
                <a:ln>
                  <a:noFill/>
                </a:ln>
                <a:solidFill>
                  <a:srgbClr val="0100C8"/>
                </a:solidFill>
                <a:effectLst/>
                <a:uFillTx/>
                <a:latin typeface="Helvetica Neue"/>
                <a:sym typeface="Helvetica Neue"/>
              </a:rPr>
              <a:t>low-density</a:t>
            </a:r>
            <a:r>
              <a:rPr kumimoji="0" lang="en-US" alt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sym typeface="Helvetica Neue"/>
              </a:rPr>
              <a:t> region of the training data</a:t>
            </a:r>
          </a:p>
        </p:txBody>
      </p:sp>
      <p:sp>
        <p:nvSpPr>
          <p:cNvPr id="103" name="Text Box 30">
            <a:extLst>
              <a:ext uri="{FF2B5EF4-FFF2-40B4-BE49-F238E27FC236}">
                <a16:creationId xmlns:a16="http://schemas.microsoft.com/office/drawing/2014/main" id="{2176C6FF-E268-CE2F-424F-A4920AA44682}"/>
              </a:ext>
            </a:extLst>
          </p:cNvPr>
          <p:cNvSpPr txBox="1"/>
          <p:nvPr/>
        </p:nvSpPr>
        <p:spPr>
          <a:xfrm>
            <a:off x="9142095" y="6842125"/>
            <a:ext cx="2601595" cy="71691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000" b="0" i="0" u="none" strike="noStrike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inlier</a:t>
            </a:r>
          </a:p>
        </p:txBody>
      </p:sp>
      <p:sp>
        <p:nvSpPr>
          <p:cNvPr id="104" name="Text Box 31">
            <a:extLst>
              <a:ext uri="{FF2B5EF4-FFF2-40B4-BE49-F238E27FC236}">
                <a16:creationId xmlns:a16="http://schemas.microsoft.com/office/drawing/2014/main" id="{C96A4D8C-329D-17EB-0375-9B2209C40648}"/>
              </a:ext>
            </a:extLst>
          </p:cNvPr>
          <p:cNvSpPr txBox="1"/>
          <p:nvPr/>
        </p:nvSpPr>
        <p:spPr>
          <a:xfrm>
            <a:off x="9142095" y="4888865"/>
            <a:ext cx="2601595" cy="71691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en-US" sz="40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outlier</a:t>
            </a:r>
          </a:p>
        </p:txBody>
      </p:sp>
      <p:cxnSp>
        <p:nvCxnSpPr>
          <p:cNvPr id="105" name="Curved Connector 32">
            <a:extLst>
              <a:ext uri="{FF2B5EF4-FFF2-40B4-BE49-F238E27FC236}">
                <a16:creationId xmlns:a16="http://schemas.microsoft.com/office/drawing/2014/main" id="{CFCEDAE9-BEE1-C5E9-9D30-17701CEA39D8}"/>
              </a:ext>
            </a:extLst>
          </p:cNvPr>
          <p:cNvCxnSpPr>
            <a:cxnSpLocks/>
          </p:cNvCxnSpPr>
          <p:nvPr/>
        </p:nvCxnSpPr>
        <p:spPr>
          <a:xfrm rot="10800000" flipV="1">
            <a:off x="7518400" y="5285105"/>
            <a:ext cx="1914525" cy="229235"/>
          </a:xfrm>
          <a:prstGeom prst="curvedConnector3">
            <a:avLst>
              <a:gd name="adj1" fmla="val 49983"/>
            </a:avLst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6" name="Curved Connector 33">
            <a:extLst>
              <a:ext uri="{FF2B5EF4-FFF2-40B4-BE49-F238E27FC236}">
                <a16:creationId xmlns:a16="http://schemas.microsoft.com/office/drawing/2014/main" id="{020D4F09-E619-C937-1EBF-6D7FF53722A3}"/>
              </a:ext>
            </a:extLst>
          </p:cNvPr>
          <p:cNvCxnSpPr>
            <a:cxnSpLocks/>
          </p:cNvCxnSpPr>
          <p:nvPr/>
        </p:nvCxnSpPr>
        <p:spPr>
          <a:xfrm rot="10800000" flipV="1">
            <a:off x="6873875" y="7200265"/>
            <a:ext cx="2684780" cy="41275"/>
          </a:xfrm>
          <a:prstGeom prst="curvedConnector3">
            <a:avLst>
              <a:gd name="adj1" fmla="val 49976"/>
            </a:avLst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arrow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7" name="Oval 106">
            <a:extLst>
              <a:ext uri="{FF2B5EF4-FFF2-40B4-BE49-F238E27FC236}">
                <a16:creationId xmlns:a16="http://schemas.microsoft.com/office/drawing/2014/main" id="{77E3FBA7-DFB5-E9FD-3E33-849BDC6BF77C}"/>
              </a:ext>
            </a:extLst>
          </p:cNvPr>
          <p:cNvSpPr/>
          <p:nvPr/>
        </p:nvSpPr>
        <p:spPr>
          <a:xfrm rot="540000">
            <a:off x="17847945" y="6744970"/>
            <a:ext cx="323850" cy="313055"/>
          </a:xfrm>
          <a:prstGeom prst="ellipse">
            <a:avLst/>
          </a:prstGeom>
          <a:solidFill>
            <a:srgbClr val="000000"/>
          </a:solidFill>
          <a:ln w="28575" cap="flat" cmpd="sng">
            <a:solidFill>
              <a:srgbClr val="00000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BDA9A5BF-5F52-B069-9018-6F6D35E53BC8}"/>
              </a:ext>
            </a:extLst>
          </p:cNvPr>
          <p:cNvSpPr/>
          <p:nvPr/>
        </p:nvSpPr>
        <p:spPr>
          <a:xfrm rot="540000">
            <a:off x="19526885" y="8392795"/>
            <a:ext cx="323850" cy="313055"/>
          </a:xfrm>
          <a:prstGeom prst="ellipse">
            <a:avLst/>
          </a:prstGeom>
          <a:solidFill>
            <a:srgbClr val="000000"/>
          </a:solidFill>
          <a:ln w="28575" cap="flat" cmpd="sng">
            <a:solidFill>
              <a:srgbClr val="000000"/>
            </a:solidFill>
            <a:prstDash val="solid"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3A77D966-70AA-D56A-1F69-040A1F071EB1}"/>
              </a:ext>
            </a:extLst>
          </p:cNvPr>
          <p:cNvGrpSpPr/>
          <p:nvPr/>
        </p:nvGrpSpPr>
        <p:grpSpPr>
          <a:xfrm>
            <a:off x="18034635" y="4182110"/>
            <a:ext cx="5222875" cy="4081780"/>
            <a:chOff x="28401" y="6586"/>
            <a:chExt cx="8225" cy="6428"/>
          </a:xfrm>
        </p:grpSpPr>
        <p:sp>
          <p:nvSpPr>
            <p:cNvPr id="110" name="Text Box 28">
              <a:extLst>
                <a:ext uri="{FF2B5EF4-FFF2-40B4-BE49-F238E27FC236}">
                  <a16:creationId xmlns:a16="http://schemas.microsoft.com/office/drawing/2014/main" id="{EED2F516-4589-7098-59D1-32550467BB78}"/>
                </a:ext>
              </a:extLst>
            </p:cNvPr>
            <p:cNvSpPr txBox="1"/>
            <p:nvPr/>
          </p:nvSpPr>
          <p:spPr>
            <a:xfrm>
              <a:off x="32529" y="6586"/>
              <a:ext cx="4097" cy="2098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en-US" sz="4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new instances</a:t>
              </a:r>
            </a:p>
          </p:txBody>
        </p:sp>
        <p:cxnSp>
          <p:nvCxnSpPr>
            <p:cNvPr id="111" name="Curved Connector 35">
              <a:extLst>
                <a:ext uri="{FF2B5EF4-FFF2-40B4-BE49-F238E27FC236}">
                  <a16:creationId xmlns:a16="http://schemas.microsoft.com/office/drawing/2014/main" id="{A255D611-3E37-2CBB-5624-A91EA6633961}"/>
                </a:ext>
              </a:extLst>
            </p:cNvPr>
            <p:cNvCxnSpPr>
              <a:cxnSpLocks/>
              <a:endCxn id="107" idx="0"/>
            </p:cNvCxnSpPr>
            <p:nvPr/>
          </p:nvCxnSpPr>
          <p:spPr>
            <a:xfrm rot="10800000" flipV="1">
              <a:off x="28401" y="7817"/>
              <a:ext cx="4128" cy="2807"/>
            </a:xfrm>
            <a:prstGeom prst="curvedConnector2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arrow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2" name="Curved Connector 36">
              <a:extLst>
                <a:ext uri="{FF2B5EF4-FFF2-40B4-BE49-F238E27FC236}">
                  <a16:creationId xmlns:a16="http://schemas.microsoft.com/office/drawing/2014/main" id="{28B97334-19C0-6E7F-5733-F2F3907338F1}"/>
                </a:ext>
              </a:extLst>
            </p:cNvPr>
            <p:cNvCxnSpPr>
              <a:stCxn id="110" idx="2"/>
            </p:cNvCxnSpPr>
            <p:nvPr/>
          </p:nvCxnSpPr>
          <p:spPr>
            <a:xfrm rot="5400000">
              <a:off x="30611" y="9047"/>
              <a:ext cx="4330" cy="3604"/>
            </a:xfrm>
            <a:prstGeom prst="curvedConnector3">
              <a:avLst>
                <a:gd name="adj1" fmla="val 49260"/>
              </a:avLst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  <a:tailEnd type="arrow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385787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0" grpId="0" animBg="1"/>
      <p:bldP spid="103" grpId="0"/>
      <p:bldP spid="104" grpId="0"/>
      <p:bldP spid="107" grpId="0" animBg="1"/>
      <p:bldP spid="10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t>9</a:t>
            </a:fld>
            <a:endParaRPr lang="bg-BG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1287145" y="2592070"/>
            <a:ext cx="21590635" cy="208978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altLang="en-US" dirty="0"/>
              <a:t>Density Estimation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9007" r="76766" b="20964"/>
          <a:stretch>
            <a:fillRect/>
          </a:stretch>
        </p:blipFill>
        <p:spPr>
          <a:xfrm>
            <a:off x="20977159" y="365923"/>
            <a:ext cx="1900637" cy="188064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1">
                <a:extLst>
                  <a:ext uri="{FF2B5EF4-FFF2-40B4-BE49-F238E27FC236}">
                    <a16:creationId xmlns:a16="http://schemas.microsoft.com/office/drawing/2014/main" id="{B2C1F29B-0912-A40B-8436-0966AE261591}"/>
                  </a:ext>
                </a:extLst>
              </p:cNvPr>
              <p:cNvSpPr txBox="1"/>
              <p:nvPr/>
            </p:nvSpPr>
            <p:spPr>
              <a:xfrm>
                <a:off x="1315085" y="3890764"/>
                <a:ext cx="21562695" cy="82777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t" anchorCtr="0" forceAA="0">
                <a:noAutofit/>
              </a:bodyPr>
              <a:lstStyle/>
              <a:p>
                <a:pPr marL="0" marR="0" indent="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en-US" sz="3200" dirty="0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Random variable </a:t>
                </a:r>
                <a14:m>
                  <m:oMath xmlns:m="http://schemas.openxmlformats.org/officeDocument/2006/math">
                    <m:r>
                      <a:rPr lang="en-US" altLang="en-US" sz="3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Helvetica Neue"/>
                      </a:rPr>
                      <m:t>𝑥</m:t>
                    </m:r>
                  </m:oMath>
                </a14:m>
                <a:r>
                  <a:rPr lang="en-US" altLang="en-US" sz="3200" dirty="0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 sampled from </a:t>
                </a:r>
                <a:r>
                  <a:rPr lang="en-US" altLang="en-US" sz="3200" b="1" dirty="0">
                    <a:solidFill>
                      <a:srgbClr val="0100C8"/>
                    </a:solidFill>
                    <a:latin typeface="Helvetica Neue"/>
                    <a:sym typeface="Helvetica Neue"/>
                  </a:rPr>
                  <a:t>unknown</a:t>
                </a:r>
                <a:r>
                  <a:rPr lang="en-US" altLang="en-US" sz="3200" dirty="0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 probability distribution </a:t>
                </a:r>
                <a14:m>
                  <m:oMath xmlns:m="http://schemas.openxmlformats.org/officeDocument/2006/math">
                    <m:r>
                      <a:rPr lang="en-US" altLang="en-US" sz="3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Helvetica Neue"/>
                      </a:rPr>
                      <m:t>𝑝</m:t>
                    </m:r>
                    <m:r>
                      <a:rPr lang="en-US" altLang="en-US" sz="3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Helvetica Neue"/>
                      </a:rPr>
                      <m:t>(</m:t>
                    </m:r>
                    <m:r>
                      <a:rPr lang="en-US" altLang="en-US" sz="3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Helvetica Neue"/>
                      </a:rPr>
                      <m:t>𝑥</m:t>
                    </m:r>
                    <m:r>
                      <a:rPr lang="en-US" altLang="en-US" sz="3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Helvetica Neue"/>
                      </a:rPr>
                      <m:t>)</m:t>
                    </m:r>
                  </m:oMath>
                </a14:m>
                <a:endParaRPr lang="en-US" altLang="en-US" sz="3200" dirty="0">
                  <a:latin typeface="Helvetica Neue"/>
                </a:endParaRPr>
              </a:p>
              <a:p>
                <a:pPr marL="571500" marR="0" indent="-57150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en-US" sz="3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Helvetica Neue"/>
                      </a:rPr>
                      <m:t>𝑥</m:t>
                    </m:r>
                  </m:oMath>
                </a14:m>
                <a:r>
                  <a:rPr lang="en-US" altLang="en-US" sz="3200" dirty="0">
                    <a:latin typeface="Helvetica Neue"/>
                  </a:rPr>
                  <a:t> is a feature</a:t>
                </a:r>
              </a:p>
              <a:p>
                <a:pPr marL="0" marR="0" indent="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altLang="en-US" sz="3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sym typeface="Helvetica Neue"/>
                </a:endParaRPr>
              </a:p>
              <a:p>
                <a:pPr marL="0" marR="0" indent="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en-US" sz="3200" b="1" i="0" u="none" strike="noStrike" cap="none" spc="0" normalizeH="0" baseline="0" dirty="0">
                    <a:ln>
                      <a:noFill/>
                    </a:ln>
                    <a:solidFill>
                      <a:srgbClr val="0100C8"/>
                    </a:solidFill>
                    <a:effectLst/>
                    <a:uFillTx/>
                    <a:latin typeface="Helvetica Neue"/>
                    <a:sym typeface="Helvetica Neue"/>
                  </a:rPr>
                  <a:t>Probability density</a:t>
                </a:r>
                <a:r>
                  <a:rPr kumimoji="0" lang="en-US" alt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sym typeface="Helvetica Neue"/>
                  </a:rPr>
                  <a:t>: relationship between outcomes (values) of </a:t>
                </a:r>
                <a14:m>
                  <m:oMath xmlns:m="http://schemas.openxmlformats.org/officeDocument/2006/math">
                    <m:r>
                      <a:rPr kumimoji="0" lang="en-US" altLang="en-US" sz="32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Neue"/>
                      </a:rPr>
                      <m:t>𝑥</m:t>
                    </m:r>
                  </m:oMath>
                </a14:m>
                <a:r>
                  <a:rPr kumimoji="0" lang="en-US" alt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 Neue"/>
                    <a:sym typeface="Helvetica Neue"/>
                  </a:rPr>
                  <a:t> and its probability</a:t>
                </a:r>
              </a:p>
              <a:p>
                <a:pPr marL="571500" marR="0" indent="-57150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</a:pPr>
                <a:r>
                  <a:rPr lang="en-US" altLang="en-US" sz="3200" dirty="0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Some outcomes of a random variable will have low probability density, others will have a high probability density</a:t>
                </a:r>
              </a:p>
              <a:p>
                <a:pPr marL="571500" marR="0" indent="-57150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</a:pPr>
                <a:endParaRPr lang="en-US" altLang="en-US" sz="3200" dirty="0">
                  <a:solidFill>
                    <a:srgbClr val="000000"/>
                  </a:solidFill>
                  <a:latin typeface="Helvetica Neue"/>
                  <a:sym typeface="Helvetica Neue"/>
                </a:endParaRPr>
              </a:p>
              <a:p>
                <a:pPr marR="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lang="en-US" altLang="en-US" sz="3200" b="1" dirty="0">
                    <a:solidFill>
                      <a:srgbClr val="0100C8"/>
                    </a:solidFill>
                    <a:latin typeface="Helvetica Neue"/>
                    <a:sym typeface="Helvetica Neue"/>
                  </a:rPr>
                  <a:t>Probability distribution</a:t>
                </a:r>
                <a:r>
                  <a:rPr lang="en-US" altLang="en-US" sz="3200" dirty="0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: the shape of the probability density across the domain of </a:t>
                </a:r>
                <a14:m>
                  <m:oMath xmlns:m="http://schemas.openxmlformats.org/officeDocument/2006/math">
                    <m:r>
                      <a:rPr lang="en-US" altLang="en-US" sz="3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Helvetica Neue"/>
                      </a:rPr>
                      <m:t>𝑥</m:t>
                    </m:r>
                  </m:oMath>
                </a14:m>
                <a:endParaRPr lang="en-US" altLang="en-US" sz="3200" dirty="0">
                  <a:solidFill>
                    <a:srgbClr val="000000"/>
                  </a:solidFill>
                  <a:latin typeface="Helvetica Neue"/>
                  <a:sym typeface="Helvetica Neue"/>
                </a:endParaRPr>
              </a:p>
              <a:p>
                <a:pPr marL="571500" marR="0" indent="-57150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</a:pPr>
                <a:r>
                  <a:rPr lang="en-US" altLang="en-US" sz="3200" dirty="0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E.g., uniform, Gaussian, exponential</a:t>
                </a:r>
              </a:p>
              <a:p>
                <a:pPr marR="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en-US" altLang="en-US" sz="3200" dirty="0">
                  <a:solidFill>
                    <a:srgbClr val="000000"/>
                  </a:solidFill>
                  <a:latin typeface="Helvetica Neue"/>
                  <a:sym typeface="Helvetica Neue"/>
                </a:endParaRPr>
              </a:p>
              <a:p>
                <a:pPr marR="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lang="en-US" altLang="en-US" sz="3200" dirty="0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Calculation of probabilities for specific outcomes of </a:t>
                </a:r>
                <a14:m>
                  <m:oMath xmlns:m="http://schemas.openxmlformats.org/officeDocument/2006/math">
                    <m:r>
                      <a:rPr lang="en-US" altLang="en-US" sz="3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Helvetica Neue"/>
                      </a:rPr>
                      <m:t>𝑥</m:t>
                    </m:r>
                    <m:r>
                      <a:rPr lang="en-US" altLang="en-US" sz="3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Helvetica Neue"/>
                      </a:rPr>
                      <m:t> </m:t>
                    </m:r>
                  </m:oMath>
                </a14:m>
                <a:r>
                  <a:rPr lang="en-US" altLang="en-US" sz="3200" dirty="0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is performed by a </a:t>
                </a:r>
                <a:r>
                  <a:rPr lang="en-US" altLang="en-US" sz="3200" b="1" dirty="0">
                    <a:solidFill>
                      <a:srgbClr val="0100C8"/>
                    </a:solidFill>
                    <a:latin typeface="Helvetica Neue"/>
                    <a:sym typeface="Helvetica Neue"/>
                  </a:rPr>
                  <a:t>probability density function </a:t>
                </a:r>
                <a:r>
                  <a:rPr lang="en-US" altLang="en-US" sz="3200" dirty="0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(PDF)</a:t>
                </a:r>
              </a:p>
              <a:p>
                <a:pPr marR="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en-US" altLang="en-US" sz="3200" dirty="0">
                  <a:solidFill>
                    <a:srgbClr val="000000"/>
                  </a:solidFill>
                  <a:latin typeface="Helvetica Neue"/>
                  <a:sym typeface="Helvetica Neue"/>
                </a:endParaRPr>
              </a:p>
              <a:p>
                <a:pPr marR="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lang="en-US" altLang="en-US" sz="3200" dirty="0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Useful to know the PDF for a sample of data in order to know whether a given observation is unlikely, so as to consider it an outlier or anomaly</a:t>
                </a:r>
              </a:p>
              <a:p>
                <a:pPr marR="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endParaRPr lang="en-US" altLang="en-US" sz="3200" dirty="0">
                  <a:solidFill>
                    <a:srgbClr val="000000"/>
                  </a:solidFill>
                  <a:latin typeface="Helvetica Neue"/>
                  <a:sym typeface="Helvetica Neue"/>
                </a:endParaRPr>
              </a:p>
              <a:p>
                <a:pPr marR="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</a:pPr>
                <a:r>
                  <a:rPr lang="en-US" altLang="en-US" sz="3200" b="1" dirty="0">
                    <a:solidFill>
                      <a:srgbClr val="0100C8"/>
                    </a:solidFill>
                    <a:latin typeface="Helvetica Neue"/>
                    <a:sym typeface="Helvetica Neue"/>
                  </a:rPr>
                  <a:t>(Probability) Density Estimation</a:t>
                </a:r>
                <a:r>
                  <a:rPr lang="en-US" altLang="en-US" sz="3200" dirty="0">
                    <a:solidFill>
                      <a:srgbClr val="000000"/>
                    </a:solidFill>
                    <a:latin typeface="Helvetica Neue"/>
                    <a:sym typeface="Helvetica Neue"/>
                  </a:rPr>
                  <a:t>: we are using the observations from our sample (data) to estimate the density of probabilities beyond just the sample</a:t>
                </a:r>
              </a:p>
              <a:p>
                <a:pPr marL="571500" marR="0" indent="-571500" algn="l" defTabSz="2438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</a:pPr>
                <a:endParaRPr kumimoji="0" lang="en-US" altLang="en-US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sym typeface="Helvetica Neue"/>
                </a:endParaRPr>
              </a:p>
            </p:txBody>
          </p:sp>
        </mc:Choice>
        <mc:Fallback xmlns="">
          <p:sp>
            <p:nvSpPr>
              <p:cNvPr id="3" name="Text Box 1">
                <a:extLst>
                  <a:ext uri="{FF2B5EF4-FFF2-40B4-BE49-F238E27FC236}">
                    <a16:creationId xmlns:a16="http://schemas.microsoft.com/office/drawing/2014/main" id="{B2C1F29B-0912-A40B-8436-0966AE261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085" y="3890764"/>
                <a:ext cx="21562695" cy="8277790"/>
              </a:xfrm>
              <a:prstGeom prst="rect">
                <a:avLst/>
              </a:prstGeom>
              <a:blipFill>
                <a:blip r:embed="rId4"/>
                <a:stretch>
                  <a:fillRect l="-905" t="-884" r="-622"/>
                </a:stretch>
              </a:blipFill>
              <a:ln w="12700" cap="flat">
                <a:noFill/>
                <a:miter lim="400000"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6AC742C9-6C66-5124-C777-28BE2143F921}"/>
              </a:ext>
            </a:extLst>
          </p:cNvPr>
          <p:cNvSpPr txBox="1"/>
          <p:nvPr/>
        </p:nvSpPr>
        <p:spPr>
          <a:xfrm>
            <a:off x="1315085" y="12075916"/>
            <a:ext cx="12927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hlinkClick r:id="rId5"/>
              </a:rPr>
              <a:t>source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01645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1393</TotalTime>
  <Words>1922</Words>
  <Application>Microsoft Office PowerPoint</Application>
  <PresentationFormat>Custom</PresentationFormat>
  <Paragraphs>376</Paragraphs>
  <Slides>32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Cambria Math</vt:lpstr>
      <vt:lpstr>DejaVu Math TeX Gyre</vt:lpstr>
      <vt:lpstr>Helvetica Neue</vt:lpstr>
      <vt:lpstr>Helvetica Neue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Vassilis Vassiliades</dc:creator>
  <cp:lastModifiedBy>Vassilis Vassiliades</cp:lastModifiedBy>
  <cp:revision>206</cp:revision>
  <dcterms:created xsi:type="dcterms:W3CDTF">2022-07-07T08:54:15Z</dcterms:created>
  <dcterms:modified xsi:type="dcterms:W3CDTF">2023-11-02T10:24:47Z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1033-11.1.0.11664</vt:lpwstr>
  </property>
  <property fmtid="{D5CDD505-2E9C-101B-9397-08002B2CF9AE}" pid="3" name="ICV">
    <vt:lpwstr/>
  </property>
</Properties>
</file>