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2" r:id="rId3"/>
    <p:sldId id="313" r:id="rId4"/>
    <p:sldId id="354" r:id="rId5"/>
    <p:sldId id="328" r:id="rId6"/>
    <p:sldId id="338" r:id="rId7"/>
    <p:sldId id="339" r:id="rId8"/>
    <p:sldId id="341" r:id="rId9"/>
    <p:sldId id="342" r:id="rId10"/>
    <p:sldId id="314" r:id="rId11"/>
    <p:sldId id="340" r:id="rId12"/>
    <p:sldId id="343" r:id="rId13"/>
    <p:sldId id="334" r:id="rId14"/>
    <p:sldId id="344" r:id="rId15"/>
    <p:sldId id="335" r:id="rId16"/>
    <p:sldId id="345" r:id="rId17"/>
    <p:sldId id="366" r:id="rId18"/>
    <p:sldId id="346" r:id="rId19"/>
    <p:sldId id="318" r:id="rId20"/>
    <p:sldId id="347" r:id="rId21"/>
    <p:sldId id="348" r:id="rId22"/>
    <p:sldId id="349" r:id="rId23"/>
    <p:sldId id="315" r:id="rId24"/>
    <p:sldId id="320" r:id="rId25"/>
    <p:sldId id="350" r:id="rId26"/>
    <p:sldId id="351" r:id="rId27"/>
    <p:sldId id="353" r:id="rId28"/>
    <p:sldId id="352" r:id="rId29"/>
    <p:sldId id="319" r:id="rId30"/>
    <p:sldId id="322" r:id="rId31"/>
    <p:sldId id="364" r:id="rId32"/>
    <p:sldId id="365" r:id="rId33"/>
    <p:sldId id="323" r:id="rId34"/>
    <p:sldId id="324" r:id="rId35"/>
    <p:sldId id="355" r:id="rId36"/>
    <p:sldId id="427" r:id="rId37"/>
    <p:sldId id="363" r:id="rId38"/>
    <p:sldId id="261" r:id="rId39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7" userDrawn="1">
          <p15:clr>
            <a:srgbClr val="A4A3A4"/>
          </p15:clr>
        </p15:guide>
        <p15:guide id="2" pos="78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2D64"/>
    <a:srgbClr val="FF0000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C6824-4F78-415D-B294-64EC31033628}" v="4" dt="2023-11-02T10:28:11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569" autoAdjust="0"/>
  </p:normalViewPr>
  <p:slideViewPr>
    <p:cSldViewPr snapToGrid="0" showGuides="1">
      <p:cViewPr varScale="1">
        <p:scale>
          <a:sx n="25" d="100"/>
          <a:sy n="25" d="100"/>
        </p:scale>
        <p:origin x="1814" y="24"/>
      </p:cViewPr>
      <p:guideLst>
        <p:guide orient="horz" pos="4887"/>
        <p:guide pos="782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079B61A9-D1FF-4AAC-99D8-B9A23C11A484}"/>
    <pc:docChg chg="addSld modSld">
      <pc:chgData name="Vassilis Vassiliades" userId="181c6a97-452c-403a-a894-11fd041f3da6" providerId="ADAL" clId="{079B61A9-D1FF-4AAC-99D8-B9A23C11A484}" dt="2022-09-28T20:34:13.966" v="125" actId="20577"/>
      <pc:docMkLst>
        <pc:docMk/>
      </pc:docMkLst>
      <pc:sldChg chg="modSp mod">
        <pc:chgData name="Vassilis Vassiliades" userId="181c6a97-452c-403a-a894-11fd041f3da6" providerId="ADAL" clId="{079B61A9-D1FF-4AAC-99D8-B9A23C11A484}" dt="2022-09-28T20:07:20.648" v="0" actId="13926"/>
        <pc:sldMkLst>
          <pc:docMk/>
          <pc:sldMk cId="1079850943" sldId="302"/>
        </pc:sldMkLst>
        <pc:spChg chg="mod">
          <ac:chgData name="Vassilis Vassiliades" userId="181c6a97-452c-403a-a894-11fd041f3da6" providerId="ADAL" clId="{079B61A9-D1FF-4AAC-99D8-B9A23C11A484}" dt="2022-09-28T20:07:20.648" v="0" actId="13926"/>
          <ac:spMkLst>
            <pc:docMk/>
            <pc:sldMk cId="1079850943" sldId="302"/>
            <ac:spMk id="4" creationId="{00000000-0000-0000-0000-000000000000}"/>
          </ac:spMkLst>
        </pc:spChg>
      </pc:sldChg>
      <pc:sldChg chg="modSp add mod modNotesTx">
        <pc:chgData name="Vassilis Vassiliades" userId="181c6a97-452c-403a-a894-11fd041f3da6" providerId="ADAL" clId="{079B61A9-D1FF-4AAC-99D8-B9A23C11A484}" dt="2022-09-28T20:34:13.966" v="125" actId="20577"/>
        <pc:sldMkLst>
          <pc:docMk/>
          <pc:sldMk cId="2206352024" sldId="355"/>
        </pc:sldMkLst>
        <pc:spChg chg="mod">
          <ac:chgData name="Vassilis Vassiliades" userId="181c6a97-452c-403a-a894-11fd041f3da6" providerId="ADAL" clId="{079B61A9-D1FF-4AAC-99D8-B9A23C11A484}" dt="2022-09-28T20:34:04.012" v="106" actId="20577"/>
          <ac:spMkLst>
            <pc:docMk/>
            <pc:sldMk cId="2206352024" sldId="355"/>
            <ac:spMk id="5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0CEC8399-9043-4207-916D-7E1F01362AE4}"/>
    <pc:docChg chg="undo redo custSel addSld delSld modSld">
      <pc:chgData name="Vassilis Vassiliades" userId="181c6a97-452c-403a-a894-11fd041f3da6" providerId="ADAL" clId="{0CEC8399-9043-4207-916D-7E1F01362AE4}" dt="2022-11-10T12:40:18.841" v="5361" actId="20577"/>
      <pc:docMkLst>
        <pc:docMk/>
      </pc:docMkLst>
      <pc:sldChg chg="del">
        <pc:chgData name="Vassilis Vassiliades" userId="181c6a97-452c-403a-a894-11fd041f3da6" providerId="ADAL" clId="{0CEC8399-9043-4207-916D-7E1F01362AE4}" dt="2022-11-08T13:54:00.123" v="0" actId="47"/>
        <pc:sldMkLst>
          <pc:docMk/>
          <pc:sldMk cId="2275215368" sldId="262"/>
        </pc:sldMkLst>
      </pc:sldChg>
      <pc:sldChg chg="addSp modSp mod">
        <pc:chgData name="Vassilis Vassiliades" userId="181c6a97-452c-403a-a894-11fd041f3da6" providerId="ADAL" clId="{0CEC8399-9043-4207-916D-7E1F01362AE4}" dt="2022-11-08T16:28:13.676" v="4215" actId="20577"/>
        <pc:sldMkLst>
          <pc:docMk/>
          <pc:sldMk cId="1079850943" sldId="302"/>
        </pc:sldMkLst>
        <pc:spChg chg="mod">
          <ac:chgData name="Vassilis Vassiliades" userId="181c6a97-452c-403a-a894-11fd041f3da6" providerId="ADAL" clId="{0CEC8399-9043-4207-916D-7E1F01362AE4}" dt="2022-11-08T16:26:51.816" v="4154" actId="20577"/>
          <ac:spMkLst>
            <pc:docMk/>
            <pc:sldMk cId="1079850943" sldId="302"/>
            <ac:spMk id="4" creationId="{00000000-0000-0000-0000-000000000000}"/>
          </ac:spMkLst>
        </pc:spChg>
        <pc:spChg chg="add mod">
          <ac:chgData name="Vassilis Vassiliades" userId="181c6a97-452c-403a-a894-11fd041f3da6" providerId="ADAL" clId="{0CEC8399-9043-4207-916D-7E1F01362AE4}" dt="2022-11-08T16:28:13.676" v="4215" actId="20577"/>
          <ac:spMkLst>
            <pc:docMk/>
            <pc:sldMk cId="1079850943" sldId="302"/>
            <ac:spMk id="7" creationId="{A0EE232E-80E1-35BB-09FA-91EA7C64268B}"/>
          </ac:spMkLst>
        </pc:spChg>
      </pc:sldChg>
      <pc:sldChg chg="modNotesTx">
        <pc:chgData name="Vassilis Vassiliades" userId="181c6a97-452c-403a-a894-11fd041f3da6" providerId="ADAL" clId="{0CEC8399-9043-4207-916D-7E1F01362AE4}" dt="2022-11-08T16:31:32.759" v="4216" actId="20577"/>
        <pc:sldMkLst>
          <pc:docMk/>
          <pc:sldMk cId="2610407871" sldId="313"/>
        </pc:sldMkLst>
      </pc:sldChg>
      <pc:sldChg chg="modNotesTx">
        <pc:chgData name="Vassilis Vassiliades" userId="181c6a97-452c-403a-a894-11fd041f3da6" providerId="ADAL" clId="{0CEC8399-9043-4207-916D-7E1F01362AE4}" dt="2022-11-10T10:56:42.241" v="4562" actId="20577"/>
        <pc:sldMkLst>
          <pc:docMk/>
          <pc:sldMk cId="252586973" sldId="314"/>
        </pc:sldMkLst>
      </pc:sldChg>
      <pc:sldChg chg="addSp modSp modAnim">
        <pc:chgData name="Vassilis Vassiliades" userId="181c6a97-452c-403a-a894-11fd041f3da6" providerId="ADAL" clId="{0CEC8399-9043-4207-916D-7E1F01362AE4}" dt="2022-11-08T14:31:46.868" v="898" actId="20577"/>
        <pc:sldMkLst>
          <pc:docMk/>
          <pc:sldMk cId="818493147" sldId="322"/>
        </pc:sldMkLst>
        <pc:spChg chg="add mod">
          <ac:chgData name="Vassilis Vassiliades" userId="181c6a97-452c-403a-a894-11fd041f3da6" providerId="ADAL" clId="{0CEC8399-9043-4207-916D-7E1F01362AE4}" dt="2022-11-08T14:31:46.868" v="898" actId="20577"/>
          <ac:spMkLst>
            <pc:docMk/>
            <pc:sldMk cId="818493147" sldId="322"/>
            <ac:spMk id="2" creationId="{B791DB08-4163-051A-9E4A-FE992F504B98}"/>
          </ac:spMkLst>
        </pc:spChg>
        <pc:spChg chg="add mod">
          <ac:chgData name="Vassilis Vassiliades" userId="181c6a97-452c-403a-a894-11fd041f3da6" providerId="ADAL" clId="{0CEC8399-9043-4207-916D-7E1F01362AE4}" dt="2022-11-08T14:11:08.006" v="253"/>
          <ac:spMkLst>
            <pc:docMk/>
            <pc:sldMk cId="818493147" sldId="322"/>
            <ac:spMk id="3" creationId="{8FF03236-5571-40CD-3F51-0F503647E06B}"/>
          </ac:spMkLst>
        </pc:spChg>
      </pc:sldChg>
      <pc:sldChg chg="addSp delSp modSp mod modAnim modNotesTx">
        <pc:chgData name="Vassilis Vassiliades" userId="181c6a97-452c-403a-a894-11fd041f3da6" providerId="ADAL" clId="{0CEC8399-9043-4207-916D-7E1F01362AE4}" dt="2022-11-08T15:27:14.369" v="2371" actId="20577"/>
        <pc:sldMkLst>
          <pc:docMk/>
          <pc:sldMk cId="498637854" sldId="323"/>
        </pc:sldMkLst>
        <pc:spChg chg="add mod">
          <ac:chgData name="Vassilis Vassiliades" userId="181c6a97-452c-403a-a894-11fd041f3da6" providerId="ADAL" clId="{0CEC8399-9043-4207-916D-7E1F01362AE4}" dt="2022-11-08T14:55:44.662" v="1533"/>
          <ac:spMkLst>
            <pc:docMk/>
            <pc:sldMk cId="498637854" sldId="323"/>
            <ac:spMk id="2" creationId="{ED9DF36E-36D5-794D-9E28-1740CD492400}"/>
          </ac:spMkLst>
        </pc:spChg>
        <pc:spChg chg="add mod">
          <ac:chgData name="Vassilis Vassiliades" userId="181c6a97-452c-403a-a894-11fd041f3da6" providerId="ADAL" clId="{0CEC8399-9043-4207-916D-7E1F01362AE4}" dt="2022-11-08T15:14:18.453" v="1829" actId="1076"/>
          <ac:spMkLst>
            <pc:docMk/>
            <pc:sldMk cId="498637854" sldId="323"/>
            <ac:spMk id="4" creationId="{65D570AB-DE58-8334-0DF2-254979791528}"/>
          </ac:spMkLst>
        </pc:spChg>
        <pc:spChg chg="mod">
          <ac:chgData name="Vassilis Vassiliades" userId="181c6a97-452c-403a-a894-11fd041f3da6" providerId="ADAL" clId="{0CEC8399-9043-4207-916D-7E1F01362AE4}" dt="2022-11-08T15:13:29.581" v="1812"/>
          <ac:spMkLst>
            <pc:docMk/>
            <pc:sldMk cId="498637854" sldId="323"/>
            <ac:spMk id="5" creationId="{00000000-0000-0000-0000-000000000000}"/>
          </ac:spMkLst>
        </pc:spChg>
        <pc:spChg chg="add del mod">
          <ac:chgData name="Vassilis Vassiliades" userId="181c6a97-452c-403a-a894-11fd041f3da6" providerId="ADAL" clId="{0CEC8399-9043-4207-916D-7E1F01362AE4}" dt="2022-11-08T15:06:16.345" v="1691" actId="478"/>
          <ac:spMkLst>
            <pc:docMk/>
            <pc:sldMk cId="498637854" sldId="323"/>
            <ac:spMk id="7" creationId="{D0DCE074-F99B-9E03-64C9-1EA79ED7CB68}"/>
          </ac:spMkLst>
        </pc:spChg>
        <pc:spChg chg="add mod topLvl">
          <ac:chgData name="Vassilis Vassiliades" userId="181c6a97-452c-403a-a894-11fd041f3da6" providerId="ADAL" clId="{0CEC8399-9043-4207-916D-7E1F01362AE4}" dt="2022-11-08T15:01:45.150" v="1597" actId="164"/>
          <ac:spMkLst>
            <pc:docMk/>
            <pc:sldMk cId="498637854" sldId="323"/>
            <ac:spMk id="9" creationId="{EAB6989E-D636-52FB-B2C8-5F3F0F955BFF}"/>
          </ac:spMkLst>
        </pc:spChg>
        <pc:spChg chg="add mod topLvl">
          <ac:chgData name="Vassilis Vassiliades" userId="181c6a97-452c-403a-a894-11fd041f3da6" providerId="ADAL" clId="{0CEC8399-9043-4207-916D-7E1F01362AE4}" dt="2022-11-08T15:01:45.150" v="1597" actId="164"/>
          <ac:spMkLst>
            <pc:docMk/>
            <pc:sldMk cId="498637854" sldId="323"/>
            <ac:spMk id="10" creationId="{6D222E1F-24D3-7C3A-3E53-1EA069A4ACB0}"/>
          </ac:spMkLst>
        </pc:spChg>
        <pc:spChg chg="add mod topLvl">
          <ac:chgData name="Vassilis Vassiliades" userId="181c6a97-452c-403a-a894-11fd041f3da6" providerId="ADAL" clId="{0CEC8399-9043-4207-916D-7E1F01362AE4}" dt="2022-11-08T15:01:45.150" v="1597" actId="164"/>
          <ac:spMkLst>
            <pc:docMk/>
            <pc:sldMk cId="498637854" sldId="323"/>
            <ac:spMk id="11" creationId="{15A0C9EC-95FB-EFBF-FD65-8C8F6D58DA7E}"/>
          </ac:spMkLst>
        </pc:spChg>
        <pc:spChg chg="add mod">
          <ac:chgData name="Vassilis Vassiliades" userId="181c6a97-452c-403a-a894-11fd041f3da6" providerId="ADAL" clId="{0CEC8399-9043-4207-916D-7E1F01362AE4}" dt="2022-11-08T15:23:12.887" v="2106" actId="164"/>
          <ac:spMkLst>
            <pc:docMk/>
            <pc:sldMk cId="498637854" sldId="323"/>
            <ac:spMk id="12" creationId="{F8011F12-D693-637B-F72E-5BF9E84AA9D9}"/>
          </ac:spMkLst>
        </pc:spChg>
        <pc:spChg chg="add mod topLvl">
          <ac:chgData name="Vassilis Vassiliades" userId="181c6a97-452c-403a-a894-11fd041f3da6" providerId="ADAL" clId="{0CEC8399-9043-4207-916D-7E1F01362AE4}" dt="2022-11-08T15:01:45.150" v="1597" actId="164"/>
          <ac:spMkLst>
            <pc:docMk/>
            <pc:sldMk cId="498637854" sldId="323"/>
            <ac:spMk id="13" creationId="{DB2F217D-AFAF-7DB2-D2EE-176948F6BA92}"/>
          </ac:spMkLst>
        </pc:spChg>
        <pc:spChg chg="add mod topLvl">
          <ac:chgData name="Vassilis Vassiliades" userId="181c6a97-452c-403a-a894-11fd041f3da6" providerId="ADAL" clId="{0CEC8399-9043-4207-916D-7E1F01362AE4}" dt="2022-11-08T15:01:45.150" v="1597" actId="164"/>
          <ac:spMkLst>
            <pc:docMk/>
            <pc:sldMk cId="498637854" sldId="323"/>
            <ac:spMk id="14" creationId="{ACCD3BEA-2FE9-6D9F-6296-E504D71D2883}"/>
          </ac:spMkLst>
        </pc:spChg>
        <pc:spChg chg="add mod">
          <ac:chgData name="Vassilis Vassiliades" userId="181c6a97-452c-403a-a894-11fd041f3da6" providerId="ADAL" clId="{0CEC8399-9043-4207-916D-7E1F01362AE4}" dt="2022-11-08T15:01:45.150" v="1597" actId="164"/>
          <ac:spMkLst>
            <pc:docMk/>
            <pc:sldMk cId="498637854" sldId="323"/>
            <ac:spMk id="16" creationId="{1F155D54-085E-EEE2-5E86-6724188FED9D}"/>
          </ac:spMkLst>
        </pc:spChg>
        <pc:spChg chg="add mod">
          <ac:chgData name="Vassilis Vassiliades" userId="181c6a97-452c-403a-a894-11fd041f3da6" providerId="ADAL" clId="{0CEC8399-9043-4207-916D-7E1F01362AE4}" dt="2022-11-08T15:02:37.981" v="1608" actId="164"/>
          <ac:spMkLst>
            <pc:docMk/>
            <pc:sldMk cId="498637854" sldId="323"/>
            <ac:spMk id="17" creationId="{F4936BED-536E-517C-3CB6-0F8A5993CBB9}"/>
          </ac:spMkLst>
        </pc:spChg>
        <pc:spChg chg="add mod">
          <ac:chgData name="Vassilis Vassiliades" userId="181c6a97-452c-403a-a894-11fd041f3da6" providerId="ADAL" clId="{0CEC8399-9043-4207-916D-7E1F01362AE4}" dt="2022-11-08T15:02:37.981" v="1608" actId="164"/>
          <ac:spMkLst>
            <pc:docMk/>
            <pc:sldMk cId="498637854" sldId="323"/>
            <ac:spMk id="18" creationId="{6669677F-4210-9718-CBFE-F9604EB85189}"/>
          </ac:spMkLst>
        </pc:spChg>
        <pc:spChg chg="add mod">
          <ac:chgData name="Vassilis Vassiliades" userId="181c6a97-452c-403a-a894-11fd041f3da6" providerId="ADAL" clId="{0CEC8399-9043-4207-916D-7E1F01362AE4}" dt="2022-11-08T15:02:37.981" v="1608" actId="164"/>
          <ac:spMkLst>
            <pc:docMk/>
            <pc:sldMk cId="498637854" sldId="323"/>
            <ac:spMk id="19" creationId="{3EB6C646-C114-8547-2219-2273ABB68753}"/>
          </ac:spMkLst>
        </pc:spChg>
        <pc:spChg chg="add mod">
          <ac:chgData name="Vassilis Vassiliades" userId="181c6a97-452c-403a-a894-11fd041f3da6" providerId="ADAL" clId="{0CEC8399-9043-4207-916D-7E1F01362AE4}" dt="2022-11-08T15:02:37.981" v="1608" actId="164"/>
          <ac:spMkLst>
            <pc:docMk/>
            <pc:sldMk cId="498637854" sldId="323"/>
            <ac:spMk id="20" creationId="{2A68818E-A72A-9697-EAC7-A7B99305A0EF}"/>
          </ac:spMkLst>
        </pc:spChg>
        <pc:spChg chg="add del mod">
          <ac:chgData name="Vassilis Vassiliades" userId="181c6a97-452c-403a-a894-11fd041f3da6" providerId="ADAL" clId="{0CEC8399-9043-4207-916D-7E1F01362AE4}" dt="2022-11-08T15:01:23.058" v="1594" actId="478"/>
          <ac:spMkLst>
            <pc:docMk/>
            <pc:sldMk cId="498637854" sldId="323"/>
            <ac:spMk id="21" creationId="{D1E499E1-C1CB-FEC2-A9B7-8E6352F13A33}"/>
          </ac:spMkLst>
        </pc:spChg>
        <pc:spChg chg="add mod">
          <ac:chgData name="Vassilis Vassiliades" userId="181c6a97-452c-403a-a894-11fd041f3da6" providerId="ADAL" clId="{0CEC8399-9043-4207-916D-7E1F01362AE4}" dt="2022-11-08T15:02:37.981" v="1608" actId="164"/>
          <ac:spMkLst>
            <pc:docMk/>
            <pc:sldMk cId="498637854" sldId="323"/>
            <ac:spMk id="22" creationId="{0750F2A9-8EC9-C982-BE3D-53274335F30D}"/>
          </ac:spMkLst>
        </pc:spChg>
        <pc:spChg chg="add mod">
          <ac:chgData name="Vassilis Vassiliades" userId="181c6a97-452c-403a-a894-11fd041f3da6" providerId="ADAL" clId="{0CEC8399-9043-4207-916D-7E1F01362AE4}" dt="2022-11-08T15:02:43.088" v="1609" actId="164"/>
          <ac:spMkLst>
            <pc:docMk/>
            <pc:sldMk cId="498637854" sldId="323"/>
            <ac:spMk id="24" creationId="{F455E2A6-D315-3038-EF62-DDAE17F54929}"/>
          </ac:spMkLst>
        </pc:spChg>
        <pc:spChg chg="add mod">
          <ac:chgData name="Vassilis Vassiliades" userId="181c6a97-452c-403a-a894-11fd041f3da6" providerId="ADAL" clId="{0CEC8399-9043-4207-916D-7E1F01362AE4}" dt="2022-11-08T15:02:43.088" v="1609" actId="164"/>
          <ac:spMkLst>
            <pc:docMk/>
            <pc:sldMk cId="498637854" sldId="323"/>
            <ac:spMk id="25" creationId="{D23ED024-D55A-02FB-C71C-9E4B67202441}"/>
          </ac:spMkLst>
        </pc:spChg>
        <pc:spChg chg="add del mod">
          <ac:chgData name="Vassilis Vassiliades" userId="181c6a97-452c-403a-a894-11fd041f3da6" providerId="ADAL" clId="{0CEC8399-9043-4207-916D-7E1F01362AE4}" dt="2022-11-08T15:01:55.858" v="1600" actId="478"/>
          <ac:spMkLst>
            <pc:docMk/>
            <pc:sldMk cId="498637854" sldId="323"/>
            <ac:spMk id="26" creationId="{2A661F32-8D5F-CD63-1A83-7810771E3F05}"/>
          </ac:spMkLst>
        </pc:spChg>
        <pc:spChg chg="add mod">
          <ac:chgData name="Vassilis Vassiliades" userId="181c6a97-452c-403a-a894-11fd041f3da6" providerId="ADAL" clId="{0CEC8399-9043-4207-916D-7E1F01362AE4}" dt="2022-11-08T15:02:43.088" v="1609" actId="164"/>
          <ac:spMkLst>
            <pc:docMk/>
            <pc:sldMk cId="498637854" sldId="323"/>
            <ac:spMk id="27" creationId="{BAE36715-2035-BCF7-9B28-AD5DC1198A08}"/>
          </ac:spMkLst>
        </pc:spChg>
        <pc:spChg chg="add mod">
          <ac:chgData name="Vassilis Vassiliades" userId="181c6a97-452c-403a-a894-11fd041f3da6" providerId="ADAL" clId="{0CEC8399-9043-4207-916D-7E1F01362AE4}" dt="2022-11-08T15:02:43.088" v="1609" actId="164"/>
          <ac:spMkLst>
            <pc:docMk/>
            <pc:sldMk cId="498637854" sldId="323"/>
            <ac:spMk id="28" creationId="{E8CCF1A6-D3BD-1C1E-D05E-19B73C0E9ECB}"/>
          </ac:spMkLst>
        </pc:spChg>
        <pc:spChg chg="add mod">
          <ac:chgData name="Vassilis Vassiliades" userId="181c6a97-452c-403a-a894-11fd041f3da6" providerId="ADAL" clId="{0CEC8399-9043-4207-916D-7E1F01362AE4}" dt="2022-11-08T15:14:18.453" v="1829" actId="1076"/>
          <ac:spMkLst>
            <pc:docMk/>
            <pc:sldMk cId="498637854" sldId="323"/>
            <ac:spMk id="41" creationId="{AC65093B-DB2D-B1A7-4AD1-90D5408BAE73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43" creationId="{99BABBBB-487C-B0F2-61BE-2D9C267FDD8E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44" creationId="{06A166A4-9073-FDDC-F220-166B360AC4FB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45" creationId="{91AE925B-4274-F9AB-6437-3F723BAB9D6D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46" creationId="{C28C928D-61F1-0463-8543-70036102D4E7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47" creationId="{C7FC857B-4FE2-FF75-90EC-1D3C6A3A6FA5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48" creationId="{EC141C10-E896-44A4-647E-C08F4E4DAC7A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0" creationId="{69FD2827-293A-29C8-E21E-0722139FB0C8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1" creationId="{24FE6E93-ECBE-2F87-9E85-C0D7F580DA9B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2" creationId="{7843E457-498E-98A4-E174-B64CEC58769A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3" creationId="{D26B939C-B79D-2B6C-148D-46C9AB18D199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4" creationId="{414C8D23-316B-BEE0-18D0-B8630ABA5427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6" creationId="{16F80BEC-48DE-B19C-F91B-0973AC3BB939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7" creationId="{4847DAF7-BAA9-F3D8-4B65-8D7C72228F18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8" creationId="{BD4FA312-F810-581E-CDB9-92ACA8AF0F95}"/>
          </ac:spMkLst>
        </pc:spChg>
        <pc:spChg chg="mod">
          <ac:chgData name="Vassilis Vassiliades" userId="181c6a97-452c-403a-a894-11fd041f3da6" providerId="ADAL" clId="{0CEC8399-9043-4207-916D-7E1F01362AE4}" dt="2022-11-08T15:05:57.685" v="1687"/>
          <ac:spMkLst>
            <pc:docMk/>
            <pc:sldMk cId="498637854" sldId="323"/>
            <ac:spMk id="59" creationId="{9A968D10-07F1-2D0A-8FEC-78CED955D706}"/>
          </ac:spMkLst>
        </pc:spChg>
        <pc:spChg chg="add mod">
          <ac:chgData name="Vassilis Vassiliades" userId="181c6a97-452c-403a-a894-11fd041f3da6" providerId="ADAL" clId="{0CEC8399-9043-4207-916D-7E1F01362AE4}" dt="2022-11-08T15:18:21.892" v="1896" actId="164"/>
          <ac:spMkLst>
            <pc:docMk/>
            <pc:sldMk cId="498637854" sldId="323"/>
            <ac:spMk id="64" creationId="{DBC45B90-CE00-F075-B121-91E8EDDE51F2}"/>
          </ac:spMkLst>
        </pc:spChg>
        <pc:spChg chg="add mod">
          <ac:chgData name="Vassilis Vassiliades" userId="181c6a97-452c-403a-a894-11fd041f3da6" providerId="ADAL" clId="{0CEC8399-9043-4207-916D-7E1F01362AE4}" dt="2022-11-08T15:18:26.321" v="1897" actId="164"/>
          <ac:spMkLst>
            <pc:docMk/>
            <pc:sldMk cId="498637854" sldId="323"/>
            <ac:spMk id="65" creationId="{3CA1A7A9-C955-0D7D-43B7-A6BC36265C6F}"/>
          </ac:spMkLst>
        </pc:spChg>
        <pc:spChg chg="add mod">
          <ac:chgData name="Vassilis Vassiliades" userId="181c6a97-452c-403a-a894-11fd041f3da6" providerId="ADAL" clId="{0CEC8399-9043-4207-916D-7E1F01362AE4}" dt="2022-11-08T15:18:29.441" v="1898" actId="164"/>
          <ac:spMkLst>
            <pc:docMk/>
            <pc:sldMk cId="498637854" sldId="323"/>
            <ac:spMk id="66" creationId="{87BD241A-E7E2-BBD2-AB51-81497FE93333}"/>
          </ac:spMkLst>
        </pc:spChg>
        <pc:spChg chg="add mod">
          <ac:chgData name="Vassilis Vassiliades" userId="181c6a97-452c-403a-a894-11fd041f3da6" providerId="ADAL" clId="{0CEC8399-9043-4207-916D-7E1F01362AE4}" dt="2022-11-08T15:19:25.123" v="1996" actId="164"/>
          <ac:spMkLst>
            <pc:docMk/>
            <pc:sldMk cId="498637854" sldId="323"/>
            <ac:spMk id="67" creationId="{B85824E9-B98B-A696-D5E4-A797456282E6}"/>
          </ac:spMkLst>
        </pc:spChg>
        <pc:spChg chg="add mod">
          <ac:chgData name="Vassilis Vassiliades" userId="181c6a97-452c-403a-a894-11fd041f3da6" providerId="ADAL" clId="{0CEC8399-9043-4207-916D-7E1F01362AE4}" dt="2022-11-08T15:19:29.348" v="1997" actId="164"/>
          <ac:spMkLst>
            <pc:docMk/>
            <pc:sldMk cId="498637854" sldId="323"/>
            <ac:spMk id="68" creationId="{F5017904-91C4-60F1-38DF-7C69D03B6FE4}"/>
          </ac:spMkLst>
        </pc:spChg>
        <pc:spChg chg="add mod">
          <ac:chgData name="Vassilis Vassiliades" userId="181c6a97-452c-403a-a894-11fd041f3da6" providerId="ADAL" clId="{0CEC8399-9043-4207-916D-7E1F01362AE4}" dt="2022-11-08T15:19:33.582" v="1998" actId="164"/>
          <ac:spMkLst>
            <pc:docMk/>
            <pc:sldMk cId="498637854" sldId="323"/>
            <ac:spMk id="69" creationId="{5C66589C-7715-596B-6497-6D1C062C4175}"/>
          </ac:spMkLst>
        </pc:spChg>
        <pc:spChg chg="add mod">
          <ac:chgData name="Vassilis Vassiliades" userId="181c6a97-452c-403a-a894-11fd041f3da6" providerId="ADAL" clId="{0CEC8399-9043-4207-916D-7E1F01362AE4}" dt="2022-11-08T15:20:37.155" v="2083" actId="1037"/>
          <ac:spMkLst>
            <pc:docMk/>
            <pc:sldMk cId="498637854" sldId="323"/>
            <ac:spMk id="70" creationId="{67EE5F60-328F-4F57-7BB3-6757023751AB}"/>
          </ac:spMkLst>
        </pc:spChg>
        <pc:spChg chg="add mod">
          <ac:chgData name="Vassilis Vassiliades" userId="181c6a97-452c-403a-a894-11fd041f3da6" providerId="ADAL" clId="{0CEC8399-9043-4207-916D-7E1F01362AE4}" dt="2022-11-08T15:20:37.155" v="2083" actId="1037"/>
          <ac:spMkLst>
            <pc:docMk/>
            <pc:sldMk cId="498637854" sldId="323"/>
            <ac:spMk id="71" creationId="{54A816ED-009F-1D3F-1636-EBDD8D336DB7}"/>
          </ac:spMkLst>
        </pc:spChg>
        <pc:spChg chg="add mod">
          <ac:chgData name="Vassilis Vassiliades" userId="181c6a97-452c-403a-a894-11fd041f3da6" providerId="ADAL" clId="{0CEC8399-9043-4207-916D-7E1F01362AE4}" dt="2022-11-08T15:20:37.155" v="2083" actId="1037"/>
          <ac:spMkLst>
            <pc:docMk/>
            <pc:sldMk cId="498637854" sldId="323"/>
            <ac:spMk id="98" creationId="{E943711D-DAB7-7A4C-07FB-B3ED42A146C4}"/>
          </ac:spMkLst>
        </pc:spChg>
        <pc:spChg chg="add mod">
          <ac:chgData name="Vassilis Vassiliades" userId="181c6a97-452c-403a-a894-11fd041f3da6" providerId="ADAL" clId="{0CEC8399-9043-4207-916D-7E1F01362AE4}" dt="2022-11-08T15:25:53.369" v="2295" actId="207"/>
          <ac:spMkLst>
            <pc:docMk/>
            <pc:sldMk cId="498637854" sldId="323"/>
            <ac:spMk id="99" creationId="{614ECD35-8D67-C8A3-A1C9-7429C6C81BD4}"/>
          </ac:spMkLst>
        </pc:spChg>
        <pc:spChg chg="add mod">
          <ac:chgData name="Vassilis Vassiliades" userId="181c6a97-452c-403a-a894-11fd041f3da6" providerId="ADAL" clId="{0CEC8399-9043-4207-916D-7E1F01362AE4}" dt="2022-11-08T15:23:12.887" v="2106" actId="164"/>
          <ac:spMkLst>
            <pc:docMk/>
            <pc:sldMk cId="498637854" sldId="323"/>
            <ac:spMk id="107" creationId="{4023A1C3-6C93-A93F-DA9E-27D0CBA1F12E}"/>
          </ac:spMkLst>
        </pc:spChg>
        <pc:grpChg chg="add del mod">
          <ac:chgData name="Vassilis Vassiliades" userId="181c6a97-452c-403a-a894-11fd041f3da6" providerId="ADAL" clId="{0CEC8399-9043-4207-916D-7E1F01362AE4}" dt="2022-11-08T15:00:14.837" v="1575" actId="165"/>
          <ac:grpSpMkLst>
            <pc:docMk/>
            <pc:sldMk cId="498637854" sldId="323"/>
            <ac:grpSpMk id="15" creationId="{50E50361-8DFE-24C1-4587-16D27938E1B0}"/>
          </ac:grpSpMkLst>
        </pc:grpChg>
        <pc:grpChg chg="add mod">
          <ac:chgData name="Vassilis Vassiliades" userId="181c6a97-452c-403a-a894-11fd041f3da6" providerId="ADAL" clId="{0CEC8399-9043-4207-916D-7E1F01362AE4}" dt="2022-11-08T15:18:21.892" v="1896" actId="164"/>
          <ac:grpSpMkLst>
            <pc:docMk/>
            <pc:sldMk cId="498637854" sldId="323"/>
            <ac:grpSpMk id="23" creationId="{9A4B999E-F7B3-9214-5B04-8FE86CE91665}"/>
          </ac:grpSpMkLst>
        </pc:grpChg>
        <pc:grpChg chg="add mod">
          <ac:chgData name="Vassilis Vassiliades" userId="181c6a97-452c-403a-a894-11fd041f3da6" providerId="ADAL" clId="{0CEC8399-9043-4207-916D-7E1F01362AE4}" dt="2022-11-08T15:18:26.321" v="1897" actId="164"/>
          <ac:grpSpMkLst>
            <pc:docMk/>
            <pc:sldMk cId="498637854" sldId="323"/>
            <ac:grpSpMk id="29" creationId="{2F4064CB-9A4D-28E4-23B5-F5AEE1D8716D}"/>
          </ac:grpSpMkLst>
        </pc:grpChg>
        <pc:grpChg chg="add mod">
          <ac:chgData name="Vassilis Vassiliades" userId="181c6a97-452c-403a-a894-11fd041f3da6" providerId="ADAL" clId="{0CEC8399-9043-4207-916D-7E1F01362AE4}" dt="2022-11-08T15:18:29.441" v="1898" actId="164"/>
          <ac:grpSpMkLst>
            <pc:docMk/>
            <pc:sldMk cId="498637854" sldId="323"/>
            <ac:grpSpMk id="30" creationId="{38A70B12-0EE9-653B-3687-0EA26F420E0C}"/>
          </ac:grpSpMkLst>
        </pc:grpChg>
        <pc:grpChg chg="add mod">
          <ac:chgData name="Vassilis Vassiliades" userId="181c6a97-452c-403a-a894-11fd041f3da6" providerId="ADAL" clId="{0CEC8399-9043-4207-916D-7E1F01362AE4}" dt="2022-11-08T15:19:25.123" v="1996" actId="164"/>
          <ac:grpSpMkLst>
            <pc:docMk/>
            <pc:sldMk cId="498637854" sldId="323"/>
            <ac:grpSpMk id="42" creationId="{AA754CFF-1AAC-F071-9D98-190E358D0E7A}"/>
          </ac:grpSpMkLst>
        </pc:grpChg>
        <pc:grpChg chg="add mod">
          <ac:chgData name="Vassilis Vassiliades" userId="181c6a97-452c-403a-a894-11fd041f3da6" providerId="ADAL" clId="{0CEC8399-9043-4207-916D-7E1F01362AE4}" dt="2022-11-08T15:19:29.348" v="1997" actId="164"/>
          <ac:grpSpMkLst>
            <pc:docMk/>
            <pc:sldMk cId="498637854" sldId="323"/>
            <ac:grpSpMk id="49" creationId="{C2E513B1-F0BE-6758-6432-D0F5ACE1D64E}"/>
          </ac:grpSpMkLst>
        </pc:grpChg>
        <pc:grpChg chg="add mod">
          <ac:chgData name="Vassilis Vassiliades" userId="181c6a97-452c-403a-a894-11fd041f3da6" providerId="ADAL" clId="{0CEC8399-9043-4207-916D-7E1F01362AE4}" dt="2022-11-08T15:19:33.582" v="1998" actId="164"/>
          <ac:grpSpMkLst>
            <pc:docMk/>
            <pc:sldMk cId="498637854" sldId="323"/>
            <ac:grpSpMk id="55" creationId="{28B08212-5225-D122-82CE-C77ACE6CFF20}"/>
          </ac:grpSpMkLst>
        </pc:grpChg>
        <pc:grpChg chg="add mod">
          <ac:chgData name="Vassilis Vassiliades" userId="181c6a97-452c-403a-a894-11fd041f3da6" providerId="ADAL" clId="{0CEC8399-9043-4207-916D-7E1F01362AE4}" dt="2022-11-08T15:20:06.421" v="2058" actId="408"/>
          <ac:grpSpMkLst>
            <pc:docMk/>
            <pc:sldMk cId="498637854" sldId="323"/>
            <ac:grpSpMk id="100" creationId="{73D8CAE6-2E2D-51A6-58FE-A9D0B2E4827E}"/>
          </ac:grpSpMkLst>
        </pc:grpChg>
        <pc:grpChg chg="add mod">
          <ac:chgData name="Vassilis Vassiliades" userId="181c6a97-452c-403a-a894-11fd041f3da6" providerId="ADAL" clId="{0CEC8399-9043-4207-916D-7E1F01362AE4}" dt="2022-11-08T15:20:06.421" v="2058" actId="408"/>
          <ac:grpSpMkLst>
            <pc:docMk/>
            <pc:sldMk cId="498637854" sldId="323"/>
            <ac:grpSpMk id="101" creationId="{D7DE65EA-0A62-3E6C-5951-B3D329C35FCB}"/>
          </ac:grpSpMkLst>
        </pc:grpChg>
        <pc:grpChg chg="add mod">
          <ac:chgData name="Vassilis Vassiliades" userId="181c6a97-452c-403a-a894-11fd041f3da6" providerId="ADAL" clId="{0CEC8399-9043-4207-916D-7E1F01362AE4}" dt="2022-11-08T15:19:07.467" v="1970" actId="1037"/>
          <ac:grpSpMkLst>
            <pc:docMk/>
            <pc:sldMk cId="498637854" sldId="323"/>
            <ac:grpSpMk id="102" creationId="{E5DAEDD7-BC90-C6FF-3F6E-E5EC1DA0B015}"/>
          </ac:grpSpMkLst>
        </pc:grpChg>
        <pc:grpChg chg="add mod">
          <ac:chgData name="Vassilis Vassiliades" userId="181c6a97-452c-403a-a894-11fd041f3da6" providerId="ADAL" clId="{0CEC8399-9043-4207-916D-7E1F01362AE4}" dt="2022-11-08T15:20:14.670" v="2059" actId="408"/>
          <ac:grpSpMkLst>
            <pc:docMk/>
            <pc:sldMk cId="498637854" sldId="323"/>
            <ac:grpSpMk id="103" creationId="{E2DD9752-56E4-A311-E4A6-1E2099E36544}"/>
          </ac:grpSpMkLst>
        </pc:grpChg>
        <pc:grpChg chg="add mod">
          <ac:chgData name="Vassilis Vassiliades" userId="181c6a97-452c-403a-a894-11fd041f3da6" providerId="ADAL" clId="{0CEC8399-9043-4207-916D-7E1F01362AE4}" dt="2022-11-08T15:20:28.837" v="2062" actId="1037"/>
          <ac:grpSpMkLst>
            <pc:docMk/>
            <pc:sldMk cId="498637854" sldId="323"/>
            <ac:grpSpMk id="104" creationId="{F760B340-BE48-62F9-EA2F-F42B100D7DA2}"/>
          </ac:grpSpMkLst>
        </pc:grpChg>
        <pc:grpChg chg="add mod">
          <ac:chgData name="Vassilis Vassiliades" userId="181c6a97-452c-403a-a894-11fd041f3da6" providerId="ADAL" clId="{0CEC8399-9043-4207-916D-7E1F01362AE4}" dt="2022-11-08T15:19:50.752" v="2057" actId="1037"/>
          <ac:grpSpMkLst>
            <pc:docMk/>
            <pc:sldMk cId="498637854" sldId="323"/>
            <ac:grpSpMk id="105" creationId="{B46D31B6-C272-F2B3-A6AB-D2126C93F1F6}"/>
          </ac:grpSpMkLst>
        </pc:grpChg>
        <pc:grpChg chg="add mod">
          <ac:chgData name="Vassilis Vassiliades" userId="181c6a97-452c-403a-a894-11fd041f3da6" providerId="ADAL" clId="{0CEC8399-9043-4207-916D-7E1F01362AE4}" dt="2022-11-08T15:23:12.887" v="2106" actId="164"/>
          <ac:grpSpMkLst>
            <pc:docMk/>
            <pc:sldMk cId="498637854" sldId="323"/>
            <ac:grpSpMk id="108" creationId="{858767E9-0822-26B6-0F11-E19209478035}"/>
          </ac:grpSpMkLst>
        </pc:grpChg>
        <pc:cxnChg chg="add mod">
          <ac:chgData name="Vassilis Vassiliades" userId="181c6a97-452c-403a-a894-11fd041f3da6" providerId="ADAL" clId="{0CEC8399-9043-4207-916D-7E1F01362AE4}" dt="2022-11-08T15:20:06.421" v="2058" actId="408"/>
          <ac:cxnSpMkLst>
            <pc:docMk/>
            <pc:sldMk cId="498637854" sldId="323"/>
            <ac:cxnSpMk id="32" creationId="{3135AD8F-C45D-70AB-480A-534867F93B66}"/>
          </ac:cxnSpMkLst>
        </pc:cxnChg>
        <pc:cxnChg chg="add mod">
          <ac:chgData name="Vassilis Vassiliades" userId="181c6a97-452c-403a-a894-11fd041f3da6" providerId="ADAL" clId="{0CEC8399-9043-4207-916D-7E1F01362AE4}" dt="2022-11-08T15:20:06.421" v="2058" actId="408"/>
          <ac:cxnSpMkLst>
            <pc:docMk/>
            <pc:sldMk cId="498637854" sldId="323"/>
            <ac:cxnSpMk id="39" creationId="{186C481D-2F1D-3B96-9EA4-5B0E65B43580}"/>
          </ac:cxnSpMkLst>
        </pc:cxnChg>
        <pc:cxnChg chg="add mod">
          <ac:chgData name="Vassilis Vassiliades" userId="181c6a97-452c-403a-a894-11fd041f3da6" providerId="ADAL" clId="{0CEC8399-9043-4207-916D-7E1F01362AE4}" dt="2022-11-08T15:20:06.421" v="2058" actId="408"/>
          <ac:cxnSpMkLst>
            <pc:docMk/>
            <pc:sldMk cId="498637854" sldId="323"/>
            <ac:cxnSpMk id="40" creationId="{6878ADB9-7EFB-A3A7-2B12-B3FFE9589B10}"/>
          </ac:cxnSpMkLst>
        </pc:cxnChg>
        <pc:cxnChg chg="add mod">
          <ac:chgData name="Vassilis Vassiliades" userId="181c6a97-452c-403a-a894-11fd041f3da6" providerId="ADAL" clId="{0CEC8399-9043-4207-916D-7E1F01362AE4}" dt="2022-11-08T15:20:14.670" v="2059" actId="408"/>
          <ac:cxnSpMkLst>
            <pc:docMk/>
            <pc:sldMk cId="498637854" sldId="323"/>
            <ac:cxnSpMk id="60" creationId="{5D45B286-4AAF-ED5D-4DC4-FA1BB44AFDAF}"/>
          </ac:cxnSpMkLst>
        </pc:cxnChg>
        <pc:cxnChg chg="add mod">
          <ac:chgData name="Vassilis Vassiliades" userId="181c6a97-452c-403a-a894-11fd041f3da6" providerId="ADAL" clId="{0CEC8399-9043-4207-916D-7E1F01362AE4}" dt="2022-11-08T15:20:14.670" v="2059" actId="408"/>
          <ac:cxnSpMkLst>
            <pc:docMk/>
            <pc:sldMk cId="498637854" sldId="323"/>
            <ac:cxnSpMk id="61" creationId="{D515343A-F8E1-1983-DAFC-47B35DA1ADB3}"/>
          </ac:cxnSpMkLst>
        </pc:cxnChg>
        <pc:cxnChg chg="add mod">
          <ac:chgData name="Vassilis Vassiliades" userId="181c6a97-452c-403a-a894-11fd041f3da6" providerId="ADAL" clId="{0CEC8399-9043-4207-916D-7E1F01362AE4}" dt="2022-11-08T15:20:14.670" v="2059" actId="408"/>
          <ac:cxnSpMkLst>
            <pc:docMk/>
            <pc:sldMk cId="498637854" sldId="323"/>
            <ac:cxnSpMk id="62" creationId="{32A6AEA1-E24D-D727-E2B6-B53070E0E607}"/>
          </ac:cxnSpMkLst>
        </pc:cxnChg>
        <pc:cxnChg chg="add mod">
          <ac:chgData name="Vassilis Vassiliades" userId="181c6a97-452c-403a-a894-11fd041f3da6" providerId="ADAL" clId="{0CEC8399-9043-4207-916D-7E1F01362AE4}" dt="2022-11-08T15:19:07.467" v="1970" actId="1037"/>
          <ac:cxnSpMkLst>
            <pc:docMk/>
            <pc:sldMk cId="498637854" sldId="323"/>
            <ac:cxnSpMk id="72" creationId="{13D41C57-9228-3EA0-9ED8-5F679A0121E2}"/>
          </ac:cxnSpMkLst>
        </pc:cxnChg>
        <pc:cxnChg chg="add mod">
          <ac:chgData name="Vassilis Vassiliades" userId="181c6a97-452c-403a-a894-11fd041f3da6" providerId="ADAL" clId="{0CEC8399-9043-4207-916D-7E1F01362AE4}" dt="2022-11-08T15:19:50.752" v="2057" actId="1037"/>
          <ac:cxnSpMkLst>
            <pc:docMk/>
            <pc:sldMk cId="498637854" sldId="323"/>
            <ac:cxnSpMk id="74" creationId="{1EE1D048-BC39-5948-CEB5-2024913C5C84}"/>
          </ac:cxnSpMkLst>
        </pc:cxnChg>
        <pc:cxnChg chg="add mod">
          <ac:chgData name="Vassilis Vassiliades" userId="181c6a97-452c-403a-a894-11fd041f3da6" providerId="ADAL" clId="{0CEC8399-9043-4207-916D-7E1F01362AE4}" dt="2022-11-08T15:20:37.155" v="2083" actId="1037"/>
          <ac:cxnSpMkLst>
            <pc:docMk/>
            <pc:sldMk cId="498637854" sldId="323"/>
            <ac:cxnSpMk id="83" creationId="{57DFF986-7630-7CA5-59B8-ADD4C93C0A2C}"/>
          </ac:cxnSpMkLst>
        </pc:cxnChg>
        <pc:cxnChg chg="add mod">
          <ac:chgData name="Vassilis Vassiliades" userId="181c6a97-452c-403a-a894-11fd041f3da6" providerId="ADAL" clId="{0CEC8399-9043-4207-916D-7E1F01362AE4}" dt="2022-11-08T15:20:37.155" v="2083" actId="1037"/>
          <ac:cxnSpMkLst>
            <pc:docMk/>
            <pc:sldMk cId="498637854" sldId="323"/>
            <ac:cxnSpMk id="86" creationId="{95F521DA-BCCD-C2FB-A64A-9562D1792AF8}"/>
          </ac:cxnSpMkLst>
        </pc:cxnChg>
        <pc:cxnChg chg="add mod">
          <ac:chgData name="Vassilis Vassiliades" userId="181c6a97-452c-403a-a894-11fd041f3da6" providerId="ADAL" clId="{0CEC8399-9043-4207-916D-7E1F01362AE4}" dt="2022-11-08T15:20:37.155" v="2083" actId="1037"/>
          <ac:cxnSpMkLst>
            <pc:docMk/>
            <pc:sldMk cId="498637854" sldId="323"/>
            <ac:cxnSpMk id="94" creationId="{A28CC6D1-DB91-E295-34D9-B50B05B33000}"/>
          </ac:cxnSpMkLst>
        </pc:cxnChg>
      </pc:sldChg>
      <pc:sldChg chg="addSp modSp mod modAnim">
        <pc:chgData name="Vassilis Vassiliades" userId="181c6a97-452c-403a-a894-11fd041f3da6" providerId="ADAL" clId="{0CEC8399-9043-4207-916D-7E1F01362AE4}" dt="2022-11-08T15:47:30.596" v="3232" actId="1035"/>
        <pc:sldMkLst>
          <pc:docMk/>
          <pc:sldMk cId="3899907182" sldId="324"/>
        </pc:sldMkLst>
        <pc:spChg chg="add mod">
          <ac:chgData name="Vassilis Vassiliades" userId="181c6a97-452c-403a-a894-11fd041f3da6" providerId="ADAL" clId="{0CEC8399-9043-4207-916D-7E1F01362AE4}" dt="2022-11-08T15:47:30.596" v="3232" actId="1035"/>
          <ac:spMkLst>
            <pc:docMk/>
            <pc:sldMk cId="3899907182" sldId="324"/>
            <ac:spMk id="3" creationId="{D7513420-373C-A306-A991-3F6F0A5887DC}"/>
          </ac:spMkLst>
        </pc:spChg>
        <pc:spChg chg="add mod">
          <ac:chgData name="Vassilis Vassiliades" userId="181c6a97-452c-403a-a894-11fd041f3da6" providerId="ADAL" clId="{0CEC8399-9043-4207-916D-7E1F01362AE4}" dt="2022-11-08T15:47:25.153" v="3224"/>
          <ac:spMkLst>
            <pc:docMk/>
            <pc:sldMk cId="3899907182" sldId="324"/>
            <ac:spMk id="4" creationId="{6C6ADD36-9052-DB00-C12F-7D5E3FE25F38}"/>
          </ac:spMkLst>
        </pc:spChg>
        <pc:spChg chg="mod">
          <ac:chgData name="Vassilis Vassiliades" userId="181c6a97-452c-403a-a894-11fd041f3da6" providerId="ADAL" clId="{0CEC8399-9043-4207-916D-7E1F01362AE4}" dt="2022-11-08T15:28:25.882" v="2397" actId="20577"/>
          <ac:spMkLst>
            <pc:docMk/>
            <pc:sldMk cId="3899907182" sldId="324"/>
            <ac:spMk id="5" creationId="{00000000-0000-0000-0000-000000000000}"/>
          </ac:spMkLst>
        </pc:spChg>
      </pc:sldChg>
      <pc:sldChg chg="del">
        <pc:chgData name="Vassilis Vassiliades" userId="181c6a97-452c-403a-a894-11fd041f3da6" providerId="ADAL" clId="{0CEC8399-9043-4207-916D-7E1F01362AE4}" dt="2022-11-08T13:57:15.788" v="87" actId="47"/>
        <pc:sldMkLst>
          <pc:docMk/>
          <pc:sldMk cId="1946288289" sldId="326"/>
        </pc:sldMkLst>
      </pc:sldChg>
      <pc:sldChg chg="modNotesTx">
        <pc:chgData name="Vassilis Vassiliades" userId="181c6a97-452c-403a-a894-11fd041f3da6" providerId="ADAL" clId="{0CEC8399-9043-4207-916D-7E1F01362AE4}" dt="2022-11-08T16:37:39.768" v="4336" actId="20577"/>
        <pc:sldMkLst>
          <pc:docMk/>
          <pc:sldMk cId="951794359" sldId="338"/>
        </pc:sldMkLst>
      </pc:sldChg>
      <pc:sldChg chg="modNotesTx">
        <pc:chgData name="Vassilis Vassiliades" userId="181c6a97-452c-403a-a894-11fd041f3da6" providerId="ADAL" clId="{0CEC8399-9043-4207-916D-7E1F01362AE4}" dt="2022-11-10T10:57:50.762" v="4566" actId="5793"/>
        <pc:sldMkLst>
          <pc:docMk/>
          <pc:sldMk cId="1666394311" sldId="340"/>
        </pc:sldMkLst>
      </pc:sldChg>
      <pc:sldChg chg="modNotesTx">
        <pc:chgData name="Vassilis Vassiliades" userId="181c6a97-452c-403a-a894-11fd041f3da6" providerId="ADAL" clId="{0CEC8399-9043-4207-916D-7E1F01362AE4}" dt="2022-11-10T10:56:02.639" v="4415" actId="20577"/>
        <pc:sldMkLst>
          <pc:docMk/>
          <pc:sldMk cId="3188898862" sldId="342"/>
        </pc:sldMkLst>
      </pc:sldChg>
      <pc:sldChg chg="modNotesTx">
        <pc:chgData name="Vassilis Vassiliades" userId="181c6a97-452c-403a-a894-11fd041f3da6" providerId="ADAL" clId="{0CEC8399-9043-4207-916D-7E1F01362AE4}" dt="2022-11-10T11:30:54.380" v="4588" actId="20577"/>
        <pc:sldMkLst>
          <pc:docMk/>
          <pc:sldMk cId="2557370860" sldId="343"/>
        </pc:sldMkLst>
      </pc:sldChg>
      <pc:sldChg chg="addSp delSp modSp modNotesTx">
        <pc:chgData name="Vassilis Vassiliades" userId="181c6a97-452c-403a-a894-11fd041f3da6" providerId="ADAL" clId="{0CEC8399-9043-4207-916D-7E1F01362AE4}" dt="2022-11-10T11:35:46.098" v="4688" actId="5793"/>
        <pc:sldMkLst>
          <pc:docMk/>
          <pc:sldMk cId="1276906495" sldId="344"/>
        </pc:sldMkLst>
        <pc:spChg chg="add del mod">
          <ac:chgData name="Vassilis Vassiliades" userId="181c6a97-452c-403a-a894-11fd041f3da6" providerId="ADAL" clId="{0CEC8399-9043-4207-916D-7E1F01362AE4}" dt="2022-11-08T15:15:31.231" v="1852"/>
          <ac:spMkLst>
            <pc:docMk/>
            <pc:sldMk cId="1276906495" sldId="344"/>
            <ac:spMk id="2" creationId="{77C45B69-D27A-05C7-A15A-849E2165AC4F}"/>
          </ac:spMkLst>
        </pc:spChg>
      </pc:sldChg>
      <pc:sldChg chg="modNotesTx">
        <pc:chgData name="Vassilis Vassiliades" userId="181c6a97-452c-403a-a894-11fd041f3da6" providerId="ADAL" clId="{0CEC8399-9043-4207-916D-7E1F01362AE4}" dt="2022-11-10T12:21:05.821" v="5309" actId="20577"/>
        <pc:sldMkLst>
          <pc:docMk/>
          <pc:sldMk cId="66028439" sldId="350"/>
        </pc:sldMkLst>
      </pc:sldChg>
      <pc:sldChg chg="modAnim">
        <pc:chgData name="Vassilis Vassiliades" userId="181c6a97-452c-403a-a894-11fd041f3da6" providerId="ADAL" clId="{0CEC8399-9043-4207-916D-7E1F01362AE4}" dt="2022-11-08T16:41:37.659" v="4338"/>
        <pc:sldMkLst>
          <pc:docMk/>
          <pc:sldMk cId="1520799561" sldId="351"/>
        </pc:sldMkLst>
      </pc:sldChg>
      <pc:sldChg chg="modSp">
        <pc:chgData name="Vassilis Vassiliades" userId="181c6a97-452c-403a-a894-11fd041f3da6" providerId="ADAL" clId="{0CEC8399-9043-4207-916D-7E1F01362AE4}" dt="2022-11-08T14:10:03.372" v="251" actId="207"/>
        <pc:sldMkLst>
          <pc:docMk/>
          <pc:sldMk cId="2075325668" sldId="352"/>
        </pc:sldMkLst>
        <pc:spChg chg="mod">
          <ac:chgData name="Vassilis Vassiliades" userId="181c6a97-452c-403a-a894-11fd041f3da6" providerId="ADAL" clId="{0CEC8399-9043-4207-916D-7E1F01362AE4}" dt="2022-11-08T14:10:03.372" v="251" actId="207"/>
          <ac:spMkLst>
            <pc:docMk/>
            <pc:sldMk cId="2075325668" sldId="352"/>
            <ac:spMk id="3" creationId="{B614B735-8127-9182-E502-0C1EF289952F}"/>
          </ac:spMkLst>
        </pc:spChg>
      </pc:sldChg>
      <pc:sldChg chg="modSp modAnim">
        <pc:chgData name="Vassilis Vassiliades" userId="181c6a97-452c-403a-a894-11fd041f3da6" providerId="ADAL" clId="{0CEC8399-9043-4207-916D-7E1F01362AE4}" dt="2022-11-08T16:32:05.453" v="4219"/>
        <pc:sldMkLst>
          <pc:docMk/>
          <pc:sldMk cId="889283625" sldId="354"/>
        </pc:sldMkLst>
        <pc:spChg chg="mod">
          <ac:chgData name="Vassilis Vassiliades" userId="181c6a97-452c-403a-a894-11fd041f3da6" providerId="ADAL" clId="{0CEC8399-9043-4207-916D-7E1F01362AE4}" dt="2022-11-08T14:07:31.313" v="250" actId="20577"/>
          <ac:spMkLst>
            <pc:docMk/>
            <pc:sldMk cId="889283625" sldId="354"/>
            <ac:spMk id="7" creationId="{43106785-B38D-5898-891C-3E6F6B46E5BB}"/>
          </ac:spMkLst>
        </pc:spChg>
      </pc:sldChg>
      <pc:sldChg chg="addSp modSp mod modAnim">
        <pc:chgData name="Vassilis Vassiliades" userId="181c6a97-452c-403a-a894-11fd041f3da6" providerId="ADAL" clId="{0CEC8399-9043-4207-916D-7E1F01362AE4}" dt="2022-11-10T12:40:18.841" v="5361" actId="20577"/>
        <pc:sldMkLst>
          <pc:docMk/>
          <pc:sldMk cId="2206352024" sldId="355"/>
        </pc:sldMkLst>
        <pc:spChg chg="add mod">
          <ac:chgData name="Vassilis Vassiliades" userId="181c6a97-452c-403a-a894-11fd041f3da6" providerId="ADAL" clId="{0CEC8399-9043-4207-916D-7E1F01362AE4}" dt="2022-11-10T12:40:18.841" v="5361" actId="20577"/>
          <ac:spMkLst>
            <pc:docMk/>
            <pc:sldMk cId="2206352024" sldId="355"/>
            <ac:spMk id="2" creationId="{E744400D-78FD-D732-1B16-E685D1731398}"/>
          </ac:spMkLst>
        </pc:spChg>
        <pc:spChg chg="mod">
          <ac:chgData name="Vassilis Vassiliades" userId="181c6a97-452c-403a-a894-11fd041f3da6" providerId="ADAL" clId="{0CEC8399-9043-4207-916D-7E1F01362AE4}" dt="2022-11-08T13:58:04.029" v="105" actId="14100"/>
          <ac:spMkLst>
            <pc:docMk/>
            <pc:sldMk cId="2206352024" sldId="355"/>
            <ac:spMk id="5" creationId="{00000000-0000-0000-0000-000000000000}"/>
          </ac:spMkLst>
        </pc:spChg>
      </pc:sldChg>
      <pc:sldChg chg="modSp add mod modNotesTx">
        <pc:chgData name="Vassilis Vassiliades" userId="181c6a97-452c-403a-a894-11fd041f3da6" providerId="ADAL" clId="{0CEC8399-9043-4207-916D-7E1F01362AE4}" dt="2022-11-08T13:55:52.358" v="86" actId="20577"/>
        <pc:sldMkLst>
          <pc:docMk/>
          <pc:sldMk cId="420772716" sldId="363"/>
        </pc:sldMkLst>
        <pc:spChg chg="mod">
          <ac:chgData name="Vassilis Vassiliades" userId="181c6a97-452c-403a-a894-11fd041f3da6" providerId="ADAL" clId="{0CEC8399-9043-4207-916D-7E1F01362AE4}" dt="2022-11-08T13:55:47.756" v="85" actId="20577"/>
          <ac:spMkLst>
            <pc:docMk/>
            <pc:sldMk cId="420772716" sldId="363"/>
            <ac:spMk id="3" creationId="{FCF5D1DC-110F-0BEE-7DA2-E7E2C559C51D}"/>
          </ac:spMkLst>
        </pc:spChg>
      </pc:sldChg>
      <pc:sldChg chg="addSp modSp add mod modAnim">
        <pc:chgData name="Vassilis Vassiliades" userId="181c6a97-452c-403a-a894-11fd041f3da6" providerId="ADAL" clId="{0CEC8399-9043-4207-916D-7E1F01362AE4}" dt="2022-11-08T16:42:28.191" v="4339" actId="1582"/>
        <pc:sldMkLst>
          <pc:docMk/>
          <pc:sldMk cId="3084639346" sldId="364"/>
        </pc:sldMkLst>
        <pc:spChg chg="mod">
          <ac:chgData name="Vassilis Vassiliades" userId="181c6a97-452c-403a-a894-11fd041f3da6" providerId="ADAL" clId="{0CEC8399-9043-4207-916D-7E1F01362AE4}" dt="2022-11-08T14:24:18.098" v="865" actId="20577"/>
          <ac:spMkLst>
            <pc:docMk/>
            <pc:sldMk cId="3084639346" sldId="364"/>
            <ac:spMk id="2" creationId="{B791DB08-4163-051A-9E4A-FE992F504B98}"/>
          </ac:spMkLst>
        </pc:spChg>
        <pc:spChg chg="add mod">
          <ac:chgData name="Vassilis Vassiliades" userId="181c6a97-452c-403a-a894-11fd041f3da6" providerId="ADAL" clId="{0CEC8399-9043-4207-916D-7E1F01362AE4}" dt="2022-11-08T14:24:14.043" v="862" actId="20577"/>
          <ac:spMkLst>
            <pc:docMk/>
            <pc:sldMk cId="3084639346" sldId="364"/>
            <ac:spMk id="4" creationId="{2573C7B3-3464-19FF-C761-49919CC7E315}"/>
          </ac:spMkLst>
        </pc:spChg>
        <pc:spChg chg="mod">
          <ac:chgData name="Vassilis Vassiliades" userId="181c6a97-452c-403a-a894-11fd041f3da6" providerId="ADAL" clId="{0CEC8399-9043-4207-916D-7E1F01362AE4}" dt="2022-11-08T14:15:07.408" v="559" actId="20577"/>
          <ac:spMkLst>
            <pc:docMk/>
            <pc:sldMk cId="3084639346" sldId="364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CEC8399-9043-4207-916D-7E1F01362AE4}" dt="2022-11-08T16:42:28.191" v="4339" actId="1582"/>
          <ac:spMkLst>
            <pc:docMk/>
            <pc:sldMk cId="3084639346" sldId="364"/>
            <ac:spMk id="7" creationId="{3EB210B8-0B15-358D-F1FA-09C52D61A304}"/>
          </ac:spMkLst>
        </pc:spChg>
        <pc:spChg chg="add mod">
          <ac:chgData name="Vassilis Vassiliades" userId="181c6a97-452c-403a-a894-11fd041f3da6" providerId="ADAL" clId="{0CEC8399-9043-4207-916D-7E1F01362AE4}" dt="2022-11-08T16:42:28.191" v="4339" actId="1582"/>
          <ac:spMkLst>
            <pc:docMk/>
            <pc:sldMk cId="3084639346" sldId="364"/>
            <ac:spMk id="9" creationId="{7752B957-0194-CC8A-43D4-384634261E29}"/>
          </ac:spMkLst>
        </pc:spChg>
        <pc:spChg chg="add mod">
          <ac:chgData name="Vassilis Vassiliades" userId="181c6a97-452c-403a-a894-11fd041f3da6" providerId="ADAL" clId="{0CEC8399-9043-4207-916D-7E1F01362AE4}" dt="2022-11-08T14:22:13.770" v="812" actId="1036"/>
          <ac:spMkLst>
            <pc:docMk/>
            <pc:sldMk cId="3084639346" sldId="364"/>
            <ac:spMk id="11" creationId="{669602BC-7E1F-90DC-EF29-CAA25BD0FDFE}"/>
          </ac:spMkLst>
        </pc:spChg>
        <pc:spChg chg="add mod">
          <ac:chgData name="Vassilis Vassiliades" userId="181c6a97-452c-403a-a894-11fd041f3da6" providerId="ADAL" clId="{0CEC8399-9043-4207-916D-7E1F01362AE4}" dt="2022-11-08T14:22:13.770" v="812" actId="1036"/>
          <ac:spMkLst>
            <pc:docMk/>
            <pc:sldMk cId="3084639346" sldId="364"/>
            <ac:spMk id="12" creationId="{F6838378-978A-5902-5C55-789DBAD902EF}"/>
          </ac:spMkLst>
        </pc:spChg>
        <pc:spChg chg="add mod">
          <ac:chgData name="Vassilis Vassiliades" userId="181c6a97-452c-403a-a894-11fd041f3da6" providerId="ADAL" clId="{0CEC8399-9043-4207-916D-7E1F01362AE4}" dt="2022-11-08T14:23:18.227" v="854" actId="14100"/>
          <ac:spMkLst>
            <pc:docMk/>
            <pc:sldMk cId="3084639346" sldId="364"/>
            <ac:spMk id="14" creationId="{5E21510C-F879-4C0E-8EF8-C2CDDB60BC89}"/>
          </ac:spMkLst>
        </pc:spChg>
        <pc:cxnChg chg="add mod">
          <ac:chgData name="Vassilis Vassiliades" userId="181c6a97-452c-403a-a894-11fd041f3da6" providerId="ADAL" clId="{0CEC8399-9043-4207-916D-7E1F01362AE4}" dt="2022-11-08T14:23:43.575" v="859" actId="208"/>
          <ac:cxnSpMkLst>
            <pc:docMk/>
            <pc:sldMk cId="3084639346" sldId="364"/>
            <ac:cxnSpMk id="16" creationId="{2361B421-58BF-0592-34BC-DE6040F9DF91}"/>
          </ac:cxnSpMkLst>
        </pc:cxnChg>
        <pc:cxnChg chg="add mod">
          <ac:chgData name="Vassilis Vassiliades" userId="181c6a97-452c-403a-a894-11fd041f3da6" providerId="ADAL" clId="{0CEC8399-9043-4207-916D-7E1F01362AE4}" dt="2022-11-08T14:23:43.575" v="859" actId="208"/>
          <ac:cxnSpMkLst>
            <pc:docMk/>
            <pc:sldMk cId="3084639346" sldId="364"/>
            <ac:cxnSpMk id="18" creationId="{33F94D19-D64C-D322-5D4B-CECF63D4E769}"/>
          </ac:cxnSpMkLst>
        </pc:cxnChg>
      </pc:sldChg>
      <pc:sldChg chg="addSp delSp modSp add mod modAnim modNotesTx">
        <pc:chgData name="Vassilis Vassiliades" userId="181c6a97-452c-403a-a894-11fd041f3da6" providerId="ADAL" clId="{0CEC8399-9043-4207-916D-7E1F01362AE4}" dt="2022-11-10T12:29:18.647" v="5355" actId="20577"/>
        <pc:sldMkLst>
          <pc:docMk/>
          <pc:sldMk cId="269959468" sldId="365"/>
        </pc:sldMkLst>
        <pc:spChg chg="mod">
          <ac:chgData name="Vassilis Vassiliades" userId="181c6a97-452c-403a-a894-11fd041f3da6" providerId="ADAL" clId="{0CEC8399-9043-4207-916D-7E1F01362AE4}" dt="2022-11-08T14:45:24.027" v="1135" actId="14100"/>
          <ac:spMkLst>
            <pc:docMk/>
            <pc:sldMk cId="269959468" sldId="365"/>
            <ac:spMk id="2" creationId="{B791DB08-4163-051A-9E4A-FE992F504B98}"/>
          </ac:spMkLst>
        </pc:spChg>
        <pc:spChg chg="mod">
          <ac:chgData name="Vassilis Vassiliades" userId="181c6a97-452c-403a-a894-11fd041f3da6" providerId="ADAL" clId="{0CEC8399-9043-4207-916D-7E1F01362AE4}" dt="2022-11-08T14:34:53.759" v="924" actId="14100"/>
          <ac:spMkLst>
            <pc:docMk/>
            <pc:sldMk cId="269959468" sldId="365"/>
            <ac:spMk id="5" creationId="{00000000-0000-0000-0000-000000000000}"/>
          </ac:spMkLst>
        </pc:spChg>
        <pc:spChg chg="add del mod">
          <ac:chgData name="Vassilis Vassiliades" userId="181c6a97-452c-403a-a894-11fd041f3da6" providerId="ADAL" clId="{0CEC8399-9043-4207-916D-7E1F01362AE4}" dt="2022-11-08T14:44:01.024" v="1076" actId="478"/>
          <ac:spMkLst>
            <pc:docMk/>
            <pc:sldMk cId="269959468" sldId="365"/>
            <ac:spMk id="7" creationId="{7AC2A379-028C-C845-09B5-D4AA570691C2}"/>
          </ac:spMkLst>
        </pc:spChg>
        <pc:spChg chg="add mod">
          <ac:chgData name="Vassilis Vassiliades" userId="181c6a97-452c-403a-a894-11fd041f3da6" providerId="ADAL" clId="{0CEC8399-9043-4207-916D-7E1F01362AE4}" dt="2022-11-08T14:46:19.143" v="1140" actId="208"/>
          <ac:spMkLst>
            <pc:docMk/>
            <pc:sldMk cId="269959468" sldId="365"/>
            <ac:spMk id="9" creationId="{EBAF1A19-8786-572B-C312-D42DB2CAC479}"/>
          </ac:spMkLst>
        </pc:spChg>
        <pc:spChg chg="add mod">
          <ac:chgData name="Vassilis Vassiliades" userId="181c6a97-452c-403a-a894-11fd041f3da6" providerId="ADAL" clId="{0CEC8399-9043-4207-916D-7E1F01362AE4}" dt="2022-11-08T14:47:03.922" v="1186"/>
          <ac:spMkLst>
            <pc:docMk/>
            <pc:sldMk cId="269959468" sldId="365"/>
            <ac:spMk id="11" creationId="{75F113D0-54E6-CD76-747F-6D2CB7AD466A}"/>
          </ac:spMkLst>
        </pc:spChg>
        <pc:spChg chg="add mod">
          <ac:chgData name="Vassilis Vassiliades" userId="181c6a97-452c-403a-a894-11fd041f3da6" providerId="ADAL" clId="{0CEC8399-9043-4207-916D-7E1F01362AE4}" dt="2022-11-08T14:53:27.593" v="1529" actId="1076"/>
          <ac:spMkLst>
            <pc:docMk/>
            <pc:sldMk cId="269959468" sldId="365"/>
            <ac:spMk id="12" creationId="{3795F076-3500-FB4B-2F80-E879F3C194C4}"/>
          </ac:spMkLst>
        </pc:spChg>
        <pc:cxnChg chg="add mod">
          <ac:chgData name="Vassilis Vassiliades" userId="181c6a97-452c-403a-a894-11fd041f3da6" providerId="ADAL" clId="{0CEC8399-9043-4207-916D-7E1F01362AE4}" dt="2022-11-08T14:53:31.183" v="1530" actId="14100"/>
          <ac:cxnSpMkLst>
            <pc:docMk/>
            <pc:sldMk cId="269959468" sldId="365"/>
            <ac:cxnSpMk id="14" creationId="{9AD750F1-D6CC-C773-AB0A-54F9CD0D3A20}"/>
          </ac:cxnSpMkLst>
        </pc:cxnChg>
      </pc:sldChg>
      <pc:sldChg chg="delSp modSp add mod modAnim modNotesTx">
        <pc:chgData name="Vassilis Vassiliades" userId="181c6a97-452c-403a-a894-11fd041f3da6" providerId="ADAL" clId="{0CEC8399-9043-4207-916D-7E1F01362AE4}" dt="2022-11-10T12:10:29.963" v="4939" actId="20577"/>
        <pc:sldMkLst>
          <pc:docMk/>
          <pc:sldMk cId="552400778" sldId="366"/>
        </pc:sldMkLst>
        <pc:spChg chg="mod">
          <ac:chgData name="Vassilis Vassiliades" userId="181c6a97-452c-403a-a894-11fd041f3da6" providerId="ADAL" clId="{0CEC8399-9043-4207-916D-7E1F01362AE4}" dt="2022-11-10T12:10:22.061" v="4938" actId="20577"/>
          <ac:spMkLst>
            <pc:docMk/>
            <pc:sldMk cId="552400778" sldId="366"/>
            <ac:spMk id="2" creationId="{E57EAB2A-DADD-8A14-504C-2DC93AEB3FA9}"/>
          </ac:spMkLst>
        </pc:spChg>
        <pc:spChg chg="del">
          <ac:chgData name="Vassilis Vassiliades" userId="181c6a97-452c-403a-a894-11fd041f3da6" providerId="ADAL" clId="{0CEC8399-9043-4207-916D-7E1F01362AE4}" dt="2022-11-10T11:37:50.778" v="4694" actId="478"/>
          <ac:spMkLst>
            <pc:docMk/>
            <pc:sldMk cId="552400778" sldId="366"/>
            <ac:spMk id="3" creationId="{7AE9102A-4F37-54FC-D87A-97B91B0A06ED}"/>
          </ac:spMkLst>
        </pc:spChg>
        <pc:spChg chg="mod">
          <ac:chgData name="Vassilis Vassiliades" userId="181c6a97-452c-403a-a894-11fd041f3da6" providerId="ADAL" clId="{0CEC8399-9043-4207-916D-7E1F01362AE4}" dt="2022-11-10T11:37:46.419" v="4693" actId="20577"/>
          <ac:spMkLst>
            <pc:docMk/>
            <pc:sldMk cId="552400778" sldId="366"/>
            <ac:spMk id="5" creationId="{00000000-0000-0000-0000-000000000000}"/>
          </ac:spMkLst>
        </pc:spChg>
      </pc:sldChg>
      <pc:sldChg chg="add del">
        <pc:chgData name="Vassilis Vassiliades" userId="181c6a97-452c-403a-a894-11fd041f3da6" providerId="ADAL" clId="{0CEC8399-9043-4207-916D-7E1F01362AE4}" dt="2022-11-08T15:47:36.632" v="3233" actId="47"/>
        <pc:sldMkLst>
          <pc:docMk/>
          <pc:sldMk cId="2083891134" sldId="366"/>
        </pc:sldMkLst>
      </pc:sldChg>
    </pc:docChg>
  </pc:docChgLst>
  <pc:docChgLst>
    <pc:chgData name="Vassilis Vassiliades" userId="181c6a97-452c-403a-a894-11fd041f3da6" providerId="ADAL" clId="{7AFC6824-4F78-415D-B294-64EC31033628}"/>
    <pc:docChg chg="custSel addSld modSld">
      <pc:chgData name="Vassilis Vassiliades" userId="181c6a97-452c-403a-a894-11fd041f3da6" providerId="ADAL" clId="{7AFC6824-4F78-415D-B294-64EC31033628}" dt="2023-11-02T10:28:02.572" v="140" actId="20577"/>
      <pc:docMkLst>
        <pc:docMk/>
      </pc:docMkLst>
      <pc:sldChg chg="modSp add mod">
        <pc:chgData name="Vassilis Vassiliades" userId="181c6a97-452c-403a-a894-11fd041f3da6" providerId="ADAL" clId="{7AFC6824-4F78-415D-B294-64EC31033628}" dt="2023-11-02T10:28:02.572" v="140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7AFC6824-4F78-415D-B294-64EC31033628}" dt="2023-11-02T10:28:02.572" v="140" actId="20577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3070C172-97B5-4929-82BB-600D381AB53F}"/>
    <pc:docChg chg="modSld">
      <pc:chgData name="Vassilis Vassiliades" userId="181c6a97-452c-403a-a894-11fd041f3da6" providerId="ADAL" clId="{3070C172-97B5-4929-82BB-600D381AB53F}" dt="2022-11-16T16:11:29.135" v="1" actId="20577"/>
      <pc:docMkLst>
        <pc:docMk/>
      </pc:docMkLst>
      <pc:sldChg chg="modSp modAnim">
        <pc:chgData name="Vassilis Vassiliades" userId="181c6a97-452c-403a-a894-11fd041f3da6" providerId="ADAL" clId="{3070C172-97B5-4929-82BB-600D381AB53F}" dt="2022-11-16T16:11:29.135" v="1" actId="20577"/>
        <pc:sldMkLst>
          <pc:docMk/>
          <pc:sldMk cId="1579138146" sldId="335"/>
        </pc:sldMkLst>
        <pc:spChg chg="mod">
          <ac:chgData name="Vassilis Vassiliades" userId="181c6a97-452c-403a-a894-11fd041f3da6" providerId="ADAL" clId="{3070C172-97B5-4929-82BB-600D381AB53F}" dt="2022-11-16T16:11:29.135" v="1" actId="20577"/>
          <ac:spMkLst>
            <pc:docMk/>
            <pc:sldMk cId="1579138146" sldId="335"/>
            <ac:spMk id="2" creationId="{E57EAB2A-DADD-8A14-504C-2DC93AEB3FA9}"/>
          </ac:spMkLst>
        </pc:spChg>
      </pc:sldChg>
    </pc:docChg>
  </pc:docChgLst>
  <pc:docChgLst>
    <pc:chgData name="Vassilis Vassiliades" userId="181c6a97-452c-403a-a894-11fd041f3da6" providerId="ADAL" clId="{C085E6FC-F3C3-47EC-99DD-16057AF3E625}"/>
    <pc:docChg chg="undo redo custSel addSld delSld modSld sldOrd">
      <pc:chgData name="Vassilis Vassiliades" userId="181c6a97-452c-403a-a894-11fd041f3da6" providerId="ADAL" clId="{C085E6FC-F3C3-47EC-99DD-16057AF3E625}" dt="2022-09-28T20:03:38.326" v="15502"/>
      <pc:docMkLst>
        <pc:docMk/>
      </pc:docMkLst>
      <pc:sldChg chg="modSp mod">
        <pc:chgData name="Vassilis Vassiliades" userId="181c6a97-452c-403a-a894-11fd041f3da6" providerId="ADAL" clId="{C085E6FC-F3C3-47EC-99DD-16057AF3E625}" dt="2022-09-16T06:45:34.098" v="1" actId="20577"/>
        <pc:sldMkLst>
          <pc:docMk/>
          <pc:sldMk cId="0" sldId="256"/>
        </pc:sldMkLst>
        <pc:spChg chg="mod">
          <ac:chgData name="Vassilis Vassiliades" userId="181c6a97-452c-403a-a894-11fd041f3da6" providerId="ADAL" clId="{C085E6FC-F3C3-47EC-99DD-16057AF3E625}" dt="2022-09-16T06:45:34.098" v="1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add mod">
        <pc:chgData name="Vassilis Vassiliades" userId="181c6a97-452c-403a-a894-11fd041f3da6" providerId="ADAL" clId="{C085E6FC-F3C3-47EC-99DD-16057AF3E625}" dt="2022-09-21T08:08:24.894" v="10" actId="20577"/>
        <pc:sldMkLst>
          <pc:docMk/>
          <pc:sldMk cId="2275215368" sldId="262"/>
        </pc:sldMkLst>
        <pc:spChg chg="mod">
          <ac:chgData name="Vassilis Vassiliades" userId="181c6a97-452c-403a-a894-11fd041f3da6" providerId="ADAL" clId="{C085E6FC-F3C3-47EC-99DD-16057AF3E625}" dt="2022-09-21T08:08:24.894" v="10" actId="20577"/>
          <ac:spMkLst>
            <pc:docMk/>
            <pc:sldMk cId="2275215368" sldId="262"/>
            <ac:spMk id="2" creationId="{00000000-0000-0000-0000-000000000000}"/>
          </ac:spMkLst>
        </pc:spChg>
      </pc:sldChg>
      <pc:sldChg chg="modSp add mod">
        <pc:chgData name="Vassilis Vassiliades" userId="181c6a97-452c-403a-a894-11fd041f3da6" providerId="ADAL" clId="{C085E6FC-F3C3-47EC-99DD-16057AF3E625}" dt="2022-09-28T19:45:46.821" v="15479" actId="20577"/>
        <pc:sldMkLst>
          <pc:docMk/>
          <pc:sldMk cId="1079850943" sldId="302"/>
        </pc:sldMkLst>
        <pc:spChg chg="mod">
          <ac:chgData name="Vassilis Vassiliades" userId="181c6a97-452c-403a-a894-11fd041f3da6" providerId="ADAL" clId="{C085E6FC-F3C3-47EC-99DD-16057AF3E625}" dt="2022-09-28T19:45:46.821" v="15479" actId="20577"/>
          <ac:spMkLst>
            <pc:docMk/>
            <pc:sldMk cId="1079850943" sldId="302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C085E6FC-F3C3-47EC-99DD-16057AF3E625}" dt="2022-09-21T08:08:47.274" v="34" actId="20577"/>
          <ac:spMkLst>
            <pc:docMk/>
            <pc:sldMk cId="1079850943" sldId="302"/>
            <ac:spMk id="5" creationId="{00000000-0000-0000-0000-000000000000}"/>
          </ac:spMkLst>
        </pc:spChg>
      </pc:sldChg>
      <pc:sldChg chg="modSp add del mod">
        <pc:chgData name="Vassilis Vassiliades" userId="181c6a97-452c-403a-a894-11fd041f3da6" providerId="ADAL" clId="{C085E6FC-F3C3-47EC-99DD-16057AF3E625}" dt="2022-09-21T08:13:29.247" v="134" actId="2696"/>
        <pc:sldMkLst>
          <pc:docMk/>
          <pc:sldMk cId="2131093321" sldId="313"/>
        </pc:sldMkLst>
        <pc:spChg chg="mod">
          <ac:chgData name="Vassilis Vassiliades" userId="181c6a97-452c-403a-a894-11fd041f3da6" providerId="ADAL" clId="{C085E6FC-F3C3-47EC-99DD-16057AF3E625}" dt="2022-09-21T08:12:16.442" v="130" actId="20577"/>
          <ac:spMkLst>
            <pc:docMk/>
            <pc:sldMk cId="2131093321" sldId="313"/>
            <ac:spMk id="5" creationId="{00000000-0000-0000-0000-000000000000}"/>
          </ac:spMkLst>
        </pc:spChg>
      </pc:sldChg>
      <pc:sldChg chg="addSp modSp add mod modNotesTx">
        <pc:chgData name="Vassilis Vassiliades" userId="181c6a97-452c-403a-a894-11fd041f3da6" providerId="ADAL" clId="{C085E6FC-F3C3-47EC-99DD-16057AF3E625}" dt="2022-09-28T12:50:08.772" v="7194" actId="20577"/>
        <pc:sldMkLst>
          <pc:docMk/>
          <pc:sldMk cId="2610407871" sldId="313"/>
        </pc:sldMkLst>
        <pc:spChg chg="mod">
          <ac:chgData name="Vassilis Vassiliades" userId="181c6a97-452c-403a-a894-11fd041f3da6" providerId="ADAL" clId="{C085E6FC-F3C3-47EC-99DD-16057AF3E625}" dt="2022-09-28T07:58:13.252" v="864" actId="14100"/>
          <ac:spMkLst>
            <pc:docMk/>
            <pc:sldMk cId="2610407871" sldId="313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07:56:22.321" v="857" actId="14100"/>
          <ac:spMkLst>
            <pc:docMk/>
            <pc:sldMk cId="2610407871" sldId="313"/>
            <ac:spMk id="7" creationId="{43106785-B38D-5898-891C-3E6F6B46E5BB}"/>
          </ac:spMkLst>
        </pc:spChg>
        <pc:picChg chg="add mod">
          <ac:chgData name="Vassilis Vassiliades" userId="181c6a97-452c-403a-a894-11fd041f3da6" providerId="ADAL" clId="{C085E6FC-F3C3-47EC-99DD-16057AF3E625}" dt="2022-09-28T07:56:55.339" v="862" actId="1076"/>
          <ac:picMkLst>
            <pc:docMk/>
            <pc:sldMk cId="2610407871" sldId="313"/>
            <ac:picMk id="3" creationId="{FA9B5C37-537D-D1B8-4D98-EEBBA64FA3E7}"/>
          </ac:picMkLst>
        </pc:picChg>
        <pc:picChg chg="add mod">
          <ac:chgData name="Vassilis Vassiliades" userId="181c6a97-452c-403a-a894-11fd041f3da6" providerId="ADAL" clId="{C085E6FC-F3C3-47EC-99DD-16057AF3E625}" dt="2022-09-28T07:57:01.833" v="863" actId="1076"/>
          <ac:picMkLst>
            <pc:docMk/>
            <pc:sldMk cId="2610407871" sldId="313"/>
            <ac:picMk id="4" creationId="{F3D2346F-D25A-6090-552C-F3707EC3966C}"/>
          </ac:picMkLst>
        </pc:picChg>
        <pc:picChg chg="add mod">
          <ac:chgData name="Vassilis Vassiliades" userId="181c6a97-452c-403a-a894-11fd041f3da6" providerId="ADAL" clId="{C085E6FC-F3C3-47EC-99DD-16057AF3E625}" dt="2022-09-28T07:56:52.994" v="861" actId="14100"/>
          <ac:picMkLst>
            <pc:docMk/>
            <pc:sldMk cId="2610407871" sldId="313"/>
            <ac:picMk id="1026" creationId="{9E267D7B-7A0B-BE3B-C3F0-D5988409EF36}"/>
          </ac:picMkLst>
        </pc:picChg>
      </pc:sldChg>
      <pc:sldChg chg="add">
        <pc:chgData name="Vassilis Vassiliades" userId="181c6a97-452c-403a-a894-11fd041f3da6" providerId="ADAL" clId="{C085E6FC-F3C3-47EC-99DD-16057AF3E625}" dt="2022-09-28T10:58:00.185" v="5781"/>
        <pc:sldMkLst>
          <pc:docMk/>
          <pc:sldMk cId="252586973" sldId="314"/>
        </pc:sldMkLst>
      </pc:sldChg>
      <pc:sldChg chg="modSp add del mod">
        <pc:chgData name="Vassilis Vassiliades" userId="181c6a97-452c-403a-a894-11fd041f3da6" providerId="ADAL" clId="{C085E6FC-F3C3-47EC-99DD-16057AF3E625}" dt="2022-09-28T10:57:55.424" v="5780" actId="2696"/>
        <pc:sldMkLst>
          <pc:docMk/>
          <pc:sldMk cId="1069605789" sldId="314"/>
        </pc:sldMkLst>
        <pc:spChg chg="mod">
          <ac:chgData name="Vassilis Vassiliades" userId="181c6a97-452c-403a-a894-11fd041f3da6" providerId="ADAL" clId="{C085E6FC-F3C3-47EC-99DD-16057AF3E625}" dt="2022-09-21T08:10:02.416" v="59" actId="20577"/>
          <ac:spMkLst>
            <pc:docMk/>
            <pc:sldMk cId="1069605789" sldId="314"/>
            <ac:spMk id="2" creationId="{00000000-0000-0000-0000-000000000000}"/>
          </ac:spMkLst>
        </pc:spChg>
      </pc:sldChg>
      <pc:sldChg chg="modSp add mod">
        <pc:chgData name="Vassilis Vassiliades" userId="181c6a97-452c-403a-a894-11fd041f3da6" providerId="ADAL" clId="{C085E6FC-F3C3-47EC-99DD-16057AF3E625}" dt="2022-09-21T08:14:57.717" v="227" actId="20577"/>
        <pc:sldMkLst>
          <pc:docMk/>
          <pc:sldMk cId="352805350" sldId="315"/>
        </pc:sldMkLst>
        <pc:spChg chg="mod">
          <ac:chgData name="Vassilis Vassiliades" userId="181c6a97-452c-403a-a894-11fd041f3da6" providerId="ADAL" clId="{C085E6FC-F3C3-47EC-99DD-16057AF3E625}" dt="2022-09-21T08:14:57.717" v="227" actId="20577"/>
          <ac:spMkLst>
            <pc:docMk/>
            <pc:sldMk cId="352805350" sldId="315"/>
            <ac:spMk id="2" creationId="{00000000-0000-0000-0000-000000000000}"/>
          </ac:spMkLst>
        </pc:spChg>
      </pc:sldChg>
      <pc:sldChg chg="addSp delSp modSp add del mod modAnim modShow modNotesTx">
        <pc:chgData name="Vassilis Vassiliades" userId="181c6a97-452c-403a-a894-11fd041f3da6" providerId="ADAL" clId="{C085E6FC-F3C3-47EC-99DD-16057AF3E625}" dt="2022-09-28T19:59:23.480" v="15488" actId="47"/>
        <pc:sldMkLst>
          <pc:docMk/>
          <pc:sldMk cId="1987183124" sldId="316"/>
        </pc:sldMkLst>
        <pc:spChg chg="add mod">
          <ac:chgData name="Vassilis Vassiliades" userId="181c6a97-452c-403a-a894-11fd041f3da6" providerId="ADAL" clId="{C085E6FC-F3C3-47EC-99DD-16057AF3E625}" dt="2022-09-28T08:45:27.737" v="2341" actId="338"/>
          <ac:spMkLst>
            <pc:docMk/>
            <pc:sldMk cId="1987183124" sldId="316"/>
            <ac:spMk id="2" creationId="{11108D13-4390-99CB-2ABD-45E426B9E97C}"/>
          </ac:spMkLst>
        </pc:spChg>
        <pc:spChg chg="mod">
          <ac:chgData name="Vassilis Vassiliades" userId="181c6a97-452c-403a-a894-11fd041f3da6" providerId="ADAL" clId="{C085E6FC-F3C3-47EC-99DD-16057AF3E625}" dt="2022-09-28T08:45:27.737" v="2341" actId="338"/>
          <ac:spMkLst>
            <pc:docMk/>
            <pc:sldMk cId="1987183124" sldId="316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C085E6FC-F3C3-47EC-99DD-16057AF3E625}" dt="2022-09-28T08:45:27.737" v="2341" actId="338"/>
          <ac:spMkLst>
            <pc:docMk/>
            <pc:sldMk cId="1987183124" sldId="316"/>
            <ac:spMk id="6" creationId="{00000000-0000-0000-0000-000000000000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7" creationId="{003F9E6F-8356-BFF4-EFA1-5FFE5F35D7A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9" creationId="{81A4857B-A4E6-8333-5196-1BED4B9446FB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" creationId="{E8F421BD-1FEC-01D1-5F40-07877DE99E2E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1" creationId="{65A5727B-FCB3-20A5-A804-5056F97DF532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2" creationId="{AFE24167-304D-D074-7243-144D61AA715C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3" creationId="{D88A632A-2BDF-EEBF-1775-2FD592D8460D}"/>
          </ac:spMkLst>
        </pc:spChg>
        <pc:spChg chg="del mod">
          <ac:chgData name="Vassilis Vassiliades" userId="181c6a97-452c-403a-a894-11fd041f3da6" providerId="ADAL" clId="{C085E6FC-F3C3-47EC-99DD-16057AF3E625}" dt="2022-09-28T08:45:56.383" v="2344" actId="478"/>
          <ac:spMkLst>
            <pc:docMk/>
            <pc:sldMk cId="1987183124" sldId="316"/>
            <ac:spMk id="14" creationId="{D3EB3413-D4D5-DCF2-9B17-25517DCEE396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15" creationId="{43AF1CB1-E7D4-124D-BA78-2A34A3AFED2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6" creationId="{202B564C-1EFA-0739-FC59-F8EEA69E7C1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7" creationId="{89D1F1F8-AF8D-3989-234A-C1DEE8121043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8" creationId="{FB3A0C02-7A8C-982D-34FD-630363F2D65E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9" creationId="{112955A7-36D3-D874-FB05-FB9F1FEACD0F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20" creationId="{24239D30-324E-D435-AB46-81D019BA90A4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21" creationId="{AE0C9FBC-0F92-D0CB-EBCC-B498D590520C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22" creationId="{50BD339D-34FE-9717-B4A9-6037080CEC3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23" creationId="{AEEAB43C-6643-7EA5-9802-AA8EBF97AA98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24" creationId="{EB19A7EF-12E1-A97E-D5D0-787CE733AB7C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25" creationId="{53C3D60F-E043-1919-729B-FD4E40DBE5AA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26" creationId="{FCE2F255-A73D-6ED3-03E8-569EC7B7A52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27" creationId="{0B0512F0-F825-D12D-06E3-711880BB0C47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28" creationId="{D03C9522-2CC1-FC92-8C5B-880294F8D26D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29" creationId="{0BFF4F2C-A377-68E7-4873-4853454513A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0" creationId="{457F7627-0243-C905-BB83-25F2B13FB2EB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1" creationId="{484591B7-F073-AD63-1E19-61735BDA0BF2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2" creationId="{3F145452-C705-182D-D9A4-A521DA8225CC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3" creationId="{4D97B020-5384-43A6-1B86-7079062BFDBA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4" creationId="{443DA3E9-E389-9722-56CA-968DEFCF9C1C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35" creationId="{B474DCF4-AC66-15BD-5F43-0B8C2CA4511E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36" creationId="{8C97DA25-7EBF-05F6-0576-0C72CE712008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7" creationId="{91384720-A6E5-26BA-5F85-8ED5B2DFA164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8" creationId="{3C364BEF-C522-4899-BA69-E507DD081CC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39" creationId="{87F2A1A2-21BF-E9B4-94E6-125E2CBE35D3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0" creationId="{4F9C70BA-CA5F-4543-A657-C592B93A88CC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1" creationId="{4E0153FD-8DB0-A286-49BB-DDEF15CECF22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42" creationId="{F7C6DDEE-03D9-A730-9498-6D036F370DB9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43" creationId="{824D2A79-C504-7D10-347F-E6F8C44A1B4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4" creationId="{529A4855-18C9-9D2D-EAE3-BBF2FB0D5FC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5" creationId="{2724A9BB-DC2B-4FA6-B66A-4A6B4C81C7D4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6" creationId="{6D53F344-3EC3-5598-74E5-BADE5C328E15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7" creationId="{53D00D42-E584-F84B-38EA-46A04A7E925E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48" creationId="{2132F094-52E2-4051-8407-6759C9290F59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49" creationId="{73527B1D-DD09-B30C-6F5A-AA76DEFA39BF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50" creationId="{1C770219-476D-69C0-1D6F-656DBE9C1204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51" creationId="{7F4ED384-AA03-07CE-02B4-F5D738F581E7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52" creationId="{C8492E4E-9E3C-1EC4-052C-9822D675CB2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53" creationId="{5ADCF86B-62B8-C46F-739C-66F54ECF5D3B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54" creationId="{82ADAC9B-BC3A-C359-DE65-E498060D44E7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55" creationId="{2B4E6855-65E5-E786-9016-790C68B6C30B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56" creationId="{65988FC9-676A-E1BF-BDB1-30CAE523A88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57" creationId="{23532276-214B-03F6-556A-4304D45B3FC8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58" creationId="{77058A46-57FF-A81F-F2A8-540859A025CB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59" creationId="{2C5AD144-F35B-C1A3-436D-89E30EBC9EA8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60" creationId="{EB5487C1-AD13-7392-5BE8-2C68F817C421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61" creationId="{4A4F5E58-5FC4-79DB-4D6F-4E74A22D586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62" creationId="{C6C408FC-E701-84E4-0A95-FF45C9308682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63" creationId="{EF7FAE10-3F1B-FB7A-9639-A4AA08B33E46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64" creationId="{0683E6C7-029B-54E2-38A0-5A2BB816B0E4}"/>
          </ac:spMkLst>
        </pc:spChg>
        <pc:spChg chg="mod topLvl">
          <ac:chgData name="Vassilis Vassiliades" userId="181c6a97-452c-403a-a894-11fd041f3da6" providerId="ADAL" clId="{C085E6FC-F3C3-47EC-99DD-16057AF3E625}" dt="2022-09-28T08:48:10.640" v="2424" actId="165"/>
          <ac:spMkLst>
            <pc:docMk/>
            <pc:sldMk cId="1987183124" sldId="316"/>
            <ac:spMk id="65" creationId="{F4493519-4FAE-32EA-D92D-09A97154A483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66" creationId="{2A6CE2CD-0691-23EF-8838-09601D93E284}"/>
          </ac:spMkLst>
        </pc:spChg>
        <pc:spChg chg="mod topLvl">
          <ac:chgData name="Vassilis Vassiliades" userId="181c6a97-452c-403a-a894-11fd041f3da6" providerId="ADAL" clId="{C085E6FC-F3C3-47EC-99DD-16057AF3E625}" dt="2022-09-28T11:04:25.966" v="5998" actId="20577"/>
          <ac:spMkLst>
            <pc:docMk/>
            <pc:sldMk cId="1987183124" sldId="316"/>
            <ac:spMk id="67" creationId="{5CE21EF4-E729-0CF3-6FCD-D3DFFB53C187}"/>
          </ac:spMkLst>
        </pc:spChg>
        <pc:spChg chg="mod topLvl">
          <ac:chgData name="Vassilis Vassiliades" userId="181c6a97-452c-403a-a894-11fd041f3da6" providerId="ADAL" clId="{C085E6FC-F3C3-47EC-99DD-16057AF3E625}" dt="2022-09-28T11:04:28.019" v="5999" actId="20577"/>
          <ac:spMkLst>
            <pc:docMk/>
            <pc:sldMk cId="1987183124" sldId="316"/>
            <ac:spMk id="68" creationId="{2C8ED8F0-7B2D-8B4C-2E05-0AC4E9E1E19F}"/>
          </ac:spMkLst>
        </pc:spChg>
        <pc:spChg chg="mod topLvl">
          <ac:chgData name="Vassilis Vassiliades" userId="181c6a97-452c-403a-a894-11fd041f3da6" providerId="ADAL" clId="{C085E6FC-F3C3-47EC-99DD-16057AF3E625}" dt="2022-09-28T11:04:32.064" v="6000" actId="20577"/>
          <ac:spMkLst>
            <pc:docMk/>
            <pc:sldMk cId="1987183124" sldId="316"/>
            <ac:spMk id="69" creationId="{78907180-802D-BB68-4D78-C76B28786FF3}"/>
          </ac:spMkLst>
        </pc:spChg>
        <pc:spChg chg="mod topLvl">
          <ac:chgData name="Vassilis Vassiliades" userId="181c6a97-452c-403a-a894-11fd041f3da6" providerId="ADAL" clId="{C085E6FC-F3C3-47EC-99DD-16057AF3E625}" dt="2022-09-28T11:04:34.980" v="6001" actId="20577"/>
          <ac:spMkLst>
            <pc:docMk/>
            <pc:sldMk cId="1987183124" sldId="316"/>
            <ac:spMk id="70" creationId="{3C8661AF-3F54-16B5-0694-3B5323FDA885}"/>
          </ac:spMkLst>
        </pc:spChg>
        <pc:spChg chg="del mod">
          <ac:chgData name="Vassilis Vassiliades" userId="181c6a97-452c-403a-a894-11fd041f3da6" providerId="ADAL" clId="{C085E6FC-F3C3-47EC-99DD-16057AF3E625}" dt="2022-09-28T08:45:54.410" v="2343" actId="478"/>
          <ac:spMkLst>
            <pc:docMk/>
            <pc:sldMk cId="1987183124" sldId="316"/>
            <ac:spMk id="71" creationId="{18243E6B-992B-4460-C7B6-846B7CB31AD3}"/>
          </ac:spMkLst>
        </pc:spChg>
        <pc:spChg chg="del mod">
          <ac:chgData name="Vassilis Vassiliades" userId="181c6a97-452c-403a-a894-11fd041f3da6" providerId="ADAL" clId="{C085E6FC-F3C3-47EC-99DD-16057AF3E625}" dt="2022-09-28T08:46:01.873" v="2346" actId="478"/>
          <ac:spMkLst>
            <pc:docMk/>
            <pc:sldMk cId="1987183124" sldId="316"/>
            <ac:spMk id="72" creationId="{BD028D16-8787-AED4-8A45-A871D33542EE}"/>
          </ac:spMkLst>
        </pc:spChg>
        <pc:spChg chg="mod topLvl">
          <ac:chgData name="Vassilis Vassiliades" userId="181c6a97-452c-403a-a894-11fd041f3da6" providerId="ADAL" clId="{C085E6FC-F3C3-47EC-99DD-16057AF3E625}" dt="2022-09-28T14:24:19.356" v="8064" actId="122"/>
          <ac:spMkLst>
            <pc:docMk/>
            <pc:sldMk cId="1987183124" sldId="316"/>
            <ac:spMk id="73" creationId="{0D1A3D51-58BC-9E06-18B3-E819D957239F}"/>
          </ac:spMkLst>
        </pc:spChg>
        <pc:spChg chg="del mod">
          <ac:chgData name="Vassilis Vassiliades" userId="181c6a97-452c-403a-a894-11fd041f3da6" providerId="ADAL" clId="{C085E6FC-F3C3-47EC-99DD-16057AF3E625}" dt="2022-09-28T08:47:01.044" v="2401" actId="478"/>
          <ac:spMkLst>
            <pc:docMk/>
            <pc:sldMk cId="1987183124" sldId="316"/>
            <ac:spMk id="74" creationId="{C283576D-29E3-7005-BBA9-1B892F63C6BC}"/>
          </ac:spMkLst>
        </pc:spChg>
        <pc:spChg chg="del mod">
          <ac:chgData name="Vassilis Vassiliades" userId="181c6a97-452c-403a-a894-11fd041f3da6" providerId="ADAL" clId="{C085E6FC-F3C3-47EC-99DD-16057AF3E625}" dt="2022-09-28T08:47:02.709" v="2402" actId="478"/>
          <ac:spMkLst>
            <pc:docMk/>
            <pc:sldMk cId="1987183124" sldId="316"/>
            <ac:spMk id="75" creationId="{090EF4D3-8E2E-A75A-FDD2-C41EA9794729}"/>
          </ac:spMkLst>
        </pc:spChg>
        <pc:spChg chg="mod topLvl">
          <ac:chgData name="Vassilis Vassiliades" userId="181c6a97-452c-403a-a894-11fd041f3da6" providerId="ADAL" clId="{C085E6FC-F3C3-47EC-99DD-16057AF3E625}" dt="2022-09-28T14:24:10.603" v="8063" actId="20577"/>
          <ac:spMkLst>
            <pc:docMk/>
            <pc:sldMk cId="1987183124" sldId="316"/>
            <ac:spMk id="76" creationId="{DB5542AD-5249-9B5B-CD9A-DB886A8E05EC}"/>
          </ac:spMkLst>
        </pc:spChg>
        <pc:spChg chg="mod topLvl">
          <ac:chgData name="Vassilis Vassiliades" userId="181c6a97-452c-403a-a894-11fd041f3da6" providerId="ADAL" clId="{C085E6FC-F3C3-47EC-99DD-16057AF3E625}" dt="2022-09-28T14:32:05.289" v="8144"/>
          <ac:spMkLst>
            <pc:docMk/>
            <pc:sldMk cId="1987183124" sldId="316"/>
            <ac:spMk id="77" creationId="{C7641B1F-D495-78F2-E37F-FE2FB7BB9666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78" creationId="{DDFBD212-6C61-894C-346C-51F9A575D37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79" creationId="{AEEBC58F-6C46-5784-A784-E5F67A99CE9E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80" creationId="{81AA53DE-4579-3A9D-CB25-7F497F1F7E08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81" creationId="{B54D367C-1C85-2DA6-4465-5DB2E9D6CEFB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82" creationId="{6868C8EB-20F2-50F5-8CE4-71A1FEC83886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83" creationId="{749C37B6-8D7E-C04B-7216-C2438B8DC0FB}"/>
          </ac:spMkLst>
        </pc:spChg>
        <pc:spChg chg="mod topLvl">
          <ac:chgData name="Vassilis Vassiliades" userId="181c6a97-452c-403a-a894-11fd041f3da6" providerId="ADAL" clId="{C085E6FC-F3C3-47EC-99DD-16057AF3E625}" dt="2022-09-28T14:32:16.702" v="8145"/>
          <ac:spMkLst>
            <pc:docMk/>
            <pc:sldMk cId="1987183124" sldId="316"/>
            <ac:spMk id="84" creationId="{B4F8CB7D-F61C-D25C-000D-34EB724AEDAA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85" creationId="{BCE33D0E-4275-6923-5303-08B25F8B5EA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86" creationId="{98F21A2C-6286-F28B-7DF8-7EC8F4FAAD7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87" creationId="{4663891B-9397-F5E9-DA5E-3ACFF8D2006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88" creationId="{9C9B06A9-CE7D-4229-0FA2-D48939D0E2C7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89" creationId="{05E96320-725E-BD0A-231B-937C70204887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90" creationId="{91F755C0-787C-C197-D496-7F855AAF4D7D}"/>
          </ac:spMkLst>
        </pc:spChg>
        <pc:spChg chg="mod topLvl">
          <ac:chgData name="Vassilis Vassiliades" userId="181c6a97-452c-403a-a894-11fd041f3da6" providerId="ADAL" clId="{C085E6FC-F3C3-47EC-99DD-16057AF3E625}" dt="2022-09-28T14:32:23.180" v="8146"/>
          <ac:spMkLst>
            <pc:docMk/>
            <pc:sldMk cId="1987183124" sldId="316"/>
            <ac:spMk id="91" creationId="{4F71F498-E55D-7172-AFE9-C1F839145C0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92" creationId="{BEC85E2D-75E5-DBCF-FA55-1B654738C305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93" creationId="{B64D150F-DC36-A239-397C-332600A92D0B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94" creationId="{719DF90E-A6D6-7845-E2EB-CCC1F0928780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95" creationId="{8D2C65AC-4AB8-85ED-0472-8083E1C9ABE5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96" creationId="{283CDD41-F03C-DCD7-F408-D8ADA329C8D0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97" creationId="{EAE934DB-A385-1736-C9DF-1D308FE0EE00}"/>
          </ac:spMkLst>
        </pc:spChg>
        <pc:spChg chg="mod topLvl">
          <ac:chgData name="Vassilis Vassiliades" userId="181c6a97-452c-403a-a894-11fd041f3da6" providerId="ADAL" clId="{C085E6FC-F3C3-47EC-99DD-16057AF3E625}" dt="2022-09-28T14:32:30.735" v="8147"/>
          <ac:spMkLst>
            <pc:docMk/>
            <pc:sldMk cId="1987183124" sldId="316"/>
            <ac:spMk id="98" creationId="{A8B123DC-8A21-94A4-AFFE-C555D725FD1B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99" creationId="{5C37F239-2EAB-DF3C-0031-1497E211CF15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0" creationId="{F61F94DE-2C96-C218-D411-B2F0BE08D1D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1" creationId="{3437ED54-02AB-328B-A6CD-0F9AD5EBB0A2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2" creationId="{D42F53E2-4906-94EB-BDB3-3056C519C7B1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103" creationId="{96761B6A-D340-0720-A08E-3E635E700C7F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104" creationId="{16C1BEB4-F678-21E9-9C3A-72152A00894E}"/>
          </ac:spMkLst>
        </pc:spChg>
        <pc:spChg chg="mod topLvl">
          <ac:chgData name="Vassilis Vassiliades" userId="181c6a97-452c-403a-a894-11fd041f3da6" providerId="ADAL" clId="{C085E6FC-F3C3-47EC-99DD-16057AF3E625}" dt="2022-09-28T14:32:37.623" v="8148"/>
          <ac:spMkLst>
            <pc:docMk/>
            <pc:sldMk cId="1987183124" sldId="316"/>
            <ac:spMk id="105" creationId="{8893392C-4B93-5E99-A6D3-738552B51241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6" creationId="{D31A87C4-B0B2-CFE5-441C-BFE91316FFDD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7" creationId="{E2306FB6-7C5C-80F3-39C2-12BC5D010B3A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8" creationId="{355AD73F-8F1E-246A-2E48-0FE83DBFD639}"/>
          </ac:spMkLst>
        </pc:spChg>
        <pc:spChg chg="mod topLvl">
          <ac:chgData name="Vassilis Vassiliades" userId="181c6a97-452c-403a-a894-11fd041f3da6" providerId="ADAL" clId="{C085E6FC-F3C3-47EC-99DD-16057AF3E625}" dt="2022-09-28T09:12:37.610" v="3936" actId="1076"/>
          <ac:spMkLst>
            <pc:docMk/>
            <pc:sldMk cId="1987183124" sldId="316"/>
            <ac:spMk id="109" creationId="{25DBA937-DFCE-5885-EFAB-1C5A19DB2DAB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110" creationId="{B463E193-00D8-6A9A-2FA9-B02F1662F438}"/>
          </ac:spMkLst>
        </pc:spChg>
        <pc:spChg chg="mod topLvl">
          <ac:chgData name="Vassilis Vassiliades" userId="181c6a97-452c-403a-a894-11fd041f3da6" providerId="ADAL" clId="{C085E6FC-F3C3-47EC-99DD-16057AF3E625}" dt="2022-09-28T08:48:29.474" v="2426" actId="164"/>
          <ac:spMkLst>
            <pc:docMk/>
            <pc:sldMk cId="1987183124" sldId="316"/>
            <ac:spMk id="111" creationId="{26ECB92C-32CB-005B-2A54-C519662CFAF0}"/>
          </ac:spMkLst>
        </pc:spChg>
        <pc:spChg chg="add mod">
          <ac:chgData name="Vassilis Vassiliades" userId="181c6a97-452c-403a-a894-11fd041f3da6" providerId="ADAL" clId="{C085E6FC-F3C3-47EC-99DD-16057AF3E625}" dt="2022-09-28T08:56:01.008" v="3060" actId="1035"/>
          <ac:spMkLst>
            <pc:docMk/>
            <pc:sldMk cId="1987183124" sldId="316"/>
            <ac:spMk id="114" creationId="{BE118C6E-C5A9-D2B2-E4A9-EB3998CCA4EB}"/>
          </ac:spMkLst>
        </pc:spChg>
        <pc:spChg chg="add del">
          <ac:chgData name="Vassilis Vassiliades" userId="181c6a97-452c-403a-a894-11fd041f3da6" providerId="ADAL" clId="{C085E6FC-F3C3-47EC-99DD-16057AF3E625}" dt="2022-09-28T08:54:01.168" v="2979" actId="22"/>
          <ac:spMkLst>
            <pc:docMk/>
            <pc:sldMk cId="1987183124" sldId="316"/>
            <ac:spMk id="116" creationId="{530A2915-B8DE-B462-D406-D6FABED3BE4A}"/>
          </ac:spMkLst>
        </pc:spChg>
        <pc:spChg chg="add mod">
          <ac:chgData name="Vassilis Vassiliades" userId="181c6a97-452c-403a-a894-11fd041f3da6" providerId="ADAL" clId="{C085E6FC-F3C3-47EC-99DD-16057AF3E625}" dt="2022-09-28T09:01:12.166" v="3533" actId="113"/>
          <ac:spMkLst>
            <pc:docMk/>
            <pc:sldMk cId="1987183124" sldId="316"/>
            <ac:spMk id="118" creationId="{2C24CD17-0B47-BCA9-032F-F6CCB9B1A772}"/>
          </ac:spMkLst>
        </pc:spChg>
        <pc:spChg chg="add mod">
          <ac:chgData name="Vassilis Vassiliades" userId="181c6a97-452c-403a-a894-11fd041f3da6" providerId="ADAL" clId="{C085E6FC-F3C3-47EC-99DD-16057AF3E625}" dt="2022-09-28T09:17:45.055" v="4391" actId="1036"/>
          <ac:spMkLst>
            <pc:docMk/>
            <pc:sldMk cId="1987183124" sldId="316"/>
            <ac:spMk id="119" creationId="{59C53743-605E-A728-42E3-F1318D316307}"/>
          </ac:spMkLst>
        </pc:spChg>
        <pc:spChg chg="add mod">
          <ac:chgData name="Vassilis Vassiliades" userId="181c6a97-452c-403a-a894-11fd041f3da6" providerId="ADAL" clId="{C085E6FC-F3C3-47EC-99DD-16057AF3E625}" dt="2022-09-28T09:17:45.055" v="4391" actId="1036"/>
          <ac:spMkLst>
            <pc:docMk/>
            <pc:sldMk cId="1987183124" sldId="316"/>
            <ac:spMk id="126" creationId="{ABA98B6C-5490-8607-8850-083DF5A6FB14}"/>
          </ac:spMkLst>
        </pc:spChg>
        <pc:spChg chg="add mod">
          <ac:chgData name="Vassilis Vassiliades" userId="181c6a97-452c-403a-a894-11fd041f3da6" providerId="ADAL" clId="{C085E6FC-F3C3-47EC-99DD-16057AF3E625}" dt="2022-09-28T09:19:33.114" v="4433" actId="1035"/>
          <ac:spMkLst>
            <pc:docMk/>
            <pc:sldMk cId="1987183124" sldId="316"/>
            <ac:spMk id="128" creationId="{E09E485F-A5DA-A3D0-842B-8B2E32B10A9B}"/>
          </ac:spMkLst>
        </pc:spChg>
        <pc:spChg chg="add mod">
          <ac:chgData name="Vassilis Vassiliades" userId="181c6a97-452c-403a-a894-11fd041f3da6" providerId="ADAL" clId="{C085E6FC-F3C3-47EC-99DD-16057AF3E625}" dt="2022-09-28T09:19:33.114" v="4433" actId="1035"/>
          <ac:spMkLst>
            <pc:docMk/>
            <pc:sldMk cId="1987183124" sldId="316"/>
            <ac:spMk id="129" creationId="{29BFEDE3-1B08-462C-A106-8DB0716D1D83}"/>
          </ac:spMkLst>
        </pc:spChg>
        <pc:spChg chg="add mod">
          <ac:chgData name="Vassilis Vassiliades" userId="181c6a97-452c-403a-a894-11fd041f3da6" providerId="ADAL" clId="{C085E6FC-F3C3-47EC-99DD-16057AF3E625}" dt="2022-09-28T09:19:33.114" v="4433" actId="1035"/>
          <ac:spMkLst>
            <pc:docMk/>
            <pc:sldMk cId="1987183124" sldId="316"/>
            <ac:spMk id="131" creationId="{5A342690-B171-4787-9573-7BE19B09AE4F}"/>
          </ac:spMkLst>
        </pc:spChg>
        <pc:spChg chg="add mod">
          <ac:chgData name="Vassilis Vassiliades" userId="181c6a97-452c-403a-a894-11fd041f3da6" providerId="ADAL" clId="{C085E6FC-F3C3-47EC-99DD-16057AF3E625}" dt="2022-09-28T09:19:33.114" v="4433" actId="1035"/>
          <ac:spMkLst>
            <pc:docMk/>
            <pc:sldMk cId="1987183124" sldId="316"/>
            <ac:spMk id="135" creationId="{73A59552-EFBC-D9EF-9C8E-5494AD4369D4}"/>
          </ac:spMkLst>
        </pc:spChg>
        <pc:spChg chg="add mod">
          <ac:chgData name="Vassilis Vassiliades" userId="181c6a97-452c-403a-a894-11fd041f3da6" providerId="ADAL" clId="{C085E6FC-F3C3-47EC-99DD-16057AF3E625}" dt="2022-09-28T09:19:33.114" v="4433" actId="1035"/>
          <ac:spMkLst>
            <pc:docMk/>
            <pc:sldMk cId="1987183124" sldId="316"/>
            <ac:spMk id="140" creationId="{7863F749-E7D5-3AE5-5B5F-59B8EC112630}"/>
          </ac:spMkLst>
        </pc:spChg>
        <pc:spChg chg="add mod">
          <ac:chgData name="Vassilis Vassiliades" userId="181c6a97-452c-403a-a894-11fd041f3da6" providerId="ADAL" clId="{C085E6FC-F3C3-47EC-99DD-16057AF3E625}" dt="2022-09-28T09:12:47.749" v="3941" actId="1036"/>
          <ac:spMkLst>
            <pc:docMk/>
            <pc:sldMk cId="1987183124" sldId="316"/>
            <ac:spMk id="141" creationId="{9C1023FD-5CFB-A78B-614B-9CBFEEA552E2}"/>
          </ac:spMkLst>
        </pc:spChg>
        <pc:spChg chg="add mod">
          <ac:chgData name="Vassilis Vassiliades" userId="181c6a97-452c-403a-a894-11fd041f3da6" providerId="ADAL" clId="{C085E6FC-F3C3-47EC-99DD-16057AF3E625}" dt="2022-09-28T09:28:37.142" v="4438" actId="207"/>
          <ac:spMkLst>
            <pc:docMk/>
            <pc:sldMk cId="1987183124" sldId="316"/>
            <ac:spMk id="142" creationId="{D2CC9575-937D-1D61-1C37-F1DA2F2473F3}"/>
          </ac:spMkLst>
        </pc:spChg>
        <pc:spChg chg="add mod">
          <ac:chgData name="Vassilis Vassiliades" userId="181c6a97-452c-403a-a894-11fd041f3da6" providerId="ADAL" clId="{C085E6FC-F3C3-47EC-99DD-16057AF3E625}" dt="2022-09-28T09:29:50.754" v="4612" actId="207"/>
          <ac:spMkLst>
            <pc:docMk/>
            <pc:sldMk cId="1987183124" sldId="316"/>
            <ac:spMk id="143" creationId="{AEA68965-F495-EA52-344F-033E3ACDD74F}"/>
          </ac:spMkLst>
        </pc:spChg>
        <pc:grpChg chg="mod">
          <ac:chgData name="Vassilis Vassiliades" userId="181c6a97-452c-403a-a894-11fd041f3da6" providerId="ADAL" clId="{C085E6FC-F3C3-47EC-99DD-16057AF3E625}" dt="2022-09-28T08:45:27.737" v="2341" actId="338"/>
          <ac:grpSpMkLst>
            <pc:docMk/>
            <pc:sldMk cId="1987183124" sldId="316"/>
            <ac:grpSpMk id="1" creationId="{00000000-0000-0000-0000-000000000000}"/>
          </ac:grpSpMkLst>
        </pc:grpChg>
        <pc:grpChg chg="del mod">
          <ac:chgData name="Vassilis Vassiliades" userId="181c6a97-452c-403a-a894-11fd041f3da6" providerId="ADAL" clId="{C085E6FC-F3C3-47EC-99DD-16057AF3E625}" dt="2022-09-28T08:48:10.640" v="2424" actId="165"/>
          <ac:grpSpMkLst>
            <pc:docMk/>
            <pc:sldMk cId="1987183124" sldId="316"/>
            <ac:grpSpMk id="4" creationId="{DCDB019B-59C2-6452-FDA0-830E5C2F13D3}"/>
          </ac:grpSpMkLst>
        </pc:grpChg>
        <pc:grpChg chg="add del mod">
          <ac:chgData name="Vassilis Vassiliades" userId="181c6a97-452c-403a-a894-11fd041f3da6" providerId="ADAL" clId="{C085E6FC-F3C3-47EC-99DD-16057AF3E625}" dt="2022-09-28T09:12:37.610" v="3936" actId="1076"/>
          <ac:grpSpMkLst>
            <pc:docMk/>
            <pc:sldMk cId="1987183124" sldId="316"/>
            <ac:grpSpMk id="112" creationId="{AE66CEDE-7603-963E-A3C9-E639C74E2A16}"/>
          </ac:grpSpMkLst>
        </pc:grpChg>
        <pc:grpChg chg="add mod">
          <ac:chgData name="Vassilis Vassiliades" userId="181c6a97-452c-403a-a894-11fd041f3da6" providerId="ADAL" clId="{C085E6FC-F3C3-47EC-99DD-16057AF3E625}" dt="2022-09-28T08:48:29.474" v="2426" actId="164"/>
          <ac:grpSpMkLst>
            <pc:docMk/>
            <pc:sldMk cId="1987183124" sldId="316"/>
            <ac:grpSpMk id="113" creationId="{57534F54-BF7E-27B8-86B2-6BDC3C64045C}"/>
          </ac:grpSpMkLst>
        </pc:grpChg>
        <pc:picChg chg="del mod">
          <ac:chgData name="Vassilis Vassiliades" userId="181c6a97-452c-403a-a894-11fd041f3da6" providerId="ADAL" clId="{C085E6FC-F3C3-47EC-99DD-16057AF3E625}" dt="2022-09-28T08:45:27.737" v="2341" actId="338"/>
          <ac:picMkLst>
            <pc:docMk/>
            <pc:sldMk cId="1987183124" sldId="316"/>
            <ac:picMk id="3" creationId="{63240D99-A413-AC32-9876-BF1ACEE24950}"/>
          </ac:picMkLst>
        </pc:picChg>
        <pc:picChg chg="mod">
          <ac:chgData name="Vassilis Vassiliades" userId="181c6a97-452c-403a-a894-11fd041f3da6" providerId="ADAL" clId="{C085E6FC-F3C3-47EC-99DD-16057AF3E625}" dt="2022-09-28T08:45:27.737" v="2341" actId="338"/>
          <ac:picMkLst>
            <pc:docMk/>
            <pc:sldMk cId="1987183124" sldId="316"/>
            <ac:picMk id="8" creationId="{00000000-0000-0000-0000-000000000000}"/>
          </ac:picMkLst>
        </pc:picChg>
        <pc:cxnChg chg="add mod">
          <ac:chgData name="Vassilis Vassiliades" userId="181c6a97-452c-403a-a894-11fd041f3da6" providerId="ADAL" clId="{C085E6FC-F3C3-47EC-99DD-16057AF3E625}" dt="2022-09-28T09:17:45.055" v="4391" actId="1036"/>
          <ac:cxnSpMkLst>
            <pc:docMk/>
            <pc:sldMk cId="1987183124" sldId="316"/>
            <ac:cxnSpMk id="121" creationId="{8E5CB2F2-3E29-BFEE-C19C-8A3832837472}"/>
          </ac:cxnSpMkLst>
        </pc:cxnChg>
      </pc:sldChg>
      <pc:sldChg chg="add del">
        <pc:chgData name="Vassilis Vassiliades" userId="181c6a97-452c-403a-a894-11fd041f3da6" providerId="ADAL" clId="{C085E6FC-F3C3-47EC-99DD-16057AF3E625}" dt="2022-09-21T08:13:29.247" v="134" actId="2696"/>
        <pc:sldMkLst>
          <pc:docMk/>
          <pc:sldMk cId="2216028864" sldId="316"/>
        </pc:sldMkLst>
      </pc:sldChg>
      <pc:sldChg chg="add del">
        <pc:chgData name="Vassilis Vassiliades" userId="181c6a97-452c-403a-a894-11fd041f3da6" providerId="ADAL" clId="{C085E6FC-F3C3-47EC-99DD-16057AF3E625}" dt="2022-09-21T08:13:29.247" v="134" actId="2696"/>
        <pc:sldMkLst>
          <pc:docMk/>
          <pc:sldMk cId="440561947" sldId="317"/>
        </pc:sldMkLst>
      </pc:sldChg>
      <pc:sldChg chg="addSp delSp modSp add del mod modAnim modShow modNotesTx">
        <pc:chgData name="Vassilis Vassiliades" userId="181c6a97-452c-403a-a894-11fd041f3da6" providerId="ADAL" clId="{C085E6FC-F3C3-47EC-99DD-16057AF3E625}" dt="2022-09-28T19:54:48.461" v="15482" actId="47"/>
        <pc:sldMkLst>
          <pc:docMk/>
          <pc:sldMk cId="4258715532" sldId="317"/>
        </pc:sldMkLst>
        <pc:spChg chg="add mod">
          <ac:chgData name="Vassilis Vassiliades" userId="181c6a97-452c-403a-a894-11fd041f3da6" providerId="ADAL" clId="{C085E6FC-F3C3-47EC-99DD-16057AF3E625}" dt="2022-09-28T09:30:33.836" v="4628"/>
          <ac:spMkLst>
            <pc:docMk/>
            <pc:sldMk cId="4258715532" sldId="317"/>
            <ac:spMk id="2" creationId="{C4CF413D-39AB-6532-FFC8-07BD4C766F08}"/>
          </ac:spMkLst>
        </pc:spChg>
        <pc:spChg chg="add mod">
          <ac:chgData name="Vassilis Vassiliades" userId="181c6a97-452c-403a-a894-11fd041f3da6" providerId="ADAL" clId="{C085E6FC-F3C3-47EC-99DD-16057AF3E625}" dt="2022-09-28T10:41:09.821" v="5649"/>
          <ac:spMkLst>
            <pc:docMk/>
            <pc:sldMk cId="4258715532" sldId="317"/>
            <ac:spMk id="3" creationId="{ED7A77FC-B020-947D-694E-A3A5E689014C}"/>
          </ac:spMkLst>
        </pc:spChg>
        <pc:spChg chg="add mod">
          <ac:chgData name="Vassilis Vassiliades" userId="181c6a97-452c-403a-a894-11fd041f3da6" providerId="ADAL" clId="{C085E6FC-F3C3-47EC-99DD-16057AF3E625}" dt="2022-09-28T10:40:58.125" v="5648" actId="1037"/>
          <ac:spMkLst>
            <pc:docMk/>
            <pc:sldMk cId="4258715532" sldId="317"/>
            <ac:spMk id="4" creationId="{E989D559-C8D8-FC97-2A7D-482057CF8A2C}"/>
          </ac:spMkLst>
        </pc:spChg>
        <pc:spChg chg="mod">
          <ac:chgData name="Vassilis Vassiliades" userId="181c6a97-452c-403a-a894-11fd041f3da6" providerId="ADAL" clId="{C085E6FC-F3C3-47EC-99DD-16057AF3E625}" dt="2022-09-28T09:30:19.219" v="4627" actId="20577"/>
          <ac:spMkLst>
            <pc:docMk/>
            <pc:sldMk cId="4258715532" sldId="317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10:40:21.116" v="5559" actId="1037"/>
          <ac:spMkLst>
            <pc:docMk/>
            <pc:sldMk cId="4258715532" sldId="317"/>
            <ac:spMk id="7" creationId="{2249C7F3-31F2-C716-4529-C49AABDC166A}"/>
          </ac:spMkLst>
        </pc:spChg>
        <pc:spChg chg="add mod">
          <ac:chgData name="Vassilis Vassiliades" userId="181c6a97-452c-403a-a894-11fd041f3da6" providerId="ADAL" clId="{C085E6FC-F3C3-47EC-99DD-16057AF3E625}" dt="2022-09-28T10:40:27.957" v="5593" actId="1037"/>
          <ac:spMkLst>
            <pc:docMk/>
            <pc:sldMk cId="4258715532" sldId="317"/>
            <ac:spMk id="9" creationId="{5C5282E2-4A03-4203-1490-0D988C55567E}"/>
          </ac:spMkLst>
        </pc:spChg>
        <pc:spChg chg="add mod">
          <ac:chgData name="Vassilis Vassiliades" userId="181c6a97-452c-403a-a894-11fd041f3da6" providerId="ADAL" clId="{C085E6FC-F3C3-47EC-99DD-16057AF3E625}" dt="2022-09-28T10:40:37.620" v="5635" actId="1037"/>
          <ac:spMkLst>
            <pc:docMk/>
            <pc:sldMk cId="4258715532" sldId="317"/>
            <ac:spMk id="10" creationId="{5AA8883B-3EC3-9C0E-BEB8-F13E5354397E}"/>
          </ac:spMkLst>
        </pc:spChg>
        <pc:spChg chg="add mod">
          <ac:chgData name="Vassilis Vassiliades" userId="181c6a97-452c-403a-a894-11fd041f3da6" providerId="ADAL" clId="{C085E6FC-F3C3-47EC-99DD-16057AF3E625}" dt="2022-09-28T10:40:46.963" v="5637" actId="1076"/>
          <ac:spMkLst>
            <pc:docMk/>
            <pc:sldMk cId="4258715532" sldId="317"/>
            <ac:spMk id="12" creationId="{FB4A6867-2C33-533A-0C89-8A79CF564F06}"/>
          </ac:spMkLst>
        </pc:spChg>
        <pc:spChg chg="add mod">
          <ac:chgData name="Vassilis Vassiliades" userId="181c6a97-452c-403a-a894-11fd041f3da6" providerId="ADAL" clId="{C085E6FC-F3C3-47EC-99DD-16057AF3E625}" dt="2022-09-28T09:51:46.710" v="5270" actId="207"/>
          <ac:spMkLst>
            <pc:docMk/>
            <pc:sldMk cId="4258715532" sldId="317"/>
            <ac:spMk id="15" creationId="{02AC1178-9F6F-AC47-4DCF-B202FD324293}"/>
          </ac:spMkLst>
        </pc:spChg>
        <pc:spChg chg="add mod">
          <ac:chgData name="Vassilis Vassiliades" userId="181c6a97-452c-403a-a894-11fd041f3da6" providerId="ADAL" clId="{C085E6FC-F3C3-47EC-99DD-16057AF3E625}" dt="2022-09-28T10:40:52.829" v="5639" actId="1076"/>
          <ac:spMkLst>
            <pc:docMk/>
            <pc:sldMk cId="4258715532" sldId="317"/>
            <ac:spMk id="19" creationId="{DBB8E172-B481-3982-B318-409B9F3A68DF}"/>
          </ac:spMkLst>
        </pc:spChg>
        <pc:spChg chg="add mod">
          <ac:chgData name="Vassilis Vassiliades" userId="181c6a97-452c-403a-a894-11fd041f3da6" providerId="ADAL" clId="{C085E6FC-F3C3-47EC-99DD-16057AF3E625}" dt="2022-09-28T10:40:44.014" v="5636" actId="1076"/>
          <ac:spMkLst>
            <pc:docMk/>
            <pc:sldMk cId="4258715532" sldId="317"/>
            <ac:spMk id="20" creationId="{6E73E1CD-113B-6BEF-664F-6636BCAAA989}"/>
          </ac:spMkLst>
        </pc:spChg>
        <pc:cxnChg chg="add mod">
          <ac:chgData name="Vassilis Vassiliades" userId="181c6a97-452c-403a-a894-11fd041f3da6" providerId="ADAL" clId="{C085E6FC-F3C3-47EC-99DD-16057AF3E625}" dt="2022-09-28T10:40:49.476" v="5638" actId="14100"/>
          <ac:cxnSpMkLst>
            <pc:docMk/>
            <pc:sldMk cId="4258715532" sldId="317"/>
            <ac:cxnSpMk id="14" creationId="{412B4129-E6EF-ED56-DF8C-22620F164CEA}"/>
          </ac:cxnSpMkLst>
        </pc:cxnChg>
        <pc:cxnChg chg="add del mod">
          <ac:chgData name="Vassilis Vassiliades" userId="181c6a97-452c-403a-a894-11fd041f3da6" providerId="ADAL" clId="{C085E6FC-F3C3-47EC-99DD-16057AF3E625}" dt="2022-09-28T09:52:43.673" v="5280" actId="478"/>
          <ac:cxnSpMkLst>
            <pc:docMk/>
            <pc:sldMk cId="4258715532" sldId="317"/>
            <ac:cxnSpMk id="17" creationId="{6CEADA87-C5BB-CCFB-2638-45642A68E338}"/>
          </ac:cxnSpMkLst>
        </pc:cxnChg>
        <pc:cxnChg chg="add del mod">
          <ac:chgData name="Vassilis Vassiliades" userId="181c6a97-452c-403a-a894-11fd041f3da6" providerId="ADAL" clId="{C085E6FC-F3C3-47EC-99DD-16057AF3E625}" dt="2022-09-28T09:53:43.632" v="5289" actId="478"/>
          <ac:cxnSpMkLst>
            <pc:docMk/>
            <pc:sldMk cId="4258715532" sldId="317"/>
            <ac:cxnSpMk id="22" creationId="{C2987E3E-F836-1A35-6475-1C782D81373A}"/>
          </ac:cxnSpMkLst>
        </pc:cxnChg>
        <pc:cxnChg chg="add mod">
          <ac:chgData name="Vassilis Vassiliades" userId="181c6a97-452c-403a-a894-11fd041f3da6" providerId="ADAL" clId="{C085E6FC-F3C3-47EC-99DD-16057AF3E625}" dt="2022-09-28T10:40:52.829" v="5639" actId="1076"/>
          <ac:cxnSpMkLst>
            <pc:docMk/>
            <pc:sldMk cId="4258715532" sldId="317"/>
            <ac:cxnSpMk id="24" creationId="{7CCCE577-D242-396C-6EF6-9AACA2F86EE4}"/>
          </ac:cxnSpMkLst>
        </pc:cxnChg>
        <pc:cxnChg chg="add mod">
          <ac:chgData name="Vassilis Vassiliades" userId="181c6a97-452c-403a-a894-11fd041f3da6" providerId="ADAL" clId="{C085E6FC-F3C3-47EC-99DD-16057AF3E625}" dt="2022-09-28T10:40:44.014" v="5636" actId="1076"/>
          <ac:cxnSpMkLst>
            <pc:docMk/>
            <pc:sldMk cId="4258715532" sldId="317"/>
            <ac:cxnSpMk id="27" creationId="{1C0980FC-0E0C-D82D-3ADF-023B1061188C}"/>
          </ac:cxnSpMkLst>
        </pc:cxnChg>
      </pc:sldChg>
      <pc:sldChg chg="add del">
        <pc:chgData name="Vassilis Vassiliades" userId="181c6a97-452c-403a-a894-11fd041f3da6" providerId="ADAL" clId="{C085E6FC-F3C3-47EC-99DD-16057AF3E625}" dt="2022-09-21T08:13:29.247" v="134" actId="2696"/>
        <pc:sldMkLst>
          <pc:docMk/>
          <pc:sldMk cId="530170516" sldId="318"/>
        </pc:sldMkLst>
      </pc:sldChg>
      <pc:sldChg chg="addSp modSp add mod modAnim modNotesTx">
        <pc:chgData name="Vassilis Vassiliades" userId="181c6a97-452c-403a-a894-11fd041f3da6" providerId="ADAL" clId="{C085E6FC-F3C3-47EC-99DD-16057AF3E625}" dt="2022-09-28T16:56:54.141" v="11479" actId="20577"/>
        <pc:sldMkLst>
          <pc:docMk/>
          <pc:sldMk cId="540893153" sldId="318"/>
        </pc:sldMkLst>
        <pc:spChg chg="add mod">
          <ac:chgData name="Vassilis Vassiliades" userId="181c6a97-452c-403a-a894-11fd041f3da6" providerId="ADAL" clId="{C085E6FC-F3C3-47EC-99DD-16057AF3E625}" dt="2022-09-28T15:56:33.324" v="9768" actId="1076"/>
          <ac:spMkLst>
            <pc:docMk/>
            <pc:sldMk cId="540893153" sldId="318"/>
            <ac:spMk id="4" creationId="{819A709E-D99A-5A94-AEA0-93F9ADE5926B}"/>
          </ac:spMkLst>
        </pc:spChg>
        <pc:spChg chg="mod">
          <ac:chgData name="Vassilis Vassiliades" userId="181c6a97-452c-403a-a894-11fd041f3da6" providerId="ADAL" clId="{C085E6FC-F3C3-47EC-99DD-16057AF3E625}" dt="2022-09-21T08:14:05.840" v="204" actId="20577"/>
          <ac:spMkLst>
            <pc:docMk/>
            <pc:sldMk cId="540893153" sldId="318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15:54:57.990" v="9686"/>
          <ac:spMkLst>
            <pc:docMk/>
            <pc:sldMk cId="540893153" sldId="318"/>
            <ac:spMk id="7" creationId="{E7AB6022-5B28-E324-F1AA-218B05244AC2}"/>
          </ac:spMkLst>
        </pc:spChg>
        <pc:graphicFrameChg chg="add mod modGraphic">
          <ac:chgData name="Vassilis Vassiliades" userId="181c6a97-452c-403a-a894-11fd041f3da6" providerId="ADAL" clId="{C085E6FC-F3C3-47EC-99DD-16057AF3E625}" dt="2022-09-28T16:56:54.141" v="11479" actId="20577"/>
          <ac:graphicFrameMkLst>
            <pc:docMk/>
            <pc:sldMk cId="540893153" sldId="318"/>
            <ac:graphicFrameMk id="2" creationId="{7D9987E8-3C5C-2F98-3B1E-D3ADA602E2DA}"/>
          </ac:graphicFrameMkLst>
        </pc:graphicFrameChg>
      </pc:sldChg>
      <pc:sldChg chg="add">
        <pc:chgData name="Vassilis Vassiliades" userId="181c6a97-452c-403a-a894-11fd041f3da6" providerId="ADAL" clId="{C085E6FC-F3C3-47EC-99DD-16057AF3E625}" dt="2022-09-21T08:14:51.463" v="205"/>
        <pc:sldMkLst>
          <pc:docMk/>
          <pc:sldMk cId="969679652" sldId="319"/>
        </pc:sldMkLst>
      </pc:sldChg>
      <pc:sldChg chg="addSp modSp add mod modAnim">
        <pc:chgData name="Vassilis Vassiliades" userId="181c6a97-452c-403a-a894-11fd041f3da6" providerId="ADAL" clId="{C085E6FC-F3C3-47EC-99DD-16057AF3E625}" dt="2022-09-28T20:03:38.326" v="15502"/>
        <pc:sldMkLst>
          <pc:docMk/>
          <pc:sldMk cId="1149603224" sldId="320"/>
        </pc:sldMkLst>
        <pc:spChg chg="add mod">
          <ac:chgData name="Vassilis Vassiliades" userId="181c6a97-452c-403a-a894-11fd041f3da6" providerId="ADAL" clId="{C085E6FC-F3C3-47EC-99DD-16057AF3E625}" dt="2022-09-28T16:44:22.927" v="11049"/>
          <ac:spMkLst>
            <pc:docMk/>
            <pc:sldMk cId="1149603224" sldId="320"/>
            <ac:spMk id="2" creationId="{F502191D-80ED-ECA3-CBE3-5ED67AE4D8C9}"/>
          </ac:spMkLst>
        </pc:spChg>
        <pc:spChg chg="add mod">
          <ac:chgData name="Vassilis Vassiliades" userId="181c6a97-452c-403a-a894-11fd041f3da6" providerId="ADAL" clId="{C085E6FC-F3C3-47EC-99DD-16057AF3E625}" dt="2022-09-28T16:58:10.459" v="11498" actId="1076"/>
          <ac:spMkLst>
            <pc:docMk/>
            <pc:sldMk cId="1149603224" sldId="320"/>
            <ac:spMk id="3" creationId="{E3C50DF1-4789-FD91-747B-E5D4A57F070E}"/>
          </ac:spMkLst>
        </pc:spChg>
        <pc:spChg chg="mod">
          <ac:chgData name="Vassilis Vassiliades" userId="181c6a97-452c-403a-a894-11fd041f3da6" providerId="ADAL" clId="{C085E6FC-F3C3-47EC-99DD-16057AF3E625}" dt="2022-09-21T08:15:17.740" v="252" actId="20577"/>
          <ac:spMkLst>
            <pc:docMk/>
            <pc:sldMk cId="1149603224" sldId="320"/>
            <ac:spMk id="5" creationId="{00000000-0000-0000-0000-000000000000}"/>
          </ac:spMkLst>
        </pc:spChg>
        <pc:graphicFrameChg chg="add mod modGraphic">
          <ac:chgData name="Vassilis Vassiliades" userId="181c6a97-452c-403a-a894-11fd041f3da6" providerId="ADAL" clId="{C085E6FC-F3C3-47EC-99DD-16057AF3E625}" dt="2022-09-28T17:11:30.714" v="11746" actId="20577"/>
          <ac:graphicFrameMkLst>
            <pc:docMk/>
            <pc:sldMk cId="1149603224" sldId="320"/>
            <ac:graphicFrameMk id="4" creationId="{B31CBEB5-3485-F280-905D-820787880D97}"/>
          </ac:graphicFrameMkLst>
        </pc:graphicFrameChg>
      </pc:sldChg>
      <pc:sldChg chg="addSp modSp add del mod modAnim modNotesTx">
        <pc:chgData name="Vassilis Vassiliades" userId="181c6a97-452c-403a-a894-11fd041f3da6" providerId="ADAL" clId="{C085E6FC-F3C3-47EC-99DD-16057AF3E625}" dt="2022-09-28T19:27:21.309" v="14453" actId="47"/>
        <pc:sldMkLst>
          <pc:docMk/>
          <pc:sldMk cId="2819339527" sldId="321"/>
        </pc:sldMkLst>
        <pc:spChg chg="add mod">
          <ac:chgData name="Vassilis Vassiliades" userId="181c6a97-452c-403a-a894-11fd041f3da6" providerId="ADAL" clId="{C085E6FC-F3C3-47EC-99DD-16057AF3E625}" dt="2022-09-28T17:47:26.277" v="12637"/>
          <ac:spMkLst>
            <pc:docMk/>
            <pc:sldMk cId="2819339527" sldId="321"/>
            <ac:spMk id="2" creationId="{648821E4-CD2B-747A-3C10-85577869E757}"/>
          </ac:spMkLst>
        </pc:spChg>
        <pc:spChg chg="add mod">
          <ac:chgData name="Vassilis Vassiliades" userId="181c6a97-452c-403a-a894-11fd041f3da6" providerId="ADAL" clId="{C085E6FC-F3C3-47EC-99DD-16057AF3E625}" dt="2022-09-28T18:57:08.996" v="13749" actId="14100"/>
          <ac:spMkLst>
            <pc:docMk/>
            <pc:sldMk cId="2819339527" sldId="321"/>
            <ac:spMk id="3" creationId="{B614B735-8127-9182-E502-0C1EF289952F}"/>
          </ac:spMkLst>
        </pc:spChg>
        <pc:spChg chg="mod">
          <ac:chgData name="Vassilis Vassiliades" userId="181c6a97-452c-403a-a894-11fd041f3da6" providerId="ADAL" clId="{C085E6FC-F3C3-47EC-99DD-16057AF3E625}" dt="2022-09-28T18:13:26.373" v="13523" actId="20577"/>
          <ac:spMkLst>
            <pc:docMk/>
            <pc:sldMk cId="2819339527" sldId="321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18:15:39.029" v="13566" actId="1036"/>
          <ac:spMkLst>
            <pc:docMk/>
            <pc:sldMk cId="2819339527" sldId="321"/>
            <ac:spMk id="7" creationId="{DC87204A-F0A2-8CD6-1EE3-CBCEF8F1594D}"/>
          </ac:spMkLst>
        </pc:spChg>
        <pc:spChg chg="add mod">
          <ac:chgData name="Vassilis Vassiliades" userId="181c6a97-452c-403a-a894-11fd041f3da6" providerId="ADAL" clId="{C085E6FC-F3C3-47EC-99DD-16057AF3E625}" dt="2022-09-28T18:15:39.029" v="13566" actId="1036"/>
          <ac:spMkLst>
            <pc:docMk/>
            <pc:sldMk cId="2819339527" sldId="321"/>
            <ac:spMk id="9" creationId="{A0F3714E-4126-8FBC-B8C5-5AD3C9AAB21A}"/>
          </ac:spMkLst>
        </pc:spChg>
        <pc:spChg chg="add mod">
          <ac:chgData name="Vassilis Vassiliades" userId="181c6a97-452c-403a-a894-11fd041f3da6" providerId="ADAL" clId="{C085E6FC-F3C3-47EC-99DD-16057AF3E625}" dt="2022-09-28T18:15:39.029" v="13566" actId="1036"/>
          <ac:spMkLst>
            <pc:docMk/>
            <pc:sldMk cId="2819339527" sldId="321"/>
            <ac:spMk id="10" creationId="{0D9FC6FB-22EB-2648-FBA9-F6F68AF4C741}"/>
          </ac:spMkLst>
        </pc:spChg>
        <pc:spChg chg="add mod">
          <ac:chgData name="Vassilis Vassiliades" userId="181c6a97-452c-403a-a894-11fd041f3da6" providerId="ADAL" clId="{C085E6FC-F3C3-47EC-99DD-16057AF3E625}" dt="2022-09-28T19:24:57.918" v="14390"/>
          <ac:spMkLst>
            <pc:docMk/>
            <pc:sldMk cId="2819339527" sldId="321"/>
            <ac:spMk id="12" creationId="{7244EF58-5B46-7C2E-DAC4-918F96080D16}"/>
          </ac:spMkLst>
        </pc:spChg>
        <pc:spChg chg="add mod">
          <ac:chgData name="Vassilis Vassiliades" userId="181c6a97-452c-403a-a894-11fd041f3da6" providerId="ADAL" clId="{C085E6FC-F3C3-47EC-99DD-16057AF3E625}" dt="2022-09-28T19:20:52.231" v="14268" actId="12789"/>
          <ac:spMkLst>
            <pc:docMk/>
            <pc:sldMk cId="2819339527" sldId="321"/>
            <ac:spMk id="14" creationId="{BCA5A14A-FA41-C24E-836F-ED268BB70011}"/>
          </ac:spMkLst>
        </pc:spChg>
        <pc:spChg chg="add mod">
          <ac:chgData name="Vassilis Vassiliades" userId="181c6a97-452c-403a-a894-11fd041f3da6" providerId="ADAL" clId="{C085E6FC-F3C3-47EC-99DD-16057AF3E625}" dt="2022-09-28T19:20:52.231" v="14268" actId="12789"/>
          <ac:spMkLst>
            <pc:docMk/>
            <pc:sldMk cId="2819339527" sldId="321"/>
            <ac:spMk id="15" creationId="{556BD775-6FAF-EB33-6E90-BD91C2E4C41F}"/>
          </ac:spMkLst>
        </pc:spChg>
        <pc:spChg chg="add mod">
          <ac:chgData name="Vassilis Vassiliades" userId="181c6a97-452c-403a-a894-11fd041f3da6" providerId="ADAL" clId="{C085E6FC-F3C3-47EC-99DD-16057AF3E625}" dt="2022-09-28T19:20:46.316" v="14267" actId="12789"/>
          <ac:spMkLst>
            <pc:docMk/>
            <pc:sldMk cId="2819339527" sldId="321"/>
            <ac:spMk id="16" creationId="{9F898976-16FB-41E9-5876-02644A1C83FC}"/>
          </ac:spMkLst>
        </pc:spChg>
        <pc:spChg chg="add mod">
          <ac:chgData name="Vassilis Vassiliades" userId="181c6a97-452c-403a-a894-11fd041f3da6" providerId="ADAL" clId="{C085E6FC-F3C3-47EC-99DD-16057AF3E625}" dt="2022-09-28T18:57:38.017" v="13755" actId="1076"/>
          <ac:spMkLst>
            <pc:docMk/>
            <pc:sldMk cId="2819339527" sldId="321"/>
            <ac:spMk id="18" creationId="{5B410F98-E2D3-AE78-455C-3B655AA2918E}"/>
          </ac:spMkLst>
        </pc:spChg>
        <pc:spChg chg="add mod">
          <ac:chgData name="Vassilis Vassiliades" userId="181c6a97-452c-403a-a894-11fd041f3da6" providerId="ADAL" clId="{C085E6FC-F3C3-47EC-99DD-16057AF3E625}" dt="2022-09-28T18:57:23.046" v="13754" actId="1076"/>
          <ac:spMkLst>
            <pc:docMk/>
            <pc:sldMk cId="2819339527" sldId="321"/>
            <ac:spMk id="20" creationId="{A73E4E4C-8B5C-C731-8E5B-911B0AF49349}"/>
          </ac:spMkLst>
        </pc:spChg>
        <pc:graphicFrameChg chg="add mod">
          <ac:chgData name="Vassilis Vassiliades" userId="181c6a97-452c-403a-a894-11fd041f3da6" providerId="ADAL" clId="{C085E6FC-F3C3-47EC-99DD-16057AF3E625}" dt="2022-09-28T18:15:39.029" v="13566" actId="1036"/>
          <ac:graphicFrameMkLst>
            <pc:docMk/>
            <pc:sldMk cId="2819339527" sldId="321"/>
            <ac:graphicFrameMk id="4" creationId="{C31C3F66-4846-DF55-98AA-8B8438DC6C4A}"/>
          </ac:graphicFrameMkLst>
        </pc:graphicFrameChg>
        <pc:cxnChg chg="add mod">
          <ac:chgData name="Vassilis Vassiliades" userId="181c6a97-452c-403a-a894-11fd041f3da6" providerId="ADAL" clId="{C085E6FC-F3C3-47EC-99DD-16057AF3E625}" dt="2022-09-28T19:19:45.829" v="14265" actId="14100"/>
          <ac:cxnSpMkLst>
            <pc:docMk/>
            <pc:sldMk cId="2819339527" sldId="321"/>
            <ac:cxnSpMk id="22" creationId="{305D019C-EBFB-67F0-1192-D6B39A4EE82D}"/>
          </ac:cxnSpMkLst>
        </pc:cxnChg>
      </pc:sldChg>
      <pc:sldChg chg="modSp add mod">
        <pc:chgData name="Vassilis Vassiliades" userId="181c6a97-452c-403a-a894-11fd041f3da6" providerId="ADAL" clId="{C085E6FC-F3C3-47EC-99DD-16057AF3E625}" dt="2022-09-21T08:16:15.242" v="341" actId="20577"/>
        <pc:sldMkLst>
          <pc:docMk/>
          <pc:sldMk cId="818493147" sldId="322"/>
        </pc:sldMkLst>
        <pc:spChg chg="mod">
          <ac:chgData name="Vassilis Vassiliades" userId="181c6a97-452c-403a-a894-11fd041f3da6" providerId="ADAL" clId="{C085E6FC-F3C3-47EC-99DD-16057AF3E625}" dt="2022-09-21T08:16:15.242" v="341" actId="20577"/>
          <ac:spMkLst>
            <pc:docMk/>
            <pc:sldMk cId="818493147" sldId="322"/>
            <ac:spMk id="5" creationId="{00000000-0000-0000-0000-000000000000}"/>
          </ac:spMkLst>
        </pc:spChg>
      </pc:sldChg>
      <pc:sldChg chg="modSp add mod">
        <pc:chgData name="Vassilis Vassiliades" userId="181c6a97-452c-403a-a894-11fd041f3da6" providerId="ADAL" clId="{C085E6FC-F3C3-47EC-99DD-16057AF3E625}" dt="2022-09-21T08:16:31.641" v="385" actId="20577"/>
        <pc:sldMkLst>
          <pc:docMk/>
          <pc:sldMk cId="498637854" sldId="323"/>
        </pc:sldMkLst>
        <pc:spChg chg="mod">
          <ac:chgData name="Vassilis Vassiliades" userId="181c6a97-452c-403a-a894-11fd041f3da6" providerId="ADAL" clId="{C085E6FC-F3C3-47EC-99DD-16057AF3E625}" dt="2022-09-21T08:16:31.641" v="385" actId="20577"/>
          <ac:spMkLst>
            <pc:docMk/>
            <pc:sldMk cId="498637854" sldId="323"/>
            <ac:spMk id="5" creationId="{00000000-0000-0000-0000-000000000000}"/>
          </ac:spMkLst>
        </pc:spChg>
      </pc:sldChg>
      <pc:sldChg chg="modSp add mod">
        <pc:chgData name="Vassilis Vassiliades" userId="181c6a97-452c-403a-a894-11fd041f3da6" providerId="ADAL" clId="{C085E6FC-F3C3-47EC-99DD-16057AF3E625}" dt="2022-09-21T08:16:47.664" v="421" actId="20577"/>
        <pc:sldMkLst>
          <pc:docMk/>
          <pc:sldMk cId="3899907182" sldId="324"/>
        </pc:sldMkLst>
        <pc:spChg chg="mod">
          <ac:chgData name="Vassilis Vassiliades" userId="181c6a97-452c-403a-a894-11fd041f3da6" providerId="ADAL" clId="{C085E6FC-F3C3-47EC-99DD-16057AF3E625}" dt="2022-09-21T08:16:47.664" v="421" actId="20577"/>
          <ac:spMkLst>
            <pc:docMk/>
            <pc:sldMk cId="3899907182" sldId="324"/>
            <ac:spMk id="5" creationId="{00000000-0000-0000-0000-000000000000}"/>
          </ac:spMkLst>
        </pc:spChg>
      </pc:sldChg>
      <pc:sldChg chg="modSp add del mod">
        <pc:chgData name="Vassilis Vassiliades" userId="181c6a97-452c-403a-a894-11fd041f3da6" providerId="ADAL" clId="{C085E6FC-F3C3-47EC-99DD-16057AF3E625}" dt="2022-09-28T17:46:13.850" v="12636" actId="47"/>
        <pc:sldMkLst>
          <pc:docMk/>
          <pc:sldMk cId="4054816782" sldId="325"/>
        </pc:sldMkLst>
        <pc:spChg chg="mod">
          <ac:chgData name="Vassilis Vassiliades" userId="181c6a97-452c-403a-a894-11fd041f3da6" providerId="ADAL" clId="{C085E6FC-F3C3-47EC-99DD-16057AF3E625}" dt="2022-09-21T08:17:12.463" v="460" actId="20577"/>
          <ac:spMkLst>
            <pc:docMk/>
            <pc:sldMk cId="4054816782" sldId="325"/>
            <ac:spMk id="5" creationId="{00000000-0000-0000-0000-000000000000}"/>
          </ac:spMkLst>
        </pc:spChg>
      </pc:sldChg>
      <pc:sldChg chg="add">
        <pc:chgData name="Vassilis Vassiliades" userId="181c6a97-452c-403a-a894-11fd041f3da6" providerId="ADAL" clId="{C085E6FC-F3C3-47EC-99DD-16057AF3E625}" dt="2022-09-21T08:17:16.826" v="461"/>
        <pc:sldMkLst>
          <pc:docMk/>
          <pc:sldMk cId="1946288289" sldId="326"/>
        </pc:sldMkLst>
      </pc:sldChg>
      <pc:sldChg chg="addSp delSp modSp add del mod modAnim modShow">
        <pc:chgData name="Vassilis Vassiliades" userId="181c6a97-452c-403a-a894-11fd041f3da6" providerId="ADAL" clId="{C085E6FC-F3C3-47EC-99DD-16057AF3E625}" dt="2022-09-28T19:54:05.637" v="15480" actId="47"/>
        <pc:sldMkLst>
          <pc:docMk/>
          <pc:sldMk cId="2700633085" sldId="327"/>
        </pc:sldMkLst>
        <pc:spChg chg="add mod">
          <ac:chgData name="Vassilis Vassiliades" userId="181c6a97-452c-403a-a894-11fd041f3da6" providerId="ADAL" clId="{C085E6FC-F3C3-47EC-99DD-16057AF3E625}" dt="2022-09-28T08:09:27.499" v="1230" actId="20577"/>
          <ac:spMkLst>
            <pc:docMk/>
            <pc:sldMk cId="2700633085" sldId="327"/>
            <ac:spMk id="2" creationId="{EB51CD8D-C4C1-23F1-C702-885BAA884C5A}"/>
          </ac:spMkLst>
        </pc:spChg>
        <pc:spChg chg="add mod">
          <ac:chgData name="Vassilis Vassiliades" userId="181c6a97-452c-403a-a894-11fd041f3da6" providerId="ADAL" clId="{C085E6FC-F3C3-47EC-99DD-16057AF3E625}" dt="2022-09-28T08:01:11.130" v="1035" actId="1076"/>
          <ac:spMkLst>
            <pc:docMk/>
            <pc:sldMk cId="2700633085" sldId="327"/>
            <ac:spMk id="4" creationId="{6CF44D74-7F71-92E3-3966-CDDD89268E84}"/>
          </ac:spMkLst>
        </pc:spChg>
        <pc:spChg chg="mod">
          <ac:chgData name="Vassilis Vassiliades" userId="181c6a97-452c-403a-a894-11fd041f3da6" providerId="ADAL" clId="{C085E6FC-F3C3-47EC-99DD-16057AF3E625}" dt="2022-09-28T07:59:37.880" v="894" actId="20577"/>
          <ac:spMkLst>
            <pc:docMk/>
            <pc:sldMk cId="2700633085" sldId="327"/>
            <ac:spMk id="5" creationId="{00000000-0000-0000-0000-000000000000}"/>
          </ac:spMkLst>
        </pc:spChg>
        <pc:graphicFrameChg chg="add mod modGraphic">
          <ac:chgData name="Vassilis Vassiliades" userId="181c6a97-452c-403a-a894-11fd041f3da6" providerId="ADAL" clId="{C085E6FC-F3C3-47EC-99DD-16057AF3E625}" dt="2022-09-28T10:47:54.359" v="5737" actId="20577"/>
          <ac:graphicFrameMkLst>
            <pc:docMk/>
            <pc:sldMk cId="2700633085" sldId="327"/>
            <ac:graphicFrameMk id="7" creationId="{856FF212-B1E9-7289-0FD2-1EC35BBA1826}"/>
          </ac:graphicFrameMkLst>
        </pc:graphicFrameChg>
        <pc:graphicFrameChg chg="add del mod">
          <ac:chgData name="Vassilis Vassiliades" userId="181c6a97-452c-403a-a894-11fd041f3da6" providerId="ADAL" clId="{C085E6FC-F3C3-47EC-99DD-16057AF3E625}" dt="2022-09-28T08:08:01.205" v="1223"/>
          <ac:graphicFrameMkLst>
            <pc:docMk/>
            <pc:sldMk cId="2700633085" sldId="327"/>
            <ac:graphicFrameMk id="9" creationId="{D2E1CC03-AA99-00C0-181F-A8CC6D7FAD82}"/>
          </ac:graphicFrameMkLst>
        </pc:graphicFrameChg>
      </pc:sldChg>
      <pc:sldChg chg="addSp delSp modSp add mod modAnim modNotesTx">
        <pc:chgData name="Vassilis Vassiliades" userId="181c6a97-452c-403a-a894-11fd041f3da6" providerId="ADAL" clId="{C085E6FC-F3C3-47EC-99DD-16057AF3E625}" dt="2022-09-28T14:31:52.204" v="8143" actId="404"/>
        <pc:sldMkLst>
          <pc:docMk/>
          <pc:sldMk cId="408926980" sldId="328"/>
        </pc:sldMkLst>
        <pc:spChg chg="mod">
          <ac:chgData name="Vassilis Vassiliades" userId="181c6a97-452c-403a-a894-11fd041f3da6" providerId="ADAL" clId="{C085E6FC-F3C3-47EC-99DD-16057AF3E625}" dt="2022-09-28T08:15:25.979" v="1273" actId="338"/>
          <ac:spMkLst>
            <pc:docMk/>
            <pc:sldMk cId="408926980" sldId="328"/>
            <ac:spMk id="2" creationId="{EB51CD8D-C4C1-23F1-C702-885BAA884C5A}"/>
          </ac:spMkLst>
        </pc:spChg>
        <pc:spChg chg="mod">
          <ac:chgData name="Vassilis Vassiliades" userId="181c6a97-452c-403a-a894-11fd041f3da6" providerId="ADAL" clId="{C085E6FC-F3C3-47EC-99DD-16057AF3E625}" dt="2022-09-28T08:37:22.813" v="1685" actId="1035"/>
          <ac:spMkLst>
            <pc:docMk/>
            <pc:sldMk cId="408926980" sldId="328"/>
            <ac:spMk id="4" creationId="{6CF44D74-7F71-92E3-3966-CDDD89268E84}"/>
          </ac:spMkLst>
        </pc:spChg>
        <pc:spChg chg="mod">
          <ac:chgData name="Vassilis Vassiliades" userId="181c6a97-452c-403a-a894-11fd041f3da6" providerId="ADAL" clId="{C085E6FC-F3C3-47EC-99DD-16057AF3E625}" dt="2022-09-28T08:15:25.979" v="1273" actId="338"/>
          <ac:spMkLst>
            <pc:docMk/>
            <pc:sldMk cId="408926980" sldId="328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C085E6FC-F3C3-47EC-99DD-16057AF3E625}" dt="2022-09-28T08:15:25.979" v="1273" actId="338"/>
          <ac:spMkLst>
            <pc:docMk/>
            <pc:sldMk cId="408926980" sldId="328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1" creationId="{2B2CEB73-4BA0-19FB-F92F-3D79988E38E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2" creationId="{08924BAB-28F7-09E8-75C8-5AB3502C661B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3" creationId="{B49EE51B-41D3-23CB-9942-ED0D2797A4E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4" creationId="{398AE919-6F39-0B80-B15C-124401433036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5" creationId="{AC46EFB1-C9DE-087D-9121-A937EF783199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6" creationId="{97E021BF-3BBC-226C-80B0-07A39C60B74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7" creationId="{788D8A26-B7E4-93D6-185B-66937A8BA411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8" creationId="{59CF3FCF-9246-0E41-B919-69C0AEC6A963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19" creationId="{A29DD37B-CCA3-D159-0A9A-C7E0EF639EF8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0" creationId="{FB03CE82-7907-84BA-F7FB-08EB570F0257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1" creationId="{1774C715-578D-4443-DF2F-0CFB1EC09A6E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2" creationId="{71A8A7C3-FDEC-59E8-564A-26A6988DB3A8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3" creationId="{BED9EC24-6F81-8C4B-94D5-7D936045C97D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4" creationId="{70CED305-3990-5101-FE5F-FEDCE8985883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5" creationId="{A7DC2596-9B16-F21C-62E7-7D2126D9842E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6" creationId="{E4114163-DA4B-CD0E-1A8A-6BCC5D122ABF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7" creationId="{8A029127-8DDD-90B4-353E-23A216F97FCF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8" creationId="{855E8A1A-3D96-280D-032A-D1BB747C9604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29" creationId="{2F2A15DD-22F3-5482-CF70-680C4B91E5A9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0" creationId="{D162FEA8-DF08-769C-278A-EF9DDBE05BE2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1" creationId="{E6F611AF-99ED-447F-0EB4-8A0AA48FA9C2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2" creationId="{B77CD56D-97D3-CBA8-9DB6-E81EFC3DABB3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3" creationId="{3BA8BA50-D307-C36D-13DF-857DAC68D150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4" creationId="{526C9CE9-51E5-527F-142B-339A165400FD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5" creationId="{85B3BB7C-E694-9BD7-3B94-C337EFF3DA62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6" creationId="{9E21A829-A7F4-AE1F-1B85-263C634CBFE8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7" creationId="{8E2EA793-BF75-843F-8349-4D983D5282F9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8" creationId="{3DFFB77F-C591-68B5-0979-DA37162569B8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39" creationId="{923EE14B-C104-39C9-90DF-8383480014B4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0" creationId="{B69925D1-F4CB-AFCE-7181-1B876883836D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1" creationId="{24F29766-44CD-ECE0-2E77-678F24878C34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2" creationId="{28E672AE-9271-4216-BAF0-69625BC70F02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3" creationId="{6D9563DB-35AF-1078-5C2D-43EBEF8A7507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4" creationId="{6084F6D5-0FF5-A8FF-D9AD-258165A03F9D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5" creationId="{4F69D016-F39D-0E29-7CC3-F6796F3DC04B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6" creationId="{56444D99-0756-692C-1CD7-38773FC06AF9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7" creationId="{9A9D7275-781D-CF9F-711A-7710AEB380A1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8" creationId="{6BB59575-FC64-7C01-CAB5-9F0689856619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49" creationId="{0ADF2E82-436D-C7AB-610C-BBF146BBF7D0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0" creationId="{E840775E-67EB-4ED6-482F-D1DEB529F6F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1" creationId="{C7022C18-5608-C629-652E-9F461AE8AD63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2" creationId="{0C2DE389-4C6F-26AB-29C1-5FB1431DAAFE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3" creationId="{2E476F8D-4022-8CB1-0B4A-001BA1FC1562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4" creationId="{FEA2ED3D-F035-D4FB-27FB-3A530A254E21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5" creationId="{B7BEE5C1-6073-9D77-8425-41BD859B4880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6" creationId="{BC34CBAC-BA7C-BC76-0820-344D90E08E3E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7" creationId="{32F09963-8347-41A6-1D19-4EDC76E06DE5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8" creationId="{EBF88637-1967-4E8B-1111-47C4BC145938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59" creationId="{F50F9066-A8AD-917C-F244-24B562B999B1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0" creationId="{3431F901-FE56-6AD8-5B7A-0F4950C32E35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1" creationId="{9C5F4371-7ADE-414E-0003-2180A7DCDFA9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2" creationId="{3A1C1791-47F8-8604-9C6E-51952ABA79B0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3" creationId="{A3A753B4-B70D-8E3E-1F6C-3859BEBA9CCF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4" creationId="{785EBE83-5665-4E40-94F1-B659A38A648F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5" creationId="{53A043A8-34B9-38C5-AEAE-7632DEE2DCB2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6" creationId="{481FE7CB-6E32-712A-6525-39328942CF5B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7" creationId="{773E68F5-517D-47D3-10FA-FFBF9D737227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8" creationId="{E5229F88-B8D0-0DE6-8F8E-74754AA5DBA0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69" creationId="{09574538-8BB6-1757-C8A2-D34B90414A1C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0" creationId="{831F6C77-D36B-AD14-C466-7868862F1664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1" creationId="{8F1BF6CE-6583-2678-3425-BCF03695DBD1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2" creationId="{F82340DD-659A-4DAF-CAC9-278B0C9582E4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3" creationId="{DDA32601-9116-B596-B556-076F8BFF256E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4" creationId="{CD8D4BAB-A409-CEAA-2FFF-6BF99EA89E9F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5" creationId="{A17D0E0D-A25A-3FD4-326C-586401027C6D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6" creationId="{E434EAF1-4AA8-881D-623F-1591E0E72045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7" creationId="{EE40791F-24AB-85A7-A932-F5E6F0C6047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8" creationId="{588B9B0D-38DB-A613-6347-3652846F7507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79" creationId="{EEADDA7C-1AC4-82F0-ABA2-8EDF5C37EDA5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80" creationId="{98E76C82-3E35-93AD-1CE7-B3A570D1FEDD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81" creationId="{A608B534-3CB0-7241-C43E-DA3D627B58A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82" creationId="{7D593A46-47E8-0CFE-A4DF-4B1CD298CC8A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83" creationId="{24D7846B-09EC-5059-4371-6AF3F8578187}"/>
          </ac:spMkLst>
        </pc:spChg>
        <pc:spChg chg="mod">
          <ac:chgData name="Vassilis Vassiliades" userId="181c6a97-452c-403a-a894-11fd041f3da6" providerId="ADAL" clId="{C085E6FC-F3C3-47EC-99DD-16057AF3E625}" dt="2022-09-28T08:14:51.902" v="1267" actId="1076"/>
          <ac:spMkLst>
            <pc:docMk/>
            <pc:sldMk cId="408926980" sldId="328"/>
            <ac:spMk id="84" creationId="{B5DA7658-C0C4-F1BA-725C-8ED1B837CE4F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87" creationId="{AEE699BA-FE57-AF4C-3CFD-A890C8B8F1DC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88" creationId="{3B86094F-2424-4FA8-F693-3E4C43E8AC2A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89" creationId="{F1949576-2D63-6CAB-069C-1ACD92E15E2F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90" creationId="{D1195483-0593-CBA4-EC7E-9E825AA80567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91" creationId="{3F4EA53C-F035-98A7-FBCD-10B19C041C4D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92" creationId="{BB3D7CA7-C351-DA35-7584-C938E7CF11DC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93" creationId="{0F37A366-1136-6C45-6E45-066CA93A293F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94" creationId="{05C9EBAC-FA33-90A2-2E07-8FAD10BA9784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95" creationId="{B02F27CE-0405-7432-53B8-EFC29A73ED39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96" creationId="{A22129B3-5F9E-9AD0-842A-8E119FC210E4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97" creationId="{DD53B0D8-43B4-0222-302A-10903F5C44EE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98" creationId="{9F4A2F86-FAAE-0F02-EE6E-8291E0AC29C1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99" creationId="{D63B60F9-A3C8-16E9-47BA-109A6B5635D9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0" creationId="{C3F0585F-AB84-BD47-8B49-7DE52CB98FE6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1" creationId="{1EF8112A-6D65-0A4F-9B40-973E813C5F89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2" creationId="{EF68A91E-8F96-0828-F42E-8112349BF4D3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03" creationId="{7F5E00A6-43BF-E6E0-034A-D70F69120FB6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4" creationId="{AB10B133-61DD-8012-ED27-E1379A1DE46F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5" creationId="{FA783DFF-EE09-E636-267B-872F8623C8D3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6" creationId="{82C6C2D9-FF41-4A28-BFA3-628563249B83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7" creationId="{0629184D-249E-9A8F-FBFE-E6FDFCBE4276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08" creationId="{2FEFE3C8-1133-55D8-93CB-F311819D8103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09" creationId="{6D405A42-D3EB-2C69-F4AC-D7C950E4CEA3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0" creationId="{22B22EEA-5764-2677-8919-A5E9E9E503EA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1" creationId="{4B9327D5-638B-0657-1978-9B51B1820CB3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2" creationId="{8FC32C38-BE51-57A9-EAE3-DF04857D5F9A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13" creationId="{6301F988-9FE0-5D17-0D77-85FAB934A38B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4" creationId="{C05351C2-13BC-696A-1B77-38E2FADCD17C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5" creationId="{ACBED50C-8418-0C0B-7248-EF4DC2419C8E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6" creationId="{BCC18DFB-284A-8BB5-25A6-0D0AA0E0AFD6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7" creationId="{EE35D978-6E1F-21C8-2440-CE203920B19A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18" creationId="{45B87176-3712-B1C8-BB4B-B67B6597F562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19" creationId="{FCED2347-F9E9-FAA8-0A8F-1597C3FF337C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0" creationId="{D0435A5D-39A4-93B8-6452-D6E98401540E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1" creationId="{ACF1CC10-05DD-06E8-4A1E-A2A61A92D1F1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22" creationId="{DC2BFA39-C3E0-943E-0FC0-424A59EC5666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3" creationId="{16161FC5-41F3-A049-FCA8-4C374044E3EF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4" creationId="{7F387FD5-314C-FE04-14C6-38CFB5FD7288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5" creationId="{B31644EC-F2F1-AE94-29DA-2350A7B3EC12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6" creationId="{76785719-48D3-BE86-4A2F-33637D2FA9BB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27" creationId="{600BB1F7-1840-0AFA-D28E-235CA6777CCF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28" creationId="{E02C2F79-AB38-BD63-D615-FAF5491AE612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29" creationId="{66205740-FA0E-06A5-916F-9458582CCEC2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30" creationId="{D0B8C4BA-B52E-87E0-A6CF-3C258E5A90A6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31" creationId="{341A9108-D224-9571-B202-75F3FC7F59A8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32" creationId="{2B4F745A-A7C4-6B3B-AEE5-89BE563901FD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33" creationId="{669D216E-0264-757A-230E-EC44E1279A74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34" creationId="{72DE862E-99EC-72E3-D252-8D0A1806645E}"/>
          </ac:spMkLst>
        </pc:spChg>
        <pc:spChg chg="mod topLvl">
          <ac:chgData name="Vassilis Vassiliades" userId="181c6a97-452c-403a-a894-11fd041f3da6" providerId="ADAL" clId="{C085E6FC-F3C3-47EC-99DD-16057AF3E625}" dt="2022-09-28T14:30:53.133" v="8132" actId="14100"/>
          <ac:spMkLst>
            <pc:docMk/>
            <pc:sldMk cId="408926980" sldId="328"/>
            <ac:spMk id="135" creationId="{C958F640-06F7-A02C-B972-5A69DFB9E7BF}"/>
          </ac:spMkLst>
        </pc:spChg>
        <pc:spChg chg="mod topLvl">
          <ac:chgData name="Vassilis Vassiliades" userId="181c6a97-452c-403a-a894-11fd041f3da6" providerId="ADAL" clId="{C085E6FC-F3C3-47EC-99DD-16057AF3E625}" dt="2022-09-28T14:31:52.204" v="8143" actId="404"/>
          <ac:spMkLst>
            <pc:docMk/>
            <pc:sldMk cId="408926980" sldId="328"/>
            <ac:spMk id="136" creationId="{BB773B75-FEF4-32AC-F5AD-474E0D2CFB59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37" creationId="{7CD2D323-3B62-900C-3E75-BA06FE314AD1}"/>
          </ac:spMkLst>
        </pc:spChg>
        <pc:spChg chg="mod topLvl">
          <ac:chgData name="Vassilis Vassiliades" userId="181c6a97-452c-403a-a894-11fd041f3da6" providerId="ADAL" clId="{C085E6FC-F3C3-47EC-99DD-16057AF3E625}" dt="2022-09-28T08:18:28.542" v="1291" actId="164"/>
          <ac:spMkLst>
            <pc:docMk/>
            <pc:sldMk cId="408926980" sldId="328"/>
            <ac:spMk id="138" creationId="{191B3B55-C2FD-611F-23E1-3F1DB5ADC442}"/>
          </ac:spMkLst>
        </pc:spChg>
        <pc:spChg chg="mod topLvl">
          <ac:chgData name="Vassilis Vassiliades" userId="181c6a97-452c-403a-a894-11fd041f3da6" providerId="ADAL" clId="{C085E6FC-F3C3-47EC-99DD-16057AF3E625}" dt="2022-09-28T08:18:37.627" v="1293" actId="164"/>
          <ac:spMkLst>
            <pc:docMk/>
            <pc:sldMk cId="408926980" sldId="328"/>
            <ac:spMk id="139" creationId="{8646268F-E0C1-7B90-58C3-E154A383B261}"/>
          </ac:spMkLst>
        </pc:spChg>
        <pc:spChg chg="mod topLvl">
          <ac:chgData name="Vassilis Vassiliades" userId="181c6a97-452c-403a-a894-11fd041f3da6" providerId="ADAL" clId="{C085E6FC-F3C3-47EC-99DD-16057AF3E625}" dt="2022-09-28T08:19:00.050" v="1295" actId="164"/>
          <ac:spMkLst>
            <pc:docMk/>
            <pc:sldMk cId="408926980" sldId="328"/>
            <ac:spMk id="140" creationId="{F9E47C37-9791-6665-AD0F-8AA1BF347CBF}"/>
          </ac:spMkLst>
        </pc:spChg>
        <pc:spChg chg="mod topLvl">
          <ac:chgData name="Vassilis Vassiliades" userId="181c6a97-452c-403a-a894-11fd041f3da6" providerId="ADAL" clId="{C085E6FC-F3C3-47EC-99DD-16057AF3E625}" dt="2022-09-28T14:31:49.574" v="8142" actId="404"/>
          <ac:spMkLst>
            <pc:docMk/>
            <pc:sldMk cId="408926980" sldId="328"/>
            <ac:spMk id="141" creationId="{41E7812A-C3A4-C876-725B-9EF4A868DA79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42" creationId="{9A26EFB8-6C70-ADE8-504A-8A070FA5BD82}"/>
          </ac:spMkLst>
        </pc:spChg>
        <pc:spChg chg="mod topLvl">
          <ac:chgData name="Vassilis Vassiliades" userId="181c6a97-452c-403a-a894-11fd041f3da6" providerId="ADAL" clId="{C085E6FC-F3C3-47EC-99DD-16057AF3E625}" dt="2022-09-28T08:18:28.542" v="1291" actId="164"/>
          <ac:spMkLst>
            <pc:docMk/>
            <pc:sldMk cId="408926980" sldId="328"/>
            <ac:spMk id="143" creationId="{189CBF7F-F336-1283-1042-7852ECF54DE3}"/>
          </ac:spMkLst>
        </pc:spChg>
        <pc:spChg chg="mod topLvl">
          <ac:chgData name="Vassilis Vassiliades" userId="181c6a97-452c-403a-a894-11fd041f3da6" providerId="ADAL" clId="{C085E6FC-F3C3-47EC-99DD-16057AF3E625}" dt="2022-09-28T08:18:37.627" v="1293" actId="164"/>
          <ac:spMkLst>
            <pc:docMk/>
            <pc:sldMk cId="408926980" sldId="328"/>
            <ac:spMk id="144" creationId="{AD1F84FA-EB57-0E1D-124A-19FB390831F3}"/>
          </ac:spMkLst>
        </pc:spChg>
        <pc:spChg chg="mod topLvl">
          <ac:chgData name="Vassilis Vassiliades" userId="181c6a97-452c-403a-a894-11fd041f3da6" providerId="ADAL" clId="{C085E6FC-F3C3-47EC-99DD-16057AF3E625}" dt="2022-09-28T08:19:00.050" v="1295" actId="164"/>
          <ac:spMkLst>
            <pc:docMk/>
            <pc:sldMk cId="408926980" sldId="328"/>
            <ac:spMk id="145" creationId="{DE82F748-0EBA-B5FD-4856-0A1CB2382E26}"/>
          </ac:spMkLst>
        </pc:spChg>
        <pc:spChg chg="mod topLvl">
          <ac:chgData name="Vassilis Vassiliades" userId="181c6a97-452c-403a-a894-11fd041f3da6" providerId="ADAL" clId="{C085E6FC-F3C3-47EC-99DD-16057AF3E625}" dt="2022-09-28T14:31:47.070" v="8141" actId="404"/>
          <ac:spMkLst>
            <pc:docMk/>
            <pc:sldMk cId="408926980" sldId="328"/>
            <ac:spMk id="146" creationId="{86069A26-C4A4-9EEE-2174-83611307723F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47" creationId="{63A4C604-72A1-1F87-A627-14AA2275DD0C}"/>
          </ac:spMkLst>
        </pc:spChg>
        <pc:spChg chg="mod topLvl">
          <ac:chgData name="Vassilis Vassiliades" userId="181c6a97-452c-403a-a894-11fd041f3da6" providerId="ADAL" clId="{C085E6FC-F3C3-47EC-99DD-16057AF3E625}" dt="2022-09-28T08:18:28.542" v="1291" actId="164"/>
          <ac:spMkLst>
            <pc:docMk/>
            <pc:sldMk cId="408926980" sldId="328"/>
            <ac:spMk id="148" creationId="{C40E5908-E4A1-A610-AF34-205D087985C3}"/>
          </ac:spMkLst>
        </pc:spChg>
        <pc:spChg chg="mod topLvl">
          <ac:chgData name="Vassilis Vassiliades" userId="181c6a97-452c-403a-a894-11fd041f3da6" providerId="ADAL" clId="{C085E6FC-F3C3-47EC-99DD-16057AF3E625}" dt="2022-09-28T08:18:37.627" v="1293" actId="164"/>
          <ac:spMkLst>
            <pc:docMk/>
            <pc:sldMk cId="408926980" sldId="328"/>
            <ac:spMk id="149" creationId="{C0FC4962-6A37-7F50-750B-4048A53D8FC2}"/>
          </ac:spMkLst>
        </pc:spChg>
        <pc:spChg chg="mod topLvl">
          <ac:chgData name="Vassilis Vassiliades" userId="181c6a97-452c-403a-a894-11fd041f3da6" providerId="ADAL" clId="{C085E6FC-F3C3-47EC-99DD-16057AF3E625}" dt="2022-09-28T08:19:00.050" v="1295" actId="164"/>
          <ac:spMkLst>
            <pc:docMk/>
            <pc:sldMk cId="408926980" sldId="328"/>
            <ac:spMk id="150" creationId="{7746617B-4989-41F1-B469-2F79D1424F34}"/>
          </ac:spMkLst>
        </pc:spChg>
        <pc:spChg chg="mod topLvl">
          <ac:chgData name="Vassilis Vassiliades" userId="181c6a97-452c-403a-a894-11fd041f3da6" providerId="ADAL" clId="{C085E6FC-F3C3-47EC-99DD-16057AF3E625}" dt="2022-09-28T14:31:44.590" v="8140" actId="404"/>
          <ac:spMkLst>
            <pc:docMk/>
            <pc:sldMk cId="408926980" sldId="328"/>
            <ac:spMk id="151" creationId="{2924087F-9301-3947-5164-D3C23A6E6EEE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52" creationId="{99555344-6C89-7ACA-F925-D6AC4DA79076}"/>
          </ac:spMkLst>
        </pc:spChg>
        <pc:spChg chg="mod topLvl">
          <ac:chgData name="Vassilis Vassiliades" userId="181c6a97-452c-403a-a894-11fd041f3da6" providerId="ADAL" clId="{C085E6FC-F3C3-47EC-99DD-16057AF3E625}" dt="2022-09-28T08:18:28.542" v="1291" actId="164"/>
          <ac:spMkLst>
            <pc:docMk/>
            <pc:sldMk cId="408926980" sldId="328"/>
            <ac:spMk id="153" creationId="{F560473A-5A8D-E30D-7FD9-E59BAAE79370}"/>
          </ac:spMkLst>
        </pc:spChg>
        <pc:spChg chg="mod topLvl">
          <ac:chgData name="Vassilis Vassiliades" userId="181c6a97-452c-403a-a894-11fd041f3da6" providerId="ADAL" clId="{C085E6FC-F3C3-47EC-99DD-16057AF3E625}" dt="2022-09-28T08:18:37.627" v="1293" actId="164"/>
          <ac:spMkLst>
            <pc:docMk/>
            <pc:sldMk cId="408926980" sldId="328"/>
            <ac:spMk id="154" creationId="{9AF3FC6E-C264-D296-D211-4E6B3DD9F7C0}"/>
          </ac:spMkLst>
        </pc:spChg>
        <pc:spChg chg="mod topLvl">
          <ac:chgData name="Vassilis Vassiliades" userId="181c6a97-452c-403a-a894-11fd041f3da6" providerId="ADAL" clId="{C085E6FC-F3C3-47EC-99DD-16057AF3E625}" dt="2022-09-28T08:19:00.050" v="1295" actId="164"/>
          <ac:spMkLst>
            <pc:docMk/>
            <pc:sldMk cId="408926980" sldId="328"/>
            <ac:spMk id="155" creationId="{D596DA2A-DB4D-CD78-2C60-96FBD58C0229}"/>
          </ac:spMkLst>
        </pc:spChg>
        <pc:spChg chg="mod topLvl">
          <ac:chgData name="Vassilis Vassiliades" userId="181c6a97-452c-403a-a894-11fd041f3da6" providerId="ADAL" clId="{C085E6FC-F3C3-47EC-99DD-16057AF3E625}" dt="2022-09-28T14:31:41.505" v="8139" actId="404"/>
          <ac:spMkLst>
            <pc:docMk/>
            <pc:sldMk cId="408926980" sldId="328"/>
            <ac:spMk id="156" creationId="{0B19746A-1A6A-C27E-1632-A70662A05599}"/>
          </ac:spMkLst>
        </pc:spChg>
        <pc:spChg chg="mod topLvl">
          <ac:chgData name="Vassilis Vassiliades" userId="181c6a97-452c-403a-a894-11fd041f3da6" providerId="ADAL" clId="{C085E6FC-F3C3-47EC-99DD-16057AF3E625}" dt="2022-09-28T08:15:39.824" v="1275" actId="165"/>
          <ac:spMkLst>
            <pc:docMk/>
            <pc:sldMk cId="408926980" sldId="328"/>
            <ac:spMk id="157" creationId="{47829F66-52F5-544A-5F3D-6DA6B3027A62}"/>
          </ac:spMkLst>
        </pc:spChg>
        <pc:spChg chg="mod topLvl">
          <ac:chgData name="Vassilis Vassiliades" userId="181c6a97-452c-403a-a894-11fd041f3da6" providerId="ADAL" clId="{C085E6FC-F3C3-47EC-99DD-16057AF3E625}" dt="2022-09-28T08:18:28.542" v="1291" actId="164"/>
          <ac:spMkLst>
            <pc:docMk/>
            <pc:sldMk cId="408926980" sldId="328"/>
            <ac:spMk id="158" creationId="{AC344BB8-AE0F-26C9-BE82-D5AE6CE5F51A}"/>
          </ac:spMkLst>
        </pc:spChg>
        <pc:spChg chg="mod topLvl">
          <ac:chgData name="Vassilis Vassiliades" userId="181c6a97-452c-403a-a894-11fd041f3da6" providerId="ADAL" clId="{C085E6FC-F3C3-47EC-99DD-16057AF3E625}" dt="2022-09-28T08:18:37.627" v="1293" actId="164"/>
          <ac:spMkLst>
            <pc:docMk/>
            <pc:sldMk cId="408926980" sldId="328"/>
            <ac:spMk id="159" creationId="{D9E15BCC-8C49-F568-F6DC-4579A9230805}"/>
          </ac:spMkLst>
        </pc:spChg>
        <pc:spChg chg="mod topLvl">
          <ac:chgData name="Vassilis Vassiliades" userId="181c6a97-452c-403a-a894-11fd041f3da6" providerId="ADAL" clId="{C085E6FC-F3C3-47EC-99DD-16057AF3E625}" dt="2022-09-28T08:19:00.050" v="1295" actId="164"/>
          <ac:spMkLst>
            <pc:docMk/>
            <pc:sldMk cId="408926980" sldId="328"/>
            <ac:spMk id="160" creationId="{2F54E135-A906-6D77-8E8B-4D1B7F549609}"/>
          </ac:spMkLst>
        </pc:spChg>
        <pc:spChg chg="add mod">
          <ac:chgData name="Vassilis Vassiliades" userId="181c6a97-452c-403a-a894-11fd041f3da6" providerId="ADAL" clId="{C085E6FC-F3C3-47EC-99DD-16057AF3E625}" dt="2022-09-28T08:34:37.805" v="1598" actId="1076"/>
          <ac:spMkLst>
            <pc:docMk/>
            <pc:sldMk cId="408926980" sldId="328"/>
            <ac:spMk id="168" creationId="{99503951-1AC8-A217-5829-606483AC48C0}"/>
          </ac:spMkLst>
        </pc:spChg>
        <pc:spChg chg="add mod">
          <ac:chgData name="Vassilis Vassiliades" userId="181c6a97-452c-403a-a894-11fd041f3da6" providerId="ADAL" clId="{C085E6FC-F3C3-47EC-99DD-16057AF3E625}" dt="2022-09-28T08:33:40.507" v="1591" actId="14100"/>
          <ac:spMkLst>
            <pc:docMk/>
            <pc:sldMk cId="408926980" sldId="328"/>
            <ac:spMk id="169" creationId="{F72A051A-875C-F9F8-C13B-129ABEA2BB82}"/>
          </ac:spMkLst>
        </pc:spChg>
        <pc:spChg chg="add mod">
          <ac:chgData name="Vassilis Vassiliades" userId="181c6a97-452c-403a-a894-11fd041f3da6" providerId="ADAL" clId="{C085E6FC-F3C3-47EC-99DD-16057AF3E625}" dt="2022-09-28T08:33:26.035" v="1589" actId="1076"/>
          <ac:spMkLst>
            <pc:docMk/>
            <pc:sldMk cId="408926980" sldId="328"/>
            <ac:spMk id="171" creationId="{264A195D-E3AB-A1C2-CDDD-DEFA06579CAC}"/>
          </ac:spMkLst>
        </pc:spChg>
        <pc:spChg chg="add mod">
          <ac:chgData name="Vassilis Vassiliades" userId="181c6a97-452c-403a-a894-11fd041f3da6" providerId="ADAL" clId="{C085E6FC-F3C3-47EC-99DD-16057AF3E625}" dt="2022-09-28T08:35:50.414" v="1672"/>
          <ac:spMkLst>
            <pc:docMk/>
            <pc:sldMk cId="408926980" sldId="328"/>
            <ac:spMk id="172" creationId="{C01EE808-F5AA-EF3C-AEED-3BAF8E2403F9}"/>
          </ac:spMkLst>
        </pc:spChg>
        <pc:spChg chg="add mod">
          <ac:chgData name="Vassilis Vassiliades" userId="181c6a97-452c-403a-a894-11fd041f3da6" providerId="ADAL" clId="{C085E6FC-F3C3-47EC-99DD-16057AF3E625}" dt="2022-09-28T08:36:32.761" v="1679" actId="1076"/>
          <ac:spMkLst>
            <pc:docMk/>
            <pc:sldMk cId="408926980" sldId="328"/>
            <ac:spMk id="174" creationId="{E423D6E8-9771-FC7B-4F5B-3A60EDA51F8B}"/>
          </ac:spMkLst>
        </pc:spChg>
        <pc:grpChg chg="mod">
          <ac:chgData name="Vassilis Vassiliades" userId="181c6a97-452c-403a-a894-11fd041f3da6" providerId="ADAL" clId="{C085E6FC-F3C3-47EC-99DD-16057AF3E625}" dt="2022-09-28T08:15:25.979" v="1273" actId="338"/>
          <ac:grpSpMkLst>
            <pc:docMk/>
            <pc:sldMk cId="408926980" sldId="328"/>
            <ac:grpSpMk id="1" creationId="{00000000-0000-0000-0000-000000000000}"/>
          </ac:grpSpMkLst>
        </pc:grpChg>
        <pc:grpChg chg="del mod">
          <ac:chgData name="Vassilis Vassiliades" userId="181c6a97-452c-403a-a894-11fd041f3da6" providerId="ADAL" clId="{C085E6FC-F3C3-47EC-99DD-16057AF3E625}" dt="2022-09-28T08:15:03.714" v="1269" actId="478"/>
          <ac:grpSpMkLst>
            <pc:docMk/>
            <pc:sldMk cId="408926980" sldId="328"/>
            <ac:grpSpMk id="10" creationId="{14031F69-D350-714C-B8DD-62C3E8A39B9D}"/>
          </ac:grpSpMkLst>
        </pc:grpChg>
        <pc:grpChg chg="del mod">
          <ac:chgData name="Vassilis Vassiliades" userId="181c6a97-452c-403a-a894-11fd041f3da6" providerId="ADAL" clId="{C085E6FC-F3C3-47EC-99DD-16057AF3E625}" dt="2022-09-28T08:15:39.824" v="1275" actId="165"/>
          <ac:grpSpMkLst>
            <pc:docMk/>
            <pc:sldMk cId="408926980" sldId="328"/>
            <ac:grpSpMk id="86" creationId="{8A121A5E-AFE3-B513-CDF3-21383604AE3C}"/>
          </ac:grpSpMkLst>
        </pc:grpChg>
        <pc:grpChg chg="add del mod">
          <ac:chgData name="Vassilis Vassiliades" userId="181c6a97-452c-403a-a894-11fd041f3da6" providerId="ADAL" clId="{C085E6FC-F3C3-47EC-99DD-16057AF3E625}" dt="2022-09-28T08:16:47.118" v="1280" actId="165"/>
          <ac:grpSpMkLst>
            <pc:docMk/>
            <pc:sldMk cId="408926980" sldId="328"/>
            <ac:grpSpMk id="161" creationId="{8848F447-68F6-87AA-6DBB-D535CB0CC45E}"/>
          </ac:grpSpMkLst>
        </pc:grpChg>
        <pc:grpChg chg="add mod">
          <ac:chgData name="Vassilis Vassiliades" userId="181c6a97-452c-403a-a894-11fd041f3da6" providerId="ADAL" clId="{C085E6FC-F3C3-47EC-99DD-16057AF3E625}" dt="2022-09-28T14:30:53.133" v="8132" actId="14100"/>
          <ac:grpSpMkLst>
            <pc:docMk/>
            <pc:sldMk cId="408926980" sldId="328"/>
            <ac:grpSpMk id="162" creationId="{53E4F19B-71BD-BC3B-C739-D9D0C54684B5}"/>
          </ac:grpSpMkLst>
        </pc:grpChg>
        <pc:grpChg chg="add mod">
          <ac:chgData name="Vassilis Vassiliades" userId="181c6a97-452c-403a-a894-11fd041f3da6" providerId="ADAL" clId="{C085E6FC-F3C3-47EC-99DD-16057AF3E625}" dt="2022-09-28T14:30:53.133" v="8132" actId="14100"/>
          <ac:grpSpMkLst>
            <pc:docMk/>
            <pc:sldMk cId="408926980" sldId="328"/>
            <ac:grpSpMk id="163" creationId="{16D4E05D-421D-357B-7994-A6501F28930C}"/>
          </ac:grpSpMkLst>
        </pc:grpChg>
        <pc:grpChg chg="add mod">
          <ac:chgData name="Vassilis Vassiliades" userId="181c6a97-452c-403a-a894-11fd041f3da6" providerId="ADAL" clId="{C085E6FC-F3C3-47EC-99DD-16057AF3E625}" dt="2022-09-28T08:18:28.542" v="1291" actId="164"/>
          <ac:grpSpMkLst>
            <pc:docMk/>
            <pc:sldMk cId="408926980" sldId="328"/>
            <ac:grpSpMk id="164" creationId="{48BBFB26-B315-FDF0-8080-2A5ECD173F5F}"/>
          </ac:grpSpMkLst>
        </pc:grpChg>
        <pc:grpChg chg="add mod">
          <ac:chgData name="Vassilis Vassiliades" userId="181c6a97-452c-403a-a894-11fd041f3da6" providerId="ADAL" clId="{C085E6FC-F3C3-47EC-99DD-16057AF3E625}" dt="2022-09-28T08:18:37.627" v="1293" actId="164"/>
          <ac:grpSpMkLst>
            <pc:docMk/>
            <pc:sldMk cId="408926980" sldId="328"/>
            <ac:grpSpMk id="165" creationId="{3210EF5F-F01F-80CC-5730-20BCCC55FFE3}"/>
          </ac:grpSpMkLst>
        </pc:grpChg>
        <pc:grpChg chg="add mod">
          <ac:chgData name="Vassilis Vassiliades" userId="181c6a97-452c-403a-a894-11fd041f3da6" providerId="ADAL" clId="{C085E6FC-F3C3-47EC-99DD-16057AF3E625}" dt="2022-09-28T08:19:00.050" v="1295" actId="164"/>
          <ac:grpSpMkLst>
            <pc:docMk/>
            <pc:sldMk cId="408926980" sldId="328"/>
            <ac:grpSpMk id="166" creationId="{7C57A947-34C1-74D8-A4C3-A988E92F066E}"/>
          </ac:grpSpMkLst>
        </pc:grpChg>
        <pc:graphicFrameChg chg="add del mod">
          <ac:chgData name="Vassilis Vassiliades" userId="181c6a97-452c-403a-a894-11fd041f3da6" providerId="ADAL" clId="{C085E6FC-F3C3-47EC-99DD-16057AF3E625}" dt="2022-09-28T08:13:05.285" v="1256"/>
          <ac:graphicFrameMkLst>
            <pc:docMk/>
            <pc:sldMk cId="408926980" sldId="328"/>
            <ac:graphicFrameMk id="3" creationId="{7D49E8FF-ED46-7159-3B8F-515293D47EC2}"/>
          </ac:graphicFrameMkLst>
        </pc:graphicFrameChg>
        <pc:graphicFrameChg chg="del">
          <ac:chgData name="Vassilis Vassiliades" userId="181c6a97-452c-403a-a894-11fd041f3da6" providerId="ADAL" clId="{C085E6FC-F3C3-47EC-99DD-16057AF3E625}" dt="2022-09-28T08:13:07.527" v="1257" actId="478"/>
          <ac:graphicFrameMkLst>
            <pc:docMk/>
            <pc:sldMk cId="408926980" sldId="328"/>
            <ac:graphicFrameMk id="7" creationId="{856FF212-B1E9-7289-0FD2-1EC35BBA1826}"/>
          </ac:graphicFrameMkLst>
        </pc:graphicFrameChg>
        <pc:graphicFrameChg chg="add mod modGraphic">
          <ac:chgData name="Vassilis Vassiliades" userId="181c6a97-452c-403a-a894-11fd041f3da6" providerId="ADAL" clId="{C085E6FC-F3C3-47EC-99DD-16057AF3E625}" dt="2022-09-28T08:28:47.013" v="1480"/>
          <ac:graphicFrameMkLst>
            <pc:docMk/>
            <pc:sldMk cId="408926980" sldId="328"/>
            <ac:graphicFrameMk id="167" creationId="{8EB3771D-465C-0C81-E182-A79E7417DB9F}"/>
          </ac:graphicFrameMkLst>
        </pc:graphicFrameChg>
        <pc:picChg chg="mod">
          <ac:chgData name="Vassilis Vassiliades" userId="181c6a97-452c-403a-a894-11fd041f3da6" providerId="ADAL" clId="{C085E6FC-F3C3-47EC-99DD-16057AF3E625}" dt="2022-09-28T08:15:25.979" v="1273" actId="338"/>
          <ac:picMkLst>
            <pc:docMk/>
            <pc:sldMk cId="408926980" sldId="328"/>
            <ac:picMk id="8" creationId="{00000000-0000-0000-0000-000000000000}"/>
          </ac:picMkLst>
        </pc:picChg>
        <pc:picChg chg="del mod">
          <ac:chgData name="Vassilis Vassiliades" userId="181c6a97-452c-403a-a894-11fd041f3da6" providerId="ADAL" clId="{C085E6FC-F3C3-47EC-99DD-16057AF3E625}" dt="2022-09-28T08:13:39.084" v="1261" actId="338"/>
          <ac:picMkLst>
            <pc:docMk/>
            <pc:sldMk cId="408926980" sldId="328"/>
            <ac:picMk id="9" creationId="{38F15DFD-C73A-ED7A-904F-19104BB3499F}"/>
          </ac:picMkLst>
        </pc:picChg>
        <pc:picChg chg="del mod">
          <ac:chgData name="Vassilis Vassiliades" userId="181c6a97-452c-403a-a894-11fd041f3da6" providerId="ADAL" clId="{C085E6FC-F3C3-47EC-99DD-16057AF3E625}" dt="2022-09-28T08:15:25.979" v="1273" actId="338"/>
          <ac:picMkLst>
            <pc:docMk/>
            <pc:sldMk cId="408926980" sldId="328"/>
            <ac:picMk id="85" creationId="{A2384407-1D63-E623-2200-3E1AB9ABE0B0}"/>
          </ac:picMkLst>
        </pc:picChg>
      </pc:sldChg>
      <pc:sldChg chg="addSp delSp modSp add del mod delAnim modAnim modShow modNotesTx">
        <pc:chgData name="Vassilis Vassiliades" userId="181c6a97-452c-403a-a894-11fd041f3da6" providerId="ADAL" clId="{C085E6FC-F3C3-47EC-99DD-16057AF3E625}" dt="2022-09-28T19:59:41.409" v="15489" actId="47"/>
        <pc:sldMkLst>
          <pc:docMk/>
          <pc:sldMk cId="1286215235" sldId="329"/>
        </pc:sldMkLst>
        <pc:spChg chg="add mod">
          <ac:chgData name="Vassilis Vassiliades" userId="181c6a97-452c-403a-a894-11fd041f3da6" providerId="ADAL" clId="{C085E6FC-F3C3-47EC-99DD-16057AF3E625}" dt="2022-09-28T11:11:13.546" v="6060" actId="1035"/>
          <ac:spMkLst>
            <pc:docMk/>
            <pc:sldMk cId="1286215235" sldId="329"/>
            <ac:spMk id="4" creationId="{E5B05D44-09A4-E275-3D0C-FD5E2E598A20}"/>
          </ac:spMkLst>
        </pc:spChg>
        <pc:spChg chg="mod">
          <ac:chgData name="Vassilis Vassiliades" userId="181c6a97-452c-403a-a894-11fd041f3da6" providerId="ADAL" clId="{C085E6FC-F3C3-47EC-99DD-16057AF3E625}" dt="2022-09-28T10:59:54.772" v="5859" actId="20577"/>
          <ac:spMkLst>
            <pc:docMk/>
            <pc:sldMk cId="1286215235" sldId="329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11:03:11.821" v="5985"/>
          <ac:spMkLst>
            <pc:docMk/>
            <pc:sldMk cId="1286215235" sldId="329"/>
            <ac:spMk id="7" creationId="{2F7BD1A0-CC5D-FEFD-3E65-4A82276BA585}"/>
          </ac:spMkLst>
        </pc:spChg>
        <pc:spChg chg="add mod">
          <ac:chgData name="Vassilis Vassiliades" userId="181c6a97-452c-403a-a894-11fd041f3da6" providerId="ADAL" clId="{C085E6FC-F3C3-47EC-99DD-16057AF3E625}" dt="2022-09-28T11:11:22.230" v="6063" actId="1036"/>
          <ac:spMkLst>
            <pc:docMk/>
            <pc:sldMk cId="1286215235" sldId="329"/>
            <ac:spMk id="9" creationId="{C5A3EFC6-E5E2-34AE-047B-9C4A80DE98F1}"/>
          </ac:spMkLst>
        </pc:spChg>
        <pc:spChg chg="add del mod">
          <ac:chgData name="Vassilis Vassiliades" userId="181c6a97-452c-403a-a894-11fd041f3da6" providerId="ADAL" clId="{C085E6FC-F3C3-47EC-99DD-16057AF3E625}" dt="2022-09-28T11:06:56.064" v="6017" actId="478"/>
          <ac:spMkLst>
            <pc:docMk/>
            <pc:sldMk cId="1286215235" sldId="329"/>
            <ac:spMk id="10" creationId="{D8BA9C71-2077-A804-C7CB-B05EBDBEE546}"/>
          </ac:spMkLst>
        </pc:spChg>
        <pc:spChg chg="add mod">
          <ac:chgData name="Vassilis Vassiliades" userId="181c6a97-452c-403a-a894-11fd041f3da6" providerId="ADAL" clId="{C085E6FC-F3C3-47EC-99DD-16057AF3E625}" dt="2022-09-28T11:11:22.230" v="6063" actId="1036"/>
          <ac:spMkLst>
            <pc:docMk/>
            <pc:sldMk cId="1286215235" sldId="329"/>
            <ac:spMk id="11" creationId="{6A1C4FE9-B31A-A484-BDC8-6EF6A60F7410}"/>
          </ac:spMkLst>
        </pc:spChg>
        <pc:spChg chg="add mod">
          <ac:chgData name="Vassilis Vassiliades" userId="181c6a97-452c-403a-a894-11fd041f3da6" providerId="ADAL" clId="{C085E6FC-F3C3-47EC-99DD-16057AF3E625}" dt="2022-09-28T11:11:22.230" v="6063" actId="1036"/>
          <ac:spMkLst>
            <pc:docMk/>
            <pc:sldMk cId="1286215235" sldId="329"/>
            <ac:spMk id="12" creationId="{659166BB-8777-6E68-E0B9-8C137D095C17}"/>
          </ac:spMkLst>
        </pc:spChg>
        <pc:spChg chg="add mod">
          <ac:chgData name="Vassilis Vassiliades" userId="181c6a97-452c-403a-a894-11fd041f3da6" providerId="ADAL" clId="{C085E6FC-F3C3-47EC-99DD-16057AF3E625}" dt="2022-09-28T11:11:22.230" v="6063" actId="1036"/>
          <ac:spMkLst>
            <pc:docMk/>
            <pc:sldMk cId="1286215235" sldId="329"/>
            <ac:spMk id="13" creationId="{B852C95D-1264-C383-B82C-BA9F10D11C41}"/>
          </ac:spMkLst>
        </pc:spChg>
        <pc:spChg chg="add mod">
          <ac:chgData name="Vassilis Vassiliades" userId="181c6a97-452c-403a-a894-11fd041f3da6" providerId="ADAL" clId="{C085E6FC-F3C3-47EC-99DD-16057AF3E625}" dt="2022-09-28T11:17:45.953" v="6110" actId="20577"/>
          <ac:spMkLst>
            <pc:docMk/>
            <pc:sldMk cId="1286215235" sldId="329"/>
            <ac:spMk id="15" creationId="{0EDFFC41-884B-42F0-A7F2-30ADA9A06DB4}"/>
          </ac:spMkLst>
        </pc:spChg>
        <pc:spChg chg="add mod">
          <ac:chgData name="Vassilis Vassiliades" userId="181c6a97-452c-403a-a894-11fd041f3da6" providerId="ADAL" clId="{C085E6FC-F3C3-47EC-99DD-16057AF3E625}" dt="2022-09-28T11:18:42.195" v="6115" actId="14100"/>
          <ac:spMkLst>
            <pc:docMk/>
            <pc:sldMk cId="1286215235" sldId="329"/>
            <ac:spMk id="16" creationId="{2FB2F8FB-6202-B5C7-7BE8-5754FE132381}"/>
          </ac:spMkLst>
        </pc:spChg>
        <pc:spChg chg="add mod">
          <ac:chgData name="Vassilis Vassiliades" userId="181c6a97-452c-403a-a894-11fd041f3da6" providerId="ADAL" clId="{C085E6FC-F3C3-47EC-99DD-16057AF3E625}" dt="2022-09-28T11:21:23.074" v="6124" actId="1076"/>
          <ac:spMkLst>
            <pc:docMk/>
            <pc:sldMk cId="1286215235" sldId="329"/>
            <ac:spMk id="18" creationId="{4FC44D01-68AE-8EF3-8B56-455AB73BD785}"/>
          </ac:spMkLst>
        </pc:spChg>
        <pc:graphicFrameChg chg="add mod modGraphic">
          <ac:chgData name="Vassilis Vassiliades" userId="181c6a97-452c-403a-a894-11fd041f3da6" providerId="ADAL" clId="{C085E6FC-F3C3-47EC-99DD-16057AF3E625}" dt="2022-09-28T14:33:01.414" v="8149"/>
          <ac:graphicFrameMkLst>
            <pc:docMk/>
            <pc:sldMk cId="1286215235" sldId="329"/>
            <ac:graphicFrameMk id="2" creationId="{B52498E4-4576-B90C-2ED5-43E2868070FF}"/>
          </ac:graphicFrameMkLst>
        </pc:graphicFrameChg>
      </pc:sldChg>
      <pc:sldChg chg="addSp delSp modSp add del mod delAnim modAnim modShow modNotesTx">
        <pc:chgData name="Vassilis Vassiliades" userId="181c6a97-452c-403a-a894-11fd041f3da6" providerId="ADAL" clId="{C085E6FC-F3C3-47EC-99DD-16057AF3E625}" dt="2022-09-28T19:55:00.264" v="15483" actId="47"/>
        <pc:sldMkLst>
          <pc:docMk/>
          <pc:sldMk cId="1401606750" sldId="330"/>
        </pc:sldMkLst>
        <pc:spChg chg="mod">
          <ac:chgData name="Vassilis Vassiliades" userId="181c6a97-452c-403a-a894-11fd041f3da6" providerId="ADAL" clId="{C085E6FC-F3C3-47EC-99DD-16057AF3E625}" dt="2022-09-28T14:45:03.007" v="8343" actId="20577"/>
          <ac:spMkLst>
            <pc:docMk/>
            <pc:sldMk cId="1401606750" sldId="330"/>
            <ac:spMk id="3" creationId="{ED7A77FC-B020-947D-694E-A3A5E689014C}"/>
          </ac:spMkLst>
        </pc:spChg>
        <pc:spChg chg="del">
          <ac:chgData name="Vassilis Vassiliades" userId="181c6a97-452c-403a-a894-11fd041f3da6" providerId="ADAL" clId="{C085E6FC-F3C3-47EC-99DD-16057AF3E625}" dt="2022-09-28T09:58:54.397" v="5358" actId="478"/>
          <ac:spMkLst>
            <pc:docMk/>
            <pc:sldMk cId="1401606750" sldId="330"/>
            <ac:spMk id="4" creationId="{E989D559-C8D8-FC97-2A7D-482057CF8A2C}"/>
          </ac:spMkLst>
        </pc:spChg>
        <pc:spChg chg="del">
          <ac:chgData name="Vassilis Vassiliades" userId="181c6a97-452c-403a-a894-11fd041f3da6" providerId="ADAL" clId="{C085E6FC-F3C3-47EC-99DD-16057AF3E625}" dt="2022-09-28T09:58:51.739" v="5357" actId="478"/>
          <ac:spMkLst>
            <pc:docMk/>
            <pc:sldMk cId="1401606750" sldId="330"/>
            <ac:spMk id="7" creationId="{2249C7F3-31F2-C716-4529-C49AABDC166A}"/>
          </ac:spMkLst>
        </pc:spChg>
        <pc:spChg chg="mod">
          <ac:chgData name="Vassilis Vassiliades" userId="181c6a97-452c-403a-a894-11fd041f3da6" providerId="ADAL" clId="{C085E6FC-F3C3-47EC-99DD-16057AF3E625}" dt="2022-09-28T10:44:05.253" v="5654" actId="6549"/>
          <ac:spMkLst>
            <pc:docMk/>
            <pc:sldMk cId="1401606750" sldId="330"/>
            <ac:spMk id="9" creationId="{5C5282E2-4A03-4203-1490-0D988C55567E}"/>
          </ac:spMkLst>
        </pc:spChg>
        <pc:spChg chg="del mod">
          <ac:chgData name="Vassilis Vassiliades" userId="181c6a97-452c-403a-a894-11fd041f3da6" providerId="ADAL" clId="{C085E6FC-F3C3-47EC-99DD-16057AF3E625}" dt="2022-09-28T09:58:39.540" v="5354" actId="478"/>
          <ac:spMkLst>
            <pc:docMk/>
            <pc:sldMk cId="1401606750" sldId="330"/>
            <ac:spMk id="10" creationId="{5AA8883B-3EC3-9C0E-BEB8-F13E5354397E}"/>
          </ac:spMkLst>
        </pc:spChg>
        <pc:spChg chg="add mod">
          <ac:chgData name="Vassilis Vassiliades" userId="181c6a97-452c-403a-a894-11fd041f3da6" providerId="ADAL" clId="{C085E6FC-F3C3-47EC-99DD-16057AF3E625}" dt="2022-09-28T10:44:49.657" v="5667" actId="20577"/>
          <ac:spMkLst>
            <pc:docMk/>
            <pc:sldMk cId="1401606750" sldId="330"/>
            <ac:spMk id="11" creationId="{16ED897E-AB70-0F91-5965-EDD68AAFA60A}"/>
          </ac:spMkLst>
        </pc:spChg>
        <pc:spChg chg="del">
          <ac:chgData name="Vassilis Vassiliades" userId="181c6a97-452c-403a-a894-11fd041f3da6" providerId="ADAL" clId="{C085E6FC-F3C3-47EC-99DD-16057AF3E625}" dt="2022-09-28T09:58:09.916" v="5347" actId="478"/>
          <ac:spMkLst>
            <pc:docMk/>
            <pc:sldMk cId="1401606750" sldId="330"/>
            <ac:spMk id="12" creationId="{FB4A6867-2C33-533A-0C89-8A79CF564F06}"/>
          </ac:spMkLst>
        </pc:spChg>
        <pc:spChg chg="add mod">
          <ac:chgData name="Vassilis Vassiliades" userId="181c6a97-452c-403a-a894-11fd041f3da6" providerId="ADAL" clId="{C085E6FC-F3C3-47EC-99DD-16057AF3E625}" dt="2022-09-28T10:45:12.611" v="5675" actId="6549"/>
          <ac:spMkLst>
            <pc:docMk/>
            <pc:sldMk cId="1401606750" sldId="330"/>
            <ac:spMk id="13" creationId="{DC396C2C-763B-B7B7-E6D9-FEA461FF747A}"/>
          </ac:spMkLst>
        </pc:spChg>
        <pc:spChg chg="del">
          <ac:chgData name="Vassilis Vassiliades" userId="181c6a97-452c-403a-a894-11fd041f3da6" providerId="ADAL" clId="{C085E6FC-F3C3-47EC-99DD-16057AF3E625}" dt="2022-09-28T09:58:06.188" v="5344" actId="478"/>
          <ac:spMkLst>
            <pc:docMk/>
            <pc:sldMk cId="1401606750" sldId="330"/>
            <ac:spMk id="15" creationId="{02AC1178-9F6F-AC47-4DCF-B202FD324293}"/>
          </ac:spMkLst>
        </pc:spChg>
        <pc:spChg chg="del">
          <ac:chgData name="Vassilis Vassiliades" userId="181c6a97-452c-403a-a894-11fd041f3da6" providerId="ADAL" clId="{C085E6FC-F3C3-47EC-99DD-16057AF3E625}" dt="2022-09-28T09:58:18.842" v="5351" actId="478"/>
          <ac:spMkLst>
            <pc:docMk/>
            <pc:sldMk cId="1401606750" sldId="330"/>
            <ac:spMk id="19" creationId="{DBB8E172-B481-3982-B318-409B9F3A68DF}"/>
          </ac:spMkLst>
        </pc:spChg>
        <pc:spChg chg="del">
          <ac:chgData name="Vassilis Vassiliades" userId="181c6a97-452c-403a-a894-11fd041f3da6" providerId="ADAL" clId="{C085E6FC-F3C3-47EC-99DD-16057AF3E625}" dt="2022-09-28T09:58:12.269" v="5349" actId="478"/>
          <ac:spMkLst>
            <pc:docMk/>
            <pc:sldMk cId="1401606750" sldId="330"/>
            <ac:spMk id="20" creationId="{6E73E1CD-113B-6BEF-664F-6636BCAAA989}"/>
          </ac:spMkLst>
        </pc:spChg>
        <pc:cxnChg chg="del">
          <ac:chgData name="Vassilis Vassiliades" userId="181c6a97-452c-403a-a894-11fd041f3da6" providerId="ADAL" clId="{C085E6FC-F3C3-47EC-99DD-16057AF3E625}" dt="2022-09-28T09:58:10.646" v="5348" actId="478"/>
          <ac:cxnSpMkLst>
            <pc:docMk/>
            <pc:sldMk cId="1401606750" sldId="330"/>
            <ac:cxnSpMk id="14" creationId="{412B4129-E6EF-ED56-DF8C-22620F164CEA}"/>
          </ac:cxnSpMkLst>
        </pc:cxnChg>
        <pc:cxnChg chg="del mod">
          <ac:chgData name="Vassilis Vassiliades" userId="181c6a97-452c-403a-a894-11fd041f3da6" providerId="ADAL" clId="{C085E6FC-F3C3-47EC-99DD-16057AF3E625}" dt="2022-09-28T09:58:08.786" v="5346" actId="478"/>
          <ac:cxnSpMkLst>
            <pc:docMk/>
            <pc:sldMk cId="1401606750" sldId="330"/>
            <ac:cxnSpMk id="24" creationId="{7CCCE577-D242-396C-6EF6-9AACA2F86EE4}"/>
          </ac:cxnSpMkLst>
        </pc:cxnChg>
        <pc:cxnChg chg="del mod">
          <ac:chgData name="Vassilis Vassiliades" userId="181c6a97-452c-403a-a894-11fd041f3da6" providerId="ADAL" clId="{C085E6FC-F3C3-47EC-99DD-16057AF3E625}" dt="2022-09-28T09:58:08.197" v="5345" actId="478"/>
          <ac:cxnSpMkLst>
            <pc:docMk/>
            <pc:sldMk cId="1401606750" sldId="330"/>
            <ac:cxnSpMk id="27" creationId="{1C0980FC-0E0C-D82D-3ADF-023B1061188C}"/>
          </ac:cxnSpMkLst>
        </pc:cxnChg>
      </pc:sldChg>
      <pc:sldChg chg="modSp add del mod">
        <pc:chgData name="Vassilis Vassiliades" userId="181c6a97-452c-403a-a894-11fd041f3da6" providerId="ADAL" clId="{C085E6FC-F3C3-47EC-99DD-16057AF3E625}" dt="2022-09-28T19:54:07.993" v="15481" actId="47"/>
        <pc:sldMkLst>
          <pc:docMk/>
          <pc:sldMk cId="2230032039" sldId="331"/>
        </pc:sldMkLst>
        <pc:graphicFrameChg chg="modGraphic">
          <ac:chgData name="Vassilis Vassiliades" userId="181c6a97-452c-403a-a894-11fd041f3da6" providerId="ADAL" clId="{C085E6FC-F3C3-47EC-99DD-16057AF3E625}" dt="2022-09-28T10:55:13.033" v="5778" actId="20577"/>
          <ac:graphicFrameMkLst>
            <pc:docMk/>
            <pc:sldMk cId="2230032039" sldId="331"/>
            <ac:graphicFrameMk id="7" creationId="{856FF212-B1E9-7289-0FD2-1EC35BBA1826}"/>
          </ac:graphicFrameMkLst>
        </pc:graphicFrameChg>
      </pc:sldChg>
      <pc:sldChg chg="addSp delSp modSp add del mod modAnim modShow modNotesTx">
        <pc:chgData name="Vassilis Vassiliades" userId="181c6a97-452c-403a-a894-11fd041f3da6" providerId="ADAL" clId="{C085E6FC-F3C3-47EC-99DD-16057AF3E625}" dt="2022-09-28T19:57:28.981" v="15485" actId="47"/>
        <pc:sldMkLst>
          <pc:docMk/>
          <pc:sldMk cId="2016782926" sldId="332"/>
        </pc:sldMkLst>
        <pc:spChg chg="add mod">
          <ac:chgData name="Vassilis Vassiliades" userId="181c6a97-452c-403a-a894-11fd041f3da6" providerId="ADAL" clId="{C085E6FC-F3C3-47EC-99DD-16057AF3E625}" dt="2022-09-28T12:09:35.845" v="6906" actId="207"/>
          <ac:spMkLst>
            <pc:docMk/>
            <pc:sldMk cId="2016782926" sldId="332"/>
            <ac:spMk id="2" creationId="{349D8C8E-032F-5D7A-AFAD-71B817FC534B}"/>
          </ac:spMkLst>
        </pc:spChg>
        <pc:spChg chg="add del mod">
          <ac:chgData name="Vassilis Vassiliades" userId="181c6a97-452c-403a-a894-11fd041f3da6" providerId="ADAL" clId="{C085E6FC-F3C3-47EC-99DD-16057AF3E625}" dt="2022-09-28T11:53:13.004" v="6281" actId="478"/>
          <ac:spMkLst>
            <pc:docMk/>
            <pc:sldMk cId="2016782926" sldId="332"/>
            <ac:spMk id="4" creationId="{07678E31-C00D-C097-82BA-6114B4E9A8F2}"/>
          </ac:spMkLst>
        </pc:spChg>
        <pc:spChg chg="mod">
          <ac:chgData name="Vassilis Vassiliades" userId="181c6a97-452c-403a-a894-11fd041f3da6" providerId="ADAL" clId="{C085E6FC-F3C3-47EC-99DD-16057AF3E625}" dt="2022-09-28T11:42:02.108" v="6152" actId="20577"/>
          <ac:spMkLst>
            <pc:docMk/>
            <pc:sldMk cId="2016782926" sldId="332"/>
            <ac:spMk id="5" creationId="{00000000-0000-0000-0000-000000000000}"/>
          </ac:spMkLst>
        </pc:spChg>
        <pc:spChg chg="add del mod">
          <ac:chgData name="Vassilis Vassiliades" userId="181c6a97-452c-403a-a894-11fd041f3da6" providerId="ADAL" clId="{C085E6FC-F3C3-47EC-99DD-16057AF3E625}" dt="2022-09-28T11:53:36.354" v="6291" actId="478"/>
          <ac:spMkLst>
            <pc:docMk/>
            <pc:sldMk cId="2016782926" sldId="332"/>
            <ac:spMk id="7" creationId="{84F05A7C-C0FC-8703-1BFD-70B764CEDEFB}"/>
          </ac:spMkLst>
        </pc:spChg>
        <pc:spChg chg="add mod">
          <ac:chgData name="Vassilis Vassiliades" userId="181c6a97-452c-403a-a894-11fd041f3da6" providerId="ADAL" clId="{C085E6FC-F3C3-47EC-99DD-16057AF3E625}" dt="2022-09-28T14:09:38.656" v="7931"/>
          <ac:spMkLst>
            <pc:docMk/>
            <pc:sldMk cId="2016782926" sldId="332"/>
            <ac:spMk id="9" creationId="{FA3348C8-E17D-1588-7D65-0D612646C7E9}"/>
          </ac:spMkLst>
        </pc:spChg>
      </pc:sldChg>
      <pc:sldChg chg="addSp modSp add del mod modShow">
        <pc:chgData name="Vassilis Vassiliades" userId="181c6a97-452c-403a-a894-11fd041f3da6" providerId="ADAL" clId="{C085E6FC-F3C3-47EC-99DD-16057AF3E625}" dt="2022-09-28T19:58:00.957" v="15486" actId="47"/>
        <pc:sldMkLst>
          <pc:docMk/>
          <pc:sldMk cId="4091471105" sldId="333"/>
        </pc:sldMkLst>
        <pc:spChg chg="add mod">
          <ac:chgData name="Vassilis Vassiliades" userId="181c6a97-452c-403a-a894-11fd041f3da6" providerId="ADAL" clId="{C085E6FC-F3C3-47EC-99DD-16057AF3E625}" dt="2022-09-28T14:10:06.308" v="7943" actId="1035"/>
          <ac:spMkLst>
            <pc:docMk/>
            <pc:sldMk cId="4091471105" sldId="333"/>
            <ac:spMk id="3" creationId="{019FD6CD-57EC-F387-9804-73D9CF1538D6}"/>
          </ac:spMkLst>
        </pc:spChg>
        <pc:spChg chg="add mod">
          <ac:chgData name="Vassilis Vassiliades" userId="181c6a97-452c-403a-a894-11fd041f3da6" providerId="ADAL" clId="{C085E6FC-F3C3-47EC-99DD-16057AF3E625}" dt="2022-09-28T14:09:43.022" v="7932"/>
          <ac:spMkLst>
            <pc:docMk/>
            <pc:sldMk cId="4091471105" sldId="333"/>
            <ac:spMk id="4" creationId="{F4E10966-3BA5-AA11-E476-EEDBF9E2528D}"/>
          </ac:spMkLst>
        </pc:spChg>
        <pc:spChg chg="mod">
          <ac:chgData name="Vassilis Vassiliades" userId="181c6a97-452c-403a-a894-11fd041f3da6" providerId="ADAL" clId="{C085E6FC-F3C3-47EC-99DD-16057AF3E625}" dt="2022-09-28T12:06:40.773" v="6892" actId="14100"/>
          <ac:spMkLst>
            <pc:docMk/>
            <pc:sldMk cId="4091471105" sldId="333"/>
            <ac:spMk id="5" creationId="{00000000-0000-0000-0000-000000000000}"/>
          </ac:spMkLst>
        </pc:spChg>
      </pc:sldChg>
      <pc:sldChg chg="addSp modSp add mod ord modAnim">
        <pc:chgData name="Vassilis Vassiliades" userId="181c6a97-452c-403a-a894-11fd041f3da6" providerId="ADAL" clId="{C085E6FC-F3C3-47EC-99DD-16057AF3E625}" dt="2022-09-28T17:40:10.054" v="12631"/>
        <pc:sldMkLst>
          <pc:docMk/>
          <pc:sldMk cId="4177771659" sldId="334"/>
        </pc:sldMkLst>
        <pc:spChg chg="add mod">
          <ac:chgData name="Vassilis Vassiliades" userId="181c6a97-452c-403a-a894-11fd041f3da6" providerId="ADAL" clId="{C085E6FC-F3C3-47EC-99DD-16057AF3E625}" dt="2022-09-28T13:07:39.592" v="7493" actId="207"/>
          <ac:spMkLst>
            <pc:docMk/>
            <pc:sldMk cId="4177771659" sldId="334"/>
            <ac:spMk id="3" creationId="{07CEB25C-0C66-DC1A-B39B-151A2275E0C9}"/>
          </ac:spMkLst>
        </pc:spChg>
        <pc:spChg chg="add mod">
          <ac:chgData name="Vassilis Vassiliades" userId="181c6a97-452c-403a-a894-11fd041f3da6" providerId="ADAL" clId="{C085E6FC-F3C3-47EC-99DD-16057AF3E625}" dt="2022-09-28T14:10:10.045" v="7944"/>
          <ac:spMkLst>
            <pc:docMk/>
            <pc:sldMk cId="4177771659" sldId="334"/>
            <ac:spMk id="4" creationId="{720D9530-B062-60EB-9684-A3F4790CDC3D}"/>
          </ac:spMkLst>
        </pc:spChg>
        <pc:spChg chg="mod">
          <ac:chgData name="Vassilis Vassiliades" userId="181c6a97-452c-403a-a894-11fd041f3da6" providerId="ADAL" clId="{C085E6FC-F3C3-47EC-99DD-16057AF3E625}" dt="2022-09-28T13:04:33.270" v="7319" actId="20577"/>
          <ac:spMkLst>
            <pc:docMk/>
            <pc:sldMk cId="4177771659" sldId="334"/>
            <ac:spMk id="5" creationId="{00000000-0000-0000-0000-000000000000}"/>
          </ac:spMkLst>
        </pc:spChg>
      </pc:sldChg>
      <pc:sldChg chg="addSp modSp add mod modAnim modNotesTx">
        <pc:chgData name="Vassilis Vassiliades" userId="181c6a97-452c-403a-a894-11fd041f3da6" providerId="ADAL" clId="{C085E6FC-F3C3-47EC-99DD-16057AF3E625}" dt="2022-09-28T15:32:41.083" v="9255" actId="20577"/>
        <pc:sldMkLst>
          <pc:docMk/>
          <pc:sldMk cId="1579138146" sldId="335"/>
        </pc:sldMkLst>
        <pc:spChg chg="add mod">
          <ac:chgData name="Vassilis Vassiliades" userId="181c6a97-452c-403a-a894-11fd041f3da6" providerId="ADAL" clId="{C085E6FC-F3C3-47EC-99DD-16057AF3E625}" dt="2022-09-28T15:32:41.083" v="9255" actId="20577"/>
          <ac:spMkLst>
            <pc:docMk/>
            <pc:sldMk cId="1579138146" sldId="335"/>
            <ac:spMk id="2" creationId="{E57EAB2A-DADD-8A14-504C-2DC93AEB3FA9}"/>
          </ac:spMkLst>
        </pc:spChg>
        <pc:spChg chg="add mod">
          <ac:chgData name="Vassilis Vassiliades" userId="181c6a97-452c-403a-a894-11fd041f3da6" providerId="ADAL" clId="{C085E6FC-F3C3-47EC-99DD-16057AF3E625}" dt="2022-09-28T14:10:13.095" v="7945"/>
          <ac:spMkLst>
            <pc:docMk/>
            <pc:sldMk cId="1579138146" sldId="335"/>
            <ac:spMk id="3" creationId="{E8BAF6C2-BFED-5766-F6A4-4FF4CED9DB5D}"/>
          </ac:spMkLst>
        </pc:spChg>
      </pc:sldChg>
      <pc:sldChg chg="addSp modSp add del mod modAnim modShow">
        <pc:chgData name="Vassilis Vassiliades" userId="181c6a97-452c-403a-a894-11fd041f3da6" providerId="ADAL" clId="{C085E6FC-F3C3-47EC-99DD-16057AF3E625}" dt="2022-09-28T19:58:25.409" v="15487" actId="47"/>
        <pc:sldMkLst>
          <pc:docMk/>
          <pc:sldMk cId="3535910465" sldId="336"/>
        </pc:sldMkLst>
        <pc:spChg chg="mod">
          <ac:chgData name="Vassilis Vassiliades" userId="181c6a97-452c-403a-a894-11fd041f3da6" providerId="ADAL" clId="{C085E6FC-F3C3-47EC-99DD-16057AF3E625}" dt="2022-09-28T14:11:04.941" v="7954" actId="20577"/>
          <ac:spMkLst>
            <pc:docMk/>
            <pc:sldMk cId="3535910465" sldId="336"/>
            <ac:spMk id="2" creationId="{E57EAB2A-DADD-8A14-504C-2DC93AEB3FA9}"/>
          </ac:spMkLst>
        </pc:spChg>
        <pc:spChg chg="add mod">
          <ac:chgData name="Vassilis Vassiliades" userId="181c6a97-452c-403a-a894-11fd041f3da6" providerId="ADAL" clId="{C085E6FC-F3C3-47EC-99DD-16057AF3E625}" dt="2022-09-28T14:10:15.724" v="7946"/>
          <ac:spMkLst>
            <pc:docMk/>
            <pc:sldMk cId="3535910465" sldId="336"/>
            <ac:spMk id="3" creationId="{7AE9102A-4F37-54FC-D87A-97B91B0A06ED}"/>
          </ac:spMkLst>
        </pc:spChg>
      </pc:sldChg>
      <pc:sldChg chg="modSp add del mod">
        <pc:chgData name="Vassilis Vassiliades" userId="181c6a97-452c-403a-a894-11fd041f3da6" providerId="ADAL" clId="{C085E6FC-F3C3-47EC-99DD-16057AF3E625}" dt="2022-09-28T19:55:19.017" v="15484" actId="47"/>
        <pc:sldMkLst>
          <pc:docMk/>
          <pc:sldMk cId="3585316062" sldId="337"/>
        </pc:sldMkLst>
        <pc:graphicFrameChg chg="modGraphic">
          <ac:chgData name="Vassilis Vassiliades" userId="181c6a97-452c-403a-a894-11fd041f3da6" providerId="ADAL" clId="{C085E6FC-F3C3-47EC-99DD-16057AF3E625}" dt="2022-09-28T14:31:16.023" v="8135" actId="14734"/>
          <ac:graphicFrameMkLst>
            <pc:docMk/>
            <pc:sldMk cId="3585316062" sldId="337"/>
            <ac:graphicFrameMk id="7" creationId="{856FF212-B1E9-7289-0FD2-1EC35BBA1826}"/>
          </ac:graphicFrameMkLst>
        </pc:graphicFrameChg>
      </pc:sldChg>
      <pc:sldChg chg="delSp modSp add mod delAnim modAnim">
        <pc:chgData name="Vassilis Vassiliades" userId="181c6a97-452c-403a-a894-11fd041f3da6" providerId="ADAL" clId="{C085E6FC-F3C3-47EC-99DD-16057AF3E625}" dt="2022-09-28T17:29:17.121" v="12457" actId="20577"/>
        <pc:sldMkLst>
          <pc:docMk/>
          <pc:sldMk cId="951794359" sldId="338"/>
        </pc:sldMkLst>
        <pc:spChg chg="mod">
          <ac:chgData name="Vassilis Vassiliades" userId="181c6a97-452c-403a-a894-11fd041f3da6" providerId="ADAL" clId="{C085E6FC-F3C3-47EC-99DD-16057AF3E625}" dt="2022-09-28T14:36:40.153" v="8183" actId="1037"/>
          <ac:spMkLst>
            <pc:docMk/>
            <pc:sldMk cId="951794359" sldId="338"/>
            <ac:spMk id="118" creationId="{2C24CD17-0B47-BCA9-032F-F6CCB9B1A772}"/>
          </ac:spMkLst>
        </pc:spChg>
        <pc:spChg chg="mod">
          <ac:chgData name="Vassilis Vassiliades" userId="181c6a97-452c-403a-a894-11fd041f3da6" providerId="ADAL" clId="{C085E6FC-F3C3-47EC-99DD-16057AF3E625}" dt="2022-09-28T14:38:09.474" v="8193" actId="20577"/>
          <ac:spMkLst>
            <pc:docMk/>
            <pc:sldMk cId="951794359" sldId="338"/>
            <ac:spMk id="119" creationId="{59C53743-605E-A728-42E3-F1318D316307}"/>
          </ac:spMkLst>
        </pc:spChg>
        <pc:spChg chg="mod">
          <ac:chgData name="Vassilis Vassiliades" userId="181c6a97-452c-403a-a894-11fd041f3da6" providerId="ADAL" clId="{C085E6FC-F3C3-47EC-99DD-16057AF3E625}" dt="2022-09-28T17:29:17.121" v="12457" actId="20577"/>
          <ac:spMkLst>
            <pc:docMk/>
            <pc:sldMk cId="951794359" sldId="338"/>
            <ac:spMk id="128" creationId="{E09E485F-A5DA-A3D0-842B-8B2E32B10A9B}"/>
          </ac:spMkLst>
        </pc:spChg>
        <pc:spChg chg="del">
          <ac:chgData name="Vassilis Vassiliades" userId="181c6a97-452c-403a-a894-11fd041f3da6" providerId="ADAL" clId="{C085E6FC-F3C3-47EC-99DD-16057AF3E625}" dt="2022-09-28T14:38:30.701" v="8194" actId="478"/>
          <ac:spMkLst>
            <pc:docMk/>
            <pc:sldMk cId="951794359" sldId="338"/>
            <ac:spMk id="129" creationId="{29BFEDE3-1B08-462C-A106-8DB0716D1D83}"/>
          </ac:spMkLst>
        </pc:spChg>
        <pc:spChg chg="mod">
          <ac:chgData name="Vassilis Vassiliades" userId="181c6a97-452c-403a-a894-11fd041f3da6" providerId="ADAL" clId="{C085E6FC-F3C3-47EC-99DD-16057AF3E625}" dt="2022-09-28T14:40:57.899" v="8277" actId="1037"/>
          <ac:spMkLst>
            <pc:docMk/>
            <pc:sldMk cId="951794359" sldId="338"/>
            <ac:spMk id="131" creationId="{5A342690-B171-4787-9573-7BE19B09AE4F}"/>
          </ac:spMkLst>
        </pc:spChg>
        <pc:spChg chg="mod">
          <ac:chgData name="Vassilis Vassiliades" userId="181c6a97-452c-403a-a894-11fd041f3da6" providerId="ADAL" clId="{C085E6FC-F3C3-47EC-99DD-16057AF3E625}" dt="2022-09-28T14:38:52.174" v="8197" actId="14100"/>
          <ac:spMkLst>
            <pc:docMk/>
            <pc:sldMk cId="951794359" sldId="338"/>
            <ac:spMk id="135" creationId="{73A59552-EFBC-D9EF-9C8E-5494AD4369D4}"/>
          </ac:spMkLst>
        </pc:spChg>
        <pc:spChg chg="mod">
          <ac:chgData name="Vassilis Vassiliades" userId="181c6a97-452c-403a-a894-11fd041f3da6" providerId="ADAL" clId="{C085E6FC-F3C3-47EC-99DD-16057AF3E625}" dt="2022-09-28T14:38:59.847" v="8219" actId="1038"/>
          <ac:spMkLst>
            <pc:docMk/>
            <pc:sldMk cId="951794359" sldId="338"/>
            <ac:spMk id="140" creationId="{7863F749-E7D5-3AE5-5B5F-59B8EC112630}"/>
          </ac:spMkLst>
        </pc:spChg>
        <pc:spChg chg="mod">
          <ac:chgData name="Vassilis Vassiliades" userId="181c6a97-452c-403a-a894-11fd041f3da6" providerId="ADAL" clId="{C085E6FC-F3C3-47EC-99DD-16057AF3E625}" dt="2022-09-28T14:37:35.504" v="8185" actId="20577"/>
          <ac:spMkLst>
            <pc:docMk/>
            <pc:sldMk cId="951794359" sldId="338"/>
            <ac:spMk id="142" creationId="{D2CC9575-937D-1D61-1C37-F1DA2F2473F3}"/>
          </ac:spMkLst>
        </pc:spChg>
      </pc:sldChg>
      <pc:sldChg chg="modSp add mod">
        <pc:chgData name="Vassilis Vassiliades" userId="181c6a97-452c-403a-a894-11fd041f3da6" providerId="ADAL" clId="{C085E6FC-F3C3-47EC-99DD-16057AF3E625}" dt="2022-09-28T15:01:49.201" v="8580" actId="207"/>
        <pc:sldMkLst>
          <pc:docMk/>
          <pc:sldMk cId="1542071085" sldId="339"/>
        </pc:sldMkLst>
        <pc:spChg chg="mod">
          <ac:chgData name="Vassilis Vassiliades" userId="181c6a97-452c-403a-a894-11fd041f3da6" providerId="ADAL" clId="{C085E6FC-F3C3-47EC-99DD-16057AF3E625}" dt="2022-09-28T14:44:25.699" v="8339" actId="20577"/>
          <ac:spMkLst>
            <pc:docMk/>
            <pc:sldMk cId="1542071085" sldId="339"/>
            <ac:spMk id="3" creationId="{ED7A77FC-B020-947D-694E-A3A5E689014C}"/>
          </ac:spMkLst>
        </pc:spChg>
        <pc:spChg chg="mod">
          <ac:chgData name="Vassilis Vassiliades" userId="181c6a97-452c-403a-a894-11fd041f3da6" providerId="ADAL" clId="{C085E6FC-F3C3-47EC-99DD-16057AF3E625}" dt="2022-09-28T14:45:46.799" v="8348" actId="113"/>
          <ac:spMkLst>
            <pc:docMk/>
            <pc:sldMk cId="1542071085" sldId="339"/>
            <ac:spMk id="10" creationId="{5AA8883B-3EC3-9C0E-BEB8-F13E5354397E}"/>
          </ac:spMkLst>
        </pc:spChg>
        <pc:spChg chg="mod">
          <ac:chgData name="Vassilis Vassiliades" userId="181c6a97-452c-403a-a894-11fd041f3da6" providerId="ADAL" clId="{C085E6FC-F3C3-47EC-99DD-16057AF3E625}" dt="2022-09-28T15:01:49.201" v="8580" actId="207"/>
          <ac:spMkLst>
            <pc:docMk/>
            <pc:sldMk cId="1542071085" sldId="339"/>
            <ac:spMk id="15" creationId="{02AC1178-9F6F-AC47-4DCF-B202FD324293}"/>
          </ac:spMkLst>
        </pc:spChg>
        <pc:cxnChg chg="mod">
          <ac:chgData name="Vassilis Vassiliades" userId="181c6a97-452c-403a-a894-11fd041f3da6" providerId="ADAL" clId="{C085E6FC-F3C3-47EC-99DD-16057AF3E625}" dt="2022-09-28T15:01:43.793" v="8578"/>
          <ac:cxnSpMkLst>
            <pc:docMk/>
            <pc:sldMk cId="1542071085" sldId="339"/>
            <ac:cxnSpMk id="24" creationId="{7CCCE577-D242-396C-6EF6-9AACA2F86EE4}"/>
          </ac:cxnSpMkLst>
        </pc:cxnChg>
        <pc:cxnChg chg="mod">
          <ac:chgData name="Vassilis Vassiliades" userId="181c6a97-452c-403a-a894-11fd041f3da6" providerId="ADAL" clId="{C085E6FC-F3C3-47EC-99DD-16057AF3E625}" dt="2022-09-28T15:01:43.793" v="8578"/>
          <ac:cxnSpMkLst>
            <pc:docMk/>
            <pc:sldMk cId="1542071085" sldId="339"/>
            <ac:cxnSpMk id="27" creationId="{1C0980FC-0E0C-D82D-3ADF-023B1061188C}"/>
          </ac:cxnSpMkLst>
        </pc:cxnChg>
      </pc:sldChg>
      <pc:sldChg chg="modSp add mod modAnim">
        <pc:chgData name="Vassilis Vassiliades" userId="181c6a97-452c-403a-a894-11fd041f3da6" providerId="ADAL" clId="{C085E6FC-F3C3-47EC-99DD-16057AF3E625}" dt="2022-09-28T20:01:06.200" v="15501" actId="14100"/>
        <pc:sldMkLst>
          <pc:docMk/>
          <pc:sldMk cId="1666394311" sldId="340"/>
        </pc:sldMkLst>
        <pc:spChg chg="mod">
          <ac:chgData name="Vassilis Vassiliades" userId="181c6a97-452c-403a-a894-11fd041f3da6" providerId="ADAL" clId="{C085E6FC-F3C3-47EC-99DD-16057AF3E625}" dt="2022-09-28T15:03:49.238" v="8592" actId="20577"/>
          <ac:spMkLst>
            <pc:docMk/>
            <pc:sldMk cId="1666394311" sldId="340"/>
            <ac:spMk id="9" creationId="{C5A3EFC6-E5E2-34AE-047B-9C4A80DE98F1}"/>
          </ac:spMkLst>
        </pc:spChg>
        <pc:spChg chg="mod">
          <ac:chgData name="Vassilis Vassiliades" userId="181c6a97-452c-403a-a894-11fd041f3da6" providerId="ADAL" clId="{C085E6FC-F3C3-47EC-99DD-16057AF3E625}" dt="2022-09-28T15:04:03.010" v="8600" actId="20577"/>
          <ac:spMkLst>
            <pc:docMk/>
            <pc:sldMk cId="1666394311" sldId="340"/>
            <ac:spMk id="11" creationId="{6A1C4FE9-B31A-A484-BDC8-6EF6A60F7410}"/>
          </ac:spMkLst>
        </pc:spChg>
        <pc:spChg chg="mod">
          <ac:chgData name="Vassilis Vassiliades" userId="181c6a97-452c-403a-a894-11fd041f3da6" providerId="ADAL" clId="{C085E6FC-F3C3-47EC-99DD-16057AF3E625}" dt="2022-09-28T15:04:18.217" v="8608" actId="20577"/>
          <ac:spMkLst>
            <pc:docMk/>
            <pc:sldMk cId="1666394311" sldId="340"/>
            <ac:spMk id="12" creationId="{659166BB-8777-6E68-E0B9-8C137D095C17}"/>
          </ac:spMkLst>
        </pc:spChg>
        <pc:spChg chg="mod">
          <ac:chgData name="Vassilis Vassiliades" userId="181c6a97-452c-403a-a894-11fd041f3da6" providerId="ADAL" clId="{C085E6FC-F3C3-47EC-99DD-16057AF3E625}" dt="2022-09-28T15:04:30.152" v="8616" actId="20577"/>
          <ac:spMkLst>
            <pc:docMk/>
            <pc:sldMk cId="1666394311" sldId="340"/>
            <ac:spMk id="13" creationId="{B852C95D-1264-C383-B82C-BA9F10D11C41}"/>
          </ac:spMkLst>
        </pc:spChg>
        <pc:spChg chg="mod">
          <ac:chgData name="Vassilis Vassiliades" userId="181c6a97-452c-403a-a894-11fd041f3da6" providerId="ADAL" clId="{C085E6FC-F3C3-47EC-99DD-16057AF3E625}" dt="2022-09-28T15:04:46.005" v="8622" actId="20577"/>
          <ac:spMkLst>
            <pc:docMk/>
            <pc:sldMk cId="1666394311" sldId="340"/>
            <ac:spMk id="15" creationId="{0EDFFC41-884B-42F0-A7F2-30ADA9A06DB4}"/>
          </ac:spMkLst>
        </pc:spChg>
        <pc:spChg chg="mod">
          <ac:chgData name="Vassilis Vassiliades" userId="181c6a97-452c-403a-a894-11fd041f3da6" providerId="ADAL" clId="{C085E6FC-F3C3-47EC-99DD-16057AF3E625}" dt="2022-09-28T20:01:06.200" v="15501" actId="14100"/>
          <ac:spMkLst>
            <pc:docMk/>
            <pc:sldMk cId="1666394311" sldId="340"/>
            <ac:spMk id="18" creationId="{4FC44D01-68AE-8EF3-8B56-455AB73BD785}"/>
          </ac:spMkLst>
        </pc:spChg>
      </pc:sldChg>
      <pc:sldChg chg="modSp add modNotesTx">
        <pc:chgData name="Vassilis Vassiliades" userId="181c6a97-452c-403a-a894-11fd041f3da6" providerId="ADAL" clId="{C085E6FC-F3C3-47EC-99DD-16057AF3E625}" dt="2022-09-28T17:35:14.547" v="12627" actId="20577"/>
        <pc:sldMkLst>
          <pc:docMk/>
          <pc:sldMk cId="237668678" sldId="341"/>
        </pc:sldMkLst>
        <pc:spChg chg="mod">
          <ac:chgData name="Vassilis Vassiliades" userId="181c6a97-452c-403a-a894-11fd041f3da6" providerId="ADAL" clId="{C085E6FC-F3C3-47EC-99DD-16057AF3E625}" dt="2022-09-28T14:46:04.807" v="8353" actId="113"/>
          <ac:spMkLst>
            <pc:docMk/>
            <pc:sldMk cId="237668678" sldId="341"/>
            <ac:spMk id="9" creationId="{5C5282E2-4A03-4203-1490-0D988C55567E}"/>
          </ac:spMkLst>
        </pc:spChg>
        <pc:spChg chg="mod">
          <ac:chgData name="Vassilis Vassiliades" userId="181c6a97-452c-403a-a894-11fd041f3da6" providerId="ADAL" clId="{C085E6FC-F3C3-47EC-99DD-16057AF3E625}" dt="2022-09-28T14:46:09.294" v="8354" actId="20577"/>
          <ac:spMkLst>
            <pc:docMk/>
            <pc:sldMk cId="237668678" sldId="341"/>
            <ac:spMk id="13" creationId="{DC396C2C-763B-B7B7-E6D9-FEA461FF747A}"/>
          </ac:spMkLst>
        </pc:spChg>
      </pc:sldChg>
      <pc:sldChg chg="addSp delSp modSp add mod delAnim modAnim">
        <pc:chgData name="Vassilis Vassiliades" userId="181c6a97-452c-403a-a894-11fd041f3da6" providerId="ADAL" clId="{C085E6FC-F3C3-47EC-99DD-16057AF3E625}" dt="2022-09-28T17:38:05.326" v="12629" actId="20577"/>
        <pc:sldMkLst>
          <pc:docMk/>
          <pc:sldMk cId="3188898862" sldId="342"/>
        </pc:sldMkLst>
        <pc:spChg chg="del">
          <ac:chgData name="Vassilis Vassiliades" userId="181c6a97-452c-403a-a894-11fd041f3da6" providerId="ADAL" clId="{C085E6FC-F3C3-47EC-99DD-16057AF3E625}" dt="2022-09-28T14:47:36.406" v="8387" actId="478"/>
          <ac:spMkLst>
            <pc:docMk/>
            <pc:sldMk cId="3188898862" sldId="342"/>
            <ac:spMk id="3" creationId="{ED7A77FC-B020-947D-694E-A3A5E689014C}"/>
          </ac:spMkLst>
        </pc:spChg>
        <pc:spChg chg="add mod">
          <ac:chgData name="Vassilis Vassiliades" userId="181c6a97-452c-403a-a894-11fd041f3da6" providerId="ADAL" clId="{C085E6FC-F3C3-47EC-99DD-16057AF3E625}" dt="2022-09-28T14:56:00.619" v="8547" actId="1035"/>
          <ac:spMkLst>
            <pc:docMk/>
            <pc:sldMk cId="3188898862" sldId="342"/>
            <ac:spMk id="4" creationId="{111AC27A-4E44-6353-84E2-F7F35C23DD3F}"/>
          </ac:spMkLst>
        </pc:spChg>
        <pc:spChg chg="mod">
          <ac:chgData name="Vassilis Vassiliades" userId="181c6a97-452c-403a-a894-11fd041f3da6" providerId="ADAL" clId="{C085E6FC-F3C3-47EC-99DD-16057AF3E625}" dt="2022-09-28T14:46:55.583" v="8385" actId="20577"/>
          <ac:spMkLst>
            <pc:docMk/>
            <pc:sldMk cId="3188898862" sldId="342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14:57:17.369" v="8560" actId="208"/>
          <ac:spMkLst>
            <pc:docMk/>
            <pc:sldMk cId="3188898862" sldId="342"/>
            <ac:spMk id="7" creationId="{933DD369-5696-B9C3-4D84-E5AC59EBFA9F}"/>
          </ac:spMkLst>
        </pc:spChg>
        <pc:spChg chg="del">
          <ac:chgData name="Vassilis Vassiliades" userId="181c6a97-452c-403a-a894-11fd041f3da6" providerId="ADAL" clId="{C085E6FC-F3C3-47EC-99DD-16057AF3E625}" dt="2022-09-28T14:47:34.443" v="8386" actId="478"/>
          <ac:spMkLst>
            <pc:docMk/>
            <pc:sldMk cId="3188898862" sldId="342"/>
            <ac:spMk id="9" creationId="{5C5282E2-4A03-4203-1490-0D988C55567E}"/>
          </ac:spMkLst>
        </pc:spChg>
        <pc:spChg chg="mod">
          <ac:chgData name="Vassilis Vassiliades" userId="181c6a97-452c-403a-a894-11fd041f3da6" providerId="ADAL" clId="{C085E6FC-F3C3-47EC-99DD-16057AF3E625}" dt="2022-09-28T17:38:05.326" v="12629" actId="20577"/>
          <ac:spMkLst>
            <pc:docMk/>
            <pc:sldMk cId="3188898862" sldId="342"/>
            <ac:spMk id="11" creationId="{16ED897E-AB70-0F91-5965-EDD68AAFA60A}"/>
          </ac:spMkLst>
        </pc:spChg>
        <pc:spChg chg="add mod">
          <ac:chgData name="Vassilis Vassiliades" userId="181c6a97-452c-403a-a894-11fd041f3da6" providerId="ADAL" clId="{C085E6FC-F3C3-47EC-99DD-16057AF3E625}" dt="2022-09-28T14:57:07.733" v="8559" actId="403"/>
          <ac:spMkLst>
            <pc:docMk/>
            <pc:sldMk cId="3188898862" sldId="342"/>
            <ac:spMk id="12" creationId="{E7869150-F524-A3AF-93B6-18BF4E5DB6B5}"/>
          </ac:spMkLst>
        </pc:spChg>
        <pc:spChg chg="mod">
          <ac:chgData name="Vassilis Vassiliades" userId="181c6a97-452c-403a-a894-11fd041f3da6" providerId="ADAL" clId="{C085E6FC-F3C3-47EC-99DD-16057AF3E625}" dt="2022-09-28T14:56:00.619" v="8547" actId="1035"/>
          <ac:spMkLst>
            <pc:docMk/>
            <pc:sldMk cId="3188898862" sldId="342"/>
            <ac:spMk id="13" creationId="{DC396C2C-763B-B7B7-E6D9-FEA461FF747A}"/>
          </ac:spMkLst>
        </pc:spChg>
        <pc:spChg chg="add mod">
          <ac:chgData name="Vassilis Vassiliades" userId="181c6a97-452c-403a-a894-11fd041f3da6" providerId="ADAL" clId="{C085E6FC-F3C3-47EC-99DD-16057AF3E625}" dt="2022-09-28T14:57:00.646" v="8558" actId="207"/>
          <ac:spMkLst>
            <pc:docMk/>
            <pc:sldMk cId="3188898862" sldId="342"/>
            <ac:spMk id="15" creationId="{2E68E48F-49D4-CA64-8FF5-E6306E095490}"/>
          </ac:spMkLst>
        </pc:spChg>
        <pc:spChg chg="add mod">
          <ac:chgData name="Vassilis Vassiliades" userId="181c6a97-452c-403a-a894-11fd041f3da6" providerId="ADAL" clId="{C085E6FC-F3C3-47EC-99DD-16057AF3E625}" dt="2022-09-28T14:56:44.516" v="8554" actId="208"/>
          <ac:spMkLst>
            <pc:docMk/>
            <pc:sldMk cId="3188898862" sldId="342"/>
            <ac:spMk id="16" creationId="{2B4A8ACA-9DB4-2492-054B-B09E25EBB46E}"/>
          </ac:spMkLst>
        </pc:spChg>
      </pc:sldChg>
      <pc:sldChg chg="addSp modSp add mod modAnim">
        <pc:chgData name="Vassilis Vassiliades" userId="181c6a97-452c-403a-a894-11fd041f3da6" providerId="ADAL" clId="{C085E6FC-F3C3-47EC-99DD-16057AF3E625}" dt="2022-09-28T15:13:13.177" v="8719"/>
        <pc:sldMkLst>
          <pc:docMk/>
          <pc:sldMk cId="2557370860" sldId="343"/>
        </pc:sldMkLst>
        <pc:spChg chg="mod">
          <ac:chgData name="Vassilis Vassiliades" userId="181c6a97-452c-403a-a894-11fd041f3da6" providerId="ADAL" clId="{C085E6FC-F3C3-47EC-99DD-16057AF3E625}" dt="2022-09-28T15:10:18.744" v="8699" actId="20577"/>
          <ac:spMkLst>
            <pc:docMk/>
            <pc:sldMk cId="2557370860" sldId="343"/>
            <ac:spMk id="2" creationId="{349D8C8E-032F-5D7A-AFAD-71B817FC534B}"/>
          </ac:spMkLst>
        </pc:spChg>
        <pc:spChg chg="add mod">
          <ac:chgData name="Vassilis Vassiliades" userId="181c6a97-452c-403a-a894-11fd041f3da6" providerId="ADAL" clId="{C085E6FC-F3C3-47EC-99DD-16057AF3E625}" dt="2022-09-28T15:10:55.227" v="8703" actId="1076"/>
          <ac:spMkLst>
            <pc:docMk/>
            <pc:sldMk cId="2557370860" sldId="343"/>
            <ac:spMk id="3" creationId="{73CBAB0F-C664-5D12-EA1A-97B285198C2B}"/>
          </ac:spMkLst>
        </pc:spChg>
        <pc:spChg chg="add mod">
          <ac:chgData name="Vassilis Vassiliades" userId="181c6a97-452c-403a-a894-11fd041f3da6" providerId="ADAL" clId="{C085E6FC-F3C3-47EC-99DD-16057AF3E625}" dt="2022-09-28T15:13:13.177" v="8719"/>
          <ac:spMkLst>
            <pc:docMk/>
            <pc:sldMk cId="2557370860" sldId="343"/>
            <ac:spMk id="4" creationId="{3B19A230-9FCA-D1F2-957E-C01808ADCF08}"/>
          </ac:spMkLst>
        </pc:spChg>
      </pc:sldChg>
      <pc:sldChg chg="addSp modSp add mod modAnim modNotesTx">
        <pc:chgData name="Vassilis Vassiliades" userId="181c6a97-452c-403a-a894-11fd041f3da6" providerId="ADAL" clId="{C085E6FC-F3C3-47EC-99DD-16057AF3E625}" dt="2022-09-28T15:29:13.475" v="9238"/>
        <pc:sldMkLst>
          <pc:docMk/>
          <pc:sldMk cId="1276906495" sldId="344"/>
        </pc:sldMkLst>
        <pc:spChg chg="mod">
          <ac:chgData name="Vassilis Vassiliades" userId="181c6a97-452c-403a-a894-11fd041f3da6" providerId="ADAL" clId="{C085E6FC-F3C3-47EC-99DD-16057AF3E625}" dt="2022-09-28T15:22:37.610" v="8829"/>
          <ac:spMkLst>
            <pc:docMk/>
            <pc:sldMk cId="1276906495" sldId="344"/>
            <ac:spMk id="3" creationId="{019FD6CD-57EC-F387-9804-73D9CF1538D6}"/>
          </ac:spMkLst>
        </pc:spChg>
        <pc:spChg chg="add mod">
          <ac:chgData name="Vassilis Vassiliades" userId="181c6a97-452c-403a-a894-11fd041f3da6" providerId="ADAL" clId="{C085E6FC-F3C3-47EC-99DD-16057AF3E625}" dt="2022-09-28T15:28:56.503" v="9235" actId="20577"/>
          <ac:spMkLst>
            <pc:docMk/>
            <pc:sldMk cId="1276906495" sldId="344"/>
            <ac:spMk id="7" creationId="{2E3EFA47-AEAF-90B2-C49B-123E51978613}"/>
          </ac:spMkLst>
        </pc:spChg>
        <pc:spChg chg="add mod">
          <ac:chgData name="Vassilis Vassiliades" userId="181c6a97-452c-403a-a894-11fd041f3da6" providerId="ADAL" clId="{C085E6FC-F3C3-47EC-99DD-16057AF3E625}" dt="2022-09-28T15:27:53.795" v="9197" actId="1076"/>
          <ac:spMkLst>
            <pc:docMk/>
            <pc:sldMk cId="1276906495" sldId="344"/>
            <ac:spMk id="9" creationId="{6C6E2EE7-FBEF-8A48-9BFB-EBEEA7BA0F6A}"/>
          </ac:spMkLst>
        </pc:spChg>
      </pc:sldChg>
      <pc:sldChg chg="modSp add">
        <pc:chgData name="Vassilis Vassiliades" userId="181c6a97-452c-403a-a894-11fd041f3da6" providerId="ADAL" clId="{C085E6FC-F3C3-47EC-99DD-16057AF3E625}" dt="2022-09-28T15:31:31.234" v="9242"/>
        <pc:sldMkLst>
          <pc:docMk/>
          <pc:sldMk cId="1422987825" sldId="345"/>
        </pc:sldMkLst>
        <pc:spChg chg="mod">
          <ac:chgData name="Vassilis Vassiliades" userId="181c6a97-452c-403a-a894-11fd041f3da6" providerId="ADAL" clId="{C085E6FC-F3C3-47EC-99DD-16057AF3E625}" dt="2022-09-28T15:31:31.234" v="9242"/>
          <ac:spMkLst>
            <pc:docMk/>
            <pc:sldMk cId="1422987825" sldId="345"/>
            <ac:spMk id="2" creationId="{E57EAB2A-DADD-8A14-504C-2DC93AEB3FA9}"/>
          </ac:spMkLst>
        </pc:spChg>
      </pc:sldChg>
      <pc:sldChg chg="modSp add mod">
        <pc:chgData name="Vassilis Vassiliades" userId="181c6a97-452c-403a-a894-11fd041f3da6" providerId="ADAL" clId="{C085E6FC-F3C3-47EC-99DD-16057AF3E625}" dt="2022-09-28T15:47:40.580" v="9281" actId="20577"/>
        <pc:sldMkLst>
          <pc:docMk/>
          <pc:sldMk cId="379597490" sldId="346"/>
        </pc:sldMkLst>
        <pc:spChg chg="mod">
          <ac:chgData name="Vassilis Vassiliades" userId="181c6a97-452c-403a-a894-11fd041f3da6" providerId="ADAL" clId="{C085E6FC-F3C3-47EC-99DD-16057AF3E625}" dt="2022-09-28T15:47:40.580" v="9281" actId="20577"/>
          <ac:spMkLst>
            <pc:docMk/>
            <pc:sldMk cId="379597490" sldId="346"/>
            <ac:spMk id="2" creationId="{00000000-0000-0000-0000-000000000000}"/>
          </ac:spMkLst>
        </pc:spChg>
      </pc:sldChg>
      <pc:sldChg chg="addSp delSp modSp add mod modAnim modNotesTx">
        <pc:chgData name="Vassilis Vassiliades" userId="181c6a97-452c-403a-a894-11fd041f3da6" providerId="ADAL" clId="{C085E6FC-F3C3-47EC-99DD-16057AF3E625}" dt="2022-09-28T16:05:25.512" v="10394" actId="14100"/>
        <pc:sldMkLst>
          <pc:docMk/>
          <pc:sldMk cId="682561828" sldId="347"/>
        </pc:sldMkLst>
        <pc:spChg chg="add mod">
          <ac:chgData name="Vassilis Vassiliades" userId="181c6a97-452c-403a-a894-11fd041f3da6" providerId="ADAL" clId="{C085E6FC-F3C3-47EC-99DD-16057AF3E625}" dt="2022-09-28T16:05:25.512" v="10394" actId="14100"/>
          <ac:spMkLst>
            <pc:docMk/>
            <pc:sldMk cId="682561828" sldId="347"/>
            <ac:spMk id="3" creationId="{4FBA6EB0-F289-103D-163A-B00BD564D881}"/>
          </ac:spMkLst>
        </pc:spChg>
        <pc:spChg chg="mod">
          <ac:chgData name="Vassilis Vassiliades" userId="181c6a97-452c-403a-a894-11fd041f3da6" providerId="ADAL" clId="{C085E6FC-F3C3-47EC-99DD-16057AF3E625}" dt="2022-09-28T16:04:57.888" v="10390" actId="20577"/>
          <ac:spMkLst>
            <pc:docMk/>
            <pc:sldMk cId="682561828" sldId="347"/>
            <ac:spMk id="4" creationId="{819A709E-D99A-5A94-AEA0-93F9ADE5926B}"/>
          </ac:spMkLst>
        </pc:spChg>
        <pc:spChg chg="mod">
          <ac:chgData name="Vassilis Vassiliades" userId="181c6a97-452c-403a-a894-11fd041f3da6" providerId="ADAL" clId="{C085E6FC-F3C3-47EC-99DD-16057AF3E625}" dt="2022-09-28T15:57:13.716" v="9792" actId="14100"/>
          <ac:spMkLst>
            <pc:docMk/>
            <pc:sldMk cId="682561828" sldId="347"/>
            <ac:spMk id="5" creationId="{00000000-0000-0000-0000-000000000000}"/>
          </ac:spMkLst>
        </pc:spChg>
        <pc:graphicFrameChg chg="del">
          <ac:chgData name="Vassilis Vassiliades" userId="181c6a97-452c-403a-a894-11fd041f3da6" providerId="ADAL" clId="{C085E6FC-F3C3-47EC-99DD-16057AF3E625}" dt="2022-09-28T15:57:21.619" v="9793" actId="478"/>
          <ac:graphicFrameMkLst>
            <pc:docMk/>
            <pc:sldMk cId="682561828" sldId="347"/>
            <ac:graphicFrameMk id="2" creationId="{7D9987E8-3C5C-2F98-3B1E-D3ADA602E2DA}"/>
          </ac:graphicFrameMkLst>
        </pc:graphicFrameChg>
      </pc:sldChg>
      <pc:sldChg chg="addSp delSp modSp add mod delAnim modAnim">
        <pc:chgData name="Vassilis Vassiliades" userId="181c6a97-452c-403a-a894-11fd041f3da6" providerId="ADAL" clId="{C085E6FC-F3C3-47EC-99DD-16057AF3E625}" dt="2022-09-28T16:13:01.134" v="10657"/>
        <pc:sldMkLst>
          <pc:docMk/>
          <pc:sldMk cId="3222966504" sldId="348"/>
        </pc:sldMkLst>
        <pc:spChg chg="del">
          <ac:chgData name="Vassilis Vassiliades" userId="181c6a97-452c-403a-a894-11fd041f3da6" providerId="ADAL" clId="{C085E6FC-F3C3-47EC-99DD-16057AF3E625}" dt="2022-09-28T16:06:32.032" v="10436" actId="478"/>
          <ac:spMkLst>
            <pc:docMk/>
            <pc:sldMk cId="3222966504" sldId="348"/>
            <ac:spMk id="3" creationId="{4FBA6EB0-F289-103D-163A-B00BD564D881}"/>
          </ac:spMkLst>
        </pc:spChg>
        <pc:spChg chg="mod">
          <ac:chgData name="Vassilis Vassiliades" userId="181c6a97-452c-403a-a894-11fd041f3da6" providerId="ADAL" clId="{C085E6FC-F3C3-47EC-99DD-16057AF3E625}" dt="2022-09-28T16:12:47.090" v="10655" actId="207"/>
          <ac:spMkLst>
            <pc:docMk/>
            <pc:sldMk cId="3222966504" sldId="348"/>
            <ac:spMk id="4" creationId="{819A709E-D99A-5A94-AEA0-93F9ADE5926B}"/>
          </ac:spMkLst>
        </pc:spChg>
        <pc:spChg chg="mod">
          <ac:chgData name="Vassilis Vassiliades" userId="181c6a97-452c-403a-a894-11fd041f3da6" providerId="ADAL" clId="{C085E6FC-F3C3-47EC-99DD-16057AF3E625}" dt="2022-09-28T16:06:17.167" v="10435" actId="20577"/>
          <ac:spMkLst>
            <pc:docMk/>
            <pc:sldMk cId="3222966504" sldId="348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C085E6FC-F3C3-47EC-99DD-16057AF3E625}" dt="2022-09-28T16:12:50.771" v="10656" actId="1076"/>
          <ac:spMkLst>
            <pc:docMk/>
            <pc:sldMk cId="3222966504" sldId="348"/>
            <ac:spMk id="9" creationId="{93D48914-F518-7ACA-D45F-A9851492996D}"/>
          </ac:spMkLst>
        </pc:spChg>
      </pc:sldChg>
      <pc:sldChg chg="addSp delSp modSp add mod delAnim modAnim modNotesTx">
        <pc:chgData name="Vassilis Vassiliades" userId="181c6a97-452c-403a-a894-11fd041f3da6" providerId="ADAL" clId="{C085E6FC-F3C3-47EC-99DD-16057AF3E625}" dt="2022-09-28T16:41:51.918" v="11048"/>
        <pc:sldMkLst>
          <pc:docMk/>
          <pc:sldMk cId="1932937307" sldId="349"/>
        </pc:sldMkLst>
        <pc:spChg chg="add mod">
          <ac:chgData name="Vassilis Vassiliades" userId="181c6a97-452c-403a-a894-11fd041f3da6" providerId="ADAL" clId="{C085E6FC-F3C3-47EC-99DD-16057AF3E625}" dt="2022-09-28T16:37:01.443" v="10970" actId="207"/>
          <ac:spMkLst>
            <pc:docMk/>
            <pc:sldMk cId="1932937307" sldId="349"/>
            <ac:spMk id="3" creationId="{21C87648-0500-D4B2-E15E-473088546A2D}"/>
          </ac:spMkLst>
        </pc:spChg>
        <pc:spChg chg="mod">
          <ac:chgData name="Vassilis Vassiliades" userId="181c6a97-452c-403a-a894-11fd041f3da6" providerId="ADAL" clId="{C085E6FC-F3C3-47EC-99DD-16057AF3E625}" dt="2022-09-28T16:39:28.278" v="10995" actId="120"/>
          <ac:spMkLst>
            <pc:docMk/>
            <pc:sldMk cId="1932937307" sldId="349"/>
            <ac:spMk id="4" creationId="{819A709E-D99A-5A94-AEA0-93F9ADE5926B}"/>
          </ac:spMkLst>
        </pc:spChg>
        <pc:spChg chg="mod">
          <ac:chgData name="Vassilis Vassiliades" userId="181c6a97-452c-403a-a894-11fd041f3da6" providerId="ADAL" clId="{C085E6FC-F3C3-47EC-99DD-16057AF3E625}" dt="2022-09-28T16:13:14.081" v="10694" actId="20577"/>
          <ac:spMkLst>
            <pc:docMk/>
            <pc:sldMk cId="1932937307" sldId="349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C085E6FC-F3C3-47EC-99DD-16057AF3E625}" dt="2022-09-28T16:13:24.748" v="10695" actId="478"/>
          <ac:spMkLst>
            <pc:docMk/>
            <pc:sldMk cId="1932937307" sldId="349"/>
            <ac:spMk id="9" creationId="{93D48914-F518-7ACA-D45F-A9851492996D}"/>
          </ac:spMkLst>
        </pc:spChg>
        <pc:spChg chg="add mod">
          <ac:chgData name="Vassilis Vassiliades" userId="181c6a97-452c-403a-a894-11fd041f3da6" providerId="ADAL" clId="{C085E6FC-F3C3-47EC-99DD-16057AF3E625}" dt="2022-09-28T16:37:29.492" v="10976" actId="1582"/>
          <ac:spMkLst>
            <pc:docMk/>
            <pc:sldMk cId="1932937307" sldId="349"/>
            <ac:spMk id="10" creationId="{F3341CB1-017F-46BB-9673-15940014FCA6}"/>
          </ac:spMkLst>
        </pc:spChg>
        <pc:spChg chg="add mod">
          <ac:chgData name="Vassilis Vassiliades" userId="181c6a97-452c-403a-a894-11fd041f3da6" providerId="ADAL" clId="{C085E6FC-F3C3-47EC-99DD-16057AF3E625}" dt="2022-09-28T16:40:17.619" v="10998" actId="1076"/>
          <ac:spMkLst>
            <pc:docMk/>
            <pc:sldMk cId="1932937307" sldId="349"/>
            <ac:spMk id="12" creationId="{0A8C3C84-266B-EC7E-EF7F-2A923B3DD08B}"/>
          </ac:spMkLst>
        </pc:spChg>
        <pc:spChg chg="add mod">
          <ac:chgData name="Vassilis Vassiliades" userId="181c6a97-452c-403a-a894-11fd041f3da6" providerId="ADAL" clId="{C085E6FC-F3C3-47EC-99DD-16057AF3E625}" dt="2022-09-28T16:41:08.056" v="11044" actId="1076"/>
          <ac:spMkLst>
            <pc:docMk/>
            <pc:sldMk cId="1932937307" sldId="349"/>
            <ac:spMk id="14" creationId="{7FA932CF-506F-3EBE-7591-AA7544D5BD16}"/>
          </ac:spMkLst>
        </pc:spChg>
        <pc:cxnChg chg="add mod">
          <ac:chgData name="Vassilis Vassiliades" userId="181c6a97-452c-403a-a894-11fd041f3da6" providerId="ADAL" clId="{C085E6FC-F3C3-47EC-99DD-16057AF3E625}" dt="2022-09-28T16:41:25.171" v="11046" actId="1582"/>
          <ac:cxnSpMkLst>
            <pc:docMk/>
            <pc:sldMk cId="1932937307" sldId="349"/>
            <ac:cxnSpMk id="16" creationId="{B393A86B-557C-977B-E564-A2EA39AB58AD}"/>
          </ac:cxnSpMkLst>
        </pc:cxnChg>
      </pc:sldChg>
      <pc:sldChg chg="addSp delSp modSp add mod modAnim">
        <pc:chgData name="Vassilis Vassiliades" userId="181c6a97-452c-403a-a894-11fd041f3da6" providerId="ADAL" clId="{C085E6FC-F3C3-47EC-99DD-16057AF3E625}" dt="2022-09-28T17:44:45.629" v="12635"/>
        <pc:sldMkLst>
          <pc:docMk/>
          <pc:sldMk cId="66028439" sldId="350"/>
        </pc:sldMkLst>
        <pc:spChg chg="mod">
          <ac:chgData name="Vassilis Vassiliades" userId="181c6a97-452c-403a-a894-11fd041f3da6" providerId="ADAL" clId="{C085E6FC-F3C3-47EC-99DD-16057AF3E625}" dt="2022-09-28T17:19:47.682" v="11967" actId="1036"/>
          <ac:spMkLst>
            <pc:docMk/>
            <pc:sldMk cId="66028439" sldId="350"/>
            <ac:spMk id="3" creationId="{E3C50DF1-4789-FD91-747B-E5D4A57F070E}"/>
          </ac:spMkLst>
        </pc:spChg>
        <pc:spChg chg="add del mod">
          <ac:chgData name="Vassilis Vassiliades" userId="181c6a97-452c-403a-a894-11fd041f3da6" providerId="ADAL" clId="{C085E6FC-F3C3-47EC-99DD-16057AF3E625}" dt="2022-09-28T17:02:17.943" v="11533" actId="767"/>
          <ac:spMkLst>
            <pc:docMk/>
            <pc:sldMk cId="66028439" sldId="350"/>
            <ac:spMk id="7" creationId="{D7A3A09B-3A2D-ADD7-0114-3B690B499BC2}"/>
          </ac:spMkLst>
        </pc:spChg>
        <pc:spChg chg="add mod">
          <ac:chgData name="Vassilis Vassiliades" userId="181c6a97-452c-403a-a894-11fd041f3da6" providerId="ADAL" clId="{C085E6FC-F3C3-47EC-99DD-16057AF3E625}" dt="2022-09-28T17:04:05.866" v="11563" actId="12789"/>
          <ac:spMkLst>
            <pc:docMk/>
            <pc:sldMk cId="66028439" sldId="350"/>
            <ac:spMk id="10" creationId="{B7B43465-2E36-30C4-C34D-1167D93D627C}"/>
          </ac:spMkLst>
        </pc:spChg>
        <pc:spChg chg="add mod">
          <ac:chgData name="Vassilis Vassiliades" userId="181c6a97-452c-403a-a894-11fd041f3da6" providerId="ADAL" clId="{C085E6FC-F3C3-47EC-99DD-16057AF3E625}" dt="2022-09-28T17:04:05.866" v="11563" actId="12789"/>
          <ac:spMkLst>
            <pc:docMk/>
            <pc:sldMk cId="66028439" sldId="350"/>
            <ac:spMk id="11" creationId="{1BA2BB11-4E81-92F8-7E57-12061614BB87}"/>
          </ac:spMkLst>
        </pc:spChg>
        <pc:spChg chg="add mod">
          <ac:chgData name="Vassilis Vassiliades" userId="181c6a97-452c-403a-a894-11fd041f3da6" providerId="ADAL" clId="{C085E6FC-F3C3-47EC-99DD-16057AF3E625}" dt="2022-09-28T17:04:05.866" v="11563" actId="12789"/>
          <ac:spMkLst>
            <pc:docMk/>
            <pc:sldMk cId="66028439" sldId="350"/>
            <ac:spMk id="12" creationId="{44E4C2CC-24F6-D147-0700-71C2BD44B55D}"/>
          </ac:spMkLst>
        </pc:spChg>
        <pc:spChg chg="add mod">
          <ac:chgData name="Vassilis Vassiliades" userId="181c6a97-452c-403a-a894-11fd041f3da6" providerId="ADAL" clId="{C085E6FC-F3C3-47EC-99DD-16057AF3E625}" dt="2022-09-28T17:07:52.948" v="11650" actId="1037"/>
          <ac:spMkLst>
            <pc:docMk/>
            <pc:sldMk cId="66028439" sldId="350"/>
            <ac:spMk id="14" creationId="{8A52E50B-F900-B3A7-D79F-437511ADE816}"/>
          </ac:spMkLst>
        </pc:spChg>
        <pc:spChg chg="add mod">
          <ac:chgData name="Vassilis Vassiliades" userId="181c6a97-452c-403a-a894-11fd041f3da6" providerId="ADAL" clId="{C085E6FC-F3C3-47EC-99DD-16057AF3E625}" dt="2022-09-28T17:07:52.948" v="11650" actId="1037"/>
          <ac:spMkLst>
            <pc:docMk/>
            <pc:sldMk cId="66028439" sldId="350"/>
            <ac:spMk id="15" creationId="{E949FD05-5BFF-AB3F-A391-D9FB0066FC43}"/>
          </ac:spMkLst>
        </pc:spChg>
        <pc:spChg chg="add mod">
          <ac:chgData name="Vassilis Vassiliades" userId="181c6a97-452c-403a-a894-11fd041f3da6" providerId="ADAL" clId="{C085E6FC-F3C3-47EC-99DD-16057AF3E625}" dt="2022-09-28T17:07:52.948" v="11650" actId="1037"/>
          <ac:spMkLst>
            <pc:docMk/>
            <pc:sldMk cId="66028439" sldId="350"/>
            <ac:spMk id="17" creationId="{E08F5DAF-268F-041A-A4CB-A8B77C56008F}"/>
          </ac:spMkLst>
        </pc:spChg>
        <pc:spChg chg="add mod">
          <ac:chgData name="Vassilis Vassiliades" userId="181c6a97-452c-403a-a894-11fd041f3da6" providerId="ADAL" clId="{C085E6FC-F3C3-47EC-99DD-16057AF3E625}" dt="2022-09-28T17:12:14.897" v="11790" actId="12789"/>
          <ac:spMkLst>
            <pc:docMk/>
            <pc:sldMk cId="66028439" sldId="350"/>
            <ac:spMk id="19" creationId="{78756380-9439-6040-D630-DCE82D847E40}"/>
          </ac:spMkLst>
        </pc:spChg>
        <pc:spChg chg="add mod">
          <ac:chgData name="Vassilis Vassiliades" userId="181c6a97-452c-403a-a894-11fd041f3da6" providerId="ADAL" clId="{C085E6FC-F3C3-47EC-99DD-16057AF3E625}" dt="2022-09-28T17:12:14.897" v="11790" actId="12789"/>
          <ac:spMkLst>
            <pc:docMk/>
            <pc:sldMk cId="66028439" sldId="350"/>
            <ac:spMk id="20" creationId="{4F01AEC5-0866-0545-B56F-F98501D0992F}"/>
          </ac:spMkLst>
        </pc:spChg>
        <pc:spChg chg="add mod">
          <ac:chgData name="Vassilis Vassiliades" userId="181c6a97-452c-403a-a894-11fd041f3da6" providerId="ADAL" clId="{C085E6FC-F3C3-47EC-99DD-16057AF3E625}" dt="2022-09-28T17:12:14.897" v="11790" actId="12789"/>
          <ac:spMkLst>
            <pc:docMk/>
            <pc:sldMk cId="66028439" sldId="350"/>
            <ac:spMk id="21" creationId="{BF3060B2-DD78-AD20-6401-9EEF890FA95D}"/>
          </ac:spMkLst>
        </pc:spChg>
        <pc:spChg chg="add mod">
          <ac:chgData name="Vassilis Vassiliades" userId="181c6a97-452c-403a-a894-11fd041f3da6" providerId="ADAL" clId="{C085E6FC-F3C3-47EC-99DD-16057AF3E625}" dt="2022-09-28T17:12:14.897" v="11790" actId="12789"/>
          <ac:spMkLst>
            <pc:docMk/>
            <pc:sldMk cId="66028439" sldId="350"/>
            <ac:spMk id="23" creationId="{DE70576D-E541-0121-4D80-A0DB74640AE3}"/>
          </ac:spMkLst>
        </pc:spChg>
        <pc:spChg chg="add mod">
          <ac:chgData name="Vassilis Vassiliades" userId="181c6a97-452c-403a-a894-11fd041f3da6" providerId="ADAL" clId="{C085E6FC-F3C3-47EC-99DD-16057AF3E625}" dt="2022-09-28T17:13:57.599" v="11804" actId="1076"/>
          <ac:spMkLst>
            <pc:docMk/>
            <pc:sldMk cId="66028439" sldId="350"/>
            <ac:spMk id="25" creationId="{CE7DCD1B-1B0F-37C9-1FF8-D4C341B74B07}"/>
          </ac:spMkLst>
        </pc:spChg>
        <pc:spChg chg="add del mod">
          <ac:chgData name="Vassilis Vassiliades" userId="181c6a97-452c-403a-a894-11fd041f3da6" providerId="ADAL" clId="{C085E6FC-F3C3-47EC-99DD-16057AF3E625}" dt="2022-09-28T17:19:36.068" v="11954" actId="478"/>
          <ac:spMkLst>
            <pc:docMk/>
            <pc:sldMk cId="66028439" sldId="350"/>
            <ac:spMk id="26" creationId="{0816C6DC-97BC-0C62-5FCB-8587D01BA7FA}"/>
          </ac:spMkLst>
        </pc:spChg>
        <pc:graphicFrameChg chg="mod modGraphic">
          <ac:chgData name="Vassilis Vassiliades" userId="181c6a97-452c-403a-a894-11fd041f3da6" providerId="ADAL" clId="{C085E6FC-F3C3-47EC-99DD-16057AF3E625}" dt="2022-09-28T17:11:33.966" v="11747" actId="20577"/>
          <ac:graphicFrameMkLst>
            <pc:docMk/>
            <pc:sldMk cId="66028439" sldId="350"/>
            <ac:graphicFrameMk id="4" creationId="{B31CBEB5-3485-F280-905D-820787880D97}"/>
          </ac:graphicFrameMkLst>
        </pc:graphicFrameChg>
        <pc:graphicFrameChg chg="add mod modGraphic">
          <ac:chgData name="Vassilis Vassiliades" userId="181c6a97-452c-403a-a894-11fd041f3da6" providerId="ADAL" clId="{C085E6FC-F3C3-47EC-99DD-16057AF3E625}" dt="2022-09-28T17:07:52.948" v="11650" actId="1037"/>
          <ac:graphicFrameMkLst>
            <pc:docMk/>
            <pc:sldMk cId="66028439" sldId="350"/>
            <ac:graphicFrameMk id="13" creationId="{87B3C9D5-50CC-220D-C859-D37398400777}"/>
          </ac:graphicFrameMkLst>
        </pc:graphicFrameChg>
        <pc:graphicFrameChg chg="add mod modGraphic">
          <ac:chgData name="Vassilis Vassiliades" userId="181c6a97-452c-403a-a894-11fd041f3da6" providerId="ADAL" clId="{C085E6FC-F3C3-47EC-99DD-16057AF3E625}" dt="2022-09-28T17:12:14.897" v="11790" actId="12789"/>
          <ac:graphicFrameMkLst>
            <pc:docMk/>
            <pc:sldMk cId="66028439" sldId="350"/>
            <ac:graphicFrameMk id="18" creationId="{19255655-E77D-2EFD-5BC8-447F4728901B}"/>
          </ac:graphicFrameMkLst>
        </pc:graphicFrameChg>
      </pc:sldChg>
      <pc:sldChg chg="delSp modSp add mod delAnim">
        <pc:chgData name="Vassilis Vassiliades" userId="181c6a97-452c-403a-a894-11fd041f3da6" providerId="ADAL" clId="{C085E6FC-F3C3-47EC-99DD-16057AF3E625}" dt="2022-09-28T17:24:45.972" v="12454" actId="20577"/>
        <pc:sldMkLst>
          <pc:docMk/>
          <pc:sldMk cId="1520799561" sldId="351"/>
        </pc:sldMkLst>
        <pc:spChg chg="mod">
          <ac:chgData name="Vassilis Vassiliades" userId="181c6a97-452c-403a-a894-11fd041f3da6" providerId="ADAL" clId="{C085E6FC-F3C3-47EC-99DD-16057AF3E625}" dt="2022-09-28T17:24:45.972" v="12454" actId="20577"/>
          <ac:spMkLst>
            <pc:docMk/>
            <pc:sldMk cId="1520799561" sldId="351"/>
            <ac:spMk id="3" creationId="{E3C50DF1-4789-FD91-747B-E5D4A57F070E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0" creationId="{B7B43465-2E36-30C4-C34D-1167D93D627C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1" creationId="{1BA2BB11-4E81-92F8-7E57-12061614BB87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2" creationId="{44E4C2CC-24F6-D147-0700-71C2BD44B55D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4" creationId="{8A52E50B-F900-B3A7-D79F-437511ADE816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5" creationId="{E949FD05-5BFF-AB3F-A391-D9FB0066FC43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7" creationId="{E08F5DAF-268F-041A-A4CB-A8B77C56008F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19" creationId="{78756380-9439-6040-D630-DCE82D847E40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20" creationId="{4F01AEC5-0866-0545-B56F-F98501D0992F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21" creationId="{BF3060B2-DD78-AD20-6401-9EEF890FA95D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23" creationId="{DE70576D-E541-0121-4D80-A0DB74640AE3}"/>
          </ac:spMkLst>
        </pc:spChg>
        <pc:spChg chg="del">
          <ac:chgData name="Vassilis Vassiliades" userId="181c6a97-452c-403a-a894-11fd041f3da6" providerId="ADAL" clId="{C085E6FC-F3C3-47EC-99DD-16057AF3E625}" dt="2022-09-28T17:20:40.419" v="11969" actId="478"/>
          <ac:spMkLst>
            <pc:docMk/>
            <pc:sldMk cId="1520799561" sldId="351"/>
            <ac:spMk id="25" creationId="{CE7DCD1B-1B0F-37C9-1FF8-D4C341B74B07}"/>
          </ac:spMkLst>
        </pc:spChg>
        <pc:graphicFrameChg chg="del">
          <ac:chgData name="Vassilis Vassiliades" userId="181c6a97-452c-403a-a894-11fd041f3da6" providerId="ADAL" clId="{C085E6FC-F3C3-47EC-99DD-16057AF3E625}" dt="2022-09-28T17:20:40.419" v="11969" actId="478"/>
          <ac:graphicFrameMkLst>
            <pc:docMk/>
            <pc:sldMk cId="1520799561" sldId="351"/>
            <ac:graphicFrameMk id="4" creationId="{B31CBEB5-3485-F280-905D-820787880D97}"/>
          </ac:graphicFrameMkLst>
        </pc:graphicFrameChg>
        <pc:graphicFrameChg chg="del">
          <ac:chgData name="Vassilis Vassiliades" userId="181c6a97-452c-403a-a894-11fd041f3da6" providerId="ADAL" clId="{C085E6FC-F3C3-47EC-99DD-16057AF3E625}" dt="2022-09-28T17:20:40.419" v="11969" actId="478"/>
          <ac:graphicFrameMkLst>
            <pc:docMk/>
            <pc:sldMk cId="1520799561" sldId="351"/>
            <ac:graphicFrameMk id="13" creationId="{87B3C9D5-50CC-220D-C859-D37398400777}"/>
          </ac:graphicFrameMkLst>
        </pc:graphicFrameChg>
        <pc:graphicFrameChg chg="del">
          <ac:chgData name="Vassilis Vassiliades" userId="181c6a97-452c-403a-a894-11fd041f3da6" providerId="ADAL" clId="{C085E6FC-F3C3-47EC-99DD-16057AF3E625}" dt="2022-09-28T17:20:40.419" v="11969" actId="478"/>
          <ac:graphicFrameMkLst>
            <pc:docMk/>
            <pc:sldMk cId="1520799561" sldId="351"/>
            <ac:graphicFrameMk id="18" creationId="{19255655-E77D-2EFD-5BC8-447F4728901B}"/>
          </ac:graphicFrameMkLst>
        </pc:graphicFrameChg>
      </pc:sldChg>
      <pc:sldChg chg="add">
        <pc:chgData name="Vassilis Vassiliades" userId="181c6a97-452c-403a-a894-11fd041f3da6" providerId="ADAL" clId="{C085E6FC-F3C3-47EC-99DD-16057AF3E625}" dt="2022-09-28T18:13:06.340" v="13477"/>
        <pc:sldMkLst>
          <pc:docMk/>
          <pc:sldMk cId="2075325668" sldId="352"/>
        </pc:sldMkLst>
      </pc:sldChg>
      <pc:sldChg chg="modSp add mod modNotesTx">
        <pc:chgData name="Vassilis Vassiliades" userId="181c6a97-452c-403a-a894-11fd041f3da6" providerId="ADAL" clId="{C085E6FC-F3C3-47EC-99DD-16057AF3E625}" dt="2022-09-28T19:29:14.009" v="14702" actId="207"/>
        <pc:sldMkLst>
          <pc:docMk/>
          <pc:sldMk cId="1021838006" sldId="353"/>
        </pc:sldMkLst>
        <pc:spChg chg="mod">
          <ac:chgData name="Vassilis Vassiliades" userId="181c6a97-452c-403a-a894-11fd041f3da6" providerId="ADAL" clId="{C085E6FC-F3C3-47EC-99DD-16057AF3E625}" dt="2022-09-28T19:27:11.825" v="14452" actId="12789"/>
          <ac:spMkLst>
            <pc:docMk/>
            <pc:sldMk cId="1021838006" sldId="353"/>
            <ac:spMk id="12" creationId="{7244EF58-5B46-7C2E-DAC4-918F96080D16}"/>
          </ac:spMkLst>
        </pc:spChg>
        <pc:spChg chg="mod">
          <ac:chgData name="Vassilis Vassiliades" userId="181c6a97-452c-403a-a894-11fd041f3da6" providerId="ADAL" clId="{C085E6FC-F3C3-47EC-99DD-16057AF3E625}" dt="2022-09-28T19:26:49.964" v="14436" actId="1035"/>
          <ac:spMkLst>
            <pc:docMk/>
            <pc:sldMk cId="1021838006" sldId="353"/>
            <ac:spMk id="14" creationId="{BCA5A14A-FA41-C24E-836F-ED268BB70011}"/>
          </ac:spMkLst>
        </pc:spChg>
        <pc:spChg chg="mod">
          <ac:chgData name="Vassilis Vassiliades" userId="181c6a97-452c-403a-a894-11fd041f3da6" providerId="ADAL" clId="{C085E6FC-F3C3-47EC-99DD-16057AF3E625}" dt="2022-09-28T19:26:49.964" v="14436" actId="1035"/>
          <ac:spMkLst>
            <pc:docMk/>
            <pc:sldMk cId="1021838006" sldId="353"/>
            <ac:spMk id="15" creationId="{556BD775-6FAF-EB33-6E90-BD91C2E4C41F}"/>
          </ac:spMkLst>
        </pc:spChg>
        <pc:spChg chg="mod">
          <ac:chgData name="Vassilis Vassiliades" userId="181c6a97-452c-403a-a894-11fd041f3da6" providerId="ADAL" clId="{C085E6FC-F3C3-47EC-99DD-16057AF3E625}" dt="2022-09-28T19:27:11.825" v="14452" actId="12789"/>
          <ac:spMkLst>
            <pc:docMk/>
            <pc:sldMk cId="1021838006" sldId="353"/>
            <ac:spMk id="16" creationId="{9F898976-16FB-41E9-5876-02644A1C83FC}"/>
          </ac:spMkLst>
        </pc:spChg>
        <pc:spChg chg="mod">
          <ac:chgData name="Vassilis Vassiliades" userId="181c6a97-452c-403a-a894-11fd041f3da6" providerId="ADAL" clId="{C085E6FC-F3C3-47EC-99DD-16057AF3E625}" dt="2022-09-28T19:29:14.009" v="14702" actId="207"/>
          <ac:spMkLst>
            <pc:docMk/>
            <pc:sldMk cId="1021838006" sldId="353"/>
            <ac:spMk id="18" creationId="{5B410F98-E2D3-AE78-455C-3B655AA2918E}"/>
          </ac:spMkLst>
        </pc:spChg>
      </pc:sldChg>
      <pc:sldChg chg="delSp modSp add mod modAnim">
        <pc:chgData name="Vassilis Vassiliades" userId="181c6a97-452c-403a-a894-11fd041f3da6" providerId="ADAL" clId="{C085E6FC-F3C3-47EC-99DD-16057AF3E625}" dt="2022-09-28T19:45:31.416" v="15477"/>
        <pc:sldMkLst>
          <pc:docMk/>
          <pc:sldMk cId="889283625" sldId="354"/>
        </pc:sldMkLst>
        <pc:spChg chg="mod">
          <ac:chgData name="Vassilis Vassiliades" userId="181c6a97-452c-403a-a894-11fd041f3da6" providerId="ADAL" clId="{C085E6FC-F3C3-47EC-99DD-16057AF3E625}" dt="2022-09-28T19:36:20.251" v="15027" actId="20577"/>
          <ac:spMkLst>
            <pc:docMk/>
            <pc:sldMk cId="889283625" sldId="354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C085E6FC-F3C3-47EC-99DD-16057AF3E625}" dt="2022-09-28T19:44:50.180" v="15476" actId="5793"/>
          <ac:spMkLst>
            <pc:docMk/>
            <pc:sldMk cId="889283625" sldId="354"/>
            <ac:spMk id="7" creationId="{43106785-B38D-5898-891C-3E6F6B46E5BB}"/>
          </ac:spMkLst>
        </pc:spChg>
        <pc:picChg chg="del">
          <ac:chgData name="Vassilis Vassiliades" userId="181c6a97-452c-403a-a894-11fd041f3da6" providerId="ADAL" clId="{C085E6FC-F3C3-47EC-99DD-16057AF3E625}" dt="2022-09-28T19:36:24.787" v="15029" actId="478"/>
          <ac:picMkLst>
            <pc:docMk/>
            <pc:sldMk cId="889283625" sldId="354"/>
            <ac:picMk id="3" creationId="{FA9B5C37-537D-D1B8-4D98-EEBBA64FA3E7}"/>
          </ac:picMkLst>
        </pc:picChg>
        <pc:picChg chg="del">
          <ac:chgData name="Vassilis Vassiliades" userId="181c6a97-452c-403a-a894-11fd041f3da6" providerId="ADAL" clId="{C085E6FC-F3C3-47EC-99DD-16057AF3E625}" dt="2022-09-28T19:36:25.256" v="15030" actId="478"/>
          <ac:picMkLst>
            <pc:docMk/>
            <pc:sldMk cId="889283625" sldId="354"/>
            <ac:picMk id="4" creationId="{F3D2346F-D25A-6090-552C-F3707EC3966C}"/>
          </ac:picMkLst>
        </pc:picChg>
        <pc:picChg chg="del">
          <ac:chgData name="Vassilis Vassiliades" userId="181c6a97-452c-403a-a894-11fd041f3da6" providerId="ADAL" clId="{C085E6FC-F3C3-47EC-99DD-16057AF3E625}" dt="2022-09-28T19:36:23.878" v="15028" actId="478"/>
          <ac:picMkLst>
            <pc:docMk/>
            <pc:sldMk cId="889283625" sldId="354"/>
            <ac:picMk id="1026" creationId="{9E267D7B-7A0B-BE3B-C3F0-D5988409EF36}"/>
          </ac:picMkLst>
        </pc:picChg>
      </pc:sldChg>
    </pc:docChg>
  </pc:docChgLst>
  <pc:docChgLst>
    <pc:chgData name="Vassilis Vassiliades" userId="181c6a97-452c-403a-a894-11fd041f3da6" providerId="ADAL" clId="{F3DADEF9-F812-48BA-A192-61CF4BEF7316}"/>
    <pc:docChg chg="custSel modSld">
      <pc:chgData name="Vassilis Vassiliades" userId="181c6a97-452c-403a-a894-11fd041f3da6" providerId="ADAL" clId="{F3DADEF9-F812-48BA-A192-61CF4BEF7316}" dt="2022-11-10T12:43:29.468" v="43" actId="368"/>
      <pc:docMkLst>
        <pc:docMk/>
      </pc:docMkLst>
      <pc:sldChg chg="modNotes">
        <pc:chgData name="Vassilis Vassiliades" userId="181c6a97-452c-403a-a894-11fd041f3da6" providerId="ADAL" clId="{F3DADEF9-F812-48BA-A192-61CF4BEF7316}" dt="2022-11-10T12:43:29.374" v="13" actId="368"/>
        <pc:sldMkLst>
          <pc:docMk/>
          <pc:sldMk cId="252586973" sldId="314"/>
        </pc:sldMkLst>
      </pc:sldChg>
      <pc:sldChg chg="modNotes">
        <pc:chgData name="Vassilis Vassiliades" userId="181c6a97-452c-403a-a894-11fd041f3da6" providerId="ADAL" clId="{F3DADEF9-F812-48BA-A192-61CF4BEF7316}" dt="2022-11-10T12:43:29.421" v="27" actId="368"/>
        <pc:sldMkLst>
          <pc:docMk/>
          <pc:sldMk cId="540893153" sldId="318"/>
        </pc:sldMkLst>
      </pc:sldChg>
      <pc:sldChg chg="modNotes">
        <pc:chgData name="Vassilis Vassiliades" userId="181c6a97-452c-403a-a894-11fd041f3da6" providerId="ADAL" clId="{F3DADEF9-F812-48BA-A192-61CF4BEF7316}" dt="2022-11-10T12:43:29.468" v="41" actId="368"/>
        <pc:sldMkLst>
          <pc:docMk/>
          <pc:sldMk cId="498637854" sldId="323"/>
        </pc:sldMkLst>
      </pc:sldChg>
      <pc:sldChg chg="modNotes">
        <pc:chgData name="Vassilis Vassiliades" userId="181c6a97-452c-403a-a894-11fd041f3da6" providerId="ADAL" clId="{F3DADEF9-F812-48BA-A192-61CF4BEF7316}" dt="2022-11-10T12:43:29.359" v="3" actId="368"/>
        <pc:sldMkLst>
          <pc:docMk/>
          <pc:sldMk cId="408926980" sldId="328"/>
        </pc:sldMkLst>
      </pc:sldChg>
      <pc:sldChg chg="modNotes">
        <pc:chgData name="Vassilis Vassiliades" userId="181c6a97-452c-403a-a894-11fd041f3da6" providerId="ADAL" clId="{F3DADEF9-F812-48BA-A192-61CF4BEF7316}" dt="2022-11-10T12:43:29.405" v="21" actId="368"/>
        <pc:sldMkLst>
          <pc:docMk/>
          <pc:sldMk cId="1579138146" sldId="335"/>
        </pc:sldMkLst>
      </pc:sldChg>
      <pc:sldChg chg="modNotes">
        <pc:chgData name="Vassilis Vassiliades" userId="181c6a97-452c-403a-a894-11fd041f3da6" providerId="ADAL" clId="{F3DADEF9-F812-48BA-A192-61CF4BEF7316}" dt="2022-11-10T12:43:29.359" v="5" actId="368"/>
        <pc:sldMkLst>
          <pc:docMk/>
          <pc:sldMk cId="951794359" sldId="338"/>
        </pc:sldMkLst>
      </pc:sldChg>
      <pc:sldChg chg="modNotes">
        <pc:chgData name="Vassilis Vassiliades" userId="181c6a97-452c-403a-a894-11fd041f3da6" providerId="ADAL" clId="{F3DADEF9-F812-48BA-A192-61CF4BEF7316}" dt="2022-11-10T12:43:29.359" v="7" actId="368"/>
        <pc:sldMkLst>
          <pc:docMk/>
          <pc:sldMk cId="1542071085" sldId="339"/>
        </pc:sldMkLst>
      </pc:sldChg>
      <pc:sldChg chg="modNotes">
        <pc:chgData name="Vassilis Vassiliades" userId="181c6a97-452c-403a-a894-11fd041f3da6" providerId="ADAL" clId="{F3DADEF9-F812-48BA-A192-61CF4BEF7316}" dt="2022-11-10T12:43:29.390" v="15" actId="368"/>
        <pc:sldMkLst>
          <pc:docMk/>
          <pc:sldMk cId="1666394311" sldId="340"/>
        </pc:sldMkLst>
      </pc:sldChg>
      <pc:sldChg chg="modNotes">
        <pc:chgData name="Vassilis Vassiliades" userId="181c6a97-452c-403a-a894-11fd041f3da6" providerId="ADAL" clId="{F3DADEF9-F812-48BA-A192-61CF4BEF7316}" dt="2022-11-10T12:43:29.374" v="9" actId="368"/>
        <pc:sldMkLst>
          <pc:docMk/>
          <pc:sldMk cId="237668678" sldId="341"/>
        </pc:sldMkLst>
      </pc:sldChg>
      <pc:sldChg chg="modNotes">
        <pc:chgData name="Vassilis Vassiliades" userId="181c6a97-452c-403a-a894-11fd041f3da6" providerId="ADAL" clId="{F3DADEF9-F812-48BA-A192-61CF4BEF7316}" dt="2022-11-10T12:43:29.374" v="11" actId="368"/>
        <pc:sldMkLst>
          <pc:docMk/>
          <pc:sldMk cId="3188898862" sldId="342"/>
        </pc:sldMkLst>
      </pc:sldChg>
      <pc:sldChg chg="modNotes">
        <pc:chgData name="Vassilis Vassiliades" userId="181c6a97-452c-403a-a894-11fd041f3da6" providerId="ADAL" clId="{F3DADEF9-F812-48BA-A192-61CF4BEF7316}" dt="2022-11-10T12:43:29.390" v="17" actId="368"/>
        <pc:sldMkLst>
          <pc:docMk/>
          <pc:sldMk cId="2557370860" sldId="343"/>
        </pc:sldMkLst>
      </pc:sldChg>
      <pc:sldChg chg="modNotes">
        <pc:chgData name="Vassilis Vassiliades" userId="181c6a97-452c-403a-a894-11fd041f3da6" providerId="ADAL" clId="{F3DADEF9-F812-48BA-A192-61CF4BEF7316}" dt="2022-11-10T12:43:29.390" v="19" actId="368"/>
        <pc:sldMkLst>
          <pc:docMk/>
          <pc:sldMk cId="1276906495" sldId="344"/>
        </pc:sldMkLst>
      </pc:sldChg>
      <pc:sldChg chg="modNotes">
        <pc:chgData name="Vassilis Vassiliades" userId="181c6a97-452c-403a-a894-11fd041f3da6" providerId="ADAL" clId="{F3DADEF9-F812-48BA-A192-61CF4BEF7316}" dt="2022-11-10T12:43:29.405" v="23" actId="368"/>
        <pc:sldMkLst>
          <pc:docMk/>
          <pc:sldMk cId="1422987825" sldId="345"/>
        </pc:sldMkLst>
      </pc:sldChg>
      <pc:sldChg chg="modNotes">
        <pc:chgData name="Vassilis Vassiliades" userId="181c6a97-452c-403a-a894-11fd041f3da6" providerId="ADAL" clId="{F3DADEF9-F812-48BA-A192-61CF4BEF7316}" dt="2022-11-10T12:43:29.421" v="29" actId="368"/>
        <pc:sldMkLst>
          <pc:docMk/>
          <pc:sldMk cId="682561828" sldId="347"/>
        </pc:sldMkLst>
      </pc:sldChg>
      <pc:sldChg chg="modNotes">
        <pc:chgData name="Vassilis Vassiliades" userId="181c6a97-452c-403a-a894-11fd041f3da6" providerId="ADAL" clId="{F3DADEF9-F812-48BA-A192-61CF4BEF7316}" dt="2022-11-10T12:43:29.421" v="31" actId="368"/>
        <pc:sldMkLst>
          <pc:docMk/>
          <pc:sldMk cId="3222966504" sldId="348"/>
        </pc:sldMkLst>
      </pc:sldChg>
      <pc:sldChg chg="modNotes">
        <pc:chgData name="Vassilis Vassiliades" userId="181c6a97-452c-403a-a894-11fd041f3da6" providerId="ADAL" clId="{F3DADEF9-F812-48BA-A192-61CF4BEF7316}" dt="2022-11-10T12:43:29.437" v="33" actId="368"/>
        <pc:sldMkLst>
          <pc:docMk/>
          <pc:sldMk cId="1932937307" sldId="349"/>
        </pc:sldMkLst>
      </pc:sldChg>
      <pc:sldChg chg="modNotes">
        <pc:chgData name="Vassilis Vassiliades" userId="181c6a97-452c-403a-a894-11fd041f3da6" providerId="ADAL" clId="{F3DADEF9-F812-48BA-A192-61CF4BEF7316}" dt="2022-11-10T12:43:29.437" v="35" actId="368"/>
        <pc:sldMkLst>
          <pc:docMk/>
          <pc:sldMk cId="66028439" sldId="350"/>
        </pc:sldMkLst>
      </pc:sldChg>
      <pc:sldChg chg="modNotes">
        <pc:chgData name="Vassilis Vassiliades" userId="181c6a97-452c-403a-a894-11fd041f3da6" providerId="ADAL" clId="{F3DADEF9-F812-48BA-A192-61CF4BEF7316}" dt="2022-11-10T12:43:29.452" v="37" actId="368"/>
        <pc:sldMkLst>
          <pc:docMk/>
          <pc:sldMk cId="1021838006" sldId="353"/>
        </pc:sldMkLst>
      </pc:sldChg>
      <pc:sldChg chg="modNotes">
        <pc:chgData name="Vassilis Vassiliades" userId="181c6a97-452c-403a-a894-11fd041f3da6" providerId="ADAL" clId="{F3DADEF9-F812-48BA-A192-61CF4BEF7316}" dt="2022-11-10T12:43:29.343" v="1" actId="368"/>
        <pc:sldMkLst>
          <pc:docMk/>
          <pc:sldMk cId="889283625" sldId="354"/>
        </pc:sldMkLst>
      </pc:sldChg>
      <pc:sldChg chg="modNotes">
        <pc:chgData name="Vassilis Vassiliades" userId="181c6a97-452c-403a-a894-11fd041f3da6" providerId="ADAL" clId="{F3DADEF9-F812-48BA-A192-61CF4BEF7316}" dt="2022-11-10T12:43:29.468" v="43" actId="368"/>
        <pc:sldMkLst>
          <pc:docMk/>
          <pc:sldMk cId="2206352024" sldId="355"/>
        </pc:sldMkLst>
      </pc:sldChg>
      <pc:sldChg chg="modNotes">
        <pc:chgData name="Vassilis Vassiliades" userId="181c6a97-452c-403a-a894-11fd041f3da6" providerId="ADAL" clId="{F3DADEF9-F812-48BA-A192-61CF4BEF7316}" dt="2022-11-10T12:43:29.459" v="39" actId="368"/>
        <pc:sldMkLst>
          <pc:docMk/>
          <pc:sldMk cId="269959468" sldId="365"/>
        </pc:sldMkLst>
      </pc:sldChg>
      <pc:sldChg chg="modNotes">
        <pc:chgData name="Vassilis Vassiliades" userId="181c6a97-452c-403a-a894-11fd041f3da6" providerId="ADAL" clId="{F3DADEF9-F812-48BA-A192-61CF4BEF7316}" dt="2022-11-10T12:43:29.405" v="25" actId="368"/>
        <pc:sldMkLst>
          <pc:docMk/>
          <pc:sldMk cId="552400778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13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27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106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913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14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018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1281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0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888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961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74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8598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362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835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263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519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486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15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1440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345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076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335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243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192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483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7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38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9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7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73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16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377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hyperlink" Target="https://www.coursera.org/learn/unsupervised-learning-recommenders-reinforcement-learning/lecture/cOHyS/making-recommendations" TargetMode="External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hyperlink" Target="https://www.coursera.org/learn/unsupervised-learning-recommenders-reinforcement-learning/lecture/cOHyS/making-recommendations" TargetMode="External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s.google.com/machine-learning/recommendation" TargetMode="External"/><Relationship Id="rId5" Type="http://schemas.openxmlformats.org/officeDocument/2006/relationships/hyperlink" Target="https://en.wikipedia.org/wiki/Collaborative_filtering" TargetMode="External"/><Relationship Id="rId4" Type="http://schemas.openxmlformats.org/officeDocument/2006/relationships/hyperlink" Target="https://en.wikipedia.org/wiki/Recommender_syste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coursera.org/learn/unsupervised-learning-recommenders-reinforcement-learning/lecture/cOHyS/making-recommendations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hyperlink" Target="https://www.coursera.org/learn/unsupervised-learning-recommenders-reinforcement-learning/lecture/cOHyS/making-recommendations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hyperlink" Target="https://www.coursera.org/learn/unsupervised-learning-recommenders-reinforcement-learning/lecture/cOHyS/making-recommendations" TargetMode="Externa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coursera.org/learn/unsupervised-learning-recommenders-reinforcement-learning/lecture/cOHyS/making-recommendations" TargetMode="Externa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 dirty="0"/>
              <a:t>MAI612 - MACHINE LEARNING</a:t>
            </a:r>
          </a:p>
          <a:p>
            <a:r>
              <a:rPr lang="en-US" altLang="en-US" sz="6000"/>
              <a:t>Lecture 15: Recommender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25258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What if we don’t know the features?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B52498E4-4576-B90C-2ED5-43E2868070F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6220" y="3991398"/>
              <a:ext cx="20095748" cy="438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1530">
                      <a:extLst>
                        <a:ext uri="{9D8B030D-6E8A-4147-A177-3AD203B41FA5}">
                          <a16:colId xmlns:a16="http://schemas.microsoft.com/office/drawing/2014/main" val="1710554965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1803648201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3940739080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3375620845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1330990826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4193935600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28373759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Movie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Kate (1)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John (2)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Annie (3)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Steve (4)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  <a:p>
                          <a:pPr algn="ctr"/>
                          <a:r>
                            <a:rPr lang="en-GB" strike="sngStrike" baseline="0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(thriller)</a:t>
                          </a:r>
                          <a:endParaRPr lang="LID4096" strike="sngStrike" baseline="0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  <a:p>
                          <a:pPr algn="ctr"/>
                          <a:r>
                            <a:rPr lang="en-GB" strike="sngStrike" baseline="0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(comedy)</a:t>
                          </a:r>
                          <a:endParaRPr lang="LID4096" strike="sngStrike" baseline="0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398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Alone in the forest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90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Afraid of the dark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982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The black cave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4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712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Billy’s night off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4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916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The animal whisperer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467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B52498E4-4576-B90C-2ED5-43E2868070F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6220" y="3991398"/>
              <a:ext cx="20095748" cy="438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1530">
                      <a:extLst>
                        <a:ext uri="{9D8B030D-6E8A-4147-A177-3AD203B41FA5}">
                          <a16:colId xmlns:a16="http://schemas.microsoft.com/office/drawing/2014/main" val="1710554965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1803648201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3940739080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3375620845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1330990826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4193935600"/>
                        </a:ext>
                      </a:extLst>
                    </a:gridCol>
                    <a:gridCol w="2565703">
                      <a:extLst>
                        <a:ext uri="{9D8B030D-6E8A-4147-A177-3AD203B41FA5}">
                          <a16:colId xmlns:a16="http://schemas.microsoft.com/office/drawing/2014/main" val="2837375913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Movie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Kate (1)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John (2)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Annie (3)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Helvetica Neue"/>
                            </a:rPr>
                            <a:t>Steve (4)</a:t>
                          </a:r>
                          <a:endParaRPr lang="LID4096" dirty="0">
                            <a:solidFill>
                              <a:schemeClr val="tx1"/>
                            </a:solidFill>
                            <a:latin typeface="Helvetica Neue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3373" t="-513" r="-100950" b="-28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83373" t="-513" r="-950" b="-28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3988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Alone in the forest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904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Afraid of the dark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9823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The black cave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4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71245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Billy’s night off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4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9161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Helvetica Neue"/>
                            </a:rPr>
                            <a:t>The animal whisperer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0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5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Helvetica Neue"/>
                            </a:rPr>
                            <a:t>?</a:t>
                          </a:r>
                          <a:endParaRPr lang="LID4096" dirty="0">
                            <a:latin typeface="Helvetica Neue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2D64"/>
                              </a:solidFill>
                              <a:latin typeface="Helvetica Neue"/>
                            </a:rPr>
                            <a:t>?</a:t>
                          </a:r>
                          <a:endParaRPr lang="LID4096" dirty="0">
                            <a:solidFill>
                              <a:srgbClr val="FF2D64"/>
                            </a:solidFill>
                            <a:latin typeface="Helvetica Neue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4671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5B05D44-09A4-E275-3D0C-FD5E2E598A20}"/>
              </a:ext>
            </a:extLst>
          </p:cNvPr>
          <p:cNvSpPr txBox="1"/>
          <p:nvPr/>
        </p:nvSpPr>
        <p:spPr>
          <a:xfrm>
            <a:off x="1506220" y="8808117"/>
            <a:ext cx="1271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Helvetica Neue"/>
              </a:rPr>
              <a:t>Assume that we somehow learned parameters for the users</a:t>
            </a:r>
          </a:p>
          <a:p>
            <a:r>
              <a:rPr lang="en-GB" b="1" dirty="0">
                <a:solidFill>
                  <a:srgbClr val="0100C8"/>
                </a:solidFill>
                <a:latin typeface="Helvetica Neue"/>
              </a:rPr>
              <a:t>Can we compute values for the features from data?</a:t>
            </a:r>
            <a:endParaRPr lang="LID4096" b="1" dirty="0">
              <a:solidFill>
                <a:srgbClr val="0100C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BD1A0-CC5D-FEFD-3E65-4A82276BA585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A3EFC6-E5E2-34AE-047B-9C4A80DE98F1}"/>
                  </a:ext>
                </a:extLst>
              </p:cNvPr>
              <p:cNvSpPr txBox="1"/>
              <p:nvPr/>
            </p:nvSpPr>
            <p:spPr>
              <a:xfrm>
                <a:off x="1506220" y="10168466"/>
                <a:ext cx="3170555" cy="1720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A3EFC6-E5E2-34AE-047B-9C4A80DE9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0" y="10168466"/>
                <a:ext cx="3170555" cy="1720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1C4FE9-B31A-A484-BDC8-6EF6A60F7410}"/>
                  </a:ext>
                </a:extLst>
              </p:cNvPr>
              <p:cNvSpPr txBox="1"/>
              <p:nvPr/>
            </p:nvSpPr>
            <p:spPr>
              <a:xfrm>
                <a:off x="4539721" y="10168466"/>
                <a:ext cx="3170555" cy="176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1C4FE9-B31A-A484-BDC8-6EF6A60F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721" y="10168466"/>
                <a:ext cx="3170555" cy="1769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9166BB-8777-6E68-E0B9-8C137D095C17}"/>
                  </a:ext>
                </a:extLst>
              </p:cNvPr>
              <p:cNvSpPr txBox="1"/>
              <p:nvPr/>
            </p:nvSpPr>
            <p:spPr>
              <a:xfrm>
                <a:off x="7573222" y="10176705"/>
                <a:ext cx="3170555" cy="176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9166BB-8777-6E68-E0B9-8C137D09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222" y="10176705"/>
                <a:ext cx="3170555" cy="17692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52C95D-1264-C383-B82C-BA9F10D11C41}"/>
                  </a:ext>
                </a:extLst>
              </p:cNvPr>
              <p:cNvSpPr txBox="1"/>
              <p:nvPr/>
            </p:nvSpPr>
            <p:spPr>
              <a:xfrm>
                <a:off x="10606722" y="10176705"/>
                <a:ext cx="3170555" cy="176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CY" sz="40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52C95D-1264-C383-B82C-BA9F10D1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22" y="10176705"/>
                <a:ext cx="3170555" cy="1769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DFFC41-884B-42F0-A7F2-30ADA9A06DB4}"/>
                  </a:ext>
                </a:extLst>
              </p:cNvPr>
              <p:cNvSpPr txBox="1"/>
              <p:nvPr/>
            </p:nvSpPr>
            <p:spPr>
              <a:xfrm>
                <a:off x="14787814" y="8808117"/>
                <a:ext cx="5168966" cy="305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Helvetica Neue"/>
                  </a:rPr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DFFC41-884B-42F0-A7F2-30ADA9A06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814" y="8808117"/>
                <a:ext cx="5168966" cy="3050194"/>
              </a:xfrm>
              <a:prstGeom prst="rect">
                <a:avLst/>
              </a:prstGeom>
              <a:blipFill>
                <a:blip r:embed="rId10"/>
                <a:stretch>
                  <a:fillRect l="-3656" t="-24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2FB2F8FB-6202-B5C7-7BE8-5754FE132381}"/>
              </a:ext>
            </a:extLst>
          </p:cNvPr>
          <p:cNvSpPr/>
          <p:nvPr/>
        </p:nvSpPr>
        <p:spPr>
          <a:xfrm>
            <a:off x="18205806" y="9519573"/>
            <a:ext cx="447953" cy="2257111"/>
          </a:xfrm>
          <a:prstGeom prst="rightBrace">
            <a:avLst/>
          </a:prstGeom>
          <a:ln w="38100">
            <a:solidFill>
              <a:srgbClr val="01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44D01-68AE-8EF3-8B56-455AB73BD785}"/>
                  </a:ext>
                </a:extLst>
              </p:cNvPr>
              <p:cNvSpPr txBox="1"/>
              <p:nvPr/>
            </p:nvSpPr>
            <p:spPr>
              <a:xfrm>
                <a:off x="19195953" y="9847363"/>
                <a:ext cx="3170555" cy="1557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44D01-68AE-8EF3-8B56-455AB73B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953" y="9847363"/>
                <a:ext cx="3170555" cy="15573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3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Cost function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D8C8E-032F-5D7A-AFAD-71B817FC534B}"/>
                  </a:ext>
                </a:extLst>
              </p:cNvPr>
              <p:cNvSpPr txBox="1"/>
              <p:nvPr/>
            </p:nvSpPr>
            <p:spPr>
              <a:xfrm>
                <a:off x="1372306" y="3928319"/>
                <a:ext cx="21505473" cy="7625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000" dirty="0">
                    <a:latin typeface="Helvetica Neue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GB" dirty="0">
                  <a:latin typeface="Helvetica Neue"/>
                </a:endParaRPr>
              </a:p>
              <a:p>
                <a:endParaRPr lang="en-GB" dirty="0">
                  <a:latin typeface="Helvetica Neue"/>
                </a:endParaRPr>
              </a:p>
              <a:p>
                <a:r>
                  <a:rPr lang="en-GB" dirty="0">
                    <a:latin typeface="Helvetica Neue"/>
                  </a:rPr>
                  <a:t>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CY" sz="4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GB" sz="4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GB" sz="4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sz="4400" b="1" i="1" dirty="0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sz="4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CY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GB" sz="44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LID4096" dirty="0"/>
              </a:p>
              <a:p>
                <a:endParaRPr lang="en-GB" dirty="0">
                  <a:latin typeface="Helvetica Neue"/>
                </a:endParaRPr>
              </a:p>
              <a:p>
                <a:r>
                  <a:rPr lang="en-GB" dirty="0">
                    <a:latin typeface="Helvetica Neue"/>
                  </a:rPr>
                  <a:t>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GB" sz="4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5"/>
                                </m:rP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GB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CY" sz="44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GB" sz="4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44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GB" sz="4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4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4400" dirty="0">
                                  <a:solidFill>
                                    <a:srgbClr val="7030A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GB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4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LID4096" dirty="0"/>
              </a:p>
              <a:p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D8C8E-032F-5D7A-AFAD-71B817FC5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6" y="3928319"/>
                <a:ext cx="21505473" cy="7625293"/>
              </a:xfrm>
              <a:prstGeom prst="rect">
                <a:avLst/>
              </a:prstGeom>
              <a:blipFill>
                <a:blip r:embed="rId4"/>
                <a:stretch>
                  <a:fillRect l="-992" t="-143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A3348C8-E17D-1588-7D65-0D612646C7E9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CBAB0F-C664-5D12-EA1A-97B285198C2B}"/>
                  </a:ext>
                </a:extLst>
              </p:cNvPr>
              <p:cNvSpPr txBox="1"/>
              <p:nvPr/>
            </p:nvSpPr>
            <p:spPr>
              <a:xfrm>
                <a:off x="4401974" y="6332630"/>
                <a:ext cx="1114087" cy="1190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4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CBAB0F-C664-5D12-EA1A-97B285198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974" y="6332630"/>
                <a:ext cx="1114087" cy="1190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19A230-9FCA-D1F2-957E-C01808ADCF08}"/>
                  </a:ext>
                </a:extLst>
              </p:cNvPr>
              <p:cNvSpPr txBox="1"/>
              <p:nvPr/>
            </p:nvSpPr>
            <p:spPr>
              <a:xfrm>
                <a:off x="1824452" y="9547161"/>
                <a:ext cx="2412840" cy="1203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4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3200" dirty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32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19A230-9FCA-D1F2-957E-C01808ADC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52" y="9547161"/>
                <a:ext cx="2412840" cy="12030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3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Collaborative filtering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CEB25C-0C66-DC1A-B39B-151A2275E0C9}"/>
                  </a:ext>
                </a:extLst>
              </p:cNvPr>
              <p:cNvSpPr txBox="1"/>
              <p:nvPr/>
            </p:nvSpPr>
            <p:spPr>
              <a:xfrm>
                <a:off x="1396682" y="4043668"/>
                <a:ext cx="21371560" cy="8401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400" b="1" dirty="0">
                    <a:latin typeface="Helvetica Neue"/>
                  </a:rPr>
                  <a:t>Repeat</a:t>
                </a:r>
                <a:r>
                  <a:rPr lang="en-GB" altLang="en-US" sz="4400" dirty="0">
                    <a:latin typeface="Helvetica Neue"/>
                  </a:rPr>
                  <a:t>:</a:t>
                </a:r>
              </a:p>
              <a:p>
                <a:r>
                  <a:rPr lang="en-GB" altLang="en-US" sz="4400" dirty="0">
                    <a:latin typeface="Helvetica Neue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GB" sz="4400" dirty="0">
                    <a:latin typeface="Helvetica Neue"/>
                  </a:rPr>
                  <a:t> and movie ratings (</a:t>
                </a:r>
                <a14:m>
                  <m:oMath xmlns:m="http://schemas.openxmlformats.org/officeDocument/2006/math">
                    <m:r>
                      <a:rPr lang="en-GB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23"/>
                          </m:rP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Helvetica Neue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4400" dirty="0">
                    <a:latin typeface="Helvetica Neue"/>
                  </a:rPr>
                  <a:t>)</a:t>
                </a:r>
              </a:p>
              <a:p>
                <a:r>
                  <a:rPr lang="en-GB" sz="4400" dirty="0">
                    <a:latin typeface="Helvetica Neue"/>
                  </a:rPr>
                  <a:t>	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0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GB" sz="4400" dirty="0">
                  <a:latin typeface="Helvetica Neue"/>
                </a:endParaRPr>
              </a:p>
              <a:p>
                <a:endParaRPr lang="en-GB" sz="4400" dirty="0">
                  <a:latin typeface="Helvetica Neue"/>
                </a:endParaRPr>
              </a:p>
              <a:p>
                <a:r>
                  <a:rPr lang="en-GB" sz="4400" dirty="0">
                    <a:latin typeface="Helvetica Neue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0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GB" sz="4400" dirty="0">
                  <a:latin typeface="Helvetica Neue"/>
                </a:endParaRPr>
              </a:p>
              <a:p>
                <a:r>
                  <a:rPr lang="en-GB" sz="4400" dirty="0">
                    <a:latin typeface="Helvetica Neue"/>
                  </a:rPr>
                  <a:t>	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GB" sz="4400" dirty="0">
                  <a:latin typeface="Helvetica Neue"/>
                </a:endParaRPr>
              </a:p>
              <a:p>
                <a:endParaRPr lang="en-GB" sz="4400" dirty="0">
                  <a:latin typeface="Helvetica Neue"/>
                </a:endParaRPr>
              </a:p>
              <a:p>
                <a:pPr algn="ctr"/>
                <a:r>
                  <a:rPr lang="en-GB" sz="4400" dirty="0">
                    <a:solidFill>
                      <a:srgbClr val="0100C8"/>
                    </a:solidFill>
                    <a:latin typeface="Helvetica Neue"/>
                  </a:rPr>
                  <a:t>Guess </a:t>
                </a:r>
                <a14:m>
                  <m:oMath xmlns:m="http://schemas.openxmlformats.org/officeDocument/2006/math">
                    <m:r>
                      <a:rPr lang="el-CY" sz="4400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CY" sz="4400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CY" sz="4400" b="1" dirty="0">
                    <a:solidFill>
                      <a:srgbClr val="0100C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CY" sz="4400" b="1" dirty="0">
                    <a:solidFill>
                      <a:srgbClr val="0100C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CY" sz="4400" b="1" i="1" dirty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0" i="0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4400" dirty="0">
                  <a:latin typeface="Helvetica Neue"/>
                </a:endParaRPr>
              </a:p>
              <a:p>
                <a:endParaRPr lang="en-GB" sz="4400" dirty="0">
                  <a:latin typeface="Helvetica Neue"/>
                </a:endParaRPr>
              </a:p>
              <a:p>
                <a:r>
                  <a:rPr lang="en-GB" sz="4400" dirty="0">
                    <a:latin typeface="Helvetica Neue"/>
                  </a:rPr>
                  <a:t>This works, but </a:t>
                </a:r>
                <a:r>
                  <a:rPr lang="en-GB" altLang="en-US" sz="4400" dirty="0">
                    <a:latin typeface="Helvetica Neue"/>
                  </a:rPr>
                  <a:t>instead of going back and forth there is a more efficient way to solve for </a:t>
                </a:r>
                <a14:m>
                  <m:oMath xmlns:m="http://schemas.openxmlformats.org/officeDocument/2006/math">
                    <m:r>
                      <a:rPr lang="el-CY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4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4400" dirty="0">
                    <a:solidFill>
                      <a:schemeClr val="tx1"/>
                    </a:solidFill>
                    <a:latin typeface="Helvetica Neue"/>
                  </a:rPr>
                  <a:t>and</a:t>
                </a:r>
                <a:r>
                  <a:rPr lang="en-GB" sz="4400" i="1" dirty="0">
                    <a:solidFill>
                      <a:schemeClr val="tx1"/>
                    </a:solidFill>
                    <a:latin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Helvetica Neue"/>
                  </a:rPr>
                  <a:t> </a:t>
                </a:r>
                <a:r>
                  <a:rPr lang="en-GB" sz="4400" b="1" dirty="0">
                    <a:solidFill>
                      <a:srgbClr val="0100C8"/>
                    </a:solidFill>
                    <a:latin typeface="Helvetica Neue"/>
                  </a:rPr>
                  <a:t>simultaneously</a:t>
                </a:r>
                <a:endParaRPr lang="LID4096" sz="4400" b="1" dirty="0">
                  <a:solidFill>
                    <a:srgbClr val="0100C8"/>
                  </a:solidFill>
                  <a:latin typeface="Helvetica Neue"/>
                </a:endParaRPr>
              </a:p>
              <a:p>
                <a:endParaRPr lang="LID4096" sz="44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CEB25C-0C66-DC1A-B39B-151A2275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82" y="4043668"/>
                <a:ext cx="21371560" cy="8401274"/>
              </a:xfrm>
              <a:prstGeom prst="rect">
                <a:avLst/>
              </a:prstGeom>
              <a:blipFill>
                <a:blip r:embed="rId4"/>
                <a:stretch>
                  <a:fillRect l="-1141" t="-15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20D9530-B062-60EB-9684-A3F4790CDC3D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41777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4841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Collaborative filtering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FD6CD-57EC-F387-9804-73D9CF1538D6}"/>
                  </a:ext>
                </a:extLst>
              </p:cNvPr>
              <p:cNvSpPr txBox="1"/>
              <p:nvPr/>
            </p:nvSpPr>
            <p:spPr>
              <a:xfrm>
                <a:off x="1287145" y="3589021"/>
                <a:ext cx="21590635" cy="8023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000" dirty="0">
                    <a:latin typeface="Helvetica Neue"/>
                  </a:rPr>
                  <a:t>Cost function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GB" sz="3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CY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3600" dirty="0">
                                  <a:solidFill>
                                    <a:srgbClr val="7030A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3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36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sz="36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36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36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36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36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3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>
                  <a:latin typeface="Helvetica Neue"/>
                </a:endParaRPr>
              </a:p>
              <a:p>
                <a:endParaRPr lang="en-GB" dirty="0">
                  <a:latin typeface="Helvetica Neue"/>
                </a:endParaRPr>
              </a:p>
              <a:p>
                <a:r>
                  <a:rPr lang="en-GB" dirty="0">
                    <a:latin typeface="Helvetica Neue"/>
                  </a:rPr>
                  <a:t>Cost function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6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5"/>
                                </m:rP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GB" sz="3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CY" sz="36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GB" sz="3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36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36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GB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GB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36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GB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GB" sz="36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3600" dirty="0">
                                  <a:solidFill>
                                    <a:srgbClr val="7030A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GB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3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>
                  <a:latin typeface="Helvetica Neue"/>
                </a:endParaRPr>
              </a:p>
              <a:p>
                <a:endParaRPr lang="en-GB" dirty="0">
                  <a:latin typeface="Helvetica Neue"/>
                </a:endParaRPr>
              </a:p>
              <a:p>
                <a:r>
                  <a:rPr lang="en-GB" dirty="0">
                    <a:latin typeface="Helvetica Neue"/>
                  </a:rPr>
                  <a:t>Combine them</a:t>
                </a:r>
                <a:r>
                  <a:rPr lang="el-CY" dirty="0">
                    <a:latin typeface="Helvetica Neue"/>
                  </a:rPr>
                  <a:t> (</a:t>
                </a:r>
                <a:r>
                  <a:rPr lang="en-GB" dirty="0">
                    <a:latin typeface="Helvetica Neue"/>
                  </a:rPr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Helvetica Neue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GB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Helvetica Neue"/>
                  </a:rPr>
                  <a:t>simultaneously):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l-CY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GB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b="1" i="1" dirty="0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GB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3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36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FD6CD-57EC-F387-9804-73D9CF153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3589021"/>
                <a:ext cx="21590635" cy="8023350"/>
              </a:xfrm>
              <a:prstGeom prst="rect">
                <a:avLst/>
              </a:prstGeom>
              <a:blipFill>
                <a:blip r:embed="rId4"/>
                <a:stretch>
                  <a:fillRect l="-988" t="-136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E10966-3BA5-AA11-E476-EEDBF9E2528D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EFA47-AEAF-90B2-C49B-123E51978613}"/>
                  </a:ext>
                </a:extLst>
              </p:cNvPr>
              <p:cNvSpPr txBox="1"/>
              <p:nvPr/>
            </p:nvSpPr>
            <p:spPr>
              <a:xfrm>
                <a:off x="20791779" y="5211637"/>
                <a:ext cx="1930718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dirty="0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4000" b="0" dirty="0">
                  <a:solidFill>
                    <a:srgbClr val="0100C8"/>
                  </a:solidFill>
                </a:endParaRPr>
              </a:p>
              <a:p>
                <a:endParaRPr lang="en-GB" sz="4000" dirty="0">
                  <a:solidFill>
                    <a:srgbClr val="0100C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000" b="0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4000" dirty="0">
                  <a:solidFill>
                    <a:srgbClr val="0100C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l-CY" sz="4000" b="1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4000" b="0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ID4096" sz="4000" dirty="0">
                  <a:solidFill>
                    <a:srgbClr val="0100C8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EFA47-AEAF-90B2-C49B-123E51978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779" y="5211637"/>
                <a:ext cx="1930718" cy="255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6C6E2EE7-FBEF-8A48-9BFB-EBEEA7BA0F6A}"/>
              </a:ext>
            </a:extLst>
          </p:cNvPr>
          <p:cNvSpPr/>
          <p:nvPr/>
        </p:nvSpPr>
        <p:spPr>
          <a:xfrm>
            <a:off x="21340386" y="4941656"/>
            <a:ext cx="1174181" cy="1248410"/>
          </a:xfrm>
          <a:prstGeom prst="mathMultiply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9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Collaborative filtering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7EAB2A-DADD-8A14-504C-2DC93AEB3FA9}"/>
                  </a:ext>
                </a:extLst>
              </p:cNvPr>
              <p:cNvSpPr txBox="1"/>
              <p:nvPr/>
            </p:nvSpPr>
            <p:spPr>
              <a:xfrm>
                <a:off x="1506220" y="4076873"/>
                <a:ext cx="21371560" cy="7555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GB" altLang="en-US" sz="4400" dirty="0">
                    <a:latin typeface="Helvetica Neue"/>
                  </a:rPr>
                  <a:t>Initialize</a:t>
                </a:r>
                <a:r>
                  <a:rPr lang="en-GB" altLang="en-US" sz="4400" b="1" dirty="0">
                    <a:latin typeface="Helvetica Neu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GB" sz="4400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GB" altLang="en-US" sz="4400" b="1" dirty="0">
                    <a:latin typeface="Helvetica Neue"/>
                  </a:rPr>
                  <a:t> </a:t>
                </a:r>
                <a:r>
                  <a:rPr lang="en-GB" altLang="en-US" sz="4400" dirty="0">
                    <a:latin typeface="Helvetica Neue"/>
                  </a:rPr>
                  <a:t>to small random values</a:t>
                </a:r>
              </a:p>
              <a:p>
                <a:pPr marL="742950" indent="-742950">
                  <a:buAutoNum type="arabicPeriod"/>
                </a:pPr>
                <a:r>
                  <a:rPr lang="en-GB" sz="4400" dirty="0">
                    <a:latin typeface="Helvetica Neue"/>
                  </a:rPr>
                  <a:t>Minimize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44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sz="4400" b="1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GB" sz="44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GB" sz="4400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sz="4400" b="1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GB" sz="4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Helvetica Neue"/>
                  </a:rPr>
                  <a:t>using gradient descent</a:t>
                </a:r>
              </a:p>
              <a:p>
                <a:pPr lvl="1"/>
                <a:r>
                  <a:rPr lang="en-GB" sz="4400" dirty="0">
                    <a:latin typeface="Helvetica Neue"/>
                  </a:rPr>
                  <a:t>Repeat:</a:t>
                </a:r>
              </a:p>
              <a:p>
                <a:pPr lvl="2"/>
                <a:r>
                  <a:rPr lang="en-GB" sz="4400" dirty="0">
                    <a:latin typeface="Helvetica Neue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4400" dirty="0">
                  <a:latin typeface="Helvetica Neue"/>
                </a:endParaRPr>
              </a:p>
              <a:p>
                <a:pPr lvl="2"/>
                <a:endParaRPr lang="el-CY" sz="4400" dirty="0">
                  <a:latin typeface="Helvetica Neue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4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400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4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4400" dirty="0">
                  <a:latin typeface="Helvetica Neue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CY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4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400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4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4400" dirty="0">
                  <a:latin typeface="Helvetica Neue"/>
                </a:endParaRPr>
              </a:p>
              <a:p>
                <a:pPr lvl="2"/>
                <a:r>
                  <a:rPr lang="en-GB" sz="4400" dirty="0">
                    <a:latin typeface="Helvetica Neue"/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7EAB2A-DADD-8A14-504C-2DC93AE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0" y="4076873"/>
                <a:ext cx="21371560" cy="7555402"/>
              </a:xfrm>
              <a:prstGeom prst="rect">
                <a:avLst/>
              </a:prstGeom>
              <a:blipFill>
                <a:blip r:embed="rId4"/>
                <a:stretch>
                  <a:fillRect l="-1027" t="-113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BAF6C2-BFED-5766-F6A4-4FF4CED9DB5D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579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Collaborative filtering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7EAB2A-DADD-8A14-504C-2DC93AEB3FA9}"/>
                  </a:ext>
                </a:extLst>
              </p:cNvPr>
              <p:cNvSpPr txBox="1"/>
              <p:nvPr/>
            </p:nvSpPr>
            <p:spPr>
              <a:xfrm>
                <a:off x="1506220" y="4076873"/>
                <a:ext cx="21371560" cy="7681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GB" altLang="en-US" sz="4400" dirty="0">
                    <a:latin typeface="Helvetica Neue"/>
                  </a:rPr>
                  <a:t>Initialize</a:t>
                </a:r>
                <a:r>
                  <a:rPr lang="en-GB" altLang="en-US" sz="4400" b="1" dirty="0">
                    <a:latin typeface="Helvetica Neu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GB" sz="4400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GB" altLang="en-US" sz="4400" b="1" dirty="0">
                    <a:latin typeface="Helvetica Neue"/>
                  </a:rPr>
                  <a:t> </a:t>
                </a:r>
                <a:r>
                  <a:rPr lang="en-GB" altLang="en-US" sz="4400" dirty="0">
                    <a:latin typeface="Helvetica Neue"/>
                  </a:rPr>
                  <a:t>to small random values</a:t>
                </a:r>
              </a:p>
              <a:p>
                <a:pPr marL="742950" indent="-742950">
                  <a:buAutoNum type="arabicPeriod"/>
                </a:pPr>
                <a:r>
                  <a:rPr lang="en-GB" sz="4400" dirty="0">
                    <a:latin typeface="Helvetica Neue"/>
                  </a:rPr>
                  <a:t>Minimize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44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sz="4400" b="1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GB" sz="44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GB" sz="4400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GB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sz="4400" b="1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GB" sz="4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Helvetica Neue"/>
                  </a:rPr>
                  <a:t>using gradient descent</a:t>
                </a:r>
              </a:p>
              <a:p>
                <a:pPr lvl="1"/>
                <a:r>
                  <a:rPr lang="en-GB" sz="4400" dirty="0">
                    <a:latin typeface="Helvetica Neue"/>
                  </a:rPr>
                  <a:t>Repeat:</a:t>
                </a:r>
              </a:p>
              <a:p>
                <a:pPr lvl="2"/>
                <a:r>
                  <a:rPr lang="en-GB" sz="4400" dirty="0">
                    <a:latin typeface="Helvetica Neue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4400" dirty="0">
                  <a:latin typeface="Helvetica Neue"/>
                </a:endParaRPr>
              </a:p>
              <a:p>
                <a:pPr lvl="2"/>
                <a:endParaRPr lang="en-GB" sz="4400" dirty="0">
                  <a:latin typeface="Helvetica Neue"/>
                </a:endParaRPr>
              </a:p>
              <a:p>
                <a:pPr lvl="2"/>
                <a:r>
                  <a:rPr lang="en-GB" sz="4400" dirty="0">
                    <a:latin typeface="Helvetica Neue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4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l-CY" sz="4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CY" sz="4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CY" sz="4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Sup>
                          <m:sSubSupPr>
                            <m:ctrlPr>
                              <a:rPr lang="el-CY" sz="4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GB" sz="4400" dirty="0">
                  <a:latin typeface="Helvetica Neue"/>
                </a:endParaRPr>
              </a:p>
              <a:p>
                <a:pPr lvl="2"/>
                <a:r>
                  <a:rPr lang="en-GB" sz="4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4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4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5"/>
                              </m:r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GB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4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l-CY" sz="4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CY" sz="4400" i="1">
                            <a:latin typeface="Cambria Math" panose="02040503050406030204" pitchFamily="18" charset="0"/>
                          </a:rPr>
                          <m:t>𝜆</m:t>
                        </m:r>
                        <m:sSubSup>
                          <m:sSubSupPr>
                            <m:ctrlPr>
                              <a:rPr lang="el-CY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CY" sz="4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GB" sz="4400" dirty="0">
                  <a:latin typeface="Helvetica Neue"/>
                </a:endParaRPr>
              </a:p>
              <a:p>
                <a:pPr marL="742950" indent="-742950">
                  <a:buFont typeface="+mj-lt"/>
                  <a:buAutoNum type="arabicPeriod"/>
                </a:pPr>
                <a:endParaRPr lang="en-GB" sz="4400" dirty="0">
                  <a:latin typeface="Helvetica Neue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GB" sz="4400" dirty="0">
                    <a:latin typeface="Helvetica Neue"/>
                  </a:rPr>
                  <a:t>For a user with parameters </a:t>
                </a:r>
                <a14:m>
                  <m:oMath xmlns:m="http://schemas.openxmlformats.org/officeDocument/2006/math">
                    <m:r>
                      <a:rPr lang="el-CY" sz="44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l-CY" sz="4400" dirty="0">
                    <a:latin typeface="Helvetica Neue"/>
                  </a:rPr>
                  <a:t> </a:t>
                </a:r>
                <a:r>
                  <a:rPr lang="en-GB" sz="4400" dirty="0">
                    <a:latin typeface="Helvetica Neue"/>
                  </a:rPr>
                  <a:t>and a movie with (learned) features </a:t>
                </a:r>
                <a14:m>
                  <m:oMath xmlns:m="http://schemas.openxmlformats.org/officeDocument/2006/math">
                    <m:r>
                      <a:rPr lang="en-GB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4400" dirty="0">
                    <a:latin typeface="Helvetica Neue"/>
                  </a:rPr>
                  <a:t>, predict a rating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l-CY" sz="4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sup>
                    </m:sSup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4400" b="1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7EAB2A-DADD-8A14-504C-2DC93AE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0" y="4076873"/>
                <a:ext cx="21371560" cy="7681975"/>
              </a:xfrm>
              <a:prstGeom prst="rect">
                <a:avLst/>
              </a:prstGeom>
              <a:blipFill>
                <a:blip r:embed="rId4"/>
                <a:stretch>
                  <a:fillRect l="-1027" t="-1111" b="-277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E9102A-4F37-54FC-D87A-97B91B0A06ED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4229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Quiz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7EAB2A-DADD-8A14-504C-2DC93AEB3FA9}"/>
              </a:ext>
            </a:extLst>
          </p:cNvPr>
          <p:cNvSpPr txBox="1"/>
          <p:nvPr/>
        </p:nvSpPr>
        <p:spPr>
          <a:xfrm>
            <a:off x="1506220" y="4381673"/>
            <a:ext cx="213715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100C8"/>
                </a:solidFill>
                <a:latin typeface="Helvetica Neue"/>
              </a:rPr>
              <a:t>Why do we consider collaborative filtering as an unsupervised learning algorithm?</a:t>
            </a:r>
          </a:p>
          <a:p>
            <a:endParaRPr lang="en-GB" sz="4400" b="1" dirty="0">
              <a:latin typeface="Helvetica Neue"/>
            </a:endParaRPr>
          </a:p>
          <a:p>
            <a:endParaRPr lang="en-GB" sz="4400" b="1" dirty="0">
              <a:latin typeface="Helvetica Neue"/>
            </a:endParaRPr>
          </a:p>
          <a:p>
            <a:r>
              <a:rPr lang="en-GB" sz="4400" dirty="0">
                <a:latin typeface="Helvetica Neue"/>
              </a:rPr>
              <a:t>Because the features are not provided by a teacher.</a:t>
            </a:r>
          </a:p>
        </p:txBody>
      </p:sp>
    </p:spTree>
    <p:extLst>
      <p:ext uri="{BB962C8B-B14F-4D97-AF65-F5344CB8AC3E}">
        <p14:creationId xmlns:p14="http://schemas.microsoft.com/office/powerpoint/2010/main" val="5524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en-US" dirty="0"/>
              <a:t>Binary Labels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9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Binary labels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9987E8-3C5C-2F98-3B1E-D3ADA602E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57689"/>
              </p:ext>
            </p:extLst>
          </p:nvPr>
        </p:nvGraphicFramePr>
        <p:xfrm>
          <a:off x="1287145" y="4291330"/>
          <a:ext cx="149643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530">
                  <a:extLst>
                    <a:ext uri="{9D8B030D-6E8A-4147-A177-3AD203B41FA5}">
                      <a16:colId xmlns:a16="http://schemas.microsoft.com/office/drawing/2014/main" val="2404021785"/>
                    </a:ext>
                  </a:extLst>
                </a:gridCol>
                <a:gridCol w="2565703">
                  <a:extLst>
                    <a:ext uri="{9D8B030D-6E8A-4147-A177-3AD203B41FA5}">
                      <a16:colId xmlns:a16="http://schemas.microsoft.com/office/drawing/2014/main" val="4211481687"/>
                    </a:ext>
                  </a:extLst>
                </a:gridCol>
                <a:gridCol w="2565703">
                  <a:extLst>
                    <a:ext uri="{9D8B030D-6E8A-4147-A177-3AD203B41FA5}">
                      <a16:colId xmlns:a16="http://schemas.microsoft.com/office/drawing/2014/main" val="838698392"/>
                    </a:ext>
                  </a:extLst>
                </a:gridCol>
                <a:gridCol w="2565703">
                  <a:extLst>
                    <a:ext uri="{9D8B030D-6E8A-4147-A177-3AD203B41FA5}">
                      <a16:colId xmlns:a16="http://schemas.microsoft.com/office/drawing/2014/main" val="2664661930"/>
                    </a:ext>
                  </a:extLst>
                </a:gridCol>
                <a:gridCol w="2565703">
                  <a:extLst>
                    <a:ext uri="{9D8B030D-6E8A-4147-A177-3AD203B41FA5}">
                      <a16:colId xmlns:a16="http://schemas.microsoft.com/office/drawing/2014/main" val="648277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Movie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Kate (1)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John (2)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Annie (3)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Steve (4)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5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Alone in the forest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Afraid of the dark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The black cave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Billy’s night off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6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The animal whisperer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1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306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9A709E-D99A-5A94-AEA0-93F9ADE5926B}"/>
              </a:ext>
            </a:extLst>
          </p:cNvPr>
          <p:cNvSpPr txBox="1"/>
          <p:nvPr/>
        </p:nvSpPr>
        <p:spPr>
          <a:xfrm>
            <a:off x="1287145" y="9011103"/>
            <a:ext cx="204701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1F1F1F"/>
                </a:solidFill>
                <a:effectLst/>
                <a:latin typeface="Helvetica Neue"/>
              </a:rPr>
              <a:t>How can we extend the collaborative filtering algorithm to work for binary labels</a:t>
            </a:r>
            <a:r>
              <a:rPr lang="en-GB" sz="4000" b="0" i="0" dirty="0">
                <a:solidFill>
                  <a:srgbClr val="1F1F1F"/>
                </a:solidFill>
                <a:effectLst/>
                <a:latin typeface="Helvetica Neue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F1F1F"/>
                </a:solidFill>
                <a:latin typeface="Helvetica Neue"/>
              </a:rPr>
              <a:t>We want to predict whether the users will like a particular item they have not yet rated.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1F1F1F"/>
                </a:solidFill>
                <a:effectLst/>
                <a:latin typeface="Helvetica Neue"/>
              </a:rPr>
              <a:t>We would like to estimate the probability of liking an item in order to decide how much to recommend these items.</a:t>
            </a:r>
            <a:endParaRPr lang="en-US" sz="4000" b="0" i="0" dirty="0">
              <a:solidFill>
                <a:srgbClr val="1F1F1F"/>
              </a:solidFill>
              <a:effectLst/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B6022-5B28-E324-F1AA-218B05244AC2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5408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Lecture 15: Recommender Systems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11011218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learn about: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What recommender systems are and the problem they solve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collaborative filtering algorithm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extend the algorithm in the case of binary labels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3000" b="0" dirty="0"/>
              <a:t>Implementation details that would make the algorithm work better in practice</a:t>
            </a:r>
            <a:endParaRPr lang="en-US" altLang="en-US" sz="3000" b="0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endParaRPr lang="en-US" altLang="en-US" sz="3000" b="0" dirty="0">
              <a:highlight>
                <a:srgbClr val="FFFF00"/>
              </a:highlight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0EE232E-80E1-35BB-09FA-91EA7C64268B}"/>
              </a:ext>
            </a:extLst>
          </p:cNvPr>
          <p:cNvSpPr>
            <a:spLocks noGrp="1"/>
          </p:cNvSpPr>
          <p:nvPr/>
        </p:nvSpPr>
        <p:spPr>
          <a:xfrm>
            <a:off x="12823370" y="6624978"/>
            <a:ext cx="10054409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Content-based filtering</a:t>
            </a:r>
          </a:p>
          <a:p>
            <a:pPr marL="514350" indent="-514350">
              <a:buAutoNum type="arabicPeriod" startAt="5"/>
            </a:pPr>
            <a:r>
              <a:rPr lang="en-US" altLang="en-US" sz="3000" b="0" dirty="0"/>
              <a:t>How to find related items among a large set</a:t>
            </a:r>
            <a:endParaRPr lang="en-US" altLang="en-US" sz="3000" b="0" dirty="0">
              <a:highlight>
                <a:srgbClr val="FFFF00"/>
              </a:highlight>
            </a:endParaRPr>
          </a:p>
          <a:p>
            <a:pPr marL="514350" indent="-514350">
              <a:buAutoNum type="arabicPeriod" startAt="5"/>
            </a:pPr>
            <a:endParaRPr lang="en-US" altLang="en-US" sz="3000" b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985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41515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Example applications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9A709E-D99A-5A94-AEA0-93F9ADE5926B}"/>
                  </a:ext>
                </a:extLst>
              </p:cNvPr>
              <p:cNvSpPr txBox="1"/>
              <p:nvPr/>
            </p:nvSpPr>
            <p:spPr>
              <a:xfrm>
                <a:off x="1329390" y="4046357"/>
                <a:ext cx="20470196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olidFill>
                      <a:srgbClr val="0100C8"/>
                    </a:solidFill>
                    <a:latin typeface="Helvetica Neue"/>
                  </a:rPr>
                  <a:t>Online shopping website</a:t>
                </a:r>
              </a:p>
              <a:p>
                <a:pPr marL="1657350" lvl="1" indent="-742950">
                  <a:buFont typeface="Wingdings" panose="05000000000000000000" pitchFamily="2" charset="2"/>
                  <a:buChar char="Ø"/>
                </a:pPr>
                <a:r>
                  <a:rPr lang="en-US" sz="4000" b="0" i="0" dirty="0">
                    <a:solidFill>
                      <a:srgbClr val="1F1F1F"/>
                    </a:solidFill>
                    <a:effectLst/>
                    <a:latin typeface="Helvetica Neue"/>
                  </a:rPr>
                  <a:t>Did user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1F1F1F"/>
                        </a:solidFill>
                        <a:effectLst/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4000" b="0" i="0" dirty="0">
                    <a:solidFill>
                      <a:srgbClr val="1F1F1F"/>
                    </a:solidFill>
                    <a:effectLst/>
                    <a:latin typeface="Helvetica Neue"/>
                  </a:rPr>
                  <a:t> purchase an item after being shown?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olidFill>
                      <a:srgbClr val="0100C8"/>
                    </a:solidFill>
                    <a:latin typeface="Helvetica Neue"/>
                  </a:rPr>
                  <a:t>Social media</a:t>
                </a:r>
              </a:p>
              <a:p>
                <a:pPr marL="1657350" lvl="1" indent="-74295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Did user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 like an item?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olidFill>
                      <a:srgbClr val="0100C8"/>
                    </a:solidFill>
                    <a:latin typeface="Helvetica Neue"/>
                  </a:rPr>
                  <a:t>Online advertising</a:t>
                </a:r>
              </a:p>
              <a:p>
                <a:pPr marL="1657350" lvl="1" indent="-74295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Did user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000" i="1" dirty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click on an item?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olidFill>
                      <a:srgbClr val="0100C8"/>
                    </a:solidFill>
                    <a:latin typeface="Helvetica Neue"/>
                  </a:rPr>
                  <a:t>Use the user behavior, instead of asking for explicit rating</a:t>
                </a:r>
              </a:p>
              <a:p>
                <a:pPr marL="1657350" lvl="1" indent="-74295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Did user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 spend at least 30sec with an item?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9A709E-D99A-5A94-AEA0-93F9ADE5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90" y="4046357"/>
                <a:ext cx="20470196" cy="5016758"/>
              </a:xfrm>
              <a:prstGeom prst="rect">
                <a:avLst/>
              </a:prstGeom>
              <a:blipFill>
                <a:blip r:embed="rId4"/>
                <a:stretch>
                  <a:fillRect l="-953" t="-2187" b="-425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7AB6022-5B28-E324-F1AA-218B05244AC2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6EB0-F289-103D-163A-B00BD564D881}"/>
              </a:ext>
            </a:extLst>
          </p:cNvPr>
          <p:cNvSpPr txBox="1"/>
          <p:nvPr/>
        </p:nvSpPr>
        <p:spPr>
          <a:xfrm>
            <a:off x="1329390" y="9384423"/>
            <a:ext cx="214861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100C8"/>
                </a:solidFill>
                <a:effectLst/>
                <a:latin typeface="Helvetica Neue"/>
              </a:rPr>
              <a:t>Meaning of ratings:</a:t>
            </a:r>
          </a:p>
          <a:p>
            <a:r>
              <a:rPr lang="en-US" sz="4000" dirty="0">
                <a:solidFill>
                  <a:srgbClr val="1F1F1F"/>
                </a:solidFill>
                <a:latin typeface="Helvetica Neue"/>
              </a:rPr>
              <a:t>1: engaged after being shown item</a:t>
            </a:r>
          </a:p>
          <a:p>
            <a:r>
              <a:rPr lang="en-US" sz="4000" b="0" i="0" dirty="0">
                <a:solidFill>
                  <a:srgbClr val="1F1F1F"/>
                </a:solidFill>
                <a:effectLst/>
                <a:latin typeface="Helvetica Neue"/>
              </a:rPr>
              <a:t>0: did not engage after being shown item</a:t>
            </a:r>
          </a:p>
          <a:p>
            <a:r>
              <a:rPr lang="en-US" sz="4000" dirty="0">
                <a:solidFill>
                  <a:srgbClr val="1F1F1F"/>
                </a:solidFill>
                <a:latin typeface="Helvetica Neue"/>
              </a:rPr>
              <a:t>?: item not yet shown</a:t>
            </a:r>
            <a:endParaRPr lang="en-US" sz="4000" b="0" i="0" dirty="0">
              <a:solidFill>
                <a:srgbClr val="1F1F1F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825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41515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From regression to binary classification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9A709E-D99A-5A94-AEA0-93F9ADE5926B}"/>
                  </a:ext>
                </a:extLst>
              </p:cNvPr>
              <p:cNvSpPr txBox="1"/>
              <p:nvPr/>
            </p:nvSpPr>
            <p:spPr>
              <a:xfrm>
                <a:off x="1329390" y="4046357"/>
                <a:ext cx="11249144" cy="5709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100C8"/>
                    </a:solidFill>
                    <a:latin typeface="Helvetica Neue"/>
                  </a:rPr>
                  <a:t>Previously</a:t>
                </a:r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:</a:t>
                </a:r>
              </a:p>
              <a:p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	Predict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000" b="1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l-CY" sz="4000" b="0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CY" sz="4000" b="0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1F1F1F"/>
                  </a:solidFill>
                  <a:latin typeface="Helvetica Neue"/>
                </a:endParaRPr>
              </a:p>
              <a:p>
                <a:endParaRPr lang="en-US" sz="4000" dirty="0">
                  <a:solidFill>
                    <a:srgbClr val="1F1F1F"/>
                  </a:solidFill>
                  <a:latin typeface="Helvetica Neue"/>
                </a:endParaRPr>
              </a:p>
              <a:p>
                <a:r>
                  <a:rPr lang="en-US" sz="4000" b="1" dirty="0">
                    <a:solidFill>
                      <a:srgbClr val="0100C8"/>
                    </a:solidFill>
                    <a:latin typeface="Helvetica Neue"/>
                  </a:rPr>
                  <a:t>For binary labels</a:t>
                </a:r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:</a:t>
                </a:r>
              </a:p>
              <a:p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	Predict that the 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000" b="0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000" dirty="0">
                  <a:solidFill>
                    <a:srgbClr val="1F1F1F"/>
                  </a:solidFill>
                  <a:latin typeface="Helvetica Neue"/>
                </a:endParaRPr>
              </a:p>
              <a:p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	is given by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40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sz="4000" b="1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l-CY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CY" sz="40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1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4000" i="1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rgbClr val="1F1F1F"/>
                  </a:solidFill>
                  <a:latin typeface="Helvetica Neue"/>
                </a:endParaRPr>
              </a:p>
              <a:p>
                <a:endParaRPr lang="en-US" sz="4000" dirty="0">
                  <a:solidFill>
                    <a:srgbClr val="1F1F1F"/>
                  </a:solidFill>
                  <a:latin typeface="Helvetica Neue"/>
                </a:endParaRPr>
              </a:p>
              <a:p>
                <a:r>
                  <a:rPr lang="en-US" sz="4000" dirty="0">
                    <a:solidFill>
                      <a:srgbClr val="1F1F1F"/>
                    </a:solidFill>
                    <a:latin typeface="Helvetica Neue"/>
                  </a:rPr>
                  <a:t>	where </a:t>
                </a:r>
                <a14:m>
                  <m:oMath xmlns:m="http://schemas.openxmlformats.org/officeDocument/2006/math">
                    <m:r>
                      <a:rPr lang="en-GB" sz="54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54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40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5400" b="0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5400" b="0" i="1" smtClean="0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5400" b="0" i="1" smtClean="0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5400" b="0" i="1" smtClean="0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5400" b="0" i="1" smtClean="0">
                                <a:solidFill>
                                  <a:srgbClr val="1F1F1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>
                  <a:solidFill>
                    <a:srgbClr val="1F1F1F"/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9A709E-D99A-5A94-AEA0-93F9ADE5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90" y="4046357"/>
                <a:ext cx="11249144" cy="5709640"/>
              </a:xfrm>
              <a:prstGeom prst="rect">
                <a:avLst/>
              </a:prstGeom>
              <a:blipFill>
                <a:blip r:embed="rId4"/>
                <a:stretch>
                  <a:fillRect l="-1897" t="-19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7AB6022-5B28-E324-F1AA-218B05244AC2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48914-F518-7ACA-D45F-A9851492996D}"/>
              </a:ext>
            </a:extLst>
          </p:cNvPr>
          <p:cNvSpPr txBox="1"/>
          <p:nvPr/>
        </p:nvSpPr>
        <p:spPr>
          <a:xfrm>
            <a:off x="14465177" y="7164254"/>
            <a:ext cx="7168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100C8"/>
                </a:solidFill>
                <a:latin typeface="Helvetica Neue"/>
              </a:rPr>
              <a:t>Logistic regression model</a:t>
            </a:r>
            <a:endParaRPr lang="LID4096" sz="4000" b="1" dirty="0">
              <a:solidFill>
                <a:srgbClr val="01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41515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Cost function for binary application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9A709E-D99A-5A94-AEA0-93F9ADE5926B}"/>
                  </a:ext>
                </a:extLst>
              </p:cNvPr>
              <p:cNvSpPr txBox="1"/>
              <p:nvPr/>
            </p:nvSpPr>
            <p:spPr>
              <a:xfrm>
                <a:off x="1329389" y="3952573"/>
                <a:ext cx="21548391" cy="8318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dirty="0">
                    <a:latin typeface="Helvetica Neue"/>
                  </a:rPr>
                  <a:t>Need to modify the cost function from the squared error to the binary cross-entropy error</a:t>
                </a:r>
              </a:p>
              <a:p>
                <a:endParaRPr lang="en-GB" sz="4000" dirty="0">
                  <a:latin typeface="Helvetica Neue"/>
                </a:endParaRPr>
              </a:p>
              <a:p>
                <a:r>
                  <a:rPr lang="en-GB" sz="4000" b="1" dirty="0">
                    <a:latin typeface="Helvetica Neue"/>
                  </a:rPr>
                  <a:t>Previous cost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0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0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0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0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000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sz="4000" b="1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GB" sz="4000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4000" b="1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GB" sz="4000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b="1" i="1" dirty="0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sz="4000" i="1" dirty="0">
                                              <a:solidFill>
                                                <a:srgbClr val="0100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4000" i="1" dirty="0">
                                              <a:solidFill>
                                                <a:srgbClr val="0100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sz="4000" i="1" dirty="0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sz="40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GB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sz="4000" dirty="0">
                  <a:latin typeface="Helvetica Neue"/>
                </a:endParaRPr>
              </a:p>
              <a:p>
                <a:endParaRPr lang="en-GB" sz="4000" dirty="0">
                  <a:latin typeface="Helvetica Neue"/>
                </a:endParaRPr>
              </a:p>
              <a:p>
                <a:r>
                  <a:rPr lang="en-GB" sz="4000" b="1" dirty="0">
                    <a:latin typeface="Helvetica Neue"/>
                  </a:rPr>
                  <a:t>Loss for binary labels</a:t>
                </a:r>
                <a:r>
                  <a:rPr lang="en-GB" sz="4000" dirty="0">
                    <a:latin typeface="Helvetica Neue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b="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latin typeface="Helvetica Neue"/>
                </a:endParaRPr>
              </a:p>
              <a:p>
                <a:endParaRPr lang="en-US" sz="4000" dirty="0"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0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0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0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GB" sz="4000" i="1" dirty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GB" sz="4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0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i="1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r>
                            <a:rPr lang="en-GB" sz="400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d>
                            <m:dPr>
                              <m:ctrlP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4000" i="1">
                                          <a:solidFill>
                                            <a:srgbClr val="0100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9A709E-D99A-5A94-AEA0-93F9ADE5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89" y="3952573"/>
                <a:ext cx="21548391" cy="8318046"/>
              </a:xfrm>
              <a:prstGeom prst="rect">
                <a:avLst/>
              </a:prstGeom>
              <a:blipFill>
                <a:blip r:embed="rId4"/>
                <a:stretch>
                  <a:fillRect l="-990" t="-13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7AB6022-5B28-E324-F1AA-218B05244AC2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C87648-0500-D4B2-E15E-473088546A2D}"/>
                  </a:ext>
                </a:extLst>
              </p:cNvPr>
              <p:cNvSpPr txBox="1"/>
              <p:nvPr/>
            </p:nvSpPr>
            <p:spPr>
              <a:xfrm>
                <a:off x="9827128" y="5166933"/>
                <a:ext cx="1737360" cy="733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400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LID4096" sz="4000" dirty="0">
                  <a:solidFill>
                    <a:srgbClr val="0100C8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C87648-0500-D4B2-E15E-473088546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28" y="5166933"/>
                <a:ext cx="1737360" cy="733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F3341CB1-017F-46BB-9673-15940014FCA6}"/>
              </a:ext>
            </a:extLst>
          </p:cNvPr>
          <p:cNvSpPr/>
          <p:nvPr/>
        </p:nvSpPr>
        <p:spPr>
          <a:xfrm rot="16200000">
            <a:off x="10418462" y="5149317"/>
            <a:ext cx="400109" cy="1891941"/>
          </a:xfrm>
          <a:prstGeom prst="rightBrace">
            <a:avLst/>
          </a:prstGeom>
          <a:ln w="57150">
            <a:solidFill>
              <a:srgbClr val="01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C3C84-266B-EC7E-EF7F-2A923B3DD08B}"/>
                  </a:ext>
                </a:extLst>
              </p:cNvPr>
              <p:cNvSpPr txBox="1"/>
              <p:nvPr/>
            </p:nvSpPr>
            <p:spPr>
              <a:xfrm>
                <a:off x="10695808" y="8036444"/>
                <a:ext cx="5533292" cy="79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4000" i="1" smtClean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GB" sz="4000" b="1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sz="4000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1" i="1" dirty="0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000" i="1" dirty="0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i="1" dirty="0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LID4096" sz="4000" dirty="0">
                  <a:solidFill>
                    <a:srgbClr val="0100C8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C3C84-266B-EC7E-EF7F-2A923B3DD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808" y="8036444"/>
                <a:ext cx="5533292" cy="799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FA932CF-506F-3EBE-7591-AA7544D5BD16}"/>
              </a:ext>
            </a:extLst>
          </p:cNvPr>
          <p:cNvSpPr txBox="1"/>
          <p:nvPr/>
        </p:nvSpPr>
        <p:spPr>
          <a:xfrm>
            <a:off x="18257405" y="8855136"/>
            <a:ext cx="5017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Helvetica Neue"/>
              </a:rPr>
              <a:t>Loss for single example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93A86B-557C-977B-E564-A2EA39AB58AD}"/>
              </a:ext>
            </a:extLst>
          </p:cNvPr>
          <p:cNvCxnSpPr/>
          <p:nvPr/>
        </p:nvCxnSpPr>
        <p:spPr>
          <a:xfrm flipH="1">
            <a:off x="16229100" y="9167446"/>
            <a:ext cx="19885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35280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Mean Normalization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2191D-80ED-ECA3-CBE3-5ED67AE4D8C9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50DF1-4789-FD91-747B-E5D4A57F070E}"/>
              </a:ext>
            </a:extLst>
          </p:cNvPr>
          <p:cNvSpPr txBox="1"/>
          <p:nvPr/>
        </p:nvSpPr>
        <p:spPr>
          <a:xfrm>
            <a:off x="1308267" y="8631815"/>
            <a:ext cx="215483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Suppose that a new user arrives who has not rated any movies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The optimization objective would most likely predict a rating of 0 for all movies, because the new user’s ratings do not have any contribution in the squared error function.</a:t>
            </a:r>
          </a:p>
          <a:p>
            <a:endParaRPr lang="en-GB" sz="4000" dirty="0">
              <a:latin typeface="Helvetica Neu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1CBEB5-3485-F280-905D-820787880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75482"/>
              </p:ext>
            </p:extLst>
          </p:nvPr>
        </p:nvGraphicFramePr>
        <p:xfrm>
          <a:off x="1287145" y="4148307"/>
          <a:ext cx="1732909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637">
                  <a:extLst>
                    <a:ext uri="{9D8B030D-6E8A-4147-A177-3AD203B41FA5}">
                      <a16:colId xmlns:a16="http://schemas.microsoft.com/office/drawing/2014/main" val="2404021785"/>
                    </a:ext>
                  </a:extLst>
                </a:gridCol>
                <a:gridCol w="2536292">
                  <a:extLst>
                    <a:ext uri="{9D8B030D-6E8A-4147-A177-3AD203B41FA5}">
                      <a16:colId xmlns:a16="http://schemas.microsoft.com/office/drawing/2014/main" val="4211481687"/>
                    </a:ext>
                  </a:extLst>
                </a:gridCol>
                <a:gridCol w="2536292">
                  <a:extLst>
                    <a:ext uri="{9D8B030D-6E8A-4147-A177-3AD203B41FA5}">
                      <a16:colId xmlns:a16="http://schemas.microsoft.com/office/drawing/2014/main" val="838698392"/>
                    </a:ext>
                  </a:extLst>
                </a:gridCol>
                <a:gridCol w="2536292">
                  <a:extLst>
                    <a:ext uri="{9D8B030D-6E8A-4147-A177-3AD203B41FA5}">
                      <a16:colId xmlns:a16="http://schemas.microsoft.com/office/drawing/2014/main" val="2664661930"/>
                    </a:ext>
                  </a:extLst>
                </a:gridCol>
                <a:gridCol w="2536292">
                  <a:extLst>
                    <a:ext uri="{9D8B030D-6E8A-4147-A177-3AD203B41FA5}">
                      <a16:colId xmlns:a16="http://schemas.microsoft.com/office/drawing/2014/main" val="648277396"/>
                    </a:ext>
                  </a:extLst>
                </a:gridCol>
                <a:gridCol w="2536292">
                  <a:extLst>
                    <a:ext uri="{9D8B030D-6E8A-4147-A177-3AD203B41FA5}">
                      <a16:colId xmlns:a16="http://schemas.microsoft.com/office/drawing/2014/main" val="1602468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Movie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Kate (1)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John (2)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Annie (3)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Steve (4)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Emily (5)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5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Alone in the forest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5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5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2D64"/>
                          </a:solidFill>
                          <a:latin typeface="Helvetica Neue"/>
                        </a:rPr>
                        <a:t>?</a:t>
                      </a:r>
                      <a:endParaRPr lang="LID4096" dirty="0">
                        <a:solidFill>
                          <a:srgbClr val="FF2D64"/>
                        </a:solidFill>
                        <a:latin typeface="Helvetica Neue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Afraid of the dark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5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2D64"/>
                          </a:solidFill>
                          <a:latin typeface="Helvetica Neue"/>
                        </a:rPr>
                        <a:t>?</a:t>
                      </a:r>
                      <a:endParaRPr lang="LID4096" dirty="0">
                        <a:solidFill>
                          <a:srgbClr val="FF2D64"/>
                        </a:solidFill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The black cave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4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?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2D64"/>
                          </a:solidFill>
                          <a:latin typeface="Helvetica Neue"/>
                        </a:rPr>
                        <a:t>?</a:t>
                      </a:r>
                      <a:endParaRPr lang="LID4096" dirty="0">
                        <a:solidFill>
                          <a:srgbClr val="FF2D64"/>
                        </a:solidFill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Billy’s night off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5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4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2D64"/>
                          </a:solidFill>
                          <a:latin typeface="Helvetica Neue"/>
                        </a:rPr>
                        <a:t>?</a:t>
                      </a:r>
                      <a:endParaRPr lang="LID4096" dirty="0">
                        <a:solidFill>
                          <a:srgbClr val="FF2D64"/>
                        </a:solidFill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6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Helvetica Neue"/>
                        </a:rPr>
                        <a:t>The animal whisperer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5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 Neue"/>
                        </a:rPr>
                        <a:t>0</a:t>
                      </a:r>
                      <a:endParaRPr lang="LID4096" dirty="0"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2D64"/>
                          </a:solidFill>
                          <a:latin typeface="Helvetica Neue"/>
                        </a:rPr>
                        <a:t>?</a:t>
                      </a:r>
                      <a:endParaRPr lang="LID4096" dirty="0">
                        <a:solidFill>
                          <a:srgbClr val="FF2D64"/>
                        </a:solidFill>
                        <a:latin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3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Mean Normalization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2191D-80ED-ECA3-CBE3-5ED67AE4D8C9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C50DF1-4789-FD91-747B-E5D4A57F070E}"/>
                  </a:ext>
                </a:extLst>
              </p:cNvPr>
              <p:cNvSpPr txBox="1"/>
              <p:nvPr/>
            </p:nvSpPr>
            <p:spPr>
              <a:xfrm>
                <a:off x="1310591" y="8980739"/>
                <a:ext cx="17610455" cy="1980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dirty="0">
                    <a:latin typeface="Helvetica Neue"/>
                  </a:rPr>
                  <a:t>For user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4000" dirty="0">
                    <a:latin typeface="Helvetica Neue"/>
                  </a:rPr>
                  <a:t> on movie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4000" dirty="0">
                    <a:latin typeface="Helvetica Neue"/>
                  </a:rPr>
                  <a:t> predict: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000" b="1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000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000" b="1" i="1">
                        <a:solidFill>
                          <a:srgbClr val="0100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4000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000" i="1" dirty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i="1" dirty="0">
                                <a:solidFill>
                                  <a:srgbClr val="0100C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GB" sz="4000" b="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4000" b="0" i="1" dirty="0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CY" sz="4000" b="0" i="1" dirty="0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4000" b="0" i="1" dirty="0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4000" dirty="0">
                  <a:latin typeface="Helvetica Neue"/>
                </a:endParaRPr>
              </a:p>
              <a:p>
                <a:endParaRPr lang="en-GB" sz="4000" dirty="0">
                  <a:latin typeface="Helvetica Neue"/>
                </a:endParaRPr>
              </a:p>
              <a:p>
                <a:r>
                  <a:rPr lang="en-GB" sz="4000" dirty="0">
                    <a:latin typeface="Helvetica Neue"/>
                  </a:rPr>
                  <a:t>New user’s predicted ratings would be the mean of the ratings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C50DF1-4789-FD91-747B-E5D4A57F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91" y="8980739"/>
                <a:ext cx="17610455" cy="1980735"/>
              </a:xfrm>
              <a:prstGeom prst="rect">
                <a:avLst/>
              </a:prstGeom>
              <a:blipFill>
                <a:blip r:embed="rId5"/>
                <a:stretch>
                  <a:fillRect l="-1246" t="-3385" b="-1230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1CBEB5-3485-F280-905D-820787880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28752"/>
              </p:ext>
            </p:extLst>
          </p:nvPr>
        </p:nvGraphicFramePr>
        <p:xfrm>
          <a:off x="3660950" y="4440286"/>
          <a:ext cx="46681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35">
                  <a:extLst>
                    <a:ext uri="{9D8B030D-6E8A-4147-A177-3AD203B41FA5}">
                      <a16:colId xmlns:a16="http://schemas.microsoft.com/office/drawing/2014/main" val="4211481687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838698392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2664661930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648277396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1602468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6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306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B43465-2E36-30C4-C34D-1167D93D627C}"/>
              </a:ext>
            </a:extLst>
          </p:cNvPr>
          <p:cNvSpPr txBox="1"/>
          <p:nvPr/>
        </p:nvSpPr>
        <p:spPr>
          <a:xfrm>
            <a:off x="1287145" y="5717321"/>
            <a:ext cx="3144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Helvetica Neue"/>
              </a:rPr>
              <a:t>Ratings = </a:t>
            </a:r>
            <a:endParaRPr lang="LID4096" dirty="0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1BA2BB11-4E81-92F8-7E57-12061614BB87}"/>
              </a:ext>
            </a:extLst>
          </p:cNvPr>
          <p:cNvSpPr/>
          <p:nvPr/>
        </p:nvSpPr>
        <p:spPr>
          <a:xfrm>
            <a:off x="3615972" y="4253328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44E4C2CC-24F6-D147-0700-71C2BD44B55D}"/>
              </a:ext>
            </a:extLst>
          </p:cNvPr>
          <p:cNvSpPr/>
          <p:nvPr/>
        </p:nvSpPr>
        <p:spPr>
          <a:xfrm rot="10800000">
            <a:off x="8129114" y="4253327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7B3C9D5-50CC-220D-C859-D37398400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76699"/>
              </p:ext>
            </p:extLst>
          </p:nvPr>
        </p:nvGraphicFramePr>
        <p:xfrm>
          <a:off x="10437932" y="4440286"/>
          <a:ext cx="139606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062">
                  <a:extLst>
                    <a:ext uri="{9D8B030D-6E8A-4147-A177-3AD203B41FA5}">
                      <a16:colId xmlns:a16="http://schemas.microsoft.com/office/drawing/2014/main" val="40572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3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1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3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5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1.25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79196"/>
                  </a:ext>
                </a:extLst>
              </a:tr>
            </a:tbl>
          </a:graphicData>
        </a:graphic>
      </p:graphicFrame>
      <p:sp>
        <p:nvSpPr>
          <p:cNvPr id="14" name="Left Bracket 13">
            <a:extLst>
              <a:ext uri="{FF2B5EF4-FFF2-40B4-BE49-F238E27FC236}">
                <a16:creationId xmlns:a16="http://schemas.microsoft.com/office/drawing/2014/main" id="{8A52E50B-F900-B3A7-D79F-437511ADE816}"/>
              </a:ext>
            </a:extLst>
          </p:cNvPr>
          <p:cNvSpPr/>
          <p:nvPr/>
        </p:nvSpPr>
        <p:spPr>
          <a:xfrm rot="10800000">
            <a:off x="11616365" y="4253328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E949FD05-5BFF-AB3F-A391-D9FB0066FC43}"/>
              </a:ext>
            </a:extLst>
          </p:cNvPr>
          <p:cNvSpPr/>
          <p:nvPr/>
        </p:nvSpPr>
        <p:spPr>
          <a:xfrm>
            <a:off x="10474696" y="4253328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8F5DAF-268F-041A-A4CB-A8B77C56008F}"/>
                  </a:ext>
                </a:extLst>
              </p:cNvPr>
              <p:cNvSpPr txBox="1"/>
              <p:nvPr/>
            </p:nvSpPr>
            <p:spPr>
              <a:xfrm>
                <a:off x="9384650" y="5717321"/>
                <a:ext cx="128341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CY" sz="36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3600" dirty="0">
                    <a:latin typeface="Helvetica Neue"/>
                  </a:rPr>
                  <a:t> =</a:t>
                </a:r>
                <a:endParaRPr lang="LID4096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8F5DAF-268F-041A-A4CB-A8B77C56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50" y="5717321"/>
                <a:ext cx="1283414" cy="646331"/>
              </a:xfrm>
              <a:prstGeom prst="rect">
                <a:avLst/>
              </a:prstGeom>
              <a:blipFill>
                <a:blip r:embed="rId6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255655-E77D-2EFD-5BC8-447F47289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33958"/>
              </p:ext>
            </p:extLst>
          </p:nvPr>
        </p:nvGraphicFramePr>
        <p:xfrm>
          <a:off x="16584327" y="4441213"/>
          <a:ext cx="63384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687">
                  <a:extLst>
                    <a:ext uri="{9D8B030D-6E8A-4147-A177-3AD203B41FA5}">
                      <a16:colId xmlns:a16="http://schemas.microsoft.com/office/drawing/2014/main" val="4211481687"/>
                    </a:ext>
                  </a:extLst>
                </a:gridCol>
                <a:gridCol w="1267687">
                  <a:extLst>
                    <a:ext uri="{9D8B030D-6E8A-4147-A177-3AD203B41FA5}">
                      <a16:colId xmlns:a16="http://schemas.microsoft.com/office/drawing/2014/main" val="838698392"/>
                    </a:ext>
                  </a:extLst>
                </a:gridCol>
                <a:gridCol w="1267687">
                  <a:extLst>
                    <a:ext uri="{9D8B030D-6E8A-4147-A177-3AD203B41FA5}">
                      <a16:colId xmlns:a16="http://schemas.microsoft.com/office/drawing/2014/main" val="2664661930"/>
                    </a:ext>
                  </a:extLst>
                </a:gridCol>
                <a:gridCol w="1267687">
                  <a:extLst>
                    <a:ext uri="{9D8B030D-6E8A-4147-A177-3AD203B41FA5}">
                      <a16:colId xmlns:a16="http://schemas.microsoft.com/office/drawing/2014/main" val="648277396"/>
                    </a:ext>
                  </a:extLst>
                </a:gridCol>
                <a:gridCol w="1267687">
                  <a:extLst>
                    <a:ext uri="{9D8B030D-6E8A-4147-A177-3AD203B41FA5}">
                      <a16:colId xmlns:a16="http://schemas.microsoft.com/office/drawing/2014/main" val="1602468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-2.5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-2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-2.25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-2.25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2.75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1.75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6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-1.25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-1.25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3.75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-1.25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3065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8756380-9439-6040-D630-DCE82D847E40}"/>
              </a:ext>
            </a:extLst>
          </p:cNvPr>
          <p:cNvSpPr txBox="1"/>
          <p:nvPr/>
        </p:nvSpPr>
        <p:spPr>
          <a:xfrm>
            <a:off x="13389794" y="5441249"/>
            <a:ext cx="2544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Helvetica Neue"/>
              </a:rPr>
              <a:t>Normalized</a:t>
            </a:r>
          </a:p>
          <a:p>
            <a:pPr algn="ctr"/>
            <a:r>
              <a:rPr lang="en-GB" sz="3600" dirty="0">
                <a:latin typeface="Helvetica Neue"/>
              </a:rPr>
              <a:t>Ratings</a:t>
            </a:r>
            <a:endParaRPr lang="LID4096" dirty="0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4F01AEC5-0866-0545-B56F-F98501D0992F}"/>
              </a:ext>
            </a:extLst>
          </p:cNvPr>
          <p:cNvSpPr/>
          <p:nvPr/>
        </p:nvSpPr>
        <p:spPr>
          <a:xfrm>
            <a:off x="16570333" y="4254255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BF3060B2-DD78-AD20-6401-9EEF890FA95D}"/>
              </a:ext>
            </a:extLst>
          </p:cNvPr>
          <p:cNvSpPr/>
          <p:nvPr/>
        </p:nvSpPr>
        <p:spPr>
          <a:xfrm rot="10800000">
            <a:off x="22513687" y="4254255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0576D-E541-0121-4D80-A0DB74640AE3}"/>
              </a:ext>
            </a:extLst>
          </p:cNvPr>
          <p:cNvSpPr txBox="1"/>
          <p:nvPr/>
        </p:nvSpPr>
        <p:spPr>
          <a:xfrm>
            <a:off x="15961696" y="5718248"/>
            <a:ext cx="622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Helvetica Neue"/>
              </a:rPr>
              <a:t>=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7DCD1B-1B0F-37C9-1FF8-D4C341B74B07}"/>
                  </a:ext>
                </a:extLst>
              </p:cNvPr>
              <p:cNvSpPr txBox="1"/>
              <p:nvPr/>
            </p:nvSpPr>
            <p:spPr>
              <a:xfrm>
                <a:off x="18298253" y="8193732"/>
                <a:ext cx="29105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600" dirty="0">
                    <a:latin typeface="Helvetica Neue"/>
                  </a:rPr>
                  <a:t>Ratings - </a:t>
                </a:r>
                <a14:m>
                  <m:oMath xmlns:m="http://schemas.openxmlformats.org/officeDocument/2006/math">
                    <m:r>
                      <a:rPr lang="el-CY" sz="36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7DCD1B-1B0F-37C9-1FF8-D4C341B74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253" y="8193732"/>
                <a:ext cx="2910581" cy="646331"/>
              </a:xfrm>
              <a:prstGeom prst="rect">
                <a:avLst/>
              </a:prstGeom>
              <a:blipFill>
                <a:blip r:embed="rId7"/>
                <a:stretch>
                  <a:fillRect l="-6499" t="-16038" b="-330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5" grpId="0" animBg="1"/>
      <p:bldP spid="17" grpId="0"/>
      <p:bldP spid="19" grpId="0"/>
      <p:bldP spid="20" grpId="0" animBg="1"/>
      <p:bldP spid="21" grpId="0" animBg="1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Mean Normalization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2191D-80ED-ECA3-CBE3-5ED67AE4D8C9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50DF1-4789-FD91-747B-E5D4A57F070E}"/>
              </a:ext>
            </a:extLst>
          </p:cNvPr>
          <p:cNvSpPr txBox="1"/>
          <p:nvPr/>
        </p:nvSpPr>
        <p:spPr>
          <a:xfrm>
            <a:off x="1287145" y="4365640"/>
            <a:ext cx="215906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Normalizing the rows is the most common case for this application: when a new user arrives, provide them with reasonable ratings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We could normalize the columns, which is what we would do when a new movie arrives with no ratings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However, such movies should not be recommended initially to many users, as we do not know much about them, so it makes more sense to normalize the rows.</a:t>
            </a:r>
          </a:p>
        </p:txBody>
      </p:sp>
    </p:spTree>
    <p:extLst>
      <p:ext uri="{BB962C8B-B14F-4D97-AF65-F5344CB8AC3E}">
        <p14:creationId xmlns:p14="http://schemas.microsoft.com/office/powerpoint/2010/main" val="15207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Vectorized implementation of predicted ratings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821E4-CD2B-747A-3C10-85577869E757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4B735-8127-9182-E502-0C1EF289952F}"/>
                  </a:ext>
                </a:extLst>
              </p:cNvPr>
              <p:cNvSpPr txBox="1"/>
              <p:nvPr/>
            </p:nvSpPr>
            <p:spPr>
              <a:xfrm>
                <a:off x="11300086" y="5092441"/>
                <a:ext cx="11577694" cy="2048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000" dirty="0">
                    <a:latin typeface="Helvetica Neue"/>
                  </a:rPr>
                  <a:t>Predicted ratings: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GB" sz="40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CY" sz="40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r>
                                          <a:rPr lang="en-GB" sz="4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4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sz="4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GB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0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0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40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e>
                                    <m: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CY" sz="4000" b="1" i="1" dirty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4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4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4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  <m: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GB" sz="4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0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  <m:r>
                                      <a:rPr lang="en-GB" sz="4000" b="0" i="1" smtClean="0">
                                        <a:latin typeface="Cambria Math" panose="02040503050406030204" pitchFamily="18" charset="0"/>
                                      </a:rPr>
                                      <m:t>         </m:t>
                                    </m:r>
                                  </m:e>
                                  <m:e>
                                    <m: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  <m:r>
                                      <a:rPr lang="en-GB" sz="4000" b="0" i="1" smtClean="0">
                                        <a:latin typeface="Cambria Math" panose="02040503050406030204" pitchFamily="18" charset="0"/>
                                      </a:rPr>
                                      <m:t>           </m:t>
                                    </m:r>
                                  </m:e>
                                  <m:e>
                                    <m:r>
                                      <a:rPr lang="en-GB" sz="40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CY" sz="4000" b="1" i="1" dirty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  <m:r>
                                      <a:rPr lang="en-GB" sz="4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0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40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40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40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e>
                                  <m:e>
                                    <m:r>
                                      <a:rPr lang="en-GB" sz="4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CY" sz="4000" b="1" i="1" dirty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  <m: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GB" sz="4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GB" sz="4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0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40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40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40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4B735-8127-9182-E502-0C1EF2899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086" y="5092441"/>
                <a:ext cx="11577694" cy="2048766"/>
              </a:xfrm>
              <a:prstGeom prst="rect">
                <a:avLst/>
              </a:prstGeom>
              <a:blipFill>
                <a:blip r:embed="rId5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1C3F66-4846-DF55-98AA-8B8438DC6C4A}"/>
              </a:ext>
            </a:extLst>
          </p:cNvPr>
          <p:cNvGraphicFramePr>
            <a:graphicFrameLocks noGrp="1"/>
          </p:cNvGraphicFramePr>
          <p:nvPr/>
        </p:nvGraphicFramePr>
        <p:xfrm>
          <a:off x="2934121" y="4557516"/>
          <a:ext cx="46681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35">
                  <a:extLst>
                    <a:ext uri="{9D8B030D-6E8A-4147-A177-3AD203B41FA5}">
                      <a16:colId xmlns:a16="http://schemas.microsoft.com/office/drawing/2014/main" val="4211481687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838698392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2664661930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648277396"/>
                    </a:ext>
                  </a:extLst>
                </a:gridCol>
                <a:gridCol w="933635">
                  <a:extLst>
                    <a:ext uri="{9D8B030D-6E8A-4147-A177-3AD203B41FA5}">
                      <a16:colId xmlns:a16="http://schemas.microsoft.com/office/drawing/2014/main" val="1602468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6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Helvetica Neue"/>
                        </a:rPr>
                        <a:t>5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Helvetica Neue"/>
                        </a:rPr>
                        <a:t>?</a:t>
                      </a:r>
                      <a:endParaRPr lang="LID4096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306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87204A-F0A2-8CD6-1EE3-CBCEF8F1594D}"/>
              </a:ext>
            </a:extLst>
          </p:cNvPr>
          <p:cNvSpPr txBox="1"/>
          <p:nvPr/>
        </p:nvSpPr>
        <p:spPr>
          <a:xfrm>
            <a:off x="1594340" y="5834552"/>
            <a:ext cx="2110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Helvetica Neue"/>
              </a:rPr>
              <a:t>Y = </a:t>
            </a:r>
            <a:endParaRPr lang="LID4096" dirty="0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A0F3714E-4126-8FBC-B8C5-5AD3C9AAB21A}"/>
              </a:ext>
            </a:extLst>
          </p:cNvPr>
          <p:cNvSpPr/>
          <p:nvPr/>
        </p:nvSpPr>
        <p:spPr>
          <a:xfrm>
            <a:off x="2889143" y="4370558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0D9FC6FB-22EB-2648-FBA9-F6F68AF4C741}"/>
              </a:ext>
            </a:extLst>
          </p:cNvPr>
          <p:cNvSpPr/>
          <p:nvPr/>
        </p:nvSpPr>
        <p:spPr>
          <a:xfrm rot="10800000">
            <a:off x="7402285" y="4370557"/>
            <a:ext cx="244990" cy="3574317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4EF58-5B46-7C2E-DAC4-918F96080D16}"/>
                  </a:ext>
                </a:extLst>
              </p:cNvPr>
              <p:cNvSpPr txBox="1"/>
              <p:nvPr/>
            </p:nvSpPr>
            <p:spPr>
              <a:xfrm>
                <a:off x="1287145" y="9423580"/>
                <a:ext cx="9536220" cy="2586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4400" b="1" i="1" dirty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sz="4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4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4400" b="1" i="1" dirty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sz="4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4400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4400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4400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4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4EF58-5B46-7C2E-DAC4-918F96080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9423580"/>
                <a:ext cx="9536220" cy="25868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A5A14A-FA41-C24E-836F-ED268BB70011}"/>
                  </a:ext>
                </a:extLst>
              </p:cNvPr>
              <p:cNvSpPr txBox="1"/>
              <p:nvPr/>
            </p:nvSpPr>
            <p:spPr>
              <a:xfrm>
                <a:off x="4076003" y="8519219"/>
                <a:ext cx="3061884" cy="84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GB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  <m:sup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p>
                      </m:sSubSup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A5A14A-FA41-C24E-836F-ED268BB70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03" y="8519219"/>
                <a:ext cx="3061884" cy="847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6BD775-6FAF-EB33-6E90-BD91C2E4C41F}"/>
                  </a:ext>
                </a:extLst>
              </p:cNvPr>
              <p:cNvSpPr txBox="1"/>
              <p:nvPr/>
            </p:nvSpPr>
            <p:spPr>
              <a:xfrm>
                <a:off x="15367161" y="8519219"/>
                <a:ext cx="3061884" cy="84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4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d>
                            <m:d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GB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  <m:sup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p>
                      </m:sSubSup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6BD775-6FAF-EB33-6E90-BD91C2E4C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161" y="8519219"/>
                <a:ext cx="3061884" cy="847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898976-16FB-41E9-5876-02644A1C83FC}"/>
                  </a:ext>
                </a:extLst>
              </p:cNvPr>
              <p:cNvSpPr txBox="1"/>
              <p:nvPr/>
            </p:nvSpPr>
            <p:spPr>
              <a:xfrm>
                <a:off x="12578534" y="10266696"/>
                <a:ext cx="7729463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CY" sz="4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GB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4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CY" sz="4400" b="1" i="1" dirty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4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  <m:sup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898976-16FB-41E9-5876-02644A1C8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34" y="10266696"/>
                <a:ext cx="7729463" cy="900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410F98-E2D3-AE78-455C-3B655AA2918E}"/>
                  </a:ext>
                </a:extLst>
              </p:cNvPr>
              <p:cNvSpPr txBox="1"/>
              <p:nvPr/>
            </p:nvSpPr>
            <p:spPr>
              <a:xfrm>
                <a:off x="9620180" y="7986364"/>
                <a:ext cx="4531248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rgbClr val="FF2D64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l-CY" sz="4400">
                          <a:solidFill>
                            <a:srgbClr val="FF2D6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GB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410F98-E2D3-AE78-455C-3B655AA29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180" y="7986364"/>
                <a:ext cx="4531248" cy="900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3E4E4C-8B5C-C731-8E5B-911B0AF49349}"/>
                  </a:ext>
                </a:extLst>
              </p:cNvPr>
              <p:cNvSpPr txBox="1"/>
              <p:nvPr/>
            </p:nvSpPr>
            <p:spPr>
              <a:xfrm>
                <a:off x="7556229" y="5774321"/>
                <a:ext cx="3199629" cy="90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3E4E4C-8B5C-C731-8E5B-911B0AF49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229" y="5774321"/>
                <a:ext cx="3199629" cy="9006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5D019C-EBFB-67F0-1192-D6B39A4EE82D}"/>
              </a:ext>
            </a:extLst>
          </p:cNvPr>
          <p:cNvCxnSpPr>
            <a:cxnSpLocks/>
          </p:cNvCxnSpPr>
          <p:nvPr/>
        </p:nvCxnSpPr>
        <p:spPr>
          <a:xfrm flipH="1">
            <a:off x="12674278" y="6480883"/>
            <a:ext cx="385230" cy="1181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 animBg="1"/>
      <p:bldP spid="10" grpId="0" animBg="1"/>
      <p:bldP spid="12" grpId="0"/>
      <p:bldP spid="14" grpId="0"/>
      <p:bldP spid="15" grpId="0"/>
      <p:bldP spid="16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Finding related items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821E4-CD2B-747A-3C10-85577869E757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4B735-8127-9182-E502-0C1EF289952F}"/>
                  </a:ext>
                </a:extLst>
              </p:cNvPr>
              <p:cNvSpPr txBox="1"/>
              <p:nvPr/>
            </p:nvSpPr>
            <p:spPr>
              <a:xfrm>
                <a:off x="1287145" y="4365640"/>
                <a:ext cx="21590635" cy="6966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4000" dirty="0">
                    <a:latin typeface="Helvetica Neue"/>
                  </a:rPr>
                  <a:t>When using collaborative filtering, the features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4000" dirty="0">
                    <a:latin typeface="Helvetica Neue"/>
                  </a:rPr>
                  <a:t> of item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4000" dirty="0">
                    <a:latin typeface="Helvetica Neue"/>
                  </a:rPr>
                  <a:t> are hard to interpret</a:t>
                </a:r>
              </a:p>
              <a:p>
                <a:pPr marL="1485900" lvl="1" indent="-571500">
                  <a:buFont typeface="Arial" panose="020B0604020202020204" pitchFamily="34" charset="0"/>
                  <a:buChar char="•"/>
                </a:pPr>
                <a:r>
                  <a:rPr lang="en-GB" sz="4000" dirty="0">
                    <a:latin typeface="Helvetica Neue"/>
                  </a:rPr>
                  <a:t>In the example, we had features such as whether a movie is a thriller or a comedy, however, we cannot easily look at individual features,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4000" dirty="0">
                    <a:latin typeface="Helvetica Neue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>
                    <a:latin typeface="Helvetica Neue"/>
                  </a:rPr>
                  <a:t> and understand what they are about</a:t>
                </a:r>
              </a:p>
              <a:p>
                <a:pPr marL="1485900" lvl="1" indent="-571500">
                  <a:buFont typeface="Arial" panose="020B0604020202020204" pitchFamily="34" charset="0"/>
                  <a:buChar char="•"/>
                </a:pPr>
                <a:r>
                  <a:rPr lang="en-GB" sz="4000" dirty="0">
                    <a:latin typeface="Helvetica Neue"/>
                  </a:rPr>
                  <a:t>Nonetheless, collectively the features convey some </a:t>
                </a:r>
                <a:r>
                  <a:rPr lang="en-GB" sz="4000" dirty="0">
                    <a:solidFill>
                      <a:srgbClr val="0100C8"/>
                    </a:solidFill>
                    <a:latin typeface="Helvetica Neue"/>
                  </a:rPr>
                  <a:t>meaning</a:t>
                </a:r>
                <a:r>
                  <a:rPr lang="en-GB" sz="4000" dirty="0">
                    <a:latin typeface="Helvetica Neue"/>
                  </a:rPr>
                  <a:t> about the item</a:t>
                </a:r>
              </a:p>
              <a:p>
                <a:pPr marL="1485900" lvl="1" indent="-571500">
                  <a:buFont typeface="Arial" panose="020B0604020202020204" pitchFamily="34" charset="0"/>
                  <a:buChar char="•"/>
                </a:pPr>
                <a:endParaRPr lang="en-GB" sz="4000" dirty="0">
                  <a:latin typeface="Helvetica Neue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4000" dirty="0">
                    <a:latin typeface="Helvetica Neue"/>
                  </a:rPr>
                  <a:t>To find other items related to an item of interest, we need to rank the items based on their distance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4000" dirty="0">
                    <a:latin typeface="Helvetica Neue"/>
                  </a:rPr>
                  <a:t>.</a:t>
                </a:r>
              </a:p>
              <a:p>
                <a:pPr marL="1485900" lvl="1" indent="-571500">
                  <a:buFont typeface="Arial" panose="020B0604020202020204" pitchFamily="34" charset="0"/>
                  <a:buChar char="•"/>
                </a:pPr>
                <a:r>
                  <a:rPr lang="en-GB" sz="4000" dirty="0">
                    <a:latin typeface="Helvetica Neue"/>
                  </a:rPr>
                  <a:t>This is achieved using the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4000" dirty="0">
                    <a:latin typeface="Helvetica Neue"/>
                  </a:rPr>
                  <a:t>-nearest </a:t>
                </a:r>
                <a:r>
                  <a:rPr lang="en-GB" sz="4000" dirty="0" err="1">
                    <a:latin typeface="Helvetica Neue"/>
                  </a:rPr>
                  <a:t>neighbors</a:t>
                </a:r>
                <a:r>
                  <a:rPr lang="en-GB" sz="4000" dirty="0">
                    <a:latin typeface="Helvetica Neue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4000" dirty="0">
                    <a:latin typeface="Helvetica Neue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4000" dirty="0">
                    <a:latin typeface="Helvetica Neue"/>
                  </a:rPr>
                  <a:t> indicates the number of items similar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>
                    <a:latin typeface="Helvetica Neue"/>
                  </a:rPr>
                  <a:t>we want to retrieve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GB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4B735-8127-9182-E502-0C1EF2899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365640"/>
                <a:ext cx="21590635" cy="6966010"/>
              </a:xfrm>
              <a:prstGeom prst="rect">
                <a:avLst/>
              </a:prstGeom>
              <a:blipFill>
                <a:blip r:embed="rId5"/>
                <a:stretch>
                  <a:fillRect l="-903" t="-1225" r="-12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Content-based Filtering</a:t>
            </a:r>
          </a:p>
        </p:txBody>
      </p:sp>
    </p:spTree>
    <p:extLst>
      <p:ext uri="{BB962C8B-B14F-4D97-AF65-F5344CB8AC3E}">
        <p14:creationId xmlns:p14="http://schemas.microsoft.com/office/powerpoint/2010/main" val="96967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22965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Recommendations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9B5C37-537D-D1B8-4D98-EEBBA64FA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2844" y="10083455"/>
            <a:ext cx="11110814" cy="185180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D2346F-D25A-6090-552C-F3707EC39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485" y="7723188"/>
            <a:ext cx="8383562" cy="4191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6785-B38D-5898-891C-3E6F6B46E5BB}"/>
              </a:ext>
            </a:extLst>
          </p:cNvPr>
          <p:cNvSpPr txBox="1"/>
          <p:nvPr/>
        </p:nvSpPr>
        <p:spPr>
          <a:xfrm>
            <a:off x="1287145" y="4138452"/>
            <a:ext cx="12173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"/>
              </a:rPr>
              <a:t>Many companies drive their value by understanding user preferences and providing recommendations.</a:t>
            </a:r>
          </a:p>
          <a:p>
            <a:endParaRPr lang="en-GB" dirty="0">
              <a:latin typeface="Helvetica Neue"/>
            </a:endParaRPr>
          </a:p>
          <a:p>
            <a:r>
              <a:rPr lang="en-GB" dirty="0">
                <a:latin typeface="Helvetica Neue"/>
              </a:rPr>
              <a:t>Recommendations may influence the news we read, the products we purchase and the entertainment we consume.</a:t>
            </a:r>
          </a:p>
        </p:txBody>
      </p:sp>
      <p:pic>
        <p:nvPicPr>
          <p:cNvPr id="1026" name="Picture 2" descr="Facebook Recommendation System Case Study | by Shubham D | Analytics Vidhya  | Medium">
            <a:extLst>
              <a:ext uri="{FF2B5EF4-FFF2-40B4-BE49-F238E27FC236}">
                <a16:creationId xmlns:a16="http://schemas.microsoft.com/office/drawing/2014/main" id="{9E267D7B-7A0B-BE3B-C3F0-D5988409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796" y="4138451"/>
            <a:ext cx="8859719" cy="53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07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Collaborative filtering vs Content-based filtering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1DB08-4163-051A-9E4A-FE992F504B98}"/>
              </a:ext>
            </a:extLst>
          </p:cNvPr>
          <p:cNvSpPr txBox="1"/>
          <p:nvPr/>
        </p:nvSpPr>
        <p:spPr>
          <a:xfrm>
            <a:off x="1287145" y="4365640"/>
            <a:ext cx="215906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100C8"/>
                </a:solidFill>
                <a:latin typeface="Helvetica Neue"/>
              </a:rPr>
              <a:t>Collaborative filtering: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Recommend items to you based on </a:t>
            </a:r>
            <a:r>
              <a:rPr lang="en-GB" sz="4000" dirty="0">
                <a:solidFill>
                  <a:srgbClr val="FF2D64"/>
                </a:solidFill>
                <a:latin typeface="Helvetica Neue"/>
              </a:rPr>
              <a:t>ratings</a:t>
            </a:r>
            <a:r>
              <a:rPr lang="en-GB" sz="4000" dirty="0">
                <a:latin typeface="Helvetica Neue"/>
              </a:rPr>
              <a:t> of users who gave similar ratings as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r>
              <a:rPr lang="en-GB" sz="4000" b="1" dirty="0">
                <a:solidFill>
                  <a:srgbClr val="0100C8"/>
                </a:solidFill>
                <a:latin typeface="Helvetica Neue"/>
              </a:rPr>
              <a:t>Content-based filtering: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Recommend items to you based on </a:t>
            </a:r>
            <a:r>
              <a:rPr lang="en-GB" sz="4000" dirty="0">
                <a:solidFill>
                  <a:srgbClr val="FF2D64"/>
                </a:solidFill>
                <a:latin typeface="Helvetica Neue"/>
              </a:rPr>
              <a:t>features</a:t>
            </a:r>
            <a:r>
              <a:rPr lang="en-GB" sz="4000" dirty="0">
                <a:latin typeface="Helvetica Neue"/>
              </a:rPr>
              <a:t> of </a:t>
            </a:r>
            <a:r>
              <a:rPr lang="en-GB" sz="4000" dirty="0">
                <a:solidFill>
                  <a:srgbClr val="0100C8"/>
                </a:solidFill>
                <a:latin typeface="Helvetica Neue"/>
              </a:rPr>
              <a:t>user</a:t>
            </a:r>
            <a:r>
              <a:rPr lang="en-GB" sz="4000" dirty="0">
                <a:latin typeface="Helvetica Neue"/>
              </a:rPr>
              <a:t> and </a:t>
            </a:r>
            <a:r>
              <a:rPr lang="en-GB" sz="4000" dirty="0">
                <a:solidFill>
                  <a:srgbClr val="0100C8"/>
                </a:solidFill>
                <a:latin typeface="Helvetica Neue"/>
              </a:rPr>
              <a:t>item</a:t>
            </a:r>
            <a:r>
              <a:rPr lang="en-GB" sz="4000" dirty="0">
                <a:latin typeface="Helvetica Neue"/>
              </a:rPr>
              <a:t> to find </a:t>
            </a:r>
            <a:r>
              <a:rPr lang="en-GB" sz="4000" dirty="0">
                <a:solidFill>
                  <a:srgbClr val="FF2D64"/>
                </a:solidFill>
                <a:latin typeface="Helvetica Neue"/>
              </a:rPr>
              <a:t>good match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Still have some ratings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03236-5571-40CD-3F51-0F503647E06B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8184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39065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Examples of user and item features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1DB08-4163-051A-9E4A-FE992F504B98}"/>
              </a:ext>
            </a:extLst>
          </p:cNvPr>
          <p:cNvSpPr txBox="1"/>
          <p:nvPr/>
        </p:nvSpPr>
        <p:spPr>
          <a:xfrm>
            <a:off x="1287145" y="4365640"/>
            <a:ext cx="109048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100C8"/>
                </a:solidFill>
                <a:latin typeface="Helvetica Neue"/>
              </a:rPr>
              <a:t>User features: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Gender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Country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Movies watched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Average rating per genre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03236-5571-40CD-3F51-0F503647E06B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3C7B3-3464-19FF-C761-49919CC7E315}"/>
              </a:ext>
            </a:extLst>
          </p:cNvPr>
          <p:cNvSpPr txBox="1"/>
          <p:nvPr/>
        </p:nvSpPr>
        <p:spPr>
          <a:xfrm>
            <a:off x="12900025" y="4365640"/>
            <a:ext cx="99777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100C8"/>
                </a:solidFill>
                <a:latin typeface="Helvetica Neue"/>
              </a:rPr>
              <a:t>Movie features: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Genre(s)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Reviews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Average rating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EB210B8-0B15-358D-F1FA-09C52D61A304}"/>
              </a:ext>
            </a:extLst>
          </p:cNvPr>
          <p:cNvSpPr/>
          <p:nvPr/>
        </p:nvSpPr>
        <p:spPr>
          <a:xfrm rot="5400000">
            <a:off x="4134300" y="6150700"/>
            <a:ext cx="833120" cy="6463398"/>
          </a:xfrm>
          <a:prstGeom prst="rightBrace">
            <a:avLst/>
          </a:prstGeom>
          <a:ln w="38100">
            <a:solidFill>
              <a:srgbClr val="FF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752B957-0194-CC8A-43D4-384634261E29}"/>
              </a:ext>
            </a:extLst>
          </p:cNvPr>
          <p:cNvSpPr/>
          <p:nvPr/>
        </p:nvSpPr>
        <p:spPr>
          <a:xfrm rot="5400000">
            <a:off x="15715164" y="6150700"/>
            <a:ext cx="833120" cy="6463398"/>
          </a:xfrm>
          <a:prstGeom prst="rightBrace">
            <a:avLst/>
          </a:prstGeom>
          <a:ln w="38100">
            <a:solidFill>
              <a:srgbClr val="FF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9602BC-7E1F-90DC-EF29-CAA25BD0FDFE}"/>
                  </a:ext>
                </a:extLst>
              </p:cNvPr>
              <p:cNvSpPr txBox="1"/>
              <p:nvPr/>
            </p:nvSpPr>
            <p:spPr>
              <a:xfrm>
                <a:off x="3087410" y="9853808"/>
                <a:ext cx="2926900" cy="765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:r>
                  <a:rPr lang="en-GB" dirty="0">
                    <a:latin typeface="Helvetica Neue"/>
                  </a:rPr>
                  <a:t>for user j</a:t>
                </a:r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9602BC-7E1F-90DC-EF29-CAA25BD0F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410" y="9853808"/>
                <a:ext cx="2926900" cy="765081"/>
              </a:xfrm>
              <a:prstGeom prst="rect">
                <a:avLst/>
              </a:prstGeom>
              <a:blipFill>
                <a:blip r:embed="rId5"/>
                <a:stretch>
                  <a:fillRect r="-1663" b="-269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838378-978A-5902-5C55-789DBAD902EF}"/>
                  </a:ext>
                </a:extLst>
              </p:cNvPr>
              <p:cNvSpPr txBox="1"/>
              <p:nvPr/>
            </p:nvSpPr>
            <p:spPr>
              <a:xfrm>
                <a:off x="14668274" y="9844386"/>
                <a:ext cx="3213326" cy="765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:r>
                  <a:rPr lang="en-GB" dirty="0">
                    <a:latin typeface="Helvetica Neue"/>
                  </a:rPr>
                  <a:t>for movie </a:t>
                </a:r>
                <a:r>
                  <a:rPr lang="en-GB" dirty="0" err="1">
                    <a:latin typeface="Helvetica Neue"/>
                  </a:rPr>
                  <a:t>i</a:t>
                </a:r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838378-978A-5902-5C55-789DBAD9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274" y="9844386"/>
                <a:ext cx="3213326" cy="765081"/>
              </a:xfrm>
              <a:prstGeom prst="rect">
                <a:avLst/>
              </a:prstGeom>
              <a:blipFill>
                <a:blip r:embed="rId6"/>
                <a:stretch>
                  <a:fillRect r="-1898" b="-28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E21510C-F879-4C0E-8EF8-C2CDDB60BC89}"/>
              </a:ext>
            </a:extLst>
          </p:cNvPr>
          <p:cNvSpPr txBox="1"/>
          <p:nvPr/>
        </p:nvSpPr>
        <p:spPr>
          <a:xfrm>
            <a:off x="7537183" y="11354619"/>
            <a:ext cx="6158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Helvetica Neue"/>
              </a:rPr>
              <a:t>Vector size could be different</a:t>
            </a:r>
            <a:endParaRPr lang="LID4096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61B421-58BF-0592-34BC-DE6040F9DF91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043680" y="10708288"/>
            <a:ext cx="3493503" cy="969497"/>
          </a:xfrm>
          <a:prstGeom prst="straightConnector1">
            <a:avLst/>
          </a:prstGeom>
          <a:ln w="57150">
            <a:solidFill>
              <a:srgbClr val="0100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F94D19-D64C-D322-5D4B-CECF63D4E76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3695680" y="10708288"/>
            <a:ext cx="1219200" cy="969497"/>
          </a:xfrm>
          <a:prstGeom prst="straightConnector1">
            <a:avLst/>
          </a:prstGeom>
          <a:ln w="57150">
            <a:solidFill>
              <a:srgbClr val="0100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6873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Content-based filtering: learning to match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91DB08-4163-051A-9E4A-FE992F504B98}"/>
                  </a:ext>
                </a:extLst>
              </p:cNvPr>
              <p:cNvSpPr txBox="1"/>
              <p:nvPr/>
            </p:nvSpPr>
            <p:spPr>
              <a:xfrm>
                <a:off x="1287146" y="4365640"/>
                <a:ext cx="11138218" cy="6991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Compute embeddings from feature vectors:</a:t>
                </a:r>
              </a:p>
              <a:p>
                <a:endParaRPr lang="en-GB" sz="4000" b="1" dirty="0">
                  <a:solidFill>
                    <a:srgbClr val="0100C8"/>
                  </a:solidFill>
                  <a:latin typeface="Helvetica Neue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4000" dirty="0"/>
                  <a:t>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		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100C8"/>
                  </a:solidFill>
                  <a:latin typeface="Helvetica Neue"/>
                </a:endParaRPr>
              </a:p>
              <a:p>
                <a:endParaRPr lang="en-GB" sz="4000" b="1" dirty="0">
                  <a:solidFill>
                    <a:srgbClr val="0100C8"/>
                  </a:solidFill>
                  <a:latin typeface="Helvetica Neue"/>
                </a:endParaRPr>
              </a:p>
              <a:p>
                <a:endParaRPr lang="en-GB" sz="4000" b="1" dirty="0">
                  <a:solidFill>
                    <a:srgbClr val="0100C8"/>
                  </a:solidFill>
                  <a:latin typeface="Helvetica Neue"/>
                </a:endParaRPr>
              </a:p>
              <a:p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Predict rating of user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 on movie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 as:</a:t>
                </a:r>
              </a:p>
              <a:p>
                <a:endParaRPr lang="en-GB" sz="4000" b="1" dirty="0">
                  <a:solidFill>
                    <a:srgbClr val="0100C8"/>
                  </a:solidFill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="1" dirty="0">
                  <a:solidFill>
                    <a:srgbClr val="0100C8"/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91DB08-4163-051A-9E4A-FE992F504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6" y="4365640"/>
                <a:ext cx="11138218" cy="6991145"/>
              </a:xfrm>
              <a:prstGeom prst="rect">
                <a:avLst/>
              </a:prstGeom>
              <a:blipFill>
                <a:blip r:embed="rId4"/>
                <a:stretch>
                  <a:fillRect l="-1916" t="-156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F03236-5571-40CD-3F51-0F503647E06B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BAF1A19-8786-572B-C312-D42DB2CAC479}"/>
              </a:ext>
            </a:extLst>
          </p:cNvPr>
          <p:cNvSpPr/>
          <p:nvPr/>
        </p:nvSpPr>
        <p:spPr>
          <a:xfrm>
            <a:off x="10302240" y="5750560"/>
            <a:ext cx="426720" cy="2214880"/>
          </a:xfrm>
          <a:prstGeom prst="rightBrace">
            <a:avLst/>
          </a:prstGeom>
          <a:ln w="57150">
            <a:solidFill>
              <a:srgbClr val="FF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F113D0-54E6-CD76-747F-6D2CB7AD466A}"/>
                  </a:ext>
                </a:extLst>
              </p:cNvPr>
              <p:cNvSpPr txBox="1"/>
              <p:nvPr/>
            </p:nvSpPr>
            <p:spPr>
              <a:xfrm>
                <a:off x="11564488" y="6257835"/>
                <a:ext cx="7099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0100C8"/>
                    </a:solidFill>
                    <a:latin typeface="Helvetica Neue"/>
                  </a:rPr>
                  <a:t>Needs to be of the same size</a:t>
                </a:r>
              </a:p>
              <a:p>
                <a:r>
                  <a:rPr lang="en-GB" b="1" dirty="0">
                    <a:solidFill>
                      <a:srgbClr val="0100C8"/>
                    </a:solidFill>
                    <a:latin typeface="Helvetica Neue"/>
                  </a:rPr>
                  <a:t>e.g.,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F113D0-54E6-CD76-747F-6D2CB7AD4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488" y="6257835"/>
                <a:ext cx="7099618" cy="1200329"/>
              </a:xfrm>
              <a:prstGeom prst="rect">
                <a:avLst/>
              </a:prstGeom>
              <a:blipFill>
                <a:blip r:embed="rId6"/>
                <a:stretch>
                  <a:fillRect l="-2575" t="-8163" b="-1785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95F076-3500-FB4B-2F80-E879F3C194C4}"/>
                  </a:ext>
                </a:extLst>
              </p:cNvPr>
              <p:cNvSpPr txBox="1"/>
              <p:nvPr/>
            </p:nvSpPr>
            <p:spPr>
              <a:xfrm>
                <a:off x="12425364" y="9318098"/>
                <a:ext cx="10299246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2D64"/>
                    </a:solidFill>
                    <a:latin typeface="Helvetica Neue"/>
                  </a:rPr>
                  <a:t>Problem:</a:t>
                </a:r>
              </a:p>
              <a:p>
                <a:r>
                  <a:rPr lang="en-GB" dirty="0">
                    <a:solidFill>
                      <a:schemeClr val="tx1"/>
                    </a:solidFill>
                    <a:latin typeface="Helvetica Neue"/>
                  </a:rPr>
                  <a:t>How to come up with an appropriate choice of embeddings in order for their </a:t>
                </a:r>
                <a:r>
                  <a:rPr lang="en-GB" b="1" dirty="0">
                    <a:solidFill>
                      <a:srgbClr val="0100C8"/>
                    </a:solidFill>
                    <a:latin typeface="Helvetica Neue"/>
                  </a:rPr>
                  <a:t>dot product </a:t>
                </a:r>
                <a:r>
                  <a:rPr lang="en-GB" dirty="0">
                    <a:solidFill>
                      <a:schemeClr val="tx1"/>
                    </a:solidFill>
                    <a:latin typeface="Helvetica Neue"/>
                  </a:rPr>
                  <a:t>to be a good prediction of the rating that user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Helvetica Neue"/>
                  </a:rPr>
                  <a:t> gives to movie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LID4096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95F076-3500-FB4B-2F80-E879F3C1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5364" y="9318098"/>
                <a:ext cx="10299246" cy="2862322"/>
              </a:xfrm>
              <a:prstGeom prst="rect">
                <a:avLst/>
              </a:prstGeom>
              <a:blipFill>
                <a:blip r:embed="rId7"/>
                <a:stretch>
                  <a:fillRect l="-1775" t="-3412" r="-2249" b="-68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9AD750F1-D6CC-C773-AB0A-54F9CD0D3A20}"/>
              </a:ext>
            </a:extLst>
          </p:cNvPr>
          <p:cNvCxnSpPr>
            <a:cxnSpLocks/>
          </p:cNvCxnSpPr>
          <p:nvPr/>
        </p:nvCxnSpPr>
        <p:spPr>
          <a:xfrm flipV="1">
            <a:off x="4320855" y="10058400"/>
            <a:ext cx="7871145" cy="977814"/>
          </a:xfrm>
          <a:prstGeom prst="curvedConnector3">
            <a:avLst/>
          </a:prstGeom>
          <a:ln w="5715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4192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/>
              <a:t>Deep Learning for content-based filtering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DF36E-36D5-794D-9E28-1740CD492400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570AB-DE58-8334-0DF2-254979791528}"/>
                  </a:ext>
                </a:extLst>
              </p:cNvPr>
              <p:cNvSpPr txBox="1"/>
              <p:nvPr/>
            </p:nvSpPr>
            <p:spPr>
              <a:xfrm>
                <a:off x="1062541" y="5866911"/>
                <a:ext cx="882414" cy="693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/>
                      </m:sSub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570AB-DE58-8334-0DF2-25497979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41" y="5866911"/>
                <a:ext cx="882414" cy="6937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35AD8F-C45D-70AB-480A-534867F93B66}"/>
              </a:ext>
            </a:extLst>
          </p:cNvPr>
          <p:cNvCxnSpPr>
            <a:cxnSpLocks/>
          </p:cNvCxnSpPr>
          <p:nvPr/>
        </p:nvCxnSpPr>
        <p:spPr>
          <a:xfrm>
            <a:off x="1931869" y="6249451"/>
            <a:ext cx="5886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6C481D-2F1D-3B96-9EA4-5B0E65B43580}"/>
              </a:ext>
            </a:extLst>
          </p:cNvPr>
          <p:cNvCxnSpPr>
            <a:cxnSpLocks/>
          </p:cNvCxnSpPr>
          <p:nvPr/>
        </p:nvCxnSpPr>
        <p:spPr>
          <a:xfrm>
            <a:off x="3481363" y="6249451"/>
            <a:ext cx="5886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78ADB9-7EFB-A3A7-2B12-B3FFE9589B10}"/>
              </a:ext>
            </a:extLst>
          </p:cNvPr>
          <p:cNvCxnSpPr>
            <a:cxnSpLocks/>
          </p:cNvCxnSpPr>
          <p:nvPr/>
        </p:nvCxnSpPr>
        <p:spPr>
          <a:xfrm>
            <a:off x="5030857" y="6249451"/>
            <a:ext cx="5886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65093B-DB2D-B1A7-4AD1-90D5408BAE73}"/>
                  </a:ext>
                </a:extLst>
              </p:cNvPr>
              <p:cNvSpPr txBox="1"/>
              <p:nvPr/>
            </p:nvSpPr>
            <p:spPr>
              <a:xfrm>
                <a:off x="1062541" y="9152370"/>
                <a:ext cx="882414" cy="693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</m:sSub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65093B-DB2D-B1A7-4AD1-90D5408BA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41" y="9152370"/>
                <a:ext cx="882414" cy="693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5B286-4AAF-ED5D-4DC4-FA1BB44AFDAF}"/>
              </a:ext>
            </a:extLst>
          </p:cNvPr>
          <p:cNvCxnSpPr>
            <a:cxnSpLocks/>
          </p:cNvCxnSpPr>
          <p:nvPr/>
        </p:nvCxnSpPr>
        <p:spPr>
          <a:xfrm>
            <a:off x="1937175" y="9534910"/>
            <a:ext cx="5886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515343A-F8E1-1983-DAFC-47B35DA1ADB3}"/>
              </a:ext>
            </a:extLst>
          </p:cNvPr>
          <p:cNvCxnSpPr>
            <a:cxnSpLocks/>
          </p:cNvCxnSpPr>
          <p:nvPr/>
        </p:nvCxnSpPr>
        <p:spPr>
          <a:xfrm>
            <a:off x="3497281" y="9534910"/>
            <a:ext cx="5886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2A6AEA1-E24D-D727-E2B6-B53070E0E607}"/>
              </a:ext>
            </a:extLst>
          </p:cNvPr>
          <p:cNvCxnSpPr>
            <a:cxnSpLocks/>
          </p:cNvCxnSpPr>
          <p:nvPr/>
        </p:nvCxnSpPr>
        <p:spPr>
          <a:xfrm>
            <a:off x="5057387" y="9534910"/>
            <a:ext cx="5886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3D8CAE6-2E2D-51A6-58FE-A9D0B2E4827E}"/>
              </a:ext>
            </a:extLst>
          </p:cNvPr>
          <p:cNvGrpSpPr/>
          <p:nvPr/>
        </p:nvGrpSpPr>
        <p:grpSpPr>
          <a:xfrm>
            <a:off x="2507478" y="4403860"/>
            <a:ext cx="986971" cy="3192881"/>
            <a:chOff x="2881602" y="4403860"/>
            <a:chExt cx="986971" cy="319288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4B999E-F7B3-9214-5B04-8FE86CE91665}"/>
                </a:ext>
              </a:extLst>
            </p:cNvPr>
            <p:cNvGrpSpPr/>
            <p:nvPr/>
          </p:nvGrpSpPr>
          <p:grpSpPr>
            <a:xfrm>
              <a:off x="3121088" y="4902161"/>
              <a:ext cx="707907" cy="2694580"/>
              <a:chOff x="3180080" y="4260755"/>
              <a:chExt cx="707907" cy="269458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AB6989E-D636-52FB-B2C8-5F3F0F955BFF}"/>
                  </a:ext>
                </a:extLst>
              </p:cNvPr>
              <p:cNvSpPr/>
              <p:nvPr/>
            </p:nvSpPr>
            <p:spPr>
              <a:xfrm>
                <a:off x="3180080" y="4260755"/>
                <a:ext cx="508000" cy="269458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D222E1F-24D3-7C3A-3E53-1EA069A4ACB0}"/>
                  </a:ext>
                </a:extLst>
              </p:cNvPr>
              <p:cNvSpPr/>
              <p:nvPr/>
            </p:nvSpPr>
            <p:spPr>
              <a:xfrm>
                <a:off x="3241656" y="4404752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5A0C9EC-95FB-EFBF-FD65-8C8F6D58DA7E}"/>
                  </a:ext>
                </a:extLst>
              </p:cNvPr>
              <p:cNvSpPr/>
              <p:nvPr/>
            </p:nvSpPr>
            <p:spPr>
              <a:xfrm>
                <a:off x="3241656" y="4961179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B2F217D-AFAF-7DB2-D2EE-176948F6BA92}"/>
                  </a:ext>
                </a:extLst>
              </p:cNvPr>
              <p:cNvSpPr/>
              <p:nvPr/>
            </p:nvSpPr>
            <p:spPr>
              <a:xfrm>
                <a:off x="3241656" y="5872628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CCD3BEA-2FE9-6D9F-6296-E504D71D2883}"/>
                  </a:ext>
                </a:extLst>
              </p:cNvPr>
              <p:cNvSpPr/>
              <p:nvPr/>
            </p:nvSpPr>
            <p:spPr>
              <a:xfrm>
                <a:off x="3241656" y="6429055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155D54-085E-EEE2-5E86-6724188FED9D}"/>
                  </a:ext>
                </a:extLst>
              </p:cNvPr>
              <p:cNvSpPr txBox="1"/>
              <p:nvPr/>
            </p:nvSpPr>
            <p:spPr>
              <a:xfrm rot="5400000">
                <a:off x="3341316" y="5290761"/>
                <a:ext cx="447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</a:t>
                </a:r>
                <a:endParaRPr lang="LID4096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C45B90-CE00-F075-B121-91E8EDDE51F2}"/>
                    </a:ext>
                  </a:extLst>
                </p:cNvPr>
                <p:cNvSpPr txBox="1"/>
                <p:nvPr/>
              </p:nvSpPr>
              <p:spPr>
                <a:xfrm>
                  <a:off x="2881602" y="4403860"/>
                  <a:ext cx="9869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oMath>
                    </m:oMathPara>
                  </a14:m>
                  <a:endParaRPr lang="LID4096" sz="3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C45B90-CE00-F075-B121-91E8EDDE5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602" y="4403860"/>
                  <a:ext cx="98697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7DE65EA-0A62-3E6C-5951-B3D329C35FCB}"/>
              </a:ext>
            </a:extLst>
          </p:cNvPr>
          <p:cNvGrpSpPr/>
          <p:nvPr/>
        </p:nvGrpSpPr>
        <p:grpSpPr>
          <a:xfrm>
            <a:off x="4056972" y="4638733"/>
            <a:ext cx="986971" cy="2694868"/>
            <a:chOff x="4765642" y="4638733"/>
            <a:chExt cx="986971" cy="269486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4064CB-9A4D-28E4-23B5-F5AEE1D8716D}"/>
                </a:ext>
              </a:extLst>
            </p:cNvPr>
            <p:cNvGrpSpPr/>
            <p:nvPr/>
          </p:nvGrpSpPr>
          <p:grpSpPr>
            <a:xfrm>
              <a:off x="5005128" y="5165301"/>
              <a:ext cx="707907" cy="2168300"/>
              <a:chOff x="4421832" y="4645603"/>
              <a:chExt cx="707907" cy="216830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4936BED-536E-517C-3CB6-0F8A5993CBB9}"/>
                  </a:ext>
                </a:extLst>
              </p:cNvPr>
              <p:cNvSpPr/>
              <p:nvPr/>
            </p:nvSpPr>
            <p:spPr>
              <a:xfrm>
                <a:off x="4421832" y="4645603"/>
                <a:ext cx="508000" cy="21683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669677F-4210-9718-CBFE-F9604EB85189}"/>
                  </a:ext>
                </a:extLst>
              </p:cNvPr>
              <p:cNvSpPr/>
              <p:nvPr/>
            </p:nvSpPr>
            <p:spPr>
              <a:xfrm>
                <a:off x="4483408" y="4789600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EB6C646-C114-8547-2219-2273ABB68753}"/>
                  </a:ext>
                </a:extLst>
              </p:cNvPr>
              <p:cNvSpPr/>
              <p:nvPr/>
            </p:nvSpPr>
            <p:spPr>
              <a:xfrm>
                <a:off x="4483408" y="5346027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A68818E-A72A-9697-EAC7-A7B99305A0EF}"/>
                  </a:ext>
                </a:extLst>
              </p:cNvPr>
              <p:cNvSpPr/>
              <p:nvPr/>
            </p:nvSpPr>
            <p:spPr>
              <a:xfrm>
                <a:off x="4483408" y="6257476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50F2A9-8EC9-C982-BE3D-53274335F30D}"/>
                  </a:ext>
                </a:extLst>
              </p:cNvPr>
              <p:cNvSpPr txBox="1"/>
              <p:nvPr/>
            </p:nvSpPr>
            <p:spPr>
              <a:xfrm rot="5400000">
                <a:off x="4583068" y="5675609"/>
                <a:ext cx="447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</a:t>
                </a:r>
                <a:endParaRPr lang="LID4096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CA1A7A9-C955-0D7D-43B7-A6BC36265C6F}"/>
                    </a:ext>
                  </a:extLst>
                </p:cNvPr>
                <p:cNvSpPr txBox="1"/>
                <p:nvPr/>
              </p:nvSpPr>
              <p:spPr>
                <a:xfrm>
                  <a:off x="4765642" y="4638733"/>
                  <a:ext cx="9869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LID4096" sz="32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CA1A7A9-C955-0D7D-43B7-A6BC36265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642" y="4638733"/>
                  <a:ext cx="986971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5DAEDD7-BC90-C6FF-3F6E-E5EC1DA0B015}"/>
              </a:ext>
            </a:extLst>
          </p:cNvPr>
          <p:cNvGrpSpPr/>
          <p:nvPr/>
        </p:nvGrpSpPr>
        <p:grpSpPr>
          <a:xfrm>
            <a:off x="5606467" y="4874292"/>
            <a:ext cx="986971" cy="2239301"/>
            <a:chOff x="6635167" y="4874292"/>
            <a:chExt cx="986971" cy="223930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A70B12-0EE9-653B-3687-0EA26F420E0C}"/>
                </a:ext>
              </a:extLst>
            </p:cNvPr>
            <p:cNvGrpSpPr/>
            <p:nvPr/>
          </p:nvGrpSpPr>
          <p:grpSpPr>
            <a:xfrm>
              <a:off x="6889165" y="5385310"/>
              <a:ext cx="707907" cy="1728283"/>
              <a:chOff x="5676007" y="4914041"/>
              <a:chExt cx="707907" cy="1728283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F455E2A6-D315-3038-EF62-DDAE17F54929}"/>
                  </a:ext>
                </a:extLst>
              </p:cNvPr>
              <p:cNvSpPr/>
              <p:nvPr/>
            </p:nvSpPr>
            <p:spPr>
              <a:xfrm>
                <a:off x="5676007" y="4914041"/>
                <a:ext cx="508000" cy="172828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3ED024-D55A-02FB-C71C-9E4B67202441}"/>
                  </a:ext>
                </a:extLst>
              </p:cNvPr>
              <p:cNvSpPr/>
              <p:nvPr/>
            </p:nvSpPr>
            <p:spPr>
              <a:xfrm>
                <a:off x="5737583" y="5058038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solidFill>
                    <a:srgbClr val="FF2D64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AE36715-2035-BCF7-9B28-AD5DC1198A08}"/>
                  </a:ext>
                </a:extLst>
              </p:cNvPr>
              <p:cNvSpPr/>
              <p:nvPr/>
            </p:nvSpPr>
            <p:spPr>
              <a:xfrm>
                <a:off x="5737583" y="6127323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solidFill>
                    <a:srgbClr val="FF2D64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CCF1A6-D3BD-1C1E-D05E-19B73C0E9ECB}"/>
                  </a:ext>
                </a:extLst>
              </p:cNvPr>
              <p:cNvSpPr txBox="1"/>
              <p:nvPr/>
            </p:nvSpPr>
            <p:spPr>
              <a:xfrm rot="5400000">
                <a:off x="5837243" y="5467768"/>
                <a:ext cx="447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</a:t>
                </a:r>
                <a:endParaRPr lang="LID4096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7BD241A-E7E2-BBD2-AB51-81497FE93333}"/>
                    </a:ext>
                  </a:extLst>
                </p:cNvPr>
                <p:cNvSpPr txBox="1"/>
                <p:nvPr/>
              </p:nvSpPr>
              <p:spPr>
                <a:xfrm>
                  <a:off x="6635167" y="4874292"/>
                  <a:ext cx="9869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LID4096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7BD241A-E7E2-BBD2-AB51-81497FE93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5167" y="4874292"/>
                  <a:ext cx="9869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DD9752-56E4-A311-E4A6-1E2099E36544}"/>
              </a:ext>
            </a:extLst>
          </p:cNvPr>
          <p:cNvGrpSpPr/>
          <p:nvPr/>
        </p:nvGrpSpPr>
        <p:grpSpPr>
          <a:xfrm>
            <a:off x="2518090" y="8187620"/>
            <a:ext cx="986971" cy="3323971"/>
            <a:chOff x="2881602" y="8187620"/>
            <a:chExt cx="986971" cy="332397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A754CFF-1AAC-F071-9D98-190E358D0E7A}"/>
                </a:ext>
              </a:extLst>
            </p:cNvPr>
            <p:cNvGrpSpPr/>
            <p:nvPr/>
          </p:nvGrpSpPr>
          <p:grpSpPr>
            <a:xfrm>
              <a:off x="3121088" y="8187620"/>
              <a:ext cx="707907" cy="2694580"/>
              <a:chOff x="3180080" y="4260755"/>
              <a:chExt cx="707907" cy="269458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9BABBBB-487C-B0F2-61BE-2D9C267FDD8E}"/>
                  </a:ext>
                </a:extLst>
              </p:cNvPr>
              <p:cNvSpPr/>
              <p:nvPr/>
            </p:nvSpPr>
            <p:spPr>
              <a:xfrm>
                <a:off x="3180080" y="4260755"/>
                <a:ext cx="508000" cy="269458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6A166A4-9073-FDDC-F220-166B360AC4FB}"/>
                  </a:ext>
                </a:extLst>
              </p:cNvPr>
              <p:cNvSpPr/>
              <p:nvPr/>
            </p:nvSpPr>
            <p:spPr>
              <a:xfrm>
                <a:off x="3241656" y="4404752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1AE925B-4274-F9AB-6437-3F723BAB9D6D}"/>
                  </a:ext>
                </a:extLst>
              </p:cNvPr>
              <p:cNvSpPr/>
              <p:nvPr/>
            </p:nvSpPr>
            <p:spPr>
              <a:xfrm>
                <a:off x="3241656" y="4961179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8C928D-61F1-0463-8543-70036102D4E7}"/>
                  </a:ext>
                </a:extLst>
              </p:cNvPr>
              <p:cNvSpPr/>
              <p:nvPr/>
            </p:nvSpPr>
            <p:spPr>
              <a:xfrm>
                <a:off x="3241656" y="5872628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7FC857B-4FE2-FF75-90EC-1D3C6A3A6FA5}"/>
                  </a:ext>
                </a:extLst>
              </p:cNvPr>
              <p:cNvSpPr/>
              <p:nvPr/>
            </p:nvSpPr>
            <p:spPr>
              <a:xfrm>
                <a:off x="3241656" y="6429055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C141C10-E896-44A4-647E-C08F4E4DAC7A}"/>
                  </a:ext>
                </a:extLst>
              </p:cNvPr>
              <p:cNvSpPr txBox="1"/>
              <p:nvPr/>
            </p:nvSpPr>
            <p:spPr>
              <a:xfrm rot="5400000">
                <a:off x="3341316" y="5290761"/>
                <a:ext cx="447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</a:t>
                </a:r>
                <a:endParaRPr lang="LID4096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85824E9-B98B-A696-D5E4-A797456282E6}"/>
                    </a:ext>
                  </a:extLst>
                </p:cNvPr>
                <p:cNvSpPr txBox="1"/>
                <p:nvPr/>
              </p:nvSpPr>
              <p:spPr>
                <a:xfrm>
                  <a:off x="2881602" y="10926816"/>
                  <a:ext cx="9869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LID4096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85824E9-B98B-A696-D5E4-A79745628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602" y="10926816"/>
                  <a:ext cx="986971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760B340-BE48-62F9-EA2F-F42B100D7DA2}"/>
              </a:ext>
            </a:extLst>
          </p:cNvPr>
          <p:cNvGrpSpPr/>
          <p:nvPr/>
        </p:nvGrpSpPr>
        <p:grpSpPr>
          <a:xfrm>
            <a:off x="4021046" y="8450760"/>
            <a:ext cx="986971" cy="2725740"/>
            <a:chOff x="4727769" y="8450760"/>
            <a:chExt cx="986971" cy="272574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2E513B1-F0BE-6758-6432-D0F5ACE1D64E}"/>
                </a:ext>
              </a:extLst>
            </p:cNvPr>
            <p:cNvGrpSpPr/>
            <p:nvPr/>
          </p:nvGrpSpPr>
          <p:grpSpPr>
            <a:xfrm>
              <a:off x="5005128" y="8450760"/>
              <a:ext cx="707907" cy="2168300"/>
              <a:chOff x="4421832" y="4645603"/>
              <a:chExt cx="707907" cy="216830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9FD2827-293A-29C8-E21E-0722139FB0C8}"/>
                  </a:ext>
                </a:extLst>
              </p:cNvPr>
              <p:cNvSpPr/>
              <p:nvPr/>
            </p:nvSpPr>
            <p:spPr>
              <a:xfrm>
                <a:off x="4421832" y="4645603"/>
                <a:ext cx="508000" cy="21683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4FE6E93-ECBE-2F87-9E85-C0D7F580DA9B}"/>
                  </a:ext>
                </a:extLst>
              </p:cNvPr>
              <p:cNvSpPr/>
              <p:nvPr/>
            </p:nvSpPr>
            <p:spPr>
              <a:xfrm>
                <a:off x="4483408" y="4789600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843E457-498E-98A4-E174-B64CEC58769A}"/>
                  </a:ext>
                </a:extLst>
              </p:cNvPr>
              <p:cNvSpPr/>
              <p:nvPr/>
            </p:nvSpPr>
            <p:spPr>
              <a:xfrm>
                <a:off x="4483408" y="5346027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26B939C-B79D-2B6C-148D-46C9AB18D199}"/>
                  </a:ext>
                </a:extLst>
              </p:cNvPr>
              <p:cNvSpPr/>
              <p:nvPr/>
            </p:nvSpPr>
            <p:spPr>
              <a:xfrm>
                <a:off x="4483408" y="6257476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00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4C8D23-316B-BEE0-18D0-B8630ABA5427}"/>
                  </a:ext>
                </a:extLst>
              </p:cNvPr>
              <p:cNvSpPr txBox="1"/>
              <p:nvPr/>
            </p:nvSpPr>
            <p:spPr>
              <a:xfrm rot="5400000">
                <a:off x="4583068" y="5675609"/>
                <a:ext cx="447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</a:t>
                </a:r>
                <a:endParaRPr lang="LID4096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5017904-91C4-60F1-38DF-7C69D03B6FE4}"/>
                    </a:ext>
                  </a:extLst>
                </p:cNvPr>
                <p:cNvSpPr txBox="1"/>
                <p:nvPr/>
              </p:nvSpPr>
              <p:spPr>
                <a:xfrm>
                  <a:off x="4727769" y="10591725"/>
                  <a:ext cx="9869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oMath>
                    </m:oMathPara>
                  </a14:m>
                  <a:endParaRPr lang="LID4096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5017904-91C4-60F1-38DF-7C69D03B6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7769" y="10591725"/>
                  <a:ext cx="98697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46D31B6-C272-F2B3-A6AB-D2126C93F1F6}"/>
              </a:ext>
            </a:extLst>
          </p:cNvPr>
          <p:cNvGrpSpPr/>
          <p:nvPr/>
        </p:nvGrpSpPr>
        <p:grpSpPr>
          <a:xfrm>
            <a:off x="5638302" y="8670769"/>
            <a:ext cx="986971" cy="2295789"/>
            <a:chOff x="6647952" y="8670769"/>
            <a:chExt cx="986971" cy="229578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B08212-5225-D122-82CE-C77ACE6CFF20}"/>
                </a:ext>
              </a:extLst>
            </p:cNvPr>
            <p:cNvGrpSpPr/>
            <p:nvPr/>
          </p:nvGrpSpPr>
          <p:grpSpPr>
            <a:xfrm>
              <a:off x="6889165" y="8670769"/>
              <a:ext cx="707907" cy="1728283"/>
              <a:chOff x="5676007" y="4914041"/>
              <a:chExt cx="707907" cy="1728283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16F80BEC-48DE-B19C-F91B-0973AC3BB939}"/>
                  </a:ext>
                </a:extLst>
              </p:cNvPr>
              <p:cNvSpPr/>
              <p:nvPr/>
            </p:nvSpPr>
            <p:spPr>
              <a:xfrm>
                <a:off x="5676007" y="4914041"/>
                <a:ext cx="508000" cy="172828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847DAF7-BAA9-F3D8-4B65-8D7C72228F18}"/>
                  </a:ext>
                </a:extLst>
              </p:cNvPr>
              <p:cNvSpPr/>
              <p:nvPr/>
            </p:nvSpPr>
            <p:spPr>
              <a:xfrm>
                <a:off x="5737583" y="5058038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solidFill>
                    <a:srgbClr val="FF2D64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D4FA312-F810-581E-CDB9-92ACA8AF0F95}"/>
                  </a:ext>
                </a:extLst>
              </p:cNvPr>
              <p:cNvSpPr/>
              <p:nvPr/>
            </p:nvSpPr>
            <p:spPr>
              <a:xfrm>
                <a:off x="5737583" y="6127323"/>
                <a:ext cx="384848" cy="3848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solidFill>
                    <a:srgbClr val="FF2D64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968D10-07F1-2D0A-8FEC-78CED955D706}"/>
                  </a:ext>
                </a:extLst>
              </p:cNvPr>
              <p:cNvSpPr txBox="1"/>
              <p:nvPr/>
            </p:nvSpPr>
            <p:spPr>
              <a:xfrm rot="5400000">
                <a:off x="5837243" y="5467768"/>
                <a:ext cx="447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</a:t>
                </a:r>
                <a:endParaRPr lang="LID4096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C66589C-7715-596B-6497-6D1C062C4175}"/>
                    </a:ext>
                  </a:extLst>
                </p:cNvPr>
                <p:cNvSpPr txBox="1"/>
                <p:nvPr/>
              </p:nvSpPr>
              <p:spPr>
                <a:xfrm>
                  <a:off x="6647952" y="10381783"/>
                  <a:ext cx="9869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LID4096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C66589C-7715-596B-6497-6D1C062C41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952" y="10381783"/>
                  <a:ext cx="986971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7EE5F60-328F-4F57-7BB3-6757023751AB}"/>
                  </a:ext>
                </a:extLst>
              </p:cNvPr>
              <p:cNvSpPr txBox="1"/>
              <p:nvPr/>
            </p:nvSpPr>
            <p:spPr>
              <a:xfrm>
                <a:off x="7265195" y="6642287"/>
                <a:ext cx="882414" cy="693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/>
                      </m:sSub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7EE5F60-328F-4F57-7BB3-67570237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195" y="6642287"/>
                <a:ext cx="882414" cy="6937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4A816ED-009F-1D3F-1636-EBDD8D336DB7}"/>
                  </a:ext>
                </a:extLst>
              </p:cNvPr>
              <p:cNvSpPr txBox="1"/>
              <p:nvPr/>
            </p:nvSpPr>
            <p:spPr>
              <a:xfrm>
                <a:off x="7265195" y="8253844"/>
                <a:ext cx="882414" cy="693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</m:sSub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4A816ED-009F-1D3F-1636-EBDD8D336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195" y="8253844"/>
                <a:ext cx="882414" cy="6937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D41C57-9228-3EA0-9ED8-5F679A0121E2}"/>
              </a:ext>
            </a:extLst>
          </p:cNvPr>
          <p:cNvCxnSpPr>
            <a:cxnSpLocks/>
            <a:stCxn id="28" idx="0"/>
          </p:cNvCxnSpPr>
          <p:nvPr/>
        </p:nvCxnSpPr>
        <p:spPr>
          <a:xfrm>
            <a:off x="6568372" y="6262203"/>
            <a:ext cx="734923" cy="501228"/>
          </a:xfrm>
          <a:prstGeom prst="straightConnector1">
            <a:avLst/>
          </a:prstGeom>
          <a:ln w="7620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EE1D048-BC39-5948-CEB5-2024913C5C84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6587422" y="8947624"/>
            <a:ext cx="734923" cy="600038"/>
          </a:xfrm>
          <a:prstGeom prst="straightConnector1">
            <a:avLst/>
          </a:prstGeom>
          <a:ln w="7620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7DFF986-7630-7CA5-59B8-ADD4C93C0A2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962900" y="7210925"/>
            <a:ext cx="661452" cy="399228"/>
          </a:xfrm>
          <a:prstGeom prst="straightConnector1">
            <a:avLst/>
          </a:prstGeom>
          <a:ln w="7620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5F521DA-BCCD-C2FB-A64A-9562D1792AF8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18057" y="7969363"/>
            <a:ext cx="606295" cy="399228"/>
          </a:xfrm>
          <a:prstGeom prst="straightConnector1">
            <a:avLst/>
          </a:prstGeom>
          <a:ln w="7620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28CC6D1-DB91-E295-34D9-B50B05B33000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9057957" y="7789758"/>
            <a:ext cx="848043" cy="0"/>
          </a:xfrm>
          <a:prstGeom prst="straightConnector1">
            <a:avLst/>
          </a:prstGeom>
          <a:ln w="7620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943711D-DAB7-7A4C-07FB-B3ED42A146C4}"/>
              </a:ext>
            </a:extLst>
          </p:cNvPr>
          <p:cNvSpPr txBox="1"/>
          <p:nvPr/>
        </p:nvSpPr>
        <p:spPr>
          <a:xfrm>
            <a:off x="10121084" y="7466592"/>
            <a:ext cx="2400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2D64"/>
                </a:solidFill>
                <a:latin typeface="Helvetica Neue"/>
              </a:rPr>
              <a:t>Prediction</a:t>
            </a:r>
            <a:endParaRPr lang="LID4096" dirty="0">
              <a:solidFill>
                <a:srgbClr val="FF2D64"/>
              </a:solidFill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14ECD35-8D67-C8A3-A1C9-7429C6C81BD4}"/>
                  </a:ext>
                </a:extLst>
              </p:cNvPr>
              <p:cNvSpPr txBox="1"/>
              <p:nvPr/>
            </p:nvSpPr>
            <p:spPr>
              <a:xfrm>
                <a:off x="12736468" y="4462139"/>
                <a:ext cx="10252393" cy="7438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100C8"/>
                    </a:solidFill>
                    <a:latin typeface="Helvetica Neue"/>
                  </a:rPr>
                  <a:t>Cost function</a:t>
                </a:r>
              </a:p>
              <a:p>
                <a:endParaRPr lang="en-US" dirty="0">
                  <a:solidFill>
                    <a:srgbClr val="FF2D64"/>
                  </a:solidFill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l-CY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40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40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GB" sz="4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GB" sz="4000" dirty="0"/>
              </a:p>
              <a:p>
                <a:r>
                  <a:rPr lang="en-GB" sz="40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4000" dirty="0">
                    <a:solidFill>
                      <a:srgbClr val="7030A0"/>
                    </a:solidFill>
                    <a:latin typeface="Helvetica Neue"/>
                  </a:rPr>
                  <a:t>NN regularization term</a:t>
                </a:r>
              </a:p>
              <a:p>
                <a:endParaRPr lang="en-GB" sz="4000" dirty="0">
                  <a:solidFill>
                    <a:srgbClr val="7030A0"/>
                  </a:solidFill>
                  <a:latin typeface="Helvetica Neue"/>
                </a:endParaRPr>
              </a:p>
              <a:p>
                <a:endParaRPr lang="en-GB" sz="4000" dirty="0">
                  <a:solidFill>
                    <a:srgbClr val="7030A0"/>
                  </a:solidFill>
                  <a:latin typeface="Helvetica Neue"/>
                </a:endParaRPr>
              </a:p>
              <a:p>
                <a:r>
                  <a:rPr lang="en-GB" sz="4000" b="1" dirty="0">
                    <a:solidFill>
                      <a:srgbClr val="0100C8"/>
                    </a:solidFill>
                    <a:latin typeface="Helvetica Neue"/>
                  </a:rPr>
                  <a:t>Training</a:t>
                </a:r>
              </a:p>
              <a:p>
                <a:endParaRPr lang="en-GB" sz="4000" dirty="0">
                  <a:latin typeface="Helvetica Neue"/>
                </a:endParaRPr>
              </a:p>
              <a:p>
                <a:r>
                  <a:rPr lang="en-GB" sz="4000" dirty="0">
                    <a:latin typeface="Helvetica Neue"/>
                  </a:rPr>
                  <a:t>Using backprop and gradient descent</a:t>
                </a:r>
                <a:endParaRPr lang="LID4096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14ECD35-8D67-C8A3-A1C9-7429C6C8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468" y="4462139"/>
                <a:ext cx="10252393" cy="7438062"/>
              </a:xfrm>
              <a:prstGeom prst="rect">
                <a:avLst/>
              </a:prstGeom>
              <a:blipFill>
                <a:blip r:embed="rId15"/>
                <a:stretch>
                  <a:fillRect l="-2081" t="-1475" b="-25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58767E9-0822-26B6-0F11-E19209478035}"/>
              </a:ext>
            </a:extLst>
          </p:cNvPr>
          <p:cNvGrpSpPr/>
          <p:nvPr/>
        </p:nvGrpSpPr>
        <p:grpSpPr>
          <a:xfrm>
            <a:off x="8549957" y="7434947"/>
            <a:ext cx="508000" cy="646331"/>
            <a:chOff x="8549957" y="7434947"/>
            <a:chExt cx="508000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011F12-D693-637B-F72E-5BF9E84AA9D9}"/>
                </a:ext>
              </a:extLst>
            </p:cNvPr>
            <p:cNvSpPr/>
            <p:nvPr/>
          </p:nvSpPr>
          <p:spPr>
            <a:xfrm>
              <a:off x="8549957" y="7535758"/>
              <a:ext cx="508000" cy="5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023A1C3-6C93-A93F-DA9E-27D0CBA1F12E}"/>
                    </a:ext>
                  </a:extLst>
                </p:cNvPr>
                <p:cNvSpPr txBox="1"/>
                <p:nvPr/>
              </p:nvSpPr>
              <p:spPr>
                <a:xfrm>
                  <a:off x="8643638" y="7434947"/>
                  <a:ext cx="33035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023A1C3-6C93-A93F-DA9E-27D0CBA1F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3638" y="7434947"/>
                  <a:ext cx="330350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86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Finding related items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13420-373C-A306-A991-3F6F0A5887DC}"/>
                  </a:ext>
                </a:extLst>
              </p:cNvPr>
              <p:cNvSpPr txBox="1"/>
              <p:nvPr/>
            </p:nvSpPr>
            <p:spPr>
              <a:xfrm>
                <a:off x="1287144" y="3892745"/>
                <a:ext cx="21590635" cy="808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Helvetica Neue"/>
                  </a:rPr>
                  <a:t>To find movies related to movie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latin typeface="Helvetica Neue"/>
                  </a:rPr>
                  <a:t>, find the k-nearest </a:t>
                </a:r>
                <a:r>
                  <a:rPr lang="en-GB" dirty="0" err="1">
                    <a:latin typeface="Helvetica Neue"/>
                  </a:rPr>
                  <a:t>neighbors</a:t>
                </a:r>
                <a:r>
                  <a:rPr lang="en-GB" dirty="0">
                    <a:latin typeface="Helvetica Neue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dirty="0">
                  <a:latin typeface="Helvetica Neue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This can be pre-computed</a:t>
                </a:r>
              </a:p>
              <a:p>
                <a:endParaRPr lang="en-GB" dirty="0">
                  <a:latin typeface="Helvetica Neue"/>
                </a:endParaRPr>
              </a:p>
              <a:p>
                <a:r>
                  <a:rPr lang="en-GB" b="1" dirty="0">
                    <a:solidFill>
                      <a:srgbClr val="0100C8"/>
                    </a:solidFill>
                    <a:latin typeface="Helvetica Neue"/>
                  </a:rPr>
                  <a:t>How to efficiently find recommendation from a large set of items (e.g., millions)?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GB" dirty="0">
                    <a:solidFill>
                      <a:srgbClr val="0100C8"/>
                    </a:solidFill>
                    <a:latin typeface="Helvetica Neue"/>
                  </a:rPr>
                  <a:t>Retrieval</a:t>
                </a:r>
                <a:r>
                  <a:rPr lang="en-GB" dirty="0">
                    <a:latin typeface="Helvetica Neue"/>
                  </a:rPr>
                  <a:t>: </a:t>
                </a:r>
              </a:p>
              <a:p>
                <a:pPr marL="1657350" lvl="1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Generate large and broad list of plausible item candidates</a:t>
                </a:r>
              </a:p>
              <a:p>
                <a:pPr marL="2571750" lvl="2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10 most similar movies to last 10 movies watched by user</a:t>
                </a:r>
              </a:p>
              <a:p>
                <a:pPr marL="2571750" lvl="2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Top 10 movies for most viewed 3 genres by user</a:t>
                </a:r>
              </a:p>
              <a:p>
                <a:pPr marL="2571750" lvl="2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Top 20 movies in the country</a:t>
                </a:r>
              </a:p>
              <a:p>
                <a:pPr marL="1657350" lvl="1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Combine retrieved items into list, remove duplicates and items already watched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GB" dirty="0">
                  <a:latin typeface="Helvetica Neue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GB" dirty="0">
                    <a:solidFill>
                      <a:srgbClr val="0100C8"/>
                    </a:solidFill>
                    <a:latin typeface="Helvetica Neue"/>
                  </a:rPr>
                  <a:t>Ranking:</a:t>
                </a:r>
              </a:p>
              <a:p>
                <a:pPr marL="1657350" lvl="1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Take list retrieved and rank using the learned model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>
                    <a:latin typeface="Helvetica Neue"/>
                  </a:rPr>
                  <a:t>)</a:t>
                </a:r>
              </a:p>
              <a:p>
                <a:pPr marL="1657350" lvl="1" indent="-7429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 Neue"/>
                  </a:rPr>
                  <a:t>Display ranked items to user (e.g., top 10)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13420-373C-A306-A991-3F6F0A58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4" y="3892745"/>
                <a:ext cx="21590635" cy="8085803"/>
              </a:xfrm>
              <a:prstGeom prst="rect">
                <a:avLst/>
              </a:prstGeom>
              <a:blipFill>
                <a:blip r:embed="rId4"/>
                <a:stretch>
                  <a:fillRect l="-847" b="-196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6ADD36-9052-DB00-C12F-7D5E3FE25F38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8999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32344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5400" dirty="0"/>
              <a:t>Recommendations as a sequential decision making problem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44400D-78FD-D732-1B16-E685D1731398}"/>
              </a:ext>
            </a:extLst>
          </p:cNvPr>
          <p:cNvSpPr txBox="1"/>
          <p:nvPr/>
        </p:nvSpPr>
        <p:spPr>
          <a:xfrm>
            <a:off x="1396682" y="4270922"/>
            <a:ext cx="21590635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What we mentioned so far does not explicitly consider the </a:t>
            </a:r>
            <a:r>
              <a:rPr lang="en-GB" sz="4000" dirty="0">
                <a:solidFill>
                  <a:srgbClr val="0100C8"/>
                </a:solidFill>
                <a:latin typeface="Helvetica Neue"/>
              </a:rPr>
              <a:t>sequential</a:t>
            </a:r>
            <a:r>
              <a:rPr lang="en-GB" sz="4000" dirty="0">
                <a:latin typeface="Helvetica Neue"/>
              </a:rPr>
              <a:t> nature of user interaction with a system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This is done typically by creating features that try to capture this interaction (e.g., last watched movie)</a:t>
            </a:r>
          </a:p>
          <a:p>
            <a:pPr lvl="1"/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However, if we explicitly </a:t>
            </a:r>
            <a:r>
              <a:rPr lang="en-GB" sz="4000">
                <a:latin typeface="Helvetica Neue"/>
              </a:rPr>
              <a:t>consider this </a:t>
            </a:r>
            <a:r>
              <a:rPr lang="en-GB" sz="4000" dirty="0">
                <a:latin typeface="Helvetica Neue"/>
              </a:rPr>
              <a:t>sequential nature we expect to be able to </a:t>
            </a:r>
            <a:r>
              <a:rPr lang="en-GB" sz="4000" dirty="0">
                <a:solidFill>
                  <a:srgbClr val="0100C8"/>
                </a:solidFill>
                <a:latin typeface="Helvetica Neue"/>
              </a:rPr>
              <a:t>maximize</a:t>
            </a:r>
            <a:r>
              <a:rPr lang="en-GB" sz="4000" dirty="0">
                <a:latin typeface="Helvetica Neue"/>
              </a:rPr>
              <a:t> engagement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The problem of Recommender Systems can be viewed under the prism of </a:t>
            </a:r>
            <a:r>
              <a:rPr lang="en-GB" sz="4000" dirty="0">
                <a:solidFill>
                  <a:srgbClr val="0100C8"/>
                </a:solidFill>
                <a:latin typeface="Helvetica Neue"/>
              </a:rPr>
              <a:t>Reinforcement Learning</a:t>
            </a:r>
            <a:r>
              <a:rPr lang="en-GB" sz="4000" dirty="0">
                <a:latin typeface="Helvetica Neue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Active research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63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5" y="4526110"/>
            <a:ext cx="15070455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Recommender system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Collaborative filtering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Recommendation systems – Google Machine Learning course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4967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Next Lectures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FCF5D1DC-110F-0BEE-7DA2-E7E2C559C51D}"/>
              </a:ext>
            </a:extLst>
          </p:cNvPr>
          <p:cNvSpPr txBox="1"/>
          <p:nvPr/>
        </p:nvSpPr>
        <p:spPr>
          <a:xfrm>
            <a:off x="1287146" y="4088795"/>
            <a:ext cx="21590634" cy="72687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defTabSz="2438400" hangingPunct="0"/>
            <a:r>
              <a:rPr lang="en-US" sz="4800" u="sng" dirty="0"/>
              <a:t>Part 4: Reinforcement Learning</a:t>
            </a: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Introduction to RL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Markov Decision Processes &amp;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420772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22965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Recommender systems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6785-B38D-5898-891C-3E6F6B46E5BB}"/>
              </a:ext>
            </a:extLst>
          </p:cNvPr>
          <p:cNvSpPr txBox="1"/>
          <p:nvPr/>
        </p:nvSpPr>
        <p:spPr>
          <a:xfrm>
            <a:off x="1287144" y="4138452"/>
            <a:ext cx="2159063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Helvetica Neue"/>
              </a:rPr>
              <a:t>A recommender system is a system that provides suggestions for items that are most relevant to a particular user</a:t>
            </a:r>
          </a:p>
          <a:p>
            <a:endParaRPr lang="en-GB" sz="4000" dirty="0">
              <a:latin typeface="Helvetica Neue"/>
            </a:endParaRPr>
          </a:p>
          <a:p>
            <a:r>
              <a:rPr lang="en-GB" sz="4000" dirty="0">
                <a:latin typeface="Helvetica Neue"/>
              </a:rPr>
              <a:t>Particularly useful when a user needs to choose an item from a large catalogue of items a service may offer</a:t>
            </a:r>
          </a:p>
          <a:p>
            <a:endParaRPr lang="en-GB" sz="4000" dirty="0">
              <a:latin typeface="Helvetica Neue"/>
            </a:endParaRPr>
          </a:p>
          <a:p>
            <a:r>
              <a:rPr lang="en-GB" sz="4000" dirty="0">
                <a:latin typeface="Helvetica Neue"/>
              </a:rPr>
              <a:t>Examples: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Playlist generators for video an music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Product recommenders for online stores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Content recommenders for social media platforms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Travel recommenders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Search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</a:rPr>
              <a:t>…</a:t>
            </a:r>
          </a:p>
          <a:p>
            <a:endParaRPr lang="en-GB" sz="4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92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46411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Predicting movie ratings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51CD8D-C4C1-23F1-C702-885BAA884C5A}"/>
              </a:ext>
            </a:extLst>
          </p:cNvPr>
          <p:cNvSpPr txBox="1"/>
          <p:nvPr/>
        </p:nvSpPr>
        <p:spPr>
          <a:xfrm>
            <a:off x="1287145" y="4081399"/>
            <a:ext cx="1217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100C8"/>
                </a:solidFill>
                <a:latin typeface="Helvetica Neue"/>
              </a:rPr>
              <a:t>User rates movies using zero to five stars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44D74-7F71-92E3-3966-CDDD89268E84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87" name="AutoShape 79">
            <a:extLst>
              <a:ext uri="{FF2B5EF4-FFF2-40B4-BE49-F238E27FC236}">
                <a16:creationId xmlns:a16="http://schemas.microsoft.com/office/drawing/2014/main" id="{AEE699BA-FE57-AF4C-3CFD-A890C8B8F1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87145" y="5093556"/>
            <a:ext cx="1504156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8" name="Rectangle 81">
            <a:extLst>
              <a:ext uri="{FF2B5EF4-FFF2-40B4-BE49-F238E27FC236}">
                <a16:creationId xmlns:a16="http://schemas.microsoft.com/office/drawing/2014/main" id="{3B86094F-2424-4FA8-F693-3E4C43E8A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082" y="5142769"/>
            <a:ext cx="4714875" cy="763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4" name="Rectangle 87">
            <a:extLst>
              <a:ext uri="{FF2B5EF4-FFF2-40B4-BE49-F238E27FC236}">
                <a16:creationId xmlns:a16="http://schemas.microsoft.com/office/drawing/2014/main" id="{05C9EBAC-FA33-90A2-2E07-8FAD10BA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57" y="59079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5" name="Rectangle 88">
            <a:extLst>
              <a:ext uri="{FF2B5EF4-FFF2-40B4-BE49-F238E27FC236}">
                <a16:creationId xmlns:a16="http://schemas.microsoft.com/office/drawing/2014/main" id="{B02F27CE-0405-7432-53B8-EFC29A73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295" y="59079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6" name="Rectangle 89">
            <a:extLst>
              <a:ext uri="{FF2B5EF4-FFF2-40B4-BE49-F238E27FC236}">
                <a16:creationId xmlns:a16="http://schemas.microsoft.com/office/drawing/2014/main" id="{A22129B3-5F9E-9AD0-842A-8E119FC2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632" y="59079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id="{DD53B0D8-43B4-0222-302A-10903F5C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970" y="59079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9" name="Rectangle 92">
            <a:extLst>
              <a:ext uri="{FF2B5EF4-FFF2-40B4-BE49-F238E27FC236}">
                <a16:creationId xmlns:a16="http://schemas.microsoft.com/office/drawing/2014/main" id="{D63B60F9-A3C8-16E9-47BA-109A6B56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57" y="66826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0" name="Rectangle 93">
            <a:extLst>
              <a:ext uri="{FF2B5EF4-FFF2-40B4-BE49-F238E27FC236}">
                <a16:creationId xmlns:a16="http://schemas.microsoft.com/office/drawing/2014/main" id="{C3F0585F-AB84-BD47-8B49-7DE52CB9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295" y="66826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1" name="Rectangle 94">
            <a:extLst>
              <a:ext uri="{FF2B5EF4-FFF2-40B4-BE49-F238E27FC236}">
                <a16:creationId xmlns:a16="http://schemas.microsoft.com/office/drawing/2014/main" id="{1EF8112A-6D65-0A4F-9B40-973E813C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632" y="66826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2" name="Rectangle 95">
            <a:extLst>
              <a:ext uri="{FF2B5EF4-FFF2-40B4-BE49-F238E27FC236}">
                <a16:creationId xmlns:a16="http://schemas.microsoft.com/office/drawing/2014/main" id="{EF68A91E-8F96-0828-F42E-8112349B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970" y="66826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4" name="Rectangle 97">
            <a:extLst>
              <a:ext uri="{FF2B5EF4-FFF2-40B4-BE49-F238E27FC236}">
                <a16:creationId xmlns:a16="http://schemas.microsoft.com/office/drawing/2014/main" id="{AB10B133-61DD-8012-ED27-E1379A1DE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57" y="74573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5" name="Rectangle 98">
            <a:extLst>
              <a:ext uri="{FF2B5EF4-FFF2-40B4-BE49-F238E27FC236}">
                <a16:creationId xmlns:a16="http://schemas.microsoft.com/office/drawing/2014/main" id="{FA783DFF-EE09-E636-267B-872F8623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295" y="74573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6" name="Rectangle 99">
            <a:extLst>
              <a:ext uri="{FF2B5EF4-FFF2-40B4-BE49-F238E27FC236}">
                <a16:creationId xmlns:a16="http://schemas.microsoft.com/office/drawing/2014/main" id="{82C6C2D9-FF41-4A28-BFA3-62856324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632" y="74573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7" name="Rectangle 100">
            <a:extLst>
              <a:ext uri="{FF2B5EF4-FFF2-40B4-BE49-F238E27FC236}">
                <a16:creationId xmlns:a16="http://schemas.microsoft.com/office/drawing/2014/main" id="{0629184D-249E-9A8F-FBFE-E6FDFCBE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970" y="7457344"/>
            <a:ext cx="2573337" cy="776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9" name="Rectangle 102">
            <a:extLst>
              <a:ext uri="{FF2B5EF4-FFF2-40B4-BE49-F238E27FC236}">
                <a16:creationId xmlns:a16="http://schemas.microsoft.com/office/drawing/2014/main" id="{6D405A42-D3EB-2C69-F4AC-D7C950E4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57" y="82320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0" name="Rectangle 103">
            <a:extLst>
              <a:ext uri="{FF2B5EF4-FFF2-40B4-BE49-F238E27FC236}">
                <a16:creationId xmlns:a16="http://schemas.microsoft.com/office/drawing/2014/main" id="{22B22EEA-5764-2677-8919-A5E9E9E50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295" y="82320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1" name="Rectangle 104">
            <a:extLst>
              <a:ext uri="{FF2B5EF4-FFF2-40B4-BE49-F238E27FC236}">
                <a16:creationId xmlns:a16="http://schemas.microsoft.com/office/drawing/2014/main" id="{4B9327D5-638B-0657-1978-9B51B182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632" y="82320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2" name="Rectangle 105">
            <a:extLst>
              <a:ext uri="{FF2B5EF4-FFF2-40B4-BE49-F238E27FC236}">
                <a16:creationId xmlns:a16="http://schemas.microsoft.com/office/drawing/2014/main" id="{8FC32C38-BE51-57A9-EAE3-DF04857D5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970" y="8233631"/>
            <a:ext cx="2573337" cy="773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4" name="Rectangle 107">
            <a:extLst>
              <a:ext uri="{FF2B5EF4-FFF2-40B4-BE49-F238E27FC236}">
                <a16:creationId xmlns:a16="http://schemas.microsoft.com/office/drawing/2014/main" id="{C05351C2-13BC-696A-1B77-38E2FADCD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57" y="90067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5" name="Rectangle 108">
            <a:extLst>
              <a:ext uri="{FF2B5EF4-FFF2-40B4-BE49-F238E27FC236}">
                <a16:creationId xmlns:a16="http://schemas.microsoft.com/office/drawing/2014/main" id="{ACBED50C-8418-0C0B-7248-EF4DC241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295" y="90067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6" name="Rectangle 109">
            <a:extLst>
              <a:ext uri="{FF2B5EF4-FFF2-40B4-BE49-F238E27FC236}">
                <a16:creationId xmlns:a16="http://schemas.microsoft.com/office/drawing/2014/main" id="{BCC18DFB-284A-8BB5-25A6-0D0AA0E0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632" y="9006744"/>
            <a:ext cx="2573337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7" name="Rectangle 110">
            <a:extLst>
              <a:ext uri="{FF2B5EF4-FFF2-40B4-BE49-F238E27FC236}">
                <a16:creationId xmlns:a16="http://schemas.microsoft.com/office/drawing/2014/main" id="{EE35D978-6E1F-21C8-2440-CE203920B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970" y="9006744"/>
            <a:ext cx="2573337" cy="776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9" name="Line 112">
            <a:extLst>
              <a:ext uri="{FF2B5EF4-FFF2-40B4-BE49-F238E27FC236}">
                <a16:creationId xmlns:a16="http://schemas.microsoft.com/office/drawing/2014/main" id="{FCED2347-F9E9-FAA8-0A8F-1597C3FF3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295" y="5130069"/>
            <a:ext cx="0" cy="4665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0" name="Line 113">
            <a:extLst>
              <a:ext uri="{FF2B5EF4-FFF2-40B4-BE49-F238E27FC236}">
                <a16:creationId xmlns:a16="http://schemas.microsoft.com/office/drawing/2014/main" id="{D0435A5D-39A4-93B8-6452-D6E984015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6632" y="5130069"/>
            <a:ext cx="0" cy="4665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1" name="Line 114">
            <a:extLst>
              <a:ext uri="{FF2B5EF4-FFF2-40B4-BE49-F238E27FC236}">
                <a16:creationId xmlns:a16="http://schemas.microsoft.com/office/drawing/2014/main" id="{ACF1CC10-05DD-06E8-4A1E-A2A61A92D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29970" y="5130069"/>
            <a:ext cx="0" cy="4665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3" name="Line 116">
            <a:extLst>
              <a:ext uri="{FF2B5EF4-FFF2-40B4-BE49-F238E27FC236}">
                <a16:creationId xmlns:a16="http://schemas.microsoft.com/office/drawing/2014/main" id="{16161FC5-41F3-A049-FCA8-4C374044E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8732" y="6682644"/>
            <a:ext cx="150209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4" name="Line 117">
            <a:extLst>
              <a:ext uri="{FF2B5EF4-FFF2-40B4-BE49-F238E27FC236}">
                <a16:creationId xmlns:a16="http://schemas.microsoft.com/office/drawing/2014/main" id="{7F387FD5-314C-FE04-14C6-38CFB5FD7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8732" y="7457344"/>
            <a:ext cx="150209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5" name="Line 118">
            <a:extLst>
              <a:ext uri="{FF2B5EF4-FFF2-40B4-BE49-F238E27FC236}">
                <a16:creationId xmlns:a16="http://schemas.microsoft.com/office/drawing/2014/main" id="{B31644EC-F2F1-AE94-29DA-2350A7B3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8732" y="8233631"/>
            <a:ext cx="150209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6" name="Line 119">
            <a:extLst>
              <a:ext uri="{FF2B5EF4-FFF2-40B4-BE49-F238E27FC236}">
                <a16:creationId xmlns:a16="http://schemas.microsoft.com/office/drawing/2014/main" id="{76785719-48D3-BE86-4A2F-33637D2F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8732" y="9006744"/>
            <a:ext cx="150209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8" name="Line 121">
            <a:extLst>
              <a:ext uri="{FF2B5EF4-FFF2-40B4-BE49-F238E27FC236}">
                <a16:creationId xmlns:a16="http://schemas.microsoft.com/office/drawing/2014/main" id="{E02C2F79-AB38-BD63-D615-FAF5491AE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3307" y="5130069"/>
            <a:ext cx="0" cy="4665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30" name="Line 123">
            <a:extLst>
              <a:ext uri="{FF2B5EF4-FFF2-40B4-BE49-F238E27FC236}">
                <a16:creationId xmlns:a16="http://schemas.microsoft.com/office/drawing/2014/main" id="{D0B8C4BA-B52E-87E0-A6CF-3C258E5A9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8732" y="9783031"/>
            <a:ext cx="150209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37" name="Rectangle 130">
            <a:extLst>
              <a:ext uri="{FF2B5EF4-FFF2-40B4-BE49-F238E27FC236}">
                <a16:creationId xmlns:a16="http://schemas.microsoft.com/office/drawing/2014/main" id="{7CD2D323-3B62-900C-3E75-BA06FE3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920" y="6034944"/>
            <a:ext cx="2301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5">
            <a:extLst>
              <a:ext uri="{FF2B5EF4-FFF2-40B4-BE49-F238E27FC236}">
                <a16:creationId xmlns:a16="http://schemas.microsoft.com/office/drawing/2014/main" id="{9A26EFB8-6C70-ADE8-504A-8A070FA5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920" y="6809644"/>
            <a:ext cx="2301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63A4C604-72A1-1F87-A627-14AA2275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920" y="7585931"/>
            <a:ext cx="2301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5">
            <a:extLst>
              <a:ext uri="{FF2B5EF4-FFF2-40B4-BE49-F238E27FC236}">
                <a16:creationId xmlns:a16="http://schemas.microsoft.com/office/drawing/2014/main" id="{99555344-6C89-7ACA-F925-D6AC4DA7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920" y="8360631"/>
            <a:ext cx="2301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D4E05D-421D-357B-7994-A6501F28930C}"/>
              </a:ext>
            </a:extLst>
          </p:cNvPr>
          <p:cNvGrpSpPr/>
          <p:nvPr/>
        </p:nvGrpSpPr>
        <p:grpSpPr>
          <a:xfrm>
            <a:off x="1288732" y="5128481"/>
            <a:ext cx="15348527" cy="4667250"/>
            <a:chOff x="1288732" y="5128481"/>
            <a:chExt cx="15348527" cy="4667250"/>
          </a:xfrm>
        </p:grpSpPr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341A9108-D224-9571-B202-75F3FC7F5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157" y="5258659"/>
              <a:ext cx="2833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Movie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3E4F19B-71BD-BC3B-C739-D9D0C54684B5}"/>
                </a:ext>
              </a:extLst>
            </p:cNvPr>
            <p:cNvGrpSpPr/>
            <p:nvPr/>
          </p:nvGrpSpPr>
          <p:grpSpPr>
            <a:xfrm>
              <a:off x="1288732" y="5128481"/>
              <a:ext cx="15348527" cy="4667250"/>
              <a:chOff x="1288732" y="5128481"/>
              <a:chExt cx="15348527" cy="4667250"/>
            </a:xfrm>
          </p:grpSpPr>
          <p:sp>
            <p:nvSpPr>
              <p:cNvPr id="89" name="Rectangle 82">
                <a:extLst>
                  <a:ext uri="{FF2B5EF4-FFF2-40B4-BE49-F238E27FC236}">
                    <a16:creationId xmlns:a16="http://schemas.microsoft.com/office/drawing/2014/main" id="{F1949576-2D63-6CAB-069C-1ACD92E15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9957" y="5142769"/>
                <a:ext cx="2573337" cy="765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90" name="Rectangle 83">
                <a:extLst>
                  <a:ext uri="{FF2B5EF4-FFF2-40B4-BE49-F238E27FC236}">
                    <a16:creationId xmlns:a16="http://schemas.microsoft.com/office/drawing/2014/main" id="{D1195483-0593-CBA4-EC7E-9E825AA80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3295" y="5142769"/>
                <a:ext cx="2573337" cy="765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91" name="Rectangle 84">
                <a:extLst>
                  <a:ext uri="{FF2B5EF4-FFF2-40B4-BE49-F238E27FC236}">
                    <a16:creationId xmlns:a16="http://schemas.microsoft.com/office/drawing/2014/main" id="{3F4EA53C-F035-98A7-FBCD-10B19C041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6632" y="5142769"/>
                <a:ext cx="2573337" cy="765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92" name="Rectangle 85">
                <a:extLst>
                  <a:ext uri="{FF2B5EF4-FFF2-40B4-BE49-F238E27FC236}">
                    <a16:creationId xmlns:a16="http://schemas.microsoft.com/office/drawing/2014/main" id="{BB3D7CA7-C351-DA35-7584-C938E7CF1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9970" y="5144356"/>
                <a:ext cx="2573337" cy="763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93" name="Rectangle 86">
                <a:extLst>
                  <a:ext uri="{FF2B5EF4-FFF2-40B4-BE49-F238E27FC236}">
                    <a16:creationId xmlns:a16="http://schemas.microsoft.com/office/drawing/2014/main" id="{0F37A366-1136-6C45-6E45-066CA93A2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082" y="5906356"/>
                <a:ext cx="4714875" cy="77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98" name="Rectangle 91">
                <a:extLst>
                  <a:ext uri="{FF2B5EF4-FFF2-40B4-BE49-F238E27FC236}">
                    <a16:creationId xmlns:a16="http://schemas.microsoft.com/office/drawing/2014/main" id="{9F4A2F86-FAAE-0F02-EE6E-8291E0AC2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082" y="6681056"/>
                <a:ext cx="4714875" cy="776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03" name="Rectangle 96">
                <a:extLst>
                  <a:ext uri="{FF2B5EF4-FFF2-40B4-BE49-F238E27FC236}">
                    <a16:creationId xmlns:a16="http://schemas.microsoft.com/office/drawing/2014/main" id="{7F5E00A6-43BF-E6E0-034A-D70F69120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082" y="7457344"/>
                <a:ext cx="4714875" cy="77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08" name="Rectangle 101">
                <a:extLst>
                  <a:ext uri="{FF2B5EF4-FFF2-40B4-BE49-F238E27FC236}">
                    <a16:creationId xmlns:a16="http://schemas.microsoft.com/office/drawing/2014/main" id="{2FEFE3C8-1133-55D8-93CB-F311819D8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082" y="8232044"/>
                <a:ext cx="4714875" cy="77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13" name="Rectangle 106">
                <a:extLst>
                  <a:ext uri="{FF2B5EF4-FFF2-40B4-BE49-F238E27FC236}">
                    <a16:creationId xmlns:a16="http://schemas.microsoft.com/office/drawing/2014/main" id="{6301F988-9FE0-5D17-0D77-85FAB934A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082" y="9006744"/>
                <a:ext cx="4714875" cy="77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18" name="Line 111">
                <a:extLst>
                  <a:ext uri="{FF2B5EF4-FFF2-40B4-BE49-F238E27FC236}">
                    <a16:creationId xmlns:a16="http://schemas.microsoft.com/office/drawing/2014/main" id="{45B87176-3712-B1C8-BB4B-B67B6597F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9957" y="5128481"/>
                <a:ext cx="0" cy="46672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22" name="Line 115">
                <a:extLst>
                  <a:ext uri="{FF2B5EF4-FFF2-40B4-BE49-F238E27FC236}">
                    <a16:creationId xmlns:a16="http://schemas.microsoft.com/office/drawing/2014/main" id="{DC2BFA39-C3E0-943E-0FC0-424A59EC5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732" y="5907943"/>
                <a:ext cx="15348526" cy="952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27" name="Line 120">
                <a:extLst>
                  <a:ext uri="{FF2B5EF4-FFF2-40B4-BE49-F238E27FC236}">
                    <a16:creationId xmlns:a16="http://schemas.microsoft.com/office/drawing/2014/main" id="{600BB1F7-1840-0AFA-D28E-235CA6777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082" y="5128481"/>
                <a:ext cx="0" cy="466725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29" name="Line 122">
                <a:extLst>
                  <a:ext uri="{FF2B5EF4-FFF2-40B4-BE49-F238E27FC236}">
                    <a16:creationId xmlns:a16="http://schemas.microsoft.com/office/drawing/2014/main" id="{66205740-FA0E-06A5-916F-9458582CC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732" y="5144356"/>
                <a:ext cx="15020925" cy="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32" name="Rectangle 125">
                <a:extLst>
                  <a:ext uri="{FF2B5EF4-FFF2-40B4-BE49-F238E27FC236}">
                    <a16:creationId xmlns:a16="http://schemas.microsoft.com/office/drawing/2014/main" id="{2B4F745A-A7C4-6B3B-AEE5-89BE56390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7845" y="5271356"/>
                <a:ext cx="178574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Kate </a:t>
                </a:r>
                <a:r>
                  <a:rPr kumimoji="0" lang="LID4096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(1)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126">
                <a:extLst>
                  <a:ext uri="{FF2B5EF4-FFF2-40B4-BE49-F238E27FC236}">
                    <a16:creationId xmlns:a16="http://schemas.microsoft.com/office/drawing/2014/main" id="{669D216E-0264-757A-230E-EC44E1279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8807" y="5271356"/>
                <a:ext cx="189474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John </a:t>
                </a:r>
                <a:r>
                  <a:rPr kumimoji="0" lang="LID4096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(2)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127">
                <a:extLst>
                  <a:ext uri="{FF2B5EF4-FFF2-40B4-BE49-F238E27FC236}">
                    <a16:creationId xmlns:a16="http://schemas.microsoft.com/office/drawing/2014/main" id="{72DE862E-99EC-72E3-D252-8D0A1806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2295" y="5271356"/>
                <a:ext cx="208390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Annie </a:t>
                </a:r>
                <a:r>
                  <a:rPr kumimoji="0" lang="LID4096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(3)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128">
                <a:extLst>
                  <a:ext uri="{FF2B5EF4-FFF2-40B4-BE49-F238E27FC236}">
                    <a16:creationId xmlns:a16="http://schemas.microsoft.com/office/drawing/2014/main" id="{C958F640-06F7-A02C-B972-5A69DFB9E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07857" y="5271356"/>
                <a:ext cx="20294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Steve </a:t>
                </a:r>
                <a:r>
                  <a:rPr kumimoji="0" lang="LID4096" altLang="LID4096" sz="3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(4)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29">
                <a:extLst>
                  <a:ext uri="{FF2B5EF4-FFF2-40B4-BE49-F238E27FC236}">
                    <a16:creationId xmlns:a16="http://schemas.microsoft.com/office/drawing/2014/main" id="{BB773B75-FEF4-32AC-F5AD-474E0D2CF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156" y="6034945"/>
                <a:ext cx="425657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dirty="0">
                    <a:latin typeface="Helvetica Neue"/>
                  </a:rPr>
                  <a:t>Alone in the forest</a:t>
                </a:r>
                <a:endParaRPr lang="LID4096" dirty="0">
                  <a:latin typeface="Helvetica Neue"/>
                </a:endParaRPr>
              </a:p>
            </p:txBody>
          </p:sp>
          <p:sp>
            <p:nvSpPr>
              <p:cNvPr id="141" name="Rectangle 134">
                <a:extLst>
                  <a:ext uri="{FF2B5EF4-FFF2-40B4-BE49-F238E27FC236}">
                    <a16:creationId xmlns:a16="http://schemas.microsoft.com/office/drawing/2014/main" id="{41E7812A-C3A4-C876-725B-9EF4A868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157" y="6809644"/>
                <a:ext cx="351378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dirty="0">
                    <a:latin typeface="Helvetica Neue"/>
                  </a:rPr>
                  <a:t>Afraid of the dark</a:t>
                </a:r>
                <a:endParaRPr lang="LID4096" dirty="0">
                  <a:latin typeface="Helvetica Neue"/>
                </a:endParaRPr>
              </a:p>
            </p:txBody>
          </p:sp>
          <p:sp>
            <p:nvSpPr>
              <p:cNvPr id="146" name="Rectangle 139">
                <a:extLst>
                  <a:ext uri="{FF2B5EF4-FFF2-40B4-BE49-F238E27FC236}">
                    <a16:creationId xmlns:a16="http://schemas.microsoft.com/office/drawing/2014/main" id="{86069A26-C4A4-9EEE-2174-836113077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157" y="7585931"/>
                <a:ext cx="310341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dirty="0">
                    <a:latin typeface="Helvetica Neue"/>
                  </a:rPr>
                  <a:t>The black cave</a:t>
                </a:r>
                <a:endParaRPr lang="LID4096" dirty="0">
                  <a:latin typeface="Helvetica Neue"/>
                </a:endParaRPr>
              </a:p>
            </p:txBody>
          </p:sp>
          <p:sp>
            <p:nvSpPr>
              <p:cNvPr id="151" name="Rectangle 144">
                <a:extLst>
                  <a:ext uri="{FF2B5EF4-FFF2-40B4-BE49-F238E27FC236}">
                    <a16:creationId xmlns:a16="http://schemas.microsoft.com/office/drawing/2014/main" id="{2924087F-9301-3947-5164-D3C23A6E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157" y="8360631"/>
                <a:ext cx="293285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dirty="0">
                    <a:latin typeface="Helvetica Neue"/>
                  </a:rPr>
                  <a:t>Billy’s night off</a:t>
                </a:r>
                <a:endParaRPr lang="LID4096" dirty="0">
                  <a:latin typeface="Helvetica Neue"/>
                </a:endParaRPr>
              </a:p>
            </p:txBody>
          </p:sp>
          <p:sp>
            <p:nvSpPr>
              <p:cNvPr id="156" name="Rectangle 149">
                <a:extLst>
                  <a:ext uri="{FF2B5EF4-FFF2-40B4-BE49-F238E27FC236}">
                    <a16:creationId xmlns:a16="http://schemas.microsoft.com/office/drawing/2014/main" id="{0B19746A-1A6A-C27E-1632-A70662A0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157" y="9135331"/>
                <a:ext cx="44114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dirty="0">
                    <a:latin typeface="Helvetica Neue"/>
                  </a:rPr>
                  <a:t>The animal whisperer</a:t>
                </a:r>
                <a:endParaRPr lang="LID4096" dirty="0">
                  <a:latin typeface="Helvetica Neue"/>
                </a:endParaRPr>
              </a:p>
            </p:txBody>
          </p:sp>
        </p:grpSp>
      </p:grpSp>
      <p:sp>
        <p:nvSpPr>
          <p:cNvPr id="157" name="Rectangle 150">
            <a:extLst>
              <a:ext uri="{FF2B5EF4-FFF2-40B4-BE49-F238E27FC236}">
                <a16:creationId xmlns:a16="http://schemas.microsoft.com/office/drawing/2014/main" id="{47829F66-52F5-544A-5F3D-6DA6B302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920" y="9135331"/>
            <a:ext cx="2301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8BBFB26-B315-FDF0-8080-2A5ECD173F5F}"/>
              </a:ext>
            </a:extLst>
          </p:cNvPr>
          <p:cNvGrpSpPr/>
          <p:nvPr/>
        </p:nvGrpSpPr>
        <p:grpSpPr>
          <a:xfrm>
            <a:off x="9807257" y="6034944"/>
            <a:ext cx="230187" cy="3743325"/>
            <a:chOff x="9807257" y="6034944"/>
            <a:chExt cx="230187" cy="3743325"/>
          </a:xfrm>
        </p:grpSpPr>
        <p:sp>
          <p:nvSpPr>
            <p:cNvPr id="138" name="Rectangle 131">
              <a:extLst>
                <a:ext uri="{FF2B5EF4-FFF2-40B4-BE49-F238E27FC236}">
                  <a16:creationId xmlns:a16="http://schemas.microsoft.com/office/drawing/2014/main" id="{191B3B55-C2FD-611F-23E1-3F1DB5ADC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257" y="6034944"/>
              <a:ext cx="230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36">
              <a:extLst>
                <a:ext uri="{FF2B5EF4-FFF2-40B4-BE49-F238E27FC236}">
                  <a16:creationId xmlns:a16="http://schemas.microsoft.com/office/drawing/2014/main" id="{189CBF7F-F336-1283-1042-7852ECF54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257" y="6809644"/>
              <a:ext cx="230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1">
              <a:extLst>
                <a:ext uri="{FF2B5EF4-FFF2-40B4-BE49-F238E27FC236}">
                  <a16:creationId xmlns:a16="http://schemas.microsoft.com/office/drawing/2014/main" id="{C40E5908-E4A1-A610-AF34-205D08798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257" y="75859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6">
              <a:extLst>
                <a:ext uri="{FF2B5EF4-FFF2-40B4-BE49-F238E27FC236}">
                  <a16:creationId xmlns:a16="http://schemas.microsoft.com/office/drawing/2014/main" id="{F560473A-5A8D-E30D-7FD9-E59BAAE79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257" y="83606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1">
              <a:extLst>
                <a:ext uri="{FF2B5EF4-FFF2-40B4-BE49-F238E27FC236}">
                  <a16:creationId xmlns:a16="http://schemas.microsoft.com/office/drawing/2014/main" id="{AC344BB8-AE0F-26C9-BE82-D5AE6CE5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257" y="91353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210EF5F-F01F-80CC-5730-20BCCC55FFE3}"/>
              </a:ext>
            </a:extLst>
          </p:cNvPr>
          <p:cNvGrpSpPr/>
          <p:nvPr/>
        </p:nvGrpSpPr>
        <p:grpSpPr>
          <a:xfrm>
            <a:off x="12380595" y="6034944"/>
            <a:ext cx="230187" cy="3743325"/>
            <a:chOff x="12380595" y="6034944"/>
            <a:chExt cx="230187" cy="3743325"/>
          </a:xfrm>
        </p:grpSpPr>
        <p:sp>
          <p:nvSpPr>
            <p:cNvPr id="139" name="Rectangle 132">
              <a:extLst>
                <a:ext uri="{FF2B5EF4-FFF2-40B4-BE49-F238E27FC236}">
                  <a16:creationId xmlns:a16="http://schemas.microsoft.com/office/drawing/2014/main" id="{8646268F-E0C1-7B90-58C3-E154A383B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595" y="6034944"/>
              <a:ext cx="230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7">
              <a:extLst>
                <a:ext uri="{FF2B5EF4-FFF2-40B4-BE49-F238E27FC236}">
                  <a16:creationId xmlns:a16="http://schemas.microsoft.com/office/drawing/2014/main" id="{AD1F84FA-EB57-0E1D-124A-19FB3908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595" y="6809644"/>
              <a:ext cx="230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2">
              <a:extLst>
                <a:ext uri="{FF2B5EF4-FFF2-40B4-BE49-F238E27FC236}">
                  <a16:creationId xmlns:a16="http://schemas.microsoft.com/office/drawing/2014/main" id="{C0FC4962-6A37-7F50-750B-4048A53D8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595" y="75859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7">
              <a:extLst>
                <a:ext uri="{FF2B5EF4-FFF2-40B4-BE49-F238E27FC236}">
                  <a16:creationId xmlns:a16="http://schemas.microsoft.com/office/drawing/2014/main" id="{9AF3FC6E-C264-D296-D211-4E6B3DD9F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595" y="83606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2">
              <a:extLst>
                <a:ext uri="{FF2B5EF4-FFF2-40B4-BE49-F238E27FC236}">
                  <a16:creationId xmlns:a16="http://schemas.microsoft.com/office/drawing/2014/main" id="{D9E15BCC-8C49-F568-F6DC-4579A923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0595" y="91353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C57A947-34C1-74D8-A4C3-A988E92F066E}"/>
              </a:ext>
            </a:extLst>
          </p:cNvPr>
          <p:cNvGrpSpPr/>
          <p:nvPr/>
        </p:nvGrpSpPr>
        <p:grpSpPr>
          <a:xfrm>
            <a:off x="14953932" y="6034944"/>
            <a:ext cx="230187" cy="3743325"/>
            <a:chOff x="14953932" y="6034944"/>
            <a:chExt cx="230187" cy="3743325"/>
          </a:xfrm>
        </p:grpSpPr>
        <p:sp>
          <p:nvSpPr>
            <p:cNvPr id="140" name="Rectangle 133">
              <a:extLst>
                <a:ext uri="{FF2B5EF4-FFF2-40B4-BE49-F238E27FC236}">
                  <a16:creationId xmlns:a16="http://schemas.microsoft.com/office/drawing/2014/main" id="{F9E47C37-9791-6665-AD0F-8AA1BF34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3932" y="6034944"/>
              <a:ext cx="230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8">
              <a:extLst>
                <a:ext uri="{FF2B5EF4-FFF2-40B4-BE49-F238E27FC236}">
                  <a16:creationId xmlns:a16="http://schemas.microsoft.com/office/drawing/2014/main" id="{DE82F748-0EBA-B5FD-4856-0A1CB2382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3932" y="6809644"/>
              <a:ext cx="230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3">
              <a:extLst>
                <a:ext uri="{FF2B5EF4-FFF2-40B4-BE49-F238E27FC236}">
                  <a16:creationId xmlns:a16="http://schemas.microsoft.com/office/drawing/2014/main" id="{7746617B-4989-41F1-B469-2F79D1424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3932" y="75859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48">
              <a:extLst>
                <a:ext uri="{FF2B5EF4-FFF2-40B4-BE49-F238E27FC236}">
                  <a16:creationId xmlns:a16="http://schemas.microsoft.com/office/drawing/2014/main" id="{D596DA2A-DB4D-CD78-2C60-96FBD58C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3932" y="83606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3">
              <a:extLst>
                <a:ext uri="{FF2B5EF4-FFF2-40B4-BE49-F238E27FC236}">
                  <a16:creationId xmlns:a16="http://schemas.microsoft.com/office/drawing/2014/main" id="{2F54E135-A906-6D77-8E8B-4D1B7F549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3932" y="9135331"/>
              <a:ext cx="230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67" name="Table 167">
            <a:extLst>
              <a:ext uri="{FF2B5EF4-FFF2-40B4-BE49-F238E27FC236}">
                <a16:creationId xmlns:a16="http://schemas.microsoft.com/office/drawing/2014/main" id="{8EB3771D-465C-0C81-E182-A79E7417D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70416"/>
              </p:ext>
            </p:extLst>
          </p:nvPr>
        </p:nvGraphicFramePr>
        <p:xfrm>
          <a:off x="17373416" y="3351116"/>
          <a:ext cx="590679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359">
                  <a:extLst>
                    <a:ext uri="{9D8B030D-6E8A-4147-A177-3AD203B41FA5}">
                      <a16:colId xmlns:a16="http://schemas.microsoft.com/office/drawing/2014/main" val="42544731"/>
                    </a:ext>
                  </a:extLst>
                </a:gridCol>
                <a:gridCol w="1181359">
                  <a:extLst>
                    <a:ext uri="{9D8B030D-6E8A-4147-A177-3AD203B41FA5}">
                      <a16:colId xmlns:a16="http://schemas.microsoft.com/office/drawing/2014/main" val="620740839"/>
                    </a:ext>
                  </a:extLst>
                </a:gridCol>
                <a:gridCol w="1181359">
                  <a:extLst>
                    <a:ext uri="{9D8B030D-6E8A-4147-A177-3AD203B41FA5}">
                      <a16:colId xmlns:a16="http://schemas.microsoft.com/office/drawing/2014/main" val="3794499372"/>
                    </a:ext>
                  </a:extLst>
                </a:gridCol>
                <a:gridCol w="1181359">
                  <a:extLst>
                    <a:ext uri="{9D8B030D-6E8A-4147-A177-3AD203B41FA5}">
                      <a16:colId xmlns:a16="http://schemas.microsoft.com/office/drawing/2014/main" val="3967239408"/>
                    </a:ext>
                  </a:extLst>
                </a:gridCol>
                <a:gridCol w="1181359">
                  <a:extLst>
                    <a:ext uri="{9D8B030D-6E8A-4147-A177-3AD203B41FA5}">
                      <a16:colId xmlns:a16="http://schemas.microsoft.com/office/drawing/2014/main" val="108418039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Helvetica Neue"/>
                        </a:rPr>
                        <a:t>Ratings</a:t>
                      </a:r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7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8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1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5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5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LID4096" sz="40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5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9503951-1AC8-A217-5829-606483AC48C0}"/>
                  </a:ext>
                </a:extLst>
              </p:cNvPr>
              <p:cNvSpPr txBox="1"/>
              <p:nvPr/>
            </p:nvSpPr>
            <p:spPr>
              <a:xfrm>
                <a:off x="17465491" y="7907400"/>
                <a:ext cx="562342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no. of users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no. of movies</a:t>
                </a:r>
              </a:p>
              <a:p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4000" dirty="0">
                    <a:latin typeface="Helvetica Neue"/>
                  </a:rPr>
                  <a:t> if user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4000" dirty="0">
                    <a:latin typeface="Helvetica Neue"/>
                  </a:rPr>
                  <a:t> has rated movie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LID4096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9503951-1AC8-A217-5829-606483AC4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5491" y="7907400"/>
                <a:ext cx="5623427" cy="2554545"/>
              </a:xfrm>
              <a:prstGeom prst="rect">
                <a:avLst/>
              </a:prstGeom>
              <a:blipFill>
                <a:blip r:embed="rId5"/>
                <a:stretch>
                  <a:fillRect l="-3792" t="-4296" b="-930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72A051A-875C-F9F8-C13B-129ABEA2BB82}"/>
                  </a:ext>
                </a:extLst>
              </p:cNvPr>
              <p:cNvSpPr txBox="1"/>
              <p:nvPr/>
            </p:nvSpPr>
            <p:spPr>
              <a:xfrm>
                <a:off x="1837505" y="10272025"/>
                <a:ext cx="339098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5</a:t>
                </a:r>
                <a:endParaRPr lang="LID4096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72A051A-875C-F9F8-C13B-129ABEA2B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05" y="10272025"/>
                <a:ext cx="3390987" cy="1323439"/>
              </a:xfrm>
              <a:prstGeom prst="rect">
                <a:avLst/>
              </a:prstGeom>
              <a:blipFill>
                <a:blip r:embed="rId6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64A195D-E3AB-A1C2-CDDD-DEFA06579CAC}"/>
                  </a:ext>
                </a:extLst>
              </p:cNvPr>
              <p:cNvSpPr txBox="1"/>
              <p:nvPr/>
            </p:nvSpPr>
            <p:spPr>
              <a:xfrm>
                <a:off x="6082297" y="10253456"/>
                <a:ext cx="359251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4000" b="0" dirty="0">
                  <a:latin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4000" b="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64A195D-E3AB-A1C2-CDDD-DEFA0657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297" y="10253456"/>
                <a:ext cx="3592512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01EE808-F5AA-EF3C-AEED-3BAF8E2403F9}"/>
                  </a:ext>
                </a:extLst>
              </p:cNvPr>
              <p:cNvSpPr txBox="1"/>
              <p:nvPr/>
            </p:nvSpPr>
            <p:spPr>
              <a:xfrm>
                <a:off x="14295388" y="10545596"/>
                <a:ext cx="8582392" cy="134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rating given by user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4000" dirty="0">
                    <a:latin typeface="Helvetica Neue"/>
                  </a:rPr>
                  <a:t> to movie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4000" dirty="0">
                    <a:latin typeface="Helvetica Neue"/>
                  </a:rPr>
                  <a:t> (defined only if </a:t>
                </a:r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GB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4000" dirty="0">
                    <a:latin typeface="Helvetica Neue"/>
                  </a:rPr>
                  <a:t>)</a:t>
                </a:r>
                <a:endParaRPr lang="LID4096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01EE808-F5AA-EF3C-AEED-3BAF8E240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388" y="10545596"/>
                <a:ext cx="8582392" cy="1349087"/>
              </a:xfrm>
              <a:prstGeom prst="rect">
                <a:avLst/>
              </a:prstGeom>
              <a:blipFill>
                <a:blip r:embed="rId8"/>
                <a:stretch>
                  <a:fillRect l="-2486" t="-6335" b="-1855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423D6E8-9771-FC7B-4F5B-3A60EDA51F8B}"/>
                  </a:ext>
                </a:extLst>
              </p:cNvPr>
              <p:cNvSpPr txBox="1"/>
              <p:nvPr/>
            </p:nvSpPr>
            <p:spPr>
              <a:xfrm>
                <a:off x="9104701" y="10411483"/>
                <a:ext cx="3390987" cy="75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423D6E8-9771-FC7B-4F5B-3A60EDA5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701" y="10411483"/>
                <a:ext cx="3390987" cy="757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7" grpId="0"/>
      <p:bldP spid="142" grpId="0"/>
      <p:bldP spid="147" grpId="0"/>
      <p:bldP spid="152" grpId="0"/>
      <p:bldP spid="157" grpId="0"/>
      <p:bldP spid="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What if we have features of the movies?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08D13-4390-99CB-2ABD-45E426B9E97C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03F9E6F-8356-BFF4-EFA1-5FFE5F35D7A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5550" y="4154489"/>
            <a:ext cx="186563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E0C9FBC-0F92-D0CB-EBCC-B498D590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888" y="5259389"/>
            <a:ext cx="2378075" cy="63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D03C9522-2CC1-FC92-8C5B-880294F8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888" y="5889627"/>
            <a:ext cx="2378075" cy="631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B474DCF4-AC66-15BD-5F43-0B8C2CA45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888" y="6521452"/>
            <a:ext cx="2378075" cy="631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F7C6DDEE-03D9-A730-9498-6D036F370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888" y="7153277"/>
            <a:ext cx="2378075" cy="63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73527B1D-DD09-B30C-6F5A-AA76DEFA3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888" y="7783514"/>
            <a:ext cx="2378075" cy="631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8" name="Line 54">
            <a:extLst>
              <a:ext uri="{FF2B5EF4-FFF2-40B4-BE49-F238E27FC236}">
                <a16:creationId xmlns:a16="http://schemas.microsoft.com/office/drawing/2014/main" id="{77058A46-57FF-A81F-F2A8-540859A02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5889627"/>
            <a:ext cx="186372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9" name="Line 55">
            <a:extLst>
              <a:ext uri="{FF2B5EF4-FFF2-40B4-BE49-F238E27FC236}">
                <a16:creationId xmlns:a16="http://schemas.microsoft.com/office/drawing/2014/main" id="{2C5AD144-F35B-C1A3-436D-89E30EBC9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6521452"/>
            <a:ext cx="186372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EB5487C1-AD13-7392-5BE8-2C68F817C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7153277"/>
            <a:ext cx="186372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1" name="Line 57">
            <a:extLst>
              <a:ext uri="{FF2B5EF4-FFF2-40B4-BE49-F238E27FC236}">
                <a16:creationId xmlns:a16="http://schemas.microsoft.com/office/drawing/2014/main" id="{4A4F5E58-5FC4-79DB-4D6F-4E74A22D5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7783514"/>
            <a:ext cx="186372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0683E6C7-029B-54E2-38A0-5A2BB816B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4168777"/>
            <a:ext cx="186372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5" name="Line 61">
            <a:extLst>
              <a:ext uri="{FF2B5EF4-FFF2-40B4-BE49-F238E27FC236}">
                <a16:creationId xmlns:a16="http://schemas.microsoft.com/office/drawing/2014/main" id="{F4493519-4FAE-32EA-D92D-09A97154A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8415339"/>
            <a:ext cx="186372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534F54-BF7E-27B8-86B2-6BDC3C64045C}"/>
              </a:ext>
            </a:extLst>
          </p:cNvPr>
          <p:cNvGrpSpPr/>
          <p:nvPr/>
        </p:nvGrpSpPr>
        <p:grpSpPr>
          <a:xfrm>
            <a:off x="15779750" y="4157664"/>
            <a:ext cx="4252551" cy="4267200"/>
            <a:chOff x="15779750" y="4157664"/>
            <a:chExt cx="4252551" cy="426720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43AF1CB1-E7D4-124D-BA78-2A34A3AFE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9963" y="4168777"/>
              <a:ext cx="2378075" cy="1090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50BD339D-34FE-9717-B4A9-6037080CE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9963" y="5259389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0BFF4F2C-A377-68E7-4873-485345451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9963" y="5889627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8C97DA25-7EBF-05F6-0576-0C72CE71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9963" y="6521452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824D2A79-C504-7D10-347F-E6F8C44A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9963" y="7153277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0" name="Rectangle 46">
              <a:extLst>
                <a:ext uri="{FF2B5EF4-FFF2-40B4-BE49-F238E27FC236}">
                  <a16:creationId xmlns:a16="http://schemas.microsoft.com/office/drawing/2014/main" id="{1C770219-476D-69C0-1D6F-656DBE9C1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9963" y="778351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65988FC9-676A-E1BF-BDB1-30CAE523A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9963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EF7FAE10-3F1B-FB7A-9639-A4AA08B33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8038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69">
                  <a:extLst>
                    <a:ext uri="{FF2B5EF4-FFF2-40B4-BE49-F238E27FC236}">
                      <a16:creationId xmlns:a16="http://schemas.microsoft.com/office/drawing/2014/main" id="{0D1A3D51-58BC-9E06-18B3-E819D9572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79750" y="4248152"/>
                  <a:ext cx="1917700" cy="954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altLang="LID4096" sz="31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altLang="LID4096" sz="31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GB" altLang="LID4096" sz="31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GB" altLang="LID4096" sz="3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LID4096" altLang="LID4096" sz="31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(</a:t>
                  </a:r>
                  <a:r>
                    <a:rPr kumimoji="0" lang="en-GB" altLang="LID4096" sz="31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thriller</a:t>
                  </a:r>
                  <a:r>
                    <a:rPr kumimoji="0" lang="LID4096" altLang="LID4096" sz="31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)</a:t>
                  </a:r>
                  <a:endParaRPr kumimoji="0" lang="LID4096" altLang="LID4096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69">
                  <a:extLst>
                    <a:ext uri="{FF2B5EF4-FFF2-40B4-BE49-F238E27FC236}">
                      <a16:creationId xmlns:a16="http://schemas.microsoft.com/office/drawing/2014/main" id="{0D1A3D51-58BC-9E06-18B3-E819D9572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79750" y="4248152"/>
                  <a:ext cx="1917700" cy="954088"/>
                </a:xfrm>
                <a:prstGeom prst="rect">
                  <a:avLst/>
                </a:prstGeom>
                <a:blipFill>
                  <a:blip r:embed="rId5"/>
                  <a:stretch>
                    <a:fillRect l="-1911" r="-1592" b="-243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2">
                  <a:extLst>
                    <a:ext uri="{FF2B5EF4-FFF2-40B4-BE49-F238E27FC236}">
                      <a16:creationId xmlns:a16="http://schemas.microsoft.com/office/drawing/2014/main" id="{DB5542AD-5249-9B5B-CD9A-DB886A8E0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4188" y="4248152"/>
                  <a:ext cx="1768113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altLang="LID4096" sz="31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altLang="LID4096" sz="31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GB" altLang="LID4096" sz="31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GB" altLang="LID4096" sz="3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LID4096" altLang="LID4096" sz="31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(</a:t>
                  </a:r>
                  <a:r>
                    <a:rPr kumimoji="0" lang="en-GB" altLang="LID4096" sz="31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comedy</a:t>
                  </a:r>
                  <a:r>
                    <a:rPr kumimoji="0" lang="LID4096" altLang="LID4096" sz="31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)</a:t>
                  </a:r>
                  <a:endParaRPr kumimoji="0" lang="LID4096" altLang="LID4096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2">
                  <a:extLst>
                    <a:ext uri="{FF2B5EF4-FFF2-40B4-BE49-F238E27FC236}">
                      <a16:creationId xmlns:a16="http://schemas.microsoft.com/office/drawing/2014/main" id="{DB5542AD-5249-9B5B-CD9A-DB886A8E05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64188" y="4248152"/>
                  <a:ext cx="1768113" cy="954107"/>
                </a:xfrm>
                <a:prstGeom prst="rect">
                  <a:avLst/>
                </a:prstGeom>
                <a:blipFill>
                  <a:blip r:embed="rId6"/>
                  <a:stretch>
                    <a:fillRect l="-13448" r="-13103" b="-243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78">
              <a:extLst>
                <a:ext uri="{FF2B5EF4-FFF2-40B4-BE49-F238E27FC236}">
                  <a16:creationId xmlns:a16="http://schemas.microsoft.com/office/drawing/2014/main" id="{6868C8EB-20F2-50F5-8CE4-71A1FEC83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4875" y="5364164"/>
              <a:ext cx="39211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749C37B6-8D7E-C04B-7216-C2438B8DC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1850" y="5364164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5">
              <a:extLst>
                <a:ext uri="{FF2B5EF4-FFF2-40B4-BE49-F238E27FC236}">
                  <a16:creationId xmlns:a16="http://schemas.microsoft.com/office/drawing/2014/main" id="{05E96320-725E-BD0A-231B-937C7020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4875" y="5995989"/>
              <a:ext cx="3921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6">
              <a:extLst>
                <a:ext uri="{FF2B5EF4-FFF2-40B4-BE49-F238E27FC236}">
                  <a16:creationId xmlns:a16="http://schemas.microsoft.com/office/drawing/2014/main" id="{91F755C0-787C-C197-D496-7F855AAF4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4213" y="5995989"/>
              <a:ext cx="51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0.01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2">
              <a:extLst>
                <a:ext uri="{FF2B5EF4-FFF2-40B4-BE49-F238E27FC236}">
                  <a16:creationId xmlns:a16="http://schemas.microsoft.com/office/drawing/2014/main" id="{283CDD41-F03C-DCD7-F408-D8ADA329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6138" y="6629402"/>
              <a:ext cx="51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0.99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3">
              <a:extLst>
                <a:ext uri="{FF2B5EF4-FFF2-40B4-BE49-F238E27FC236}">
                  <a16:creationId xmlns:a16="http://schemas.microsoft.com/office/drawing/2014/main" id="{EAE934DB-A385-1736-C9DF-1D308FE0E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1850" y="6629402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id="{96761B6A-D340-0720-A08E-3E635E70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4875" y="7258052"/>
              <a:ext cx="39211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id="{16C1BEB4-F678-21E9-9C3A-72152A00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2950" y="7258052"/>
              <a:ext cx="39211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6">
              <a:extLst>
                <a:ext uri="{FF2B5EF4-FFF2-40B4-BE49-F238E27FC236}">
                  <a16:creationId xmlns:a16="http://schemas.microsoft.com/office/drawing/2014/main" id="{B463E193-00D8-6A9A-2FA9-B02F1662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3775" y="7889877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26ECB92C-32CB-005B-2A54-C519662CF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2950" y="7889877"/>
              <a:ext cx="3921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E66CEDE-7603-963E-A3C9-E639C74E2A16}"/>
              </a:ext>
            </a:extLst>
          </p:cNvPr>
          <p:cNvGrpSpPr/>
          <p:nvPr/>
        </p:nvGrpSpPr>
        <p:grpSpPr>
          <a:xfrm>
            <a:off x="1227138" y="4157664"/>
            <a:ext cx="18637250" cy="4267200"/>
            <a:chOff x="1227138" y="4157664"/>
            <a:chExt cx="18637250" cy="426720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1A4857B-A4E6-8333-5196-1BED4B944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4168777"/>
              <a:ext cx="4357688" cy="1089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E8F421BD-1FEC-01D1-5F40-07877DE99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4168777"/>
              <a:ext cx="2378075" cy="1089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5A5727B-FCB3-20A5-A804-5056F97DF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168777"/>
              <a:ext cx="2378075" cy="1089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FE24167-304D-D074-7243-144D61AA7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38" y="4168777"/>
              <a:ext cx="2378075" cy="1089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88A632A-2BDF-EEBF-1775-2FD592D84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3813" y="4168777"/>
              <a:ext cx="2378075" cy="1090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202B564C-1EFA-0739-FC59-F8EEA69E7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5257802"/>
              <a:ext cx="4357688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89D1F1F8-AF8D-3989-234A-C1DEE8121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5257802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FB3A0C02-7A8C-982D-34FD-630363F2D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5257802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112955A7-36D3-D874-FB05-FB9F1FEAC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38" y="5257802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24239D30-324E-D435-AB46-81D019BA9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3813" y="5259389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AEEAB43C-6643-7EA5-9802-AA8EBF97A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5889627"/>
              <a:ext cx="4357688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EB19A7EF-12E1-A97E-D5D0-787CE733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5889627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53C3D60F-E043-1919-729B-FD4E40DB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5889627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FCE2F255-A73D-6ED3-03E8-569EC7B7A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38" y="5889627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0512F0-F825-D12D-06E3-711880BB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3813" y="5889627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457F7627-0243-C905-BB83-25F2B13FB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6519864"/>
              <a:ext cx="4357688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484591B7-F073-AD63-1E19-61735BDA0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651986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F145452-C705-182D-D9A4-A521DA822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651986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4D97B020-5384-43A6-1B86-7079062BF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38" y="651986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443DA3E9-E389-9722-56CA-968DEFCF9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3813" y="6521452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91384720-A6E5-26BA-5F85-8ED5B2DFA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7151689"/>
              <a:ext cx="4357688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3C364BEF-C522-4899-BA69-E507DD081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7151689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87F2A1A2-21BF-E9B4-94E6-125E2CBE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7151689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4F9C70BA-CA5F-4543-A657-C592B93A8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38" y="7151689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4E0153FD-8DB0-A286-49BB-DDEF15CEC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3813" y="7153277"/>
              <a:ext cx="2378075" cy="630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529A4855-18C9-9D2D-EAE3-BBF2FB0D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7783514"/>
              <a:ext cx="4357688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2724A9BB-DC2B-4FA6-B66A-4A6B4C81C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778351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6D53F344-3EC3-5598-74E5-BADE5C328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778351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53D00D42-E584-F84B-38EA-46A04A7E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38" y="778351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2132F094-52E2-4051-8407-6759C9290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3813" y="7783514"/>
              <a:ext cx="2378075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7F4ED384-AA03-07CE-02B4-F5D738F58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588" y="4157664"/>
              <a:ext cx="0" cy="426720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C8492E4E-9E3C-1EC4-052C-9822D675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7663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3" name="Line 49">
              <a:extLst>
                <a:ext uri="{FF2B5EF4-FFF2-40B4-BE49-F238E27FC236}">
                  <a16:creationId xmlns:a16="http://schemas.microsoft.com/office/drawing/2014/main" id="{5ADCF86B-62B8-C46F-739C-66F54ECF5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45738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82ADAC9B-BC3A-C359-DE65-E498060D4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3813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2B4E6855-65E5-E786-9016-790C68B6C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1888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23532276-214B-03F6-556A-4304D45B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7138" y="5259389"/>
              <a:ext cx="18637250" cy="0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C6C408FC-E701-84E4-0A95-FF45C9308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900" y="4157664"/>
              <a:ext cx="0" cy="426720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2A6CE2CD-0691-23EF-8838-09601D93E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4498977"/>
              <a:ext cx="709613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Movie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3">
              <a:extLst>
                <a:ext uri="{FF2B5EF4-FFF2-40B4-BE49-F238E27FC236}">
                  <a16:creationId xmlns:a16="http://schemas.microsoft.com/office/drawing/2014/main" id="{5CE21EF4-E729-0CF3-6FCD-D3DFFB53C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498977"/>
              <a:ext cx="14603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Kate </a:t>
              </a:r>
              <a:r>
                <a:rPr kumimoji="0" lang="LID4096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(1)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2C8ED8F0-7B2D-8B4C-2E05-0AC4E9E1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1738" y="4498977"/>
              <a:ext cx="154529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John </a:t>
              </a:r>
              <a:r>
                <a:rPr kumimoji="0" lang="LID4096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(2)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5">
              <a:extLst>
                <a:ext uri="{FF2B5EF4-FFF2-40B4-BE49-F238E27FC236}">
                  <a16:creationId xmlns:a16="http://schemas.microsoft.com/office/drawing/2014/main" id="{78907180-802D-BB68-4D78-C76B28786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725" y="4498977"/>
              <a:ext cx="170078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Annie </a:t>
              </a:r>
              <a:r>
                <a:rPr kumimoji="0" lang="LID4096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(3)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3C8661AF-3F54-16B5-0694-3B5323FD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5025" y="4498977"/>
              <a:ext cx="165910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Steve </a:t>
              </a:r>
              <a:r>
                <a:rPr kumimoji="0" lang="LID4096" altLang="LID4096" sz="3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(4)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C7641B1F-D495-78F2-E37F-FE2FB7BB9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5364164"/>
              <a:ext cx="33021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3200" dirty="0">
                  <a:latin typeface="Helvetica Neue"/>
                </a:rPr>
                <a:t>Alone in the forest</a:t>
              </a:r>
              <a:endParaRPr lang="LID4096" sz="3200" dirty="0">
                <a:latin typeface="Helvetica Neue"/>
              </a:endParaRPr>
            </a:p>
          </p:txBody>
        </p:sp>
        <p:sp>
          <p:nvSpPr>
            <p:cNvPr id="78" name="Rectangle 74">
              <a:extLst>
                <a:ext uri="{FF2B5EF4-FFF2-40B4-BE49-F238E27FC236}">
                  <a16:creationId xmlns:a16="http://schemas.microsoft.com/office/drawing/2014/main" id="{DDFBD212-6C61-894C-346C-51F9A575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5364164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AEEBC58F-6C46-5784-A784-E5F67A99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550" y="5364164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81AA53DE-4579-3A9D-CB25-7F497F1F7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25" y="5364164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7">
              <a:extLst>
                <a:ext uri="{FF2B5EF4-FFF2-40B4-BE49-F238E27FC236}">
                  <a16:creationId xmlns:a16="http://schemas.microsoft.com/office/drawing/2014/main" id="{B54D367C-1C85-2DA6-4465-5DB2E9D6C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700" y="5364164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0">
              <a:extLst>
                <a:ext uri="{FF2B5EF4-FFF2-40B4-BE49-F238E27FC236}">
                  <a16:creationId xmlns:a16="http://schemas.microsoft.com/office/drawing/2014/main" id="{B4F8CB7D-F61C-D25C-000D-34EB724AE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5995989"/>
              <a:ext cx="31194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3200" dirty="0">
                  <a:latin typeface="Helvetica Neue"/>
                </a:rPr>
                <a:t>Afraid of the dark</a:t>
              </a:r>
              <a:endParaRPr lang="LID4096" sz="3200" dirty="0">
                <a:latin typeface="Helvetica Neue"/>
              </a:endParaRPr>
            </a:p>
          </p:txBody>
        </p:sp>
        <p:sp>
          <p:nvSpPr>
            <p:cNvPr id="85" name="Rectangle 81">
              <a:extLst>
                <a:ext uri="{FF2B5EF4-FFF2-40B4-BE49-F238E27FC236}">
                  <a16:creationId xmlns:a16="http://schemas.microsoft.com/office/drawing/2014/main" id="{BCE33D0E-4275-6923-5303-08B25F8B5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5995989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98F21A2C-6286-F28B-7DF8-7EC8F4FAA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550" y="5995989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3">
              <a:extLst>
                <a:ext uri="{FF2B5EF4-FFF2-40B4-BE49-F238E27FC236}">
                  <a16:creationId xmlns:a16="http://schemas.microsoft.com/office/drawing/2014/main" id="{4663891B-9397-F5E9-DA5E-3ACFF8D2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25" y="5995989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4">
              <a:extLst>
                <a:ext uri="{FF2B5EF4-FFF2-40B4-BE49-F238E27FC236}">
                  <a16:creationId xmlns:a16="http://schemas.microsoft.com/office/drawing/2014/main" id="{9C9B06A9-CE7D-4229-0FA2-D48939D0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700" y="5995989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7">
              <a:extLst>
                <a:ext uri="{FF2B5EF4-FFF2-40B4-BE49-F238E27FC236}">
                  <a16:creationId xmlns:a16="http://schemas.microsoft.com/office/drawing/2014/main" id="{4F71F498-E55D-7172-AFE9-C1F83914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6629402"/>
              <a:ext cx="27555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3200" dirty="0">
                  <a:latin typeface="Helvetica Neue"/>
                </a:rPr>
                <a:t>The black cave</a:t>
              </a:r>
              <a:endParaRPr lang="LID4096" sz="3200" dirty="0">
                <a:latin typeface="Helvetica Neue"/>
              </a:endParaRPr>
            </a:p>
          </p:txBody>
        </p:sp>
        <p:sp>
          <p:nvSpPr>
            <p:cNvPr id="92" name="Rectangle 88">
              <a:extLst>
                <a:ext uri="{FF2B5EF4-FFF2-40B4-BE49-F238E27FC236}">
                  <a16:creationId xmlns:a16="http://schemas.microsoft.com/office/drawing/2014/main" id="{BEC85E2D-75E5-DBCF-FA55-1B654738C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6629402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B64D150F-DC36-A239-397C-332600A92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550" y="6629402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0">
              <a:extLst>
                <a:ext uri="{FF2B5EF4-FFF2-40B4-BE49-F238E27FC236}">
                  <a16:creationId xmlns:a16="http://schemas.microsoft.com/office/drawing/2014/main" id="{719DF90E-A6D6-7845-E2EB-CCC1F0928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25" y="6629402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1">
              <a:extLst>
                <a:ext uri="{FF2B5EF4-FFF2-40B4-BE49-F238E27FC236}">
                  <a16:creationId xmlns:a16="http://schemas.microsoft.com/office/drawing/2014/main" id="{8D2C65AC-4AB8-85ED-0472-8083E1C9A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700" y="6629402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4">
              <a:extLst>
                <a:ext uri="{FF2B5EF4-FFF2-40B4-BE49-F238E27FC236}">
                  <a16:creationId xmlns:a16="http://schemas.microsoft.com/office/drawing/2014/main" id="{A8B123DC-8A21-94A4-AFFE-C555D725F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7258052"/>
              <a:ext cx="26060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3200" dirty="0">
                  <a:latin typeface="Helvetica Neue"/>
                </a:rPr>
                <a:t>Billy’s night off</a:t>
              </a:r>
              <a:endParaRPr lang="LID4096" sz="3200" dirty="0">
                <a:latin typeface="Helvetica Neue"/>
              </a:endParaRPr>
            </a:p>
          </p:txBody>
        </p:sp>
        <p:sp>
          <p:nvSpPr>
            <p:cNvPr id="99" name="Rectangle 95">
              <a:extLst>
                <a:ext uri="{FF2B5EF4-FFF2-40B4-BE49-F238E27FC236}">
                  <a16:creationId xmlns:a16="http://schemas.microsoft.com/office/drawing/2014/main" id="{5C37F239-2EAB-DF3C-0031-1497E211C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7258052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6">
              <a:extLst>
                <a:ext uri="{FF2B5EF4-FFF2-40B4-BE49-F238E27FC236}">
                  <a16:creationId xmlns:a16="http://schemas.microsoft.com/office/drawing/2014/main" id="{F61F94DE-2C96-C218-D411-B2F0BE08D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550" y="7258052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7">
              <a:extLst>
                <a:ext uri="{FF2B5EF4-FFF2-40B4-BE49-F238E27FC236}">
                  <a16:creationId xmlns:a16="http://schemas.microsoft.com/office/drawing/2014/main" id="{3437ED54-02AB-328B-A6CD-0F9AD5EBB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25" y="7258052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8">
              <a:extLst>
                <a:ext uri="{FF2B5EF4-FFF2-40B4-BE49-F238E27FC236}">
                  <a16:creationId xmlns:a16="http://schemas.microsoft.com/office/drawing/2014/main" id="{D42F53E2-4906-94EB-BDB3-3056C519C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700" y="7258052"/>
              <a:ext cx="2127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1">
              <a:extLst>
                <a:ext uri="{FF2B5EF4-FFF2-40B4-BE49-F238E27FC236}">
                  <a16:creationId xmlns:a16="http://schemas.microsoft.com/office/drawing/2014/main" id="{8893392C-4B93-5E99-A6D3-738552B5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7889877"/>
              <a:ext cx="391613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3200" dirty="0">
                  <a:latin typeface="Helvetica Neue"/>
                </a:rPr>
                <a:t>The animal whisperer</a:t>
              </a:r>
              <a:endParaRPr lang="LID4096" sz="3200" dirty="0">
                <a:latin typeface="Helvetica Neue"/>
              </a:endParaRPr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D31A87C4-B0B2-CFE5-441C-BFE91316F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7889877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E2306FB6-7C5C-80F3-39C2-12BC5D010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550" y="7889877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4">
              <a:extLst>
                <a:ext uri="{FF2B5EF4-FFF2-40B4-BE49-F238E27FC236}">
                  <a16:creationId xmlns:a16="http://schemas.microsoft.com/office/drawing/2014/main" id="{355AD73F-8F1E-246A-2E48-0FE83DBFD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25" y="7889877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5">
              <a:extLst>
                <a:ext uri="{FF2B5EF4-FFF2-40B4-BE49-F238E27FC236}">
                  <a16:creationId xmlns:a16="http://schemas.microsoft.com/office/drawing/2014/main" id="{25DBA937-DFCE-5885-EFAB-1C5A19DB2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700" y="7889877"/>
              <a:ext cx="212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3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E118C6E-C5A9-D2B2-E4A9-EB3998CCA4EB}"/>
                  </a:ext>
                </a:extLst>
              </p:cNvPr>
              <p:cNvSpPr txBox="1"/>
              <p:nvPr/>
            </p:nvSpPr>
            <p:spPr>
              <a:xfrm>
                <a:off x="20587018" y="2902095"/>
                <a:ext cx="22254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4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Helvetica Neue"/>
                  </a:rPr>
                  <a:t> 5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LID4096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E118C6E-C5A9-D2B2-E4A9-EB3998CCA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7018" y="2902095"/>
                <a:ext cx="2225457" cy="1938992"/>
              </a:xfrm>
              <a:prstGeom prst="rect">
                <a:avLst/>
              </a:prstGeom>
              <a:blipFill>
                <a:blip r:embed="rId7"/>
                <a:stretch>
                  <a:fillRect t="-5660" r="-986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C24CD17-0B47-BCA9-032F-F6CCB9B1A772}"/>
                  </a:ext>
                </a:extLst>
              </p:cNvPr>
              <p:cNvSpPr txBox="1"/>
              <p:nvPr/>
            </p:nvSpPr>
            <p:spPr>
              <a:xfrm>
                <a:off x="19575022" y="5033375"/>
                <a:ext cx="3422773" cy="4012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000" dirty="0">
                  <a:latin typeface="Helvetica Neue"/>
                </a:endParaRPr>
              </a:p>
              <a:p>
                <a:pPr algn="r"/>
                <a:endParaRPr lang="en-GB" sz="4000" dirty="0">
                  <a:latin typeface="Helvetica Neue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000" b="0" i="1" dirty="0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ID4096" sz="4000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C24CD17-0B47-BCA9-032F-F6CCB9B1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022" y="5033375"/>
                <a:ext cx="3422773" cy="4012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9C53743-605E-A728-42E3-F1318D316307}"/>
                  </a:ext>
                </a:extLst>
              </p:cNvPr>
              <p:cNvSpPr txBox="1"/>
              <p:nvPr/>
            </p:nvSpPr>
            <p:spPr>
              <a:xfrm>
                <a:off x="1231900" y="8835568"/>
                <a:ext cx="13539177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latin typeface="Helvetica Neue"/>
                  </a:rPr>
                  <a:t>For user 1: Predict rating for movie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4400" dirty="0">
                    <a:latin typeface="Helvetica Neue"/>
                  </a:rPr>
                  <a:t> as:     </a:t>
                </a:r>
                <a14:m>
                  <m:oMath xmlns:m="http://schemas.openxmlformats.org/officeDocument/2006/math">
                    <m:r>
                      <a:rPr lang="el-CY" sz="4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LID4096" sz="4400" b="1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9C53743-605E-A728-42E3-F1318D31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8835568"/>
                <a:ext cx="13539177" cy="815351"/>
              </a:xfrm>
              <a:prstGeom prst="rect">
                <a:avLst/>
              </a:prstGeom>
              <a:blipFill>
                <a:blip r:embed="rId9"/>
                <a:stretch>
                  <a:fillRect l="-1801" t="-9701" b="-3432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E5CB2F2-3E29-BFEE-C19C-8A3832837472}"/>
              </a:ext>
            </a:extLst>
          </p:cNvPr>
          <p:cNvCxnSpPr>
            <a:cxnSpLocks/>
            <a:stCxn id="126" idx="1"/>
            <a:endCxn id="119" idx="3"/>
          </p:cNvCxnSpPr>
          <p:nvPr/>
        </p:nvCxnSpPr>
        <p:spPr>
          <a:xfrm flipH="1">
            <a:off x="14771077" y="9189511"/>
            <a:ext cx="2532185" cy="537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BA98B6C-5490-8607-8850-083DF5A6FB14}"/>
              </a:ext>
            </a:extLst>
          </p:cNvPr>
          <p:cNvSpPr txBox="1"/>
          <p:nvPr/>
        </p:nvSpPr>
        <p:spPr>
          <a:xfrm>
            <a:off x="17303262" y="8835568"/>
            <a:ext cx="5298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0100C8"/>
                </a:solidFill>
                <a:latin typeface="Helvetica Neue"/>
              </a:rPr>
              <a:t>just linear regression</a:t>
            </a:r>
            <a:endParaRPr lang="LID4096" sz="4000" dirty="0">
              <a:solidFill>
                <a:srgbClr val="0100C8"/>
              </a:solidFill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09E485F-A5DA-A3D0-842B-8B2E32B10A9B}"/>
                  </a:ext>
                </a:extLst>
              </p:cNvPr>
              <p:cNvSpPr txBox="1"/>
              <p:nvPr/>
            </p:nvSpPr>
            <p:spPr>
              <a:xfrm>
                <a:off x="1300480" y="9987359"/>
                <a:ext cx="4001862" cy="733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</a:rPr>
                                <m:t>0, 5, 0</m:t>
                              </m:r>
                            </m:e>
                          </m:d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09E485F-A5DA-A3D0-842B-8B2E32B10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9987359"/>
                <a:ext cx="4001862" cy="7335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342690-B171-4787-9573-7BE19B09AE4F}"/>
                  </a:ext>
                </a:extLst>
              </p:cNvPr>
              <p:cNvSpPr txBox="1"/>
              <p:nvPr/>
            </p:nvSpPr>
            <p:spPr>
              <a:xfrm>
                <a:off x="6126480" y="9987359"/>
                <a:ext cx="4287839" cy="733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</a:rPr>
                                <m:t>0.99</m:t>
                              </m:r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</m:e>
                          </m:d>
                        </m:e>
                        <m:sup>
                          <m:r>
                            <a:rPr lang="en-GB" sz="4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342690-B171-4787-9573-7BE19B09A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9987359"/>
                <a:ext cx="4287839" cy="7335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3A59552-EFBC-D9EF-9C8E-5494AD4369D4}"/>
                  </a:ext>
                </a:extLst>
              </p:cNvPr>
              <p:cNvSpPr txBox="1"/>
              <p:nvPr/>
            </p:nvSpPr>
            <p:spPr>
              <a:xfrm>
                <a:off x="11661165" y="9922908"/>
                <a:ext cx="3109912" cy="815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44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4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sz="4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GB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3A59552-EFBC-D9EF-9C8E-5494AD436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165" y="9922908"/>
                <a:ext cx="3109912" cy="8153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863F749-E7D5-3AE5-5B5F-59B8EC112630}"/>
                  </a:ext>
                </a:extLst>
              </p:cNvPr>
              <p:cNvSpPr txBox="1"/>
              <p:nvPr/>
            </p:nvSpPr>
            <p:spPr>
              <a:xfrm>
                <a:off x="14913928" y="9922908"/>
                <a:ext cx="127444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</a:rPr>
                        <m:t>.95</m:t>
                      </m:r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863F749-E7D5-3AE5-5B5F-59B8EC112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928" y="9922908"/>
                <a:ext cx="1274447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Oval 140">
            <a:extLst>
              <a:ext uri="{FF2B5EF4-FFF2-40B4-BE49-F238E27FC236}">
                <a16:creationId xmlns:a16="http://schemas.microsoft.com/office/drawing/2014/main" id="{9C1023FD-5CFB-A78B-614B-9CBFEEA552E2}"/>
              </a:ext>
            </a:extLst>
          </p:cNvPr>
          <p:cNvSpPr/>
          <p:nvPr/>
        </p:nvSpPr>
        <p:spPr>
          <a:xfrm>
            <a:off x="6444427" y="6495361"/>
            <a:ext cx="789050" cy="757196"/>
          </a:xfrm>
          <a:prstGeom prst="ellipse">
            <a:avLst/>
          </a:prstGeom>
          <a:noFill/>
          <a:ln w="57150">
            <a:solidFill>
              <a:srgbClr val="FF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2CC9575-937D-1D61-1C37-F1DA2F2473F3}"/>
                  </a:ext>
                </a:extLst>
              </p:cNvPr>
              <p:cNvSpPr txBox="1"/>
              <p:nvPr/>
            </p:nvSpPr>
            <p:spPr>
              <a:xfrm>
                <a:off x="1198074" y="11064509"/>
                <a:ext cx="20700634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solidFill>
                      <a:srgbClr val="0100C8"/>
                    </a:solidFill>
                    <a:latin typeface="Helvetica Neue"/>
                  </a:rPr>
                  <a:t>For user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4400" dirty="0">
                    <a:solidFill>
                      <a:srgbClr val="0100C8"/>
                    </a:solidFill>
                    <a:latin typeface="Helvetica Neue"/>
                  </a:rPr>
                  <a:t>: Predict user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4400" dirty="0">
                    <a:solidFill>
                      <a:srgbClr val="0100C8"/>
                    </a:solidFill>
                    <a:latin typeface="Helvetica Neue"/>
                  </a:rPr>
                  <a:t>’s rating for movie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4400" dirty="0">
                    <a:solidFill>
                      <a:srgbClr val="0100C8"/>
                    </a:solidFill>
                    <a:latin typeface="Helvetica Neue"/>
                  </a:rPr>
                  <a:t> as</a:t>
                </a:r>
                <a:r>
                  <a:rPr lang="en-GB" sz="4400" dirty="0">
                    <a:latin typeface="Helvetica Neue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dirty="0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4400" b="1" i="1" dirty="0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4400" i="1" dirty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dirty="0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 dirty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4400" b="1" i="1">
                        <a:solidFill>
                          <a:srgbClr val="FF2D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4400" i="1" dirty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 dirty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sz="4400" i="1" dirty="0">
                                <a:solidFill>
                                  <a:srgbClr val="FF2D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dirty="0" smtClean="0">
                                <a:solidFill>
                                  <a:srgbClr val="FF2D6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LID4096" sz="4400" b="1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2CC9575-937D-1D61-1C37-F1DA2F247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74" y="11064509"/>
                <a:ext cx="20700634" cy="827406"/>
              </a:xfrm>
              <a:prstGeom prst="rect">
                <a:avLst/>
              </a:prstGeom>
              <a:blipFill>
                <a:blip r:embed="rId14"/>
                <a:stretch>
                  <a:fillRect l="-1208" t="-9559" b="-3235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>
            <a:extLst>
              <a:ext uri="{FF2B5EF4-FFF2-40B4-BE49-F238E27FC236}">
                <a16:creationId xmlns:a16="http://schemas.microsoft.com/office/drawing/2014/main" id="{AEA68965-F495-EA52-344F-033E3ACDD74F}"/>
              </a:ext>
            </a:extLst>
          </p:cNvPr>
          <p:cNvSpPr txBox="1"/>
          <p:nvPr/>
        </p:nvSpPr>
        <p:spPr>
          <a:xfrm>
            <a:off x="18394907" y="9977205"/>
            <a:ext cx="46877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F2D64"/>
                </a:solidFill>
                <a:latin typeface="Helvetica Neue"/>
              </a:rPr>
              <a:t>Different linear regression model for each user</a:t>
            </a:r>
            <a:endParaRPr lang="LID4096" sz="4000" b="1" dirty="0">
              <a:solidFill>
                <a:srgbClr val="FF2D64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17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8" grpId="0"/>
      <p:bldP spid="131" grpId="0"/>
      <p:bldP spid="135" grpId="0"/>
      <p:bldP spid="140" grpId="0"/>
      <p:bldP spid="141" grpId="0" animBg="1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Cost function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F413D-39AB-6532-FFC8-07BD4C766F08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A77FC-B020-947D-694E-A3A5E689014C}"/>
                  </a:ext>
                </a:extLst>
              </p:cNvPr>
              <p:cNvSpPr txBox="1"/>
              <p:nvPr/>
            </p:nvSpPr>
            <p:spPr>
              <a:xfrm>
                <a:off x="1372306" y="3928319"/>
                <a:ext cx="14709355" cy="6121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0100C8"/>
                    </a:solidFill>
                    <a:latin typeface="Helvetica Neue"/>
                  </a:rPr>
                  <a:t>Notation:</a:t>
                </a:r>
              </a:p>
              <a:p>
                <a:endParaRPr lang="en-US" sz="4000" dirty="0">
                  <a:latin typeface="Helvetica Neue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Helvetica Neue"/>
                  </a:rPr>
                  <a:t> if user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latin typeface="Helvetica Neue"/>
                  </a:rPr>
                  <a:t> has rated movie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latin typeface="Helvetica Neue"/>
                  </a:rPr>
                  <a:t> (0 otherwise)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Helvetica Neue"/>
                  </a:rPr>
                  <a:t> rating given by user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latin typeface="Helvetica Neue"/>
                  </a:rPr>
                  <a:t> to movie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latin typeface="Helvetica Neue"/>
                  </a:rPr>
                  <a:t> (if defined)</a:t>
                </a:r>
                <a:endParaRPr lang="LID4096" dirty="0">
                  <a:latin typeface="Helvetica Neue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Helvetica Neue"/>
                  </a:rPr>
                  <a:t> parameters for user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l-CY" dirty="0">
                    <a:latin typeface="Helvetica Neue"/>
                  </a:rPr>
                  <a:t>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GB" dirty="0">
                  <a:latin typeface="Helvetica Neue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Helvetica Neue"/>
                  </a:rPr>
                  <a:t> feature vector for movie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>
                  <a:latin typeface="Helvetica Neue"/>
                </a:endParaRPr>
              </a:p>
              <a:p>
                <a:endParaRPr lang="en-GB" dirty="0">
                  <a:latin typeface="Helvetica Neue"/>
                </a:endParaRPr>
              </a:p>
              <a:p>
                <a:r>
                  <a:rPr lang="en-GB" dirty="0">
                    <a:latin typeface="Helvetica Neue"/>
                  </a:rPr>
                  <a:t>For user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latin typeface="Helvetica Neue"/>
                  </a:rPr>
                  <a:t> and movie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latin typeface="Helvetica Neue"/>
                  </a:rPr>
                  <a:t>, predict rating: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b="1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GB" dirty="0">
                  <a:latin typeface="Helvetica Neue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Helvetica Neue"/>
                  </a:rPr>
                  <a:t> no. of movies rated by user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GB" dirty="0">
                  <a:latin typeface="Helvetica Neue"/>
                </a:endParaRPr>
              </a:p>
              <a:p>
                <a:r>
                  <a:rPr lang="en-GB" dirty="0">
                    <a:latin typeface="Helvetica Neue"/>
                  </a:rPr>
                  <a:t>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A77FC-B020-947D-694E-A3A5E6890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6" y="3928319"/>
                <a:ext cx="14709355" cy="6121291"/>
              </a:xfrm>
              <a:prstGeom prst="rect">
                <a:avLst/>
              </a:prstGeom>
              <a:blipFill>
                <a:blip r:embed="rId5"/>
                <a:stretch>
                  <a:fillRect l="-1450" t="-1791" b="-1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89D559-C8D8-FC97-2A7D-482057CF8A2C}"/>
                  </a:ext>
                </a:extLst>
              </p:cNvPr>
              <p:cNvSpPr txBox="1"/>
              <p:nvPr/>
            </p:nvSpPr>
            <p:spPr>
              <a:xfrm>
                <a:off x="4103733" y="10458214"/>
                <a:ext cx="1010661" cy="1064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4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2800" b="1" i="1" dirty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89D559-C8D8-FC97-2A7D-482057CF8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33" y="10458214"/>
                <a:ext cx="1010661" cy="1064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9C7F3-31F2-C716-4529-C49AABDC166A}"/>
                  </a:ext>
                </a:extLst>
              </p:cNvPr>
              <p:cNvSpPr txBox="1"/>
              <p:nvPr/>
            </p:nvSpPr>
            <p:spPr>
              <a:xfrm>
                <a:off x="5286235" y="10387810"/>
                <a:ext cx="2226955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GB" sz="4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9C7F3-31F2-C716-4529-C49AABDC1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35" y="10387810"/>
                <a:ext cx="2226955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5282E2-4A03-4203-1490-0D988C55567E}"/>
                  </a:ext>
                </a:extLst>
              </p:cNvPr>
              <p:cNvSpPr txBox="1"/>
              <p:nvPr/>
            </p:nvSpPr>
            <p:spPr>
              <a:xfrm>
                <a:off x="7769406" y="9799079"/>
                <a:ext cx="7667227" cy="185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CY" sz="4000" b="1" i="1" dirty="0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40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GB" sz="4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5282E2-4A03-4203-1490-0D988C55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06" y="9799079"/>
                <a:ext cx="7667227" cy="185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8883B-3EC3-9C0E-BEB8-F13E5354397E}"/>
                  </a:ext>
                </a:extLst>
              </p:cNvPr>
              <p:cNvSpPr txBox="1"/>
              <p:nvPr/>
            </p:nvSpPr>
            <p:spPr>
              <a:xfrm>
                <a:off x="15666257" y="9887757"/>
                <a:ext cx="4457759" cy="1680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GB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4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CY" sz="4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4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sz="4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4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8883B-3EC3-9C0E-BEB8-F13E5354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257" y="9887757"/>
                <a:ext cx="4457759" cy="1680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4A6867-2C33-533A-0C89-8A79CF564F06}"/>
              </a:ext>
            </a:extLst>
          </p:cNvPr>
          <p:cNvSpPr txBox="1"/>
          <p:nvPr/>
        </p:nvSpPr>
        <p:spPr>
          <a:xfrm>
            <a:off x="18939182" y="8773314"/>
            <a:ext cx="4390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Helvetica Neue"/>
              </a:rPr>
              <a:t>number of features</a:t>
            </a:r>
            <a:endParaRPr lang="LID4096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2B4129-E6EF-ED56-DF8C-22620F164CEA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7895136" y="9096480"/>
            <a:ext cx="1044046" cy="7025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AC1178-9F6F-AC47-4DCF-B202FD324293}"/>
                  </a:ext>
                </a:extLst>
              </p:cNvPr>
              <p:cNvSpPr txBox="1"/>
              <p:nvPr/>
            </p:nvSpPr>
            <p:spPr>
              <a:xfrm>
                <a:off x="15629920" y="4884293"/>
                <a:ext cx="5972779" cy="1800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0100C8"/>
                    </a:solidFill>
                    <a:latin typeface="Helvetica Neue"/>
                  </a:rPr>
                  <a:t> is just a constant so if we remove it we still end up at the same solution for</a:t>
                </a:r>
                <a:r>
                  <a:rPr lang="el-CY" dirty="0">
                    <a:solidFill>
                      <a:srgbClr val="0100C8"/>
                    </a:solidFill>
                    <a:latin typeface="Helvetica Neu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dirty="0">
                            <a:solidFill>
                              <a:srgbClr val="0100C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LID4096" dirty="0">
                  <a:solidFill>
                    <a:srgbClr val="0100C8"/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AC1178-9F6F-AC47-4DCF-B202FD32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920" y="4884293"/>
                <a:ext cx="5972779" cy="1800493"/>
              </a:xfrm>
              <a:prstGeom prst="rect">
                <a:avLst/>
              </a:prstGeom>
              <a:blipFill>
                <a:blip r:embed="rId10"/>
                <a:stretch>
                  <a:fillRect l="-3163" t="-3716" r="-2245" b="-118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DBB8E172-B481-3982-B318-409B9F3A68DF}"/>
              </a:ext>
            </a:extLst>
          </p:cNvPr>
          <p:cNvSpPr/>
          <p:nvPr/>
        </p:nvSpPr>
        <p:spPr>
          <a:xfrm>
            <a:off x="8052474" y="10802710"/>
            <a:ext cx="797454" cy="771036"/>
          </a:xfrm>
          <a:prstGeom prst="mathMultiply">
            <a:avLst/>
          </a:prstGeom>
          <a:solidFill>
            <a:srgbClr val="0100C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6E73E1CD-113B-6BEF-664F-6636BCAAA989}"/>
              </a:ext>
            </a:extLst>
          </p:cNvPr>
          <p:cNvSpPr/>
          <p:nvPr/>
        </p:nvSpPr>
        <p:spPr>
          <a:xfrm>
            <a:off x="16457148" y="10751508"/>
            <a:ext cx="797454" cy="771036"/>
          </a:xfrm>
          <a:prstGeom prst="mathMultiply">
            <a:avLst/>
          </a:prstGeom>
          <a:solidFill>
            <a:srgbClr val="0100C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CCCE577-D242-396C-6EF6-9AACA2F86EE4}"/>
              </a:ext>
            </a:extLst>
          </p:cNvPr>
          <p:cNvCxnSpPr>
            <a:cxnSpLocks/>
            <a:stCxn id="15" idx="2"/>
            <a:endCxn id="19" idx="1"/>
          </p:cNvCxnSpPr>
          <p:nvPr/>
        </p:nvCxnSpPr>
        <p:spPr>
          <a:xfrm rot="5400000">
            <a:off x="11485801" y="3857385"/>
            <a:ext cx="4303108" cy="9957911"/>
          </a:xfrm>
          <a:prstGeom prst="curvedConnector3">
            <a:avLst>
              <a:gd name="adj1" fmla="val 50000"/>
            </a:avLst>
          </a:prstGeom>
          <a:ln w="57150">
            <a:solidFill>
              <a:srgbClr val="0100C8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C0980FC-0E0C-D82D-3ADF-023B1061188C}"/>
              </a:ext>
            </a:extLst>
          </p:cNvPr>
          <p:cNvCxnSpPr>
            <a:cxnSpLocks/>
            <a:stCxn id="15" idx="2"/>
            <a:endCxn id="20" idx="1"/>
          </p:cNvCxnSpPr>
          <p:nvPr/>
        </p:nvCxnSpPr>
        <p:spPr>
          <a:xfrm rot="5400000">
            <a:off x="15713739" y="8034121"/>
            <a:ext cx="4251906" cy="1553237"/>
          </a:xfrm>
          <a:prstGeom prst="curvedConnector3">
            <a:avLst>
              <a:gd name="adj1" fmla="val 50000"/>
            </a:avLst>
          </a:prstGeom>
          <a:ln w="57150">
            <a:solidFill>
              <a:srgbClr val="0100C8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5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Cost function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F413D-39AB-6532-FFC8-07BD4C766F08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A77FC-B020-947D-694E-A3A5E689014C}"/>
                  </a:ext>
                </a:extLst>
              </p:cNvPr>
              <p:cNvSpPr txBox="1"/>
              <p:nvPr/>
            </p:nvSpPr>
            <p:spPr>
              <a:xfrm>
                <a:off x="1372307" y="3928319"/>
                <a:ext cx="1407008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000" dirty="0">
                    <a:latin typeface="Helvetica Neue"/>
                  </a:rPr>
                  <a:t>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Helvetica Neue"/>
                  </a:rPr>
                  <a:t> (</a:t>
                </a:r>
                <a:r>
                  <a:rPr lang="en-GB" altLang="en-US" dirty="0">
                    <a:latin typeface="Helvetica Neue"/>
                  </a:rPr>
                  <a:t>parameters </a:t>
                </a:r>
                <a:r>
                  <a:rPr lang="en-GB" dirty="0">
                    <a:latin typeface="Helvetica Neue"/>
                  </a:rPr>
                  <a:t>for user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latin typeface="Helvetica Neue"/>
                  </a:rPr>
                  <a:t>):</a:t>
                </a:r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A77FC-B020-947D-694E-A3A5E6890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7" y="3928319"/>
                <a:ext cx="14070086" cy="707886"/>
              </a:xfrm>
              <a:prstGeom prst="rect">
                <a:avLst/>
              </a:prstGeom>
              <a:blipFill>
                <a:blip r:embed="rId5"/>
                <a:stretch>
                  <a:fillRect l="-1516" t="-15385" b="-350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5282E2-4A03-4203-1490-0D988C55567E}"/>
                  </a:ext>
                </a:extLst>
              </p:cNvPr>
              <p:cNvSpPr txBox="1"/>
              <p:nvPr/>
            </p:nvSpPr>
            <p:spPr>
              <a:xfrm>
                <a:off x="1538561" y="4964568"/>
                <a:ext cx="15748635" cy="1857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GB" sz="4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CY" sz="4000" b="1" i="1" dirty="0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40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GB" sz="4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CY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sz="4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GB" sz="40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5282E2-4A03-4203-1490-0D988C55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61" y="4964568"/>
                <a:ext cx="15748635" cy="18576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ED897E-AB70-0F91-5965-EDD68AAFA60A}"/>
                  </a:ext>
                </a:extLst>
              </p:cNvPr>
              <p:cNvSpPr txBox="1"/>
              <p:nvPr/>
            </p:nvSpPr>
            <p:spPr>
              <a:xfrm>
                <a:off x="1372307" y="7720316"/>
                <a:ext cx="164642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000" dirty="0">
                    <a:latin typeface="Helvetica Neue"/>
                  </a:rPr>
                  <a:t>To learn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GB" dirty="0">
                    <a:latin typeface="Helvetica Neue"/>
                  </a:rPr>
                  <a:t> for all users:</a:t>
                </a:r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ED897E-AB70-0F91-5965-EDD68AAF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7" y="7720316"/>
                <a:ext cx="16464280" cy="707886"/>
              </a:xfrm>
              <a:prstGeom prst="rect">
                <a:avLst/>
              </a:prstGeom>
              <a:blipFill>
                <a:blip r:embed="rId7"/>
                <a:stretch>
                  <a:fillRect l="-1296" t="-15385" b="-350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396C2C-763B-B7B7-E6D9-FEA461FF747A}"/>
                  </a:ext>
                </a:extLst>
              </p:cNvPr>
              <p:cNvSpPr txBox="1"/>
              <p:nvPr/>
            </p:nvSpPr>
            <p:spPr>
              <a:xfrm>
                <a:off x="1372307" y="8792473"/>
                <a:ext cx="20760329" cy="1857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en-GB" sz="4000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GB" sz="4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l-CY" sz="40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40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GB" sz="4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4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4000" dirty="0">
                                  <a:solidFill>
                                    <a:srgbClr val="7030A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GB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sz="4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396C2C-763B-B7B7-E6D9-FEA461FF7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7" y="8792473"/>
                <a:ext cx="20760329" cy="185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/>
              <a:t>Optimization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F413D-39AB-6532-FFC8-07BD4C766F08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ED897E-AB70-0F91-5965-EDD68AAFA60A}"/>
                  </a:ext>
                </a:extLst>
              </p:cNvPr>
              <p:cNvSpPr txBox="1"/>
              <p:nvPr/>
            </p:nvSpPr>
            <p:spPr>
              <a:xfrm>
                <a:off x="1372306" y="7034516"/>
                <a:ext cx="21505473" cy="3350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000" b="1" dirty="0">
                    <a:solidFill>
                      <a:srgbClr val="0100C8"/>
                    </a:solidFill>
                    <a:latin typeface="Helvetica Neue"/>
                  </a:rPr>
                  <a:t>Gradient descent update:</a:t>
                </a:r>
              </a:p>
              <a:p>
                <a:endParaRPr lang="en-GB" sz="4000" dirty="0">
                  <a:latin typeface="Helvetica Neue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4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4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5"/>
                              </m:rPr>
                              <a:rPr lang="en-GB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GB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CY" sz="4400" b="1" i="1" dirty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GB" dirty="0">
                    <a:latin typeface="Helvetica Neue"/>
                  </a:rPr>
                  <a:t>			(for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Helvetica Neue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4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4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5"/>
                              </m:rPr>
                              <a:rPr lang="en-GB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GB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CY" sz="4400" b="1" i="1" dirty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GB" sz="4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4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4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4400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l-CY" sz="4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  <m:r>
                          <a:rPr lang="en-GB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CY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bSup>
                          <m:sSubSupPr>
                            <m:ctrlPr>
                              <a:rPr lang="el-CY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CY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>
                    <a:latin typeface="Helvetica Neue"/>
                  </a:rPr>
                  <a:t>	(for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latin typeface="Helvetica Neue"/>
                  </a:rPr>
                  <a:t>)</a:t>
                </a:r>
                <a:endParaRPr lang="LID4096" dirty="0">
                  <a:latin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ED897E-AB70-0F91-5965-EDD68AAF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6" y="7034516"/>
                <a:ext cx="21505473" cy="3350148"/>
              </a:xfrm>
              <a:prstGeom prst="rect">
                <a:avLst/>
              </a:prstGeom>
              <a:blipFill>
                <a:blip r:embed="rId5"/>
                <a:stretch>
                  <a:fillRect l="-992" t="-32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396C2C-763B-B7B7-E6D9-FEA461FF747A}"/>
                  </a:ext>
                </a:extLst>
              </p:cNvPr>
              <p:cNvSpPr txBox="1"/>
              <p:nvPr/>
            </p:nvSpPr>
            <p:spPr>
              <a:xfrm>
                <a:off x="4297681" y="3860904"/>
                <a:ext cx="12390120" cy="1857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l-CY" sz="40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4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40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GB" sz="4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4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4000" dirty="0">
                                  <a:solidFill>
                                    <a:srgbClr val="7030A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GB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CY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CY" sz="40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4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396C2C-763B-B7B7-E6D9-FEA461FF7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1" y="3860904"/>
                <a:ext cx="12390120" cy="18576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1AC27A-4E44-6353-84E2-F7F35C23DD3F}"/>
                  </a:ext>
                </a:extLst>
              </p:cNvPr>
              <p:cNvSpPr txBox="1"/>
              <p:nvPr/>
            </p:nvSpPr>
            <p:spPr>
              <a:xfrm>
                <a:off x="1534053" y="4252005"/>
                <a:ext cx="2077555" cy="1075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4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2800" b="1" i="1" dirty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2800" dirty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2800" b="1" i="1" dirty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d>
                            <m:d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1AC27A-4E44-6353-84E2-F7F35C23D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53" y="4252005"/>
                <a:ext cx="2077555" cy="107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933DD369-5696-B9C3-4D84-E5AC59EBFA9F}"/>
              </a:ext>
            </a:extLst>
          </p:cNvPr>
          <p:cNvSpPr/>
          <p:nvPr/>
        </p:nvSpPr>
        <p:spPr>
          <a:xfrm rot="5400000">
            <a:off x="10915011" y="5591944"/>
            <a:ext cx="400110" cy="10048188"/>
          </a:xfrm>
          <a:prstGeom prst="rightBrace">
            <a:avLst/>
          </a:prstGeom>
          <a:ln>
            <a:solidFill>
              <a:srgbClr val="01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69150-F524-A3AF-93B6-18BF4E5DB6B5}"/>
                  </a:ext>
                </a:extLst>
              </p:cNvPr>
              <p:cNvSpPr txBox="1"/>
              <p:nvPr/>
            </p:nvSpPr>
            <p:spPr>
              <a:xfrm>
                <a:off x="6997408" y="10786806"/>
                <a:ext cx="8235315" cy="1571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CY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000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0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69150-F524-A3AF-93B6-18BF4E5DB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8" y="10786806"/>
                <a:ext cx="8235315" cy="1571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68E48F-49D4-CA64-8FF5-E6306E095490}"/>
                  </a:ext>
                </a:extLst>
              </p:cNvPr>
              <p:cNvSpPr txBox="1"/>
              <p:nvPr/>
            </p:nvSpPr>
            <p:spPr>
              <a:xfrm>
                <a:off x="7847648" y="6235515"/>
                <a:ext cx="4577715" cy="79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GB" sz="4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sz="4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4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4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LID4096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68E48F-49D4-CA64-8FF5-E6306E095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48" y="6235515"/>
                <a:ext cx="4577715" cy="7990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2B4A8ACA-9DB4-2492-054B-B09E25EBB46E}"/>
              </a:ext>
            </a:extLst>
          </p:cNvPr>
          <p:cNvSpPr/>
          <p:nvPr/>
        </p:nvSpPr>
        <p:spPr>
          <a:xfrm rot="5400000">
            <a:off x="9732024" y="369629"/>
            <a:ext cx="447011" cy="11315699"/>
          </a:xfrm>
          <a:prstGeom prst="rightBrace">
            <a:avLst/>
          </a:prstGeom>
          <a:ln>
            <a:solidFill>
              <a:srgbClr val="01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88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2656</Words>
  <Application>Microsoft Office PowerPoint</Application>
  <PresentationFormat>Custom</PresentationFormat>
  <Paragraphs>688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Helvetica Neue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207</cp:revision>
  <dcterms:created xsi:type="dcterms:W3CDTF">2022-07-07T08:54:42Z</dcterms:created>
  <dcterms:modified xsi:type="dcterms:W3CDTF">2023-11-02T10:28:27Z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