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6"/>
  </p:notesMasterIdLst>
  <p:handoutMasterIdLst>
    <p:handoutMasterId r:id="rId67"/>
  </p:handoutMasterIdLst>
  <p:sldIdLst>
    <p:sldId id="256" r:id="rId2"/>
    <p:sldId id="328" r:id="rId3"/>
    <p:sldId id="274" r:id="rId4"/>
    <p:sldId id="329" r:id="rId5"/>
    <p:sldId id="330" r:id="rId6"/>
    <p:sldId id="331" r:id="rId7"/>
    <p:sldId id="262" r:id="rId8"/>
    <p:sldId id="263" r:id="rId9"/>
    <p:sldId id="264" r:id="rId10"/>
    <p:sldId id="265" r:id="rId11"/>
    <p:sldId id="267" r:id="rId12"/>
    <p:sldId id="268" r:id="rId13"/>
    <p:sldId id="269" r:id="rId14"/>
    <p:sldId id="270" r:id="rId15"/>
    <p:sldId id="271" r:id="rId16"/>
    <p:sldId id="272" r:id="rId17"/>
    <p:sldId id="322" r:id="rId18"/>
    <p:sldId id="273" r:id="rId19"/>
    <p:sldId id="275" r:id="rId20"/>
    <p:sldId id="276" r:id="rId21"/>
    <p:sldId id="277" r:id="rId22"/>
    <p:sldId id="278" r:id="rId23"/>
    <p:sldId id="279" r:id="rId24"/>
    <p:sldId id="323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5" r:id="rId39"/>
    <p:sldId id="296" r:id="rId40"/>
    <p:sldId id="297" r:id="rId41"/>
    <p:sldId id="298" r:id="rId42"/>
    <p:sldId id="300" r:id="rId43"/>
    <p:sldId id="301" r:id="rId44"/>
    <p:sldId id="302" r:id="rId45"/>
    <p:sldId id="303" r:id="rId46"/>
    <p:sldId id="324" r:id="rId47"/>
    <p:sldId id="306" r:id="rId48"/>
    <p:sldId id="307" r:id="rId49"/>
    <p:sldId id="308" r:id="rId50"/>
    <p:sldId id="309" r:id="rId51"/>
    <p:sldId id="325" r:id="rId52"/>
    <p:sldId id="312" r:id="rId53"/>
    <p:sldId id="326" r:id="rId54"/>
    <p:sldId id="314" r:id="rId55"/>
    <p:sldId id="315" r:id="rId56"/>
    <p:sldId id="316" r:id="rId57"/>
    <p:sldId id="327" r:id="rId58"/>
    <p:sldId id="318" r:id="rId59"/>
    <p:sldId id="319" r:id="rId60"/>
    <p:sldId id="320" r:id="rId61"/>
    <p:sldId id="321" r:id="rId62"/>
    <p:sldId id="332" r:id="rId63"/>
    <p:sldId id="427" r:id="rId64"/>
    <p:sldId id="261" r:id="rId65"/>
  </p:sldIdLst>
  <p:sldSz cx="24384000" cy="13716000"/>
  <p:notesSz cx="6858000" cy="9144000"/>
  <p:defaultTextStyle>
    <a:defPPr>
      <a:defRPr lang="bg-BG"/>
    </a:defPPr>
    <a:lvl1pPr marL="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3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941">
          <p15:clr>
            <a:srgbClr val="A4A3A4"/>
          </p15:clr>
        </p15:guide>
        <p15:guide id="2" pos="76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00C8"/>
    <a:srgbClr val="0000B0"/>
    <a:srgbClr val="FF2D64"/>
    <a:srgbClr val="0000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E5C6598-54F3-4C97-836B-62A186BE0414}" v="33" dt="2023-11-02T10:37:35.81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0402" autoAdjust="0"/>
  </p:normalViewPr>
  <p:slideViewPr>
    <p:cSldViewPr snapToGrid="0" showGuides="1">
      <p:cViewPr>
        <p:scale>
          <a:sx n="33" d="100"/>
          <a:sy n="33" d="100"/>
        </p:scale>
        <p:origin x="1238" y="58"/>
      </p:cViewPr>
      <p:guideLst>
        <p:guide orient="horz" pos="4941"/>
        <p:guide pos="761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58" d="100"/>
        <a:sy n="158" d="100"/>
      </p:scale>
      <p:origin x="0" y="-4986"/>
    </p:cViewPr>
  </p:sorterViewPr>
  <p:notesViewPr>
    <p:cSldViewPr snapToGrid="0">
      <p:cViewPr varScale="1">
        <p:scale>
          <a:sx n="67" d="100"/>
          <a:sy n="67" d="100"/>
        </p:scale>
        <p:origin x="3120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ssilis Vassiliades" userId="181c6a97-452c-403a-a894-11fd041f3da6" providerId="ADAL" clId="{BE5C6598-54F3-4C97-836B-62A186BE0414}"/>
    <pc:docChg chg="undo custSel addSld modSld">
      <pc:chgData name="Vassilis Vassiliades" userId="181c6a97-452c-403a-a894-11fd041f3da6" providerId="ADAL" clId="{BE5C6598-54F3-4C97-836B-62A186BE0414}" dt="2023-11-02T10:37:35.809" v="314" actId="1076"/>
      <pc:docMkLst>
        <pc:docMk/>
      </pc:docMkLst>
      <pc:sldChg chg="addSp modSp add mod">
        <pc:chgData name="Vassilis Vassiliades" userId="181c6a97-452c-403a-a894-11fd041f3da6" providerId="ADAL" clId="{BE5C6598-54F3-4C97-836B-62A186BE0414}" dt="2023-11-02T10:37:35.809" v="314" actId="1076"/>
        <pc:sldMkLst>
          <pc:docMk/>
          <pc:sldMk cId="1138432760" sldId="427"/>
        </pc:sldMkLst>
        <pc:spChg chg="mod">
          <ac:chgData name="Vassilis Vassiliades" userId="181c6a97-452c-403a-a894-11fd041f3da6" providerId="ADAL" clId="{BE5C6598-54F3-4C97-836B-62A186BE0414}" dt="2023-11-02T10:37:09.782" v="310" actId="1076"/>
          <ac:spMkLst>
            <pc:docMk/>
            <pc:sldMk cId="1138432760" sldId="427"/>
            <ac:spMk id="3" creationId="{00000000-0000-0000-0000-000000000000}"/>
          </ac:spMkLst>
        </pc:spChg>
        <pc:picChg chg="add mod">
          <ac:chgData name="Vassilis Vassiliades" userId="181c6a97-452c-403a-a894-11fd041f3da6" providerId="ADAL" clId="{BE5C6598-54F3-4C97-836B-62A186BE0414}" dt="2023-11-02T10:37:29.323" v="312" actId="1076"/>
          <ac:picMkLst>
            <pc:docMk/>
            <pc:sldMk cId="1138432760" sldId="427"/>
            <ac:picMk id="1026" creationId="{7961CE42-8F9C-62DF-9D94-0C4430BD81A5}"/>
          </ac:picMkLst>
        </pc:picChg>
        <pc:picChg chg="add mod">
          <ac:chgData name="Vassilis Vassiliades" userId="181c6a97-452c-403a-a894-11fd041f3da6" providerId="ADAL" clId="{BE5C6598-54F3-4C97-836B-62A186BE0414}" dt="2023-11-02T10:37:33.282" v="313" actId="1076"/>
          <ac:picMkLst>
            <pc:docMk/>
            <pc:sldMk cId="1138432760" sldId="427"/>
            <ac:picMk id="1028" creationId="{AA1BDA86-DA9B-D573-F80E-17DA78B0C6F0}"/>
          </ac:picMkLst>
        </pc:picChg>
        <pc:picChg chg="add mod">
          <ac:chgData name="Vassilis Vassiliades" userId="181c6a97-452c-403a-a894-11fd041f3da6" providerId="ADAL" clId="{BE5C6598-54F3-4C97-836B-62A186BE0414}" dt="2023-11-02T10:37:35.809" v="314" actId="1076"/>
          <ac:picMkLst>
            <pc:docMk/>
            <pc:sldMk cId="1138432760" sldId="427"/>
            <ac:picMk id="1030" creationId="{1B55B399-49A5-8F04-5D22-0F247EE95EAF}"/>
          </ac:picMkLst>
        </pc:picChg>
      </pc:sldChg>
    </pc:docChg>
  </pc:docChgLst>
  <pc:docChgLst>
    <pc:chgData name="Vassilis Vassiliades" userId="S::v.vassiliades@cyens.org.cy::181c6a97-452c-403a-a894-11fd041f3da6" providerId="AD" clId="Web-{353389B9-9AF4-EC8E-FD92-E329DF075C4B}"/>
    <pc:docChg chg="modSld">
      <pc:chgData name="Vassilis Vassiliades" userId="S::v.vassiliades@cyens.org.cy::181c6a97-452c-403a-a894-11fd041f3da6" providerId="AD" clId="Web-{353389B9-9AF4-EC8E-FD92-E329DF075C4B}" dt="2022-07-07T08:58:13.567" v="0" actId="20577"/>
      <pc:docMkLst>
        <pc:docMk/>
      </pc:docMkLst>
      <pc:sldChg chg="modSp">
        <pc:chgData name="Vassilis Vassiliades" userId="S::v.vassiliades@cyens.org.cy::181c6a97-452c-403a-a894-11fd041f3da6" providerId="AD" clId="Web-{353389B9-9AF4-EC8E-FD92-E329DF075C4B}" dt="2022-07-07T08:58:13.567" v="0" actId="20577"/>
        <pc:sldMkLst>
          <pc:docMk/>
          <pc:sldMk cId="0" sldId="256"/>
        </pc:sldMkLst>
        <pc:spChg chg="mod">
          <ac:chgData name="Vassilis Vassiliades" userId="S::v.vassiliades@cyens.org.cy::181c6a97-452c-403a-a894-11fd041f3da6" providerId="AD" clId="Web-{353389B9-9AF4-EC8E-FD92-E329DF075C4B}" dt="2022-07-07T08:58:13.567" v="0" actId="20577"/>
          <ac:spMkLst>
            <pc:docMk/>
            <pc:sldMk cId="0" sldId="256"/>
            <ac:spMk id="4" creationId="{00000000-0000-0000-0000-000000000000}"/>
          </ac:spMkLst>
        </pc:spChg>
      </pc:sldChg>
    </pc:docChg>
  </pc:docChgLst>
  <pc:docChgLst>
    <pc:chgData name="Vassilis Vassiliades" userId="181c6a97-452c-403a-a894-11fd041f3da6" providerId="ADAL" clId="{3C033657-6565-4AC0-8EC7-93A968C3C754}"/>
    <pc:docChg chg="custSel modSld">
      <pc:chgData name="Vassilis Vassiliades" userId="181c6a97-452c-403a-a894-11fd041f3da6" providerId="ADAL" clId="{3C033657-6565-4AC0-8EC7-93A968C3C754}" dt="2022-11-18T10:04:46.322" v="23" actId="368"/>
      <pc:docMkLst>
        <pc:docMk/>
      </pc:docMkLst>
      <pc:sldChg chg="modNotes">
        <pc:chgData name="Vassilis Vassiliades" userId="181c6a97-452c-403a-a894-11fd041f3da6" providerId="ADAL" clId="{3C033657-6565-4AC0-8EC7-93A968C3C754}" dt="2022-11-18T10:04:46.185" v="1" actId="368"/>
        <pc:sldMkLst>
          <pc:docMk/>
          <pc:sldMk cId="0" sldId="263"/>
        </pc:sldMkLst>
      </pc:sldChg>
      <pc:sldChg chg="modNotes">
        <pc:chgData name="Vassilis Vassiliades" userId="181c6a97-452c-403a-a894-11fd041f3da6" providerId="ADAL" clId="{3C033657-6565-4AC0-8EC7-93A968C3C754}" dt="2022-11-18T10:04:46.190" v="3" actId="368"/>
        <pc:sldMkLst>
          <pc:docMk/>
          <pc:sldMk cId="0" sldId="264"/>
        </pc:sldMkLst>
      </pc:sldChg>
      <pc:sldChg chg="modNotes">
        <pc:chgData name="Vassilis Vassiliades" userId="181c6a97-452c-403a-a894-11fd041f3da6" providerId="ADAL" clId="{3C033657-6565-4AC0-8EC7-93A968C3C754}" dt="2022-11-18T10:04:46.195" v="5" actId="368"/>
        <pc:sldMkLst>
          <pc:docMk/>
          <pc:sldMk cId="0" sldId="265"/>
        </pc:sldMkLst>
      </pc:sldChg>
      <pc:sldChg chg="modNotes">
        <pc:chgData name="Vassilis Vassiliades" userId="181c6a97-452c-403a-a894-11fd041f3da6" providerId="ADAL" clId="{3C033657-6565-4AC0-8EC7-93A968C3C754}" dt="2022-11-18T10:04:46.199" v="7" actId="368"/>
        <pc:sldMkLst>
          <pc:docMk/>
          <pc:sldMk cId="0" sldId="267"/>
        </pc:sldMkLst>
      </pc:sldChg>
      <pc:sldChg chg="modNotes">
        <pc:chgData name="Vassilis Vassiliades" userId="181c6a97-452c-403a-a894-11fd041f3da6" providerId="ADAL" clId="{3C033657-6565-4AC0-8EC7-93A968C3C754}" dt="2022-11-18T10:04:46.205" v="9" actId="368"/>
        <pc:sldMkLst>
          <pc:docMk/>
          <pc:sldMk cId="0" sldId="268"/>
        </pc:sldMkLst>
      </pc:sldChg>
      <pc:sldChg chg="modNotes">
        <pc:chgData name="Vassilis Vassiliades" userId="181c6a97-452c-403a-a894-11fd041f3da6" providerId="ADAL" clId="{3C033657-6565-4AC0-8EC7-93A968C3C754}" dt="2022-11-18T10:04:46.267" v="11" actId="368"/>
        <pc:sldMkLst>
          <pc:docMk/>
          <pc:sldMk cId="0" sldId="292"/>
        </pc:sldMkLst>
      </pc:sldChg>
      <pc:sldChg chg="modNotes">
        <pc:chgData name="Vassilis Vassiliades" userId="181c6a97-452c-403a-a894-11fd041f3da6" providerId="ADAL" clId="{3C033657-6565-4AC0-8EC7-93A968C3C754}" dt="2022-11-18T10:04:46.283" v="13" actId="368"/>
        <pc:sldMkLst>
          <pc:docMk/>
          <pc:sldMk cId="0" sldId="298"/>
        </pc:sldMkLst>
      </pc:sldChg>
      <pc:sldChg chg="modNotes">
        <pc:chgData name="Vassilis Vassiliades" userId="181c6a97-452c-403a-a894-11fd041f3da6" providerId="ADAL" clId="{3C033657-6565-4AC0-8EC7-93A968C3C754}" dt="2022-11-18T10:04:46.301" v="15" actId="368"/>
        <pc:sldMkLst>
          <pc:docMk/>
          <pc:sldMk cId="0" sldId="307"/>
        </pc:sldMkLst>
      </pc:sldChg>
      <pc:sldChg chg="modNotes">
        <pc:chgData name="Vassilis Vassiliades" userId="181c6a97-452c-403a-a894-11fd041f3da6" providerId="ADAL" clId="{3C033657-6565-4AC0-8EC7-93A968C3C754}" dt="2022-11-18T10:04:46.307" v="17" actId="368"/>
        <pc:sldMkLst>
          <pc:docMk/>
          <pc:sldMk cId="0" sldId="308"/>
        </pc:sldMkLst>
      </pc:sldChg>
      <pc:sldChg chg="modNotes">
        <pc:chgData name="Vassilis Vassiliades" userId="181c6a97-452c-403a-a894-11fd041f3da6" providerId="ADAL" clId="{3C033657-6565-4AC0-8EC7-93A968C3C754}" dt="2022-11-18T10:04:46.311" v="19" actId="368"/>
        <pc:sldMkLst>
          <pc:docMk/>
          <pc:sldMk cId="0" sldId="309"/>
        </pc:sldMkLst>
      </pc:sldChg>
      <pc:sldChg chg="modNotes">
        <pc:chgData name="Vassilis Vassiliades" userId="181c6a97-452c-403a-a894-11fd041f3da6" providerId="ADAL" clId="{3C033657-6565-4AC0-8EC7-93A968C3C754}" dt="2022-11-18T10:04:46.317" v="21" actId="368"/>
        <pc:sldMkLst>
          <pc:docMk/>
          <pc:sldMk cId="0" sldId="312"/>
        </pc:sldMkLst>
      </pc:sldChg>
      <pc:sldChg chg="modNotes">
        <pc:chgData name="Vassilis Vassiliades" userId="181c6a97-452c-403a-a894-11fd041f3da6" providerId="ADAL" clId="{3C033657-6565-4AC0-8EC7-93A968C3C754}" dt="2022-11-18T10:04:46.322" v="23" actId="368"/>
        <pc:sldMkLst>
          <pc:docMk/>
          <pc:sldMk cId="0" sldId="314"/>
        </pc:sldMkLst>
      </pc:sldChg>
    </pc:docChg>
  </pc:docChgLst>
  <pc:docChgLst>
    <pc:chgData name="Vassilis Vassiliades" userId="181c6a97-452c-403a-a894-11fd041f3da6" providerId="ADAL" clId="{758D19A7-9372-4994-8EE6-1B4931004F28}"/>
    <pc:docChg chg="undo custSel addSld delSld modSld">
      <pc:chgData name="Vassilis Vassiliades" userId="181c6a97-452c-403a-a894-11fd041f3da6" providerId="ADAL" clId="{758D19A7-9372-4994-8EE6-1B4931004F28}" dt="2022-11-17T14:48:42.964" v="12950"/>
      <pc:docMkLst>
        <pc:docMk/>
      </pc:docMkLst>
      <pc:sldChg chg="modSp mod">
        <pc:chgData name="Vassilis Vassiliades" userId="181c6a97-452c-403a-a894-11fd041f3da6" providerId="ADAL" clId="{758D19A7-9372-4994-8EE6-1B4931004F28}" dt="2022-11-16T16:34:30.806" v="3900" actId="20577"/>
        <pc:sldMkLst>
          <pc:docMk/>
          <pc:sldMk cId="0" sldId="262"/>
        </pc:sldMkLst>
        <pc:spChg chg="mod">
          <ac:chgData name="Vassilis Vassiliades" userId="181c6a97-452c-403a-a894-11fd041f3da6" providerId="ADAL" clId="{758D19A7-9372-4994-8EE6-1B4931004F28}" dt="2022-11-16T16:34:30.806" v="3900" actId="20577"/>
          <ac:spMkLst>
            <pc:docMk/>
            <pc:sldMk cId="0" sldId="262"/>
            <ac:spMk id="3" creationId="{00000000-0000-0000-0000-000000000000}"/>
          </ac:spMkLst>
        </pc:spChg>
      </pc:sldChg>
      <pc:sldChg chg="modSp mod modAnim modNotesTx">
        <pc:chgData name="Vassilis Vassiliades" userId="181c6a97-452c-403a-a894-11fd041f3da6" providerId="ADAL" clId="{758D19A7-9372-4994-8EE6-1B4931004F28}" dt="2022-11-16T16:51:26.728" v="5650" actId="20577"/>
        <pc:sldMkLst>
          <pc:docMk/>
          <pc:sldMk cId="0" sldId="263"/>
        </pc:sldMkLst>
        <pc:spChg chg="mod">
          <ac:chgData name="Vassilis Vassiliades" userId="181c6a97-452c-403a-a894-11fd041f3da6" providerId="ADAL" clId="{758D19A7-9372-4994-8EE6-1B4931004F28}" dt="2022-11-16T16:37:55.186" v="3980" actId="20577"/>
          <ac:spMkLst>
            <pc:docMk/>
            <pc:sldMk cId="0" sldId="263"/>
            <ac:spMk id="7" creationId="{00000000-0000-0000-0000-000000000000}"/>
          </ac:spMkLst>
        </pc:spChg>
        <pc:spChg chg="mod">
          <ac:chgData name="Vassilis Vassiliades" userId="181c6a97-452c-403a-a894-11fd041f3da6" providerId="ADAL" clId="{758D19A7-9372-4994-8EE6-1B4931004F28}" dt="2022-11-16T16:36:26.680" v="3945" actId="207"/>
          <ac:spMkLst>
            <pc:docMk/>
            <pc:sldMk cId="0" sldId="263"/>
            <ac:spMk id="13" creationId="{00000000-0000-0000-0000-000000000000}"/>
          </ac:spMkLst>
        </pc:spChg>
      </pc:sldChg>
      <pc:sldChg chg="modAnim modNotesTx">
        <pc:chgData name="Vassilis Vassiliades" userId="181c6a97-452c-403a-a894-11fd041f3da6" providerId="ADAL" clId="{758D19A7-9372-4994-8EE6-1B4931004F28}" dt="2022-11-16T16:54:40.217" v="6026"/>
        <pc:sldMkLst>
          <pc:docMk/>
          <pc:sldMk cId="0" sldId="264"/>
        </pc:sldMkLst>
      </pc:sldChg>
      <pc:sldChg chg="modAnim modNotesTx">
        <pc:chgData name="Vassilis Vassiliades" userId="181c6a97-452c-403a-a894-11fd041f3da6" providerId="ADAL" clId="{758D19A7-9372-4994-8EE6-1B4931004F28}" dt="2022-11-16T17:06:32.598" v="7192" actId="20577"/>
        <pc:sldMkLst>
          <pc:docMk/>
          <pc:sldMk cId="0" sldId="265"/>
        </pc:sldMkLst>
      </pc:sldChg>
      <pc:sldChg chg="modAnim modNotesTx">
        <pc:chgData name="Vassilis Vassiliades" userId="181c6a97-452c-403a-a894-11fd041f3da6" providerId="ADAL" clId="{758D19A7-9372-4994-8EE6-1B4931004F28}" dt="2022-11-16T17:14:48.899" v="7962" actId="20577"/>
        <pc:sldMkLst>
          <pc:docMk/>
          <pc:sldMk cId="0" sldId="267"/>
        </pc:sldMkLst>
      </pc:sldChg>
      <pc:sldChg chg="modSp mod modAnim modNotesTx">
        <pc:chgData name="Vassilis Vassiliades" userId="181c6a97-452c-403a-a894-11fd041f3da6" providerId="ADAL" clId="{758D19A7-9372-4994-8EE6-1B4931004F28}" dt="2022-11-16T17:20:08.876" v="8351" actId="20577"/>
        <pc:sldMkLst>
          <pc:docMk/>
          <pc:sldMk cId="0" sldId="268"/>
        </pc:sldMkLst>
        <pc:spChg chg="mod">
          <ac:chgData name="Vassilis Vassiliades" userId="181c6a97-452c-403a-a894-11fd041f3da6" providerId="ADAL" clId="{758D19A7-9372-4994-8EE6-1B4931004F28}" dt="2022-11-16T17:16:50.994" v="8042" actId="20577"/>
          <ac:spMkLst>
            <pc:docMk/>
            <pc:sldMk cId="0" sldId="268"/>
            <ac:spMk id="6" creationId="{00000000-0000-0000-0000-000000000000}"/>
          </ac:spMkLst>
        </pc:spChg>
      </pc:sldChg>
      <pc:sldChg chg="modAnim">
        <pc:chgData name="Vassilis Vassiliades" userId="181c6a97-452c-403a-a894-11fd041f3da6" providerId="ADAL" clId="{758D19A7-9372-4994-8EE6-1B4931004F28}" dt="2022-11-16T16:56:08.592" v="6037"/>
        <pc:sldMkLst>
          <pc:docMk/>
          <pc:sldMk cId="0" sldId="269"/>
        </pc:sldMkLst>
      </pc:sldChg>
      <pc:sldChg chg="modAnim">
        <pc:chgData name="Vassilis Vassiliades" userId="181c6a97-452c-403a-a894-11fd041f3da6" providerId="ADAL" clId="{758D19A7-9372-4994-8EE6-1B4931004F28}" dt="2022-11-16T16:56:44.489" v="6045"/>
        <pc:sldMkLst>
          <pc:docMk/>
          <pc:sldMk cId="0" sldId="270"/>
        </pc:sldMkLst>
      </pc:sldChg>
      <pc:sldChg chg="modAnim">
        <pc:chgData name="Vassilis Vassiliades" userId="181c6a97-452c-403a-a894-11fd041f3da6" providerId="ADAL" clId="{758D19A7-9372-4994-8EE6-1B4931004F28}" dt="2022-11-16T16:56:59.380" v="6047"/>
        <pc:sldMkLst>
          <pc:docMk/>
          <pc:sldMk cId="0" sldId="271"/>
        </pc:sldMkLst>
      </pc:sldChg>
      <pc:sldChg chg="addSp delSp modSp mod modAnim">
        <pc:chgData name="Vassilis Vassiliades" userId="181c6a97-452c-403a-a894-11fd041f3da6" providerId="ADAL" clId="{758D19A7-9372-4994-8EE6-1B4931004F28}" dt="2022-11-17T14:48:42.964" v="12950"/>
        <pc:sldMkLst>
          <pc:docMk/>
          <pc:sldMk cId="0" sldId="272"/>
        </pc:sldMkLst>
        <pc:spChg chg="del">
          <ac:chgData name="Vassilis Vassiliades" userId="181c6a97-452c-403a-a894-11fd041f3da6" providerId="ADAL" clId="{758D19A7-9372-4994-8EE6-1B4931004F28}" dt="2022-11-17T14:46:46.328" v="12904" actId="478"/>
          <ac:spMkLst>
            <pc:docMk/>
            <pc:sldMk cId="0" sldId="272"/>
            <ac:spMk id="2" creationId="{00000000-0000-0000-0000-000000000000}"/>
          </ac:spMkLst>
        </pc:spChg>
        <pc:spChg chg="add mod">
          <ac:chgData name="Vassilis Vassiliades" userId="181c6a97-452c-403a-a894-11fd041f3da6" providerId="ADAL" clId="{758D19A7-9372-4994-8EE6-1B4931004F28}" dt="2022-11-17T14:48:33.398" v="12949" actId="1076"/>
          <ac:spMkLst>
            <pc:docMk/>
            <pc:sldMk cId="0" sldId="272"/>
            <ac:spMk id="5" creationId="{43DEC612-5A17-2B16-B72D-BB30946E332D}"/>
          </ac:spMkLst>
        </pc:spChg>
        <pc:spChg chg="mod">
          <ac:chgData name="Vassilis Vassiliades" userId="181c6a97-452c-403a-a894-11fd041f3da6" providerId="ADAL" clId="{758D19A7-9372-4994-8EE6-1B4931004F28}" dt="2022-11-17T14:47:09.032" v="12922" actId="1076"/>
          <ac:spMkLst>
            <pc:docMk/>
            <pc:sldMk cId="0" sldId="272"/>
            <ac:spMk id="7" creationId="{00000000-0000-0000-0000-000000000000}"/>
          </ac:spMkLst>
        </pc:spChg>
        <pc:picChg chg="add mod">
          <ac:chgData name="Vassilis Vassiliades" userId="181c6a97-452c-403a-a894-11fd041f3da6" providerId="ADAL" clId="{758D19A7-9372-4994-8EE6-1B4931004F28}" dt="2022-11-17T14:47:28.478" v="12928" actId="1076"/>
          <ac:picMkLst>
            <pc:docMk/>
            <pc:sldMk cId="0" sldId="272"/>
            <ac:picMk id="3" creationId="{F70E50C5-BE38-721E-E330-DA4EA5CF5F04}"/>
          </ac:picMkLst>
        </pc:picChg>
      </pc:sldChg>
      <pc:sldChg chg="modAnim">
        <pc:chgData name="Vassilis Vassiliades" userId="181c6a97-452c-403a-a894-11fd041f3da6" providerId="ADAL" clId="{758D19A7-9372-4994-8EE6-1B4931004F28}" dt="2022-11-17T13:19:04.969" v="8353"/>
        <pc:sldMkLst>
          <pc:docMk/>
          <pc:sldMk cId="0" sldId="273"/>
        </pc:sldMkLst>
      </pc:sldChg>
      <pc:sldChg chg="modSp add mod modAnim">
        <pc:chgData name="Vassilis Vassiliades" userId="181c6a97-452c-403a-a894-11fd041f3da6" providerId="ADAL" clId="{758D19A7-9372-4994-8EE6-1B4931004F28}" dt="2022-11-16T13:20:45.130" v="1229" actId="20577"/>
        <pc:sldMkLst>
          <pc:docMk/>
          <pc:sldMk cId="0" sldId="274"/>
        </pc:sldMkLst>
        <pc:spChg chg="mod">
          <ac:chgData name="Vassilis Vassiliades" userId="181c6a97-452c-403a-a894-11fd041f3da6" providerId="ADAL" clId="{758D19A7-9372-4994-8EE6-1B4931004F28}" dt="2022-11-16T13:20:45.130" v="1229" actId="20577"/>
          <ac:spMkLst>
            <pc:docMk/>
            <pc:sldMk cId="0" sldId="274"/>
            <ac:spMk id="3" creationId="{00000000-0000-0000-0000-000000000000}"/>
          </ac:spMkLst>
        </pc:spChg>
        <pc:spChg chg="mod">
          <ac:chgData name="Vassilis Vassiliades" userId="181c6a97-452c-403a-a894-11fd041f3da6" providerId="ADAL" clId="{758D19A7-9372-4994-8EE6-1B4931004F28}" dt="2022-11-16T12:45:38.147" v="47" actId="20577"/>
          <ac:spMkLst>
            <pc:docMk/>
            <pc:sldMk cId="0" sldId="274"/>
            <ac:spMk id="5" creationId="{00000000-0000-0000-0000-000000000000}"/>
          </ac:spMkLst>
        </pc:spChg>
      </pc:sldChg>
      <pc:sldChg chg="modAnim">
        <pc:chgData name="Vassilis Vassiliades" userId="181c6a97-452c-403a-a894-11fd041f3da6" providerId="ADAL" clId="{758D19A7-9372-4994-8EE6-1B4931004F28}" dt="2022-11-17T13:19:17.683" v="8355"/>
        <pc:sldMkLst>
          <pc:docMk/>
          <pc:sldMk cId="0" sldId="275"/>
        </pc:sldMkLst>
      </pc:sldChg>
      <pc:sldChg chg="modAnim">
        <pc:chgData name="Vassilis Vassiliades" userId="181c6a97-452c-403a-a894-11fd041f3da6" providerId="ADAL" clId="{758D19A7-9372-4994-8EE6-1B4931004F28}" dt="2022-11-17T13:20:14.529" v="8364"/>
        <pc:sldMkLst>
          <pc:docMk/>
          <pc:sldMk cId="0" sldId="276"/>
        </pc:sldMkLst>
      </pc:sldChg>
      <pc:sldChg chg="modAnim">
        <pc:chgData name="Vassilis Vassiliades" userId="181c6a97-452c-403a-a894-11fd041f3da6" providerId="ADAL" clId="{758D19A7-9372-4994-8EE6-1B4931004F28}" dt="2022-11-17T13:20:42.735" v="8366"/>
        <pc:sldMkLst>
          <pc:docMk/>
          <pc:sldMk cId="0" sldId="277"/>
        </pc:sldMkLst>
      </pc:sldChg>
      <pc:sldChg chg="modAnim">
        <pc:chgData name="Vassilis Vassiliades" userId="181c6a97-452c-403a-a894-11fd041f3da6" providerId="ADAL" clId="{758D19A7-9372-4994-8EE6-1B4931004F28}" dt="2022-11-17T13:21:43.735" v="8369"/>
        <pc:sldMkLst>
          <pc:docMk/>
          <pc:sldMk cId="0" sldId="278"/>
        </pc:sldMkLst>
      </pc:sldChg>
      <pc:sldChg chg="modAnim">
        <pc:chgData name="Vassilis Vassiliades" userId="181c6a97-452c-403a-a894-11fd041f3da6" providerId="ADAL" clId="{758D19A7-9372-4994-8EE6-1B4931004F28}" dt="2022-11-17T13:21:51.376" v="8371"/>
        <pc:sldMkLst>
          <pc:docMk/>
          <pc:sldMk cId="0" sldId="279"/>
        </pc:sldMkLst>
      </pc:sldChg>
      <pc:sldChg chg="modAnim">
        <pc:chgData name="Vassilis Vassiliades" userId="181c6a97-452c-403a-a894-11fd041f3da6" providerId="ADAL" clId="{758D19A7-9372-4994-8EE6-1B4931004F28}" dt="2022-11-17T13:22:16.281" v="8373"/>
        <pc:sldMkLst>
          <pc:docMk/>
          <pc:sldMk cId="0" sldId="282"/>
        </pc:sldMkLst>
      </pc:sldChg>
      <pc:sldChg chg="modAnim">
        <pc:chgData name="Vassilis Vassiliades" userId="181c6a97-452c-403a-a894-11fd041f3da6" providerId="ADAL" clId="{758D19A7-9372-4994-8EE6-1B4931004F28}" dt="2022-11-17T13:22:49.829" v="8377"/>
        <pc:sldMkLst>
          <pc:docMk/>
          <pc:sldMk cId="0" sldId="283"/>
        </pc:sldMkLst>
      </pc:sldChg>
      <pc:sldChg chg="modSp mod modAnim">
        <pc:chgData name="Vassilis Vassiliades" userId="181c6a97-452c-403a-a894-11fd041f3da6" providerId="ADAL" clId="{758D19A7-9372-4994-8EE6-1B4931004F28}" dt="2022-11-17T13:23:15.147" v="8380"/>
        <pc:sldMkLst>
          <pc:docMk/>
          <pc:sldMk cId="0" sldId="284"/>
        </pc:sldMkLst>
        <pc:spChg chg="mod">
          <ac:chgData name="Vassilis Vassiliades" userId="181c6a97-452c-403a-a894-11fd041f3da6" providerId="ADAL" clId="{758D19A7-9372-4994-8EE6-1B4931004F28}" dt="2022-11-17T13:22:59.868" v="8378" actId="207"/>
          <ac:spMkLst>
            <pc:docMk/>
            <pc:sldMk cId="0" sldId="284"/>
            <ac:spMk id="5" creationId="{00000000-0000-0000-0000-000000000000}"/>
          </ac:spMkLst>
        </pc:spChg>
      </pc:sldChg>
      <pc:sldChg chg="modSp mod modAnim">
        <pc:chgData name="Vassilis Vassiliades" userId="181c6a97-452c-403a-a894-11fd041f3da6" providerId="ADAL" clId="{758D19A7-9372-4994-8EE6-1B4931004F28}" dt="2022-11-17T13:25:01.250" v="8389"/>
        <pc:sldMkLst>
          <pc:docMk/>
          <pc:sldMk cId="0" sldId="285"/>
        </pc:sldMkLst>
        <pc:spChg chg="mod">
          <ac:chgData name="Vassilis Vassiliades" userId="181c6a97-452c-403a-a894-11fd041f3da6" providerId="ADAL" clId="{758D19A7-9372-4994-8EE6-1B4931004F28}" dt="2022-11-17T13:24:23.928" v="8381" actId="207"/>
          <ac:spMkLst>
            <pc:docMk/>
            <pc:sldMk cId="0" sldId="285"/>
            <ac:spMk id="4" creationId="{00000000-0000-0000-0000-000000000000}"/>
          </ac:spMkLst>
        </pc:spChg>
      </pc:sldChg>
      <pc:sldChg chg="modAnim">
        <pc:chgData name="Vassilis Vassiliades" userId="181c6a97-452c-403a-a894-11fd041f3da6" providerId="ADAL" clId="{758D19A7-9372-4994-8EE6-1B4931004F28}" dt="2022-11-17T13:26:10.182" v="8393"/>
        <pc:sldMkLst>
          <pc:docMk/>
          <pc:sldMk cId="0" sldId="286"/>
        </pc:sldMkLst>
      </pc:sldChg>
      <pc:sldChg chg="modAnim">
        <pc:chgData name="Vassilis Vassiliades" userId="181c6a97-452c-403a-a894-11fd041f3da6" providerId="ADAL" clId="{758D19A7-9372-4994-8EE6-1B4931004F28}" dt="2022-11-17T13:27:03.294" v="8402"/>
        <pc:sldMkLst>
          <pc:docMk/>
          <pc:sldMk cId="0" sldId="287"/>
        </pc:sldMkLst>
      </pc:sldChg>
      <pc:sldChg chg="modSp mod modAnim modNotesTx">
        <pc:chgData name="Vassilis Vassiliades" userId="181c6a97-452c-403a-a894-11fd041f3da6" providerId="ADAL" clId="{758D19A7-9372-4994-8EE6-1B4931004F28}" dt="2022-11-17T13:34:44.850" v="9054"/>
        <pc:sldMkLst>
          <pc:docMk/>
          <pc:sldMk cId="0" sldId="292"/>
        </pc:sldMkLst>
        <pc:spChg chg="mod">
          <ac:chgData name="Vassilis Vassiliades" userId="181c6a97-452c-403a-a894-11fd041f3da6" providerId="ADAL" clId="{758D19A7-9372-4994-8EE6-1B4931004F28}" dt="2022-11-17T13:33:59.719" v="9051" actId="20577"/>
          <ac:spMkLst>
            <pc:docMk/>
            <pc:sldMk cId="0" sldId="292"/>
            <ac:spMk id="5" creationId="{00000000-0000-0000-0000-000000000000}"/>
          </ac:spMkLst>
        </pc:spChg>
      </pc:sldChg>
      <pc:sldChg chg="modAnim">
        <pc:chgData name="Vassilis Vassiliades" userId="181c6a97-452c-403a-a894-11fd041f3da6" providerId="ADAL" clId="{758D19A7-9372-4994-8EE6-1B4931004F28}" dt="2022-11-17T13:34:50.479" v="9056"/>
        <pc:sldMkLst>
          <pc:docMk/>
          <pc:sldMk cId="0" sldId="293"/>
        </pc:sldMkLst>
      </pc:sldChg>
      <pc:sldChg chg="modAnim">
        <pc:chgData name="Vassilis Vassiliades" userId="181c6a97-452c-403a-a894-11fd041f3da6" providerId="ADAL" clId="{758D19A7-9372-4994-8EE6-1B4931004F28}" dt="2022-11-17T13:35:39.967" v="9058"/>
        <pc:sldMkLst>
          <pc:docMk/>
          <pc:sldMk cId="0" sldId="296"/>
        </pc:sldMkLst>
      </pc:sldChg>
      <pc:sldChg chg="modSp modAnim modNotesTx">
        <pc:chgData name="Vassilis Vassiliades" userId="181c6a97-452c-403a-a894-11fd041f3da6" providerId="ADAL" clId="{758D19A7-9372-4994-8EE6-1B4931004F28}" dt="2022-11-17T13:39:28.639" v="9244" actId="207"/>
        <pc:sldMkLst>
          <pc:docMk/>
          <pc:sldMk cId="0" sldId="298"/>
        </pc:sldMkLst>
        <pc:spChg chg="mod">
          <ac:chgData name="Vassilis Vassiliades" userId="181c6a97-452c-403a-a894-11fd041f3da6" providerId="ADAL" clId="{758D19A7-9372-4994-8EE6-1B4931004F28}" dt="2022-11-17T13:39:28.639" v="9244" actId="207"/>
          <ac:spMkLst>
            <pc:docMk/>
            <pc:sldMk cId="0" sldId="298"/>
            <ac:spMk id="6" creationId="{00000000-0000-0000-0000-000000000000}"/>
          </ac:spMkLst>
        </pc:spChg>
      </pc:sldChg>
      <pc:sldChg chg="modSp mod modAnim">
        <pc:chgData name="Vassilis Vassiliades" userId="181c6a97-452c-403a-a894-11fd041f3da6" providerId="ADAL" clId="{758D19A7-9372-4994-8EE6-1B4931004F28}" dt="2022-11-17T13:40:47.519" v="9249"/>
        <pc:sldMkLst>
          <pc:docMk/>
          <pc:sldMk cId="0" sldId="300"/>
        </pc:sldMkLst>
        <pc:picChg chg="mod">
          <ac:chgData name="Vassilis Vassiliades" userId="181c6a97-452c-403a-a894-11fd041f3da6" providerId="ADAL" clId="{758D19A7-9372-4994-8EE6-1B4931004F28}" dt="2022-11-17T13:38:35.703" v="9239" actId="1076"/>
          <ac:picMkLst>
            <pc:docMk/>
            <pc:sldMk cId="0" sldId="300"/>
            <ac:picMk id="8" creationId="{00000000-0000-0000-0000-000000000000}"/>
          </ac:picMkLst>
        </pc:picChg>
      </pc:sldChg>
      <pc:sldChg chg="modAnim">
        <pc:chgData name="Vassilis Vassiliades" userId="181c6a97-452c-403a-a894-11fd041f3da6" providerId="ADAL" clId="{758D19A7-9372-4994-8EE6-1B4931004F28}" dt="2022-11-17T13:40:56.333" v="9251"/>
        <pc:sldMkLst>
          <pc:docMk/>
          <pc:sldMk cId="0" sldId="301"/>
        </pc:sldMkLst>
      </pc:sldChg>
      <pc:sldChg chg="modSp mod modAnim">
        <pc:chgData name="Vassilis Vassiliades" userId="181c6a97-452c-403a-a894-11fd041f3da6" providerId="ADAL" clId="{758D19A7-9372-4994-8EE6-1B4931004F28}" dt="2022-11-17T13:42:12.594" v="9265"/>
        <pc:sldMkLst>
          <pc:docMk/>
          <pc:sldMk cId="0" sldId="303"/>
        </pc:sldMkLst>
        <pc:spChg chg="mod">
          <ac:chgData name="Vassilis Vassiliades" userId="181c6a97-452c-403a-a894-11fd041f3da6" providerId="ADAL" clId="{758D19A7-9372-4994-8EE6-1B4931004F28}" dt="2022-11-17T13:42:10.239" v="9264" actId="14100"/>
          <ac:spMkLst>
            <pc:docMk/>
            <pc:sldMk cId="0" sldId="303"/>
            <ac:spMk id="6" creationId="{00000000-0000-0000-0000-000000000000}"/>
          </ac:spMkLst>
        </pc:spChg>
      </pc:sldChg>
      <pc:sldChg chg="modSp mod modAnim">
        <pc:chgData name="Vassilis Vassiliades" userId="181c6a97-452c-403a-a894-11fd041f3da6" providerId="ADAL" clId="{758D19A7-9372-4994-8EE6-1B4931004F28}" dt="2022-11-17T13:47:43.745" v="9705" actId="20577"/>
        <pc:sldMkLst>
          <pc:docMk/>
          <pc:sldMk cId="0" sldId="306"/>
        </pc:sldMkLst>
        <pc:spChg chg="mod">
          <ac:chgData name="Vassilis Vassiliades" userId="181c6a97-452c-403a-a894-11fd041f3da6" providerId="ADAL" clId="{758D19A7-9372-4994-8EE6-1B4931004F28}" dt="2022-11-17T13:47:43.745" v="9705" actId="20577"/>
          <ac:spMkLst>
            <pc:docMk/>
            <pc:sldMk cId="0" sldId="306"/>
            <ac:spMk id="5" creationId="{00000000-0000-0000-0000-000000000000}"/>
          </ac:spMkLst>
        </pc:spChg>
      </pc:sldChg>
      <pc:sldChg chg="modNotesTx">
        <pc:chgData name="Vassilis Vassiliades" userId="181c6a97-452c-403a-a894-11fd041f3da6" providerId="ADAL" clId="{758D19A7-9372-4994-8EE6-1B4931004F28}" dt="2022-11-17T13:48:44.464" v="9784" actId="20577"/>
        <pc:sldMkLst>
          <pc:docMk/>
          <pc:sldMk cId="0" sldId="307"/>
        </pc:sldMkLst>
      </pc:sldChg>
      <pc:sldChg chg="modSp mod modAnim modNotesTx">
        <pc:chgData name="Vassilis Vassiliades" userId="181c6a97-452c-403a-a894-11fd041f3da6" providerId="ADAL" clId="{758D19A7-9372-4994-8EE6-1B4931004F28}" dt="2022-11-17T13:50:30.462" v="10022" actId="20577"/>
        <pc:sldMkLst>
          <pc:docMk/>
          <pc:sldMk cId="0" sldId="308"/>
        </pc:sldMkLst>
        <pc:spChg chg="mod">
          <ac:chgData name="Vassilis Vassiliades" userId="181c6a97-452c-403a-a894-11fd041f3da6" providerId="ADAL" clId="{758D19A7-9372-4994-8EE6-1B4931004F28}" dt="2022-11-17T13:45:05.734" v="9549" actId="20577"/>
          <ac:spMkLst>
            <pc:docMk/>
            <pc:sldMk cId="0" sldId="308"/>
            <ac:spMk id="5" creationId="{00000000-0000-0000-0000-000000000000}"/>
          </ac:spMkLst>
        </pc:spChg>
      </pc:sldChg>
      <pc:sldChg chg="modSp mod modAnim modNotesTx">
        <pc:chgData name="Vassilis Vassiliades" userId="181c6a97-452c-403a-a894-11fd041f3da6" providerId="ADAL" clId="{758D19A7-9372-4994-8EE6-1B4931004F28}" dt="2022-11-17T13:55:25.795" v="10722"/>
        <pc:sldMkLst>
          <pc:docMk/>
          <pc:sldMk cId="0" sldId="309"/>
        </pc:sldMkLst>
        <pc:spChg chg="mod">
          <ac:chgData name="Vassilis Vassiliades" userId="181c6a97-452c-403a-a894-11fd041f3da6" providerId="ADAL" clId="{758D19A7-9372-4994-8EE6-1B4931004F28}" dt="2022-11-17T13:55:05.376" v="10719" actId="20577"/>
          <ac:spMkLst>
            <pc:docMk/>
            <pc:sldMk cId="0" sldId="309"/>
            <ac:spMk id="5" creationId="{00000000-0000-0000-0000-000000000000}"/>
          </ac:spMkLst>
        </pc:spChg>
      </pc:sldChg>
      <pc:sldChg chg="modAnim modNotesTx">
        <pc:chgData name="Vassilis Vassiliades" userId="181c6a97-452c-403a-a894-11fd041f3da6" providerId="ADAL" clId="{758D19A7-9372-4994-8EE6-1B4931004F28}" dt="2022-11-17T14:01:01.001" v="11433" actId="20577"/>
        <pc:sldMkLst>
          <pc:docMk/>
          <pc:sldMk cId="0" sldId="312"/>
        </pc:sldMkLst>
      </pc:sldChg>
      <pc:sldChg chg="modSp modAnim modNotesTx">
        <pc:chgData name="Vassilis Vassiliades" userId="181c6a97-452c-403a-a894-11fd041f3da6" providerId="ADAL" clId="{758D19A7-9372-4994-8EE6-1B4931004F28}" dt="2022-11-17T14:09:42.486" v="12194" actId="20577"/>
        <pc:sldMkLst>
          <pc:docMk/>
          <pc:sldMk cId="0" sldId="314"/>
        </pc:sldMkLst>
        <pc:spChg chg="mod">
          <ac:chgData name="Vassilis Vassiliades" userId="181c6a97-452c-403a-a894-11fd041f3da6" providerId="ADAL" clId="{758D19A7-9372-4994-8EE6-1B4931004F28}" dt="2022-11-17T14:02:38.372" v="11473" actId="20577"/>
          <ac:spMkLst>
            <pc:docMk/>
            <pc:sldMk cId="0" sldId="314"/>
            <ac:spMk id="6" creationId="{00000000-0000-0000-0000-000000000000}"/>
          </ac:spMkLst>
        </pc:spChg>
      </pc:sldChg>
      <pc:sldChg chg="modAnim">
        <pc:chgData name="Vassilis Vassiliades" userId="181c6a97-452c-403a-a894-11fd041f3da6" providerId="ADAL" clId="{758D19A7-9372-4994-8EE6-1B4931004F28}" dt="2022-11-17T14:09:51.959" v="12196"/>
        <pc:sldMkLst>
          <pc:docMk/>
          <pc:sldMk cId="0" sldId="315"/>
        </pc:sldMkLst>
      </pc:sldChg>
      <pc:sldChg chg="modAnim">
        <pc:chgData name="Vassilis Vassiliades" userId="181c6a97-452c-403a-a894-11fd041f3da6" providerId="ADAL" clId="{758D19A7-9372-4994-8EE6-1B4931004F28}" dt="2022-11-17T14:10:16.885" v="12198"/>
        <pc:sldMkLst>
          <pc:docMk/>
          <pc:sldMk cId="0" sldId="316"/>
        </pc:sldMkLst>
      </pc:sldChg>
      <pc:sldChg chg="modAnim">
        <pc:chgData name="Vassilis Vassiliades" userId="181c6a97-452c-403a-a894-11fd041f3da6" providerId="ADAL" clId="{758D19A7-9372-4994-8EE6-1B4931004F28}" dt="2022-11-17T14:21:01.293" v="12574"/>
        <pc:sldMkLst>
          <pc:docMk/>
          <pc:sldMk cId="0" sldId="319"/>
        </pc:sldMkLst>
      </pc:sldChg>
      <pc:sldChg chg="modSp add del mod">
        <pc:chgData name="Vassilis Vassiliades" userId="181c6a97-452c-403a-a894-11fd041f3da6" providerId="ADAL" clId="{758D19A7-9372-4994-8EE6-1B4931004F28}" dt="2022-11-16T12:34:21.651" v="29" actId="47"/>
        <pc:sldMkLst>
          <pc:docMk/>
          <pc:sldMk cId="702358945" sldId="329"/>
        </pc:sldMkLst>
        <pc:spChg chg="mod">
          <ac:chgData name="Vassilis Vassiliades" userId="181c6a97-452c-403a-a894-11fd041f3da6" providerId="ADAL" clId="{758D19A7-9372-4994-8EE6-1B4931004F28}" dt="2022-11-16T12:34:03.553" v="21" actId="20577"/>
          <ac:spMkLst>
            <pc:docMk/>
            <pc:sldMk cId="702358945" sldId="329"/>
            <ac:spMk id="7" creationId="{00000000-0000-0000-0000-000000000000}"/>
          </ac:spMkLst>
        </pc:spChg>
        <pc:spChg chg="mod">
          <ac:chgData name="Vassilis Vassiliades" userId="181c6a97-452c-403a-a894-11fd041f3da6" providerId="ADAL" clId="{758D19A7-9372-4994-8EE6-1B4931004F28}" dt="2022-11-16T12:34:11.403" v="28" actId="15"/>
          <ac:spMkLst>
            <pc:docMk/>
            <pc:sldMk cId="702358945" sldId="329"/>
            <ac:spMk id="13" creationId="{00000000-0000-0000-0000-000000000000}"/>
          </ac:spMkLst>
        </pc:spChg>
      </pc:sldChg>
      <pc:sldChg chg="modSp add modAnim">
        <pc:chgData name="Vassilis Vassiliades" userId="181c6a97-452c-403a-a894-11fd041f3da6" providerId="ADAL" clId="{758D19A7-9372-4994-8EE6-1B4931004F28}" dt="2022-11-16T16:30:02.317" v="3871" actId="20577"/>
        <pc:sldMkLst>
          <pc:docMk/>
          <pc:sldMk cId="1935053698" sldId="329"/>
        </pc:sldMkLst>
        <pc:spChg chg="mod">
          <ac:chgData name="Vassilis Vassiliades" userId="181c6a97-452c-403a-a894-11fd041f3da6" providerId="ADAL" clId="{758D19A7-9372-4994-8EE6-1B4931004F28}" dt="2022-11-16T16:30:02.317" v="3871" actId="20577"/>
          <ac:spMkLst>
            <pc:docMk/>
            <pc:sldMk cId="1935053698" sldId="329"/>
            <ac:spMk id="3" creationId="{00000000-0000-0000-0000-000000000000}"/>
          </ac:spMkLst>
        </pc:spChg>
      </pc:sldChg>
      <pc:sldChg chg="modSp add mod modAnim">
        <pc:chgData name="Vassilis Vassiliades" userId="181c6a97-452c-403a-a894-11fd041f3da6" providerId="ADAL" clId="{758D19A7-9372-4994-8EE6-1B4931004F28}" dt="2022-11-16T16:31:53.023" v="3883" actId="20577"/>
        <pc:sldMkLst>
          <pc:docMk/>
          <pc:sldMk cId="3731249355" sldId="330"/>
        </pc:sldMkLst>
        <pc:spChg chg="mod">
          <ac:chgData name="Vassilis Vassiliades" userId="181c6a97-452c-403a-a894-11fd041f3da6" providerId="ADAL" clId="{758D19A7-9372-4994-8EE6-1B4931004F28}" dt="2022-11-16T16:31:53.023" v="3883" actId="20577"/>
          <ac:spMkLst>
            <pc:docMk/>
            <pc:sldMk cId="3731249355" sldId="330"/>
            <ac:spMk id="3" creationId="{00000000-0000-0000-0000-000000000000}"/>
          </ac:spMkLst>
        </pc:spChg>
        <pc:spChg chg="mod">
          <ac:chgData name="Vassilis Vassiliades" userId="181c6a97-452c-403a-a894-11fd041f3da6" providerId="ADAL" clId="{758D19A7-9372-4994-8EE6-1B4931004F28}" dt="2022-11-16T13:26:49.134" v="1958" actId="20577"/>
          <ac:spMkLst>
            <pc:docMk/>
            <pc:sldMk cId="3731249355" sldId="330"/>
            <ac:spMk id="5" creationId="{00000000-0000-0000-0000-000000000000}"/>
          </ac:spMkLst>
        </pc:spChg>
      </pc:sldChg>
      <pc:sldChg chg="modSp add mod modAnim">
        <pc:chgData name="Vassilis Vassiliades" userId="181c6a97-452c-403a-a894-11fd041f3da6" providerId="ADAL" clId="{758D19A7-9372-4994-8EE6-1B4931004F28}" dt="2022-11-16T16:33:49.522" v="3889" actId="20577"/>
        <pc:sldMkLst>
          <pc:docMk/>
          <pc:sldMk cId="3514920234" sldId="331"/>
        </pc:sldMkLst>
        <pc:spChg chg="mod">
          <ac:chgData name="Vassilis Vassiliades" userId="181c6a97-452c-403a-a894-11fd041f3da6" providerId="ADAL" clId="{758D19A7-9372-4994-8EE6-1B4931004F28}" dt="2022-11-16T16:33:49.522" v="3889" actId="20577"/>
          <ac:spMkLst>
            <pc:docMk/>
            <pc:sldMk cId="3514920234" sldId="331"/>
            <ac:spMk id="3" creationId="{00000000-0000-0000-0000-000000000000}"/>
          </ac:spMkLst>
        </pc:spChg>
      </pc:sldChg>
      <pc:sldChg chg="addSp delSp modSp add mod">
        <pc:chgData name="Vassilis Vassiliades" userId="181c6a97-452c-403a-a894-11fd041f3da6" providerId="ADAL" clId="{758D19A7-9372-4994-8EE6-1B4931004F28}" dt="2022-11-17T14:45:24.932" v="12903" actId="5793"/>
        <pc:sldMkLst>
          <pc:docMk/>
          <pc:sldMk cId="1378113471" sldId="332"/>
        </pc:sldMkLst>
        <pc:spChg chg="add mod">
          <ac:chgData name="Vassilis Vassiliades" userId="181c6a97-452c-403a-a894-11fd041f3da6" providerId="ADAL" clId="{758D19A7-9372-4994-8EE6-1B4931004F28}" dt="2022-11-17T14:45:24.932" v="12903" actId="5793"/>
          <ac:spMkLst>
            <pc:docMk/>
            <pc:sldMk cId="1378113471" sldId="332"/>
            <ac:spMk id="2" creationId="{009E529A-D80F-051A-F880-2814A7B6C4CC}"/>
          </ac:spMkLst>
        </pc:spChg>
        <pc:spChg chg="del">
          <ac:chgData name="Vassilis Vassiliades" userId="181c6a97-452c-403a-a894-11fd041f3da6" providerId="ADAL" clId="{758D19A7-9372-4994-8EE6-1B4931004F28}" dt="2022-11-17T14:11:16.254" v="12230" actId="478"/>
          <ac:spMkLst>
            <pc:docMk/>
            <pc:sldMk cId="1378113471" sldId="332"/>
            <ac:spMk id="3" creationId="{00000000-0000-0000-0000-000000000000}"/>
          </ac:spMkLst>
        </pc:spChg>
        <pc:spChg chg="mod">
          <ac:chgData name="Vassilis Vassiliades" userId="181c6a97-452c-403a-a894-11fd041f3da6" providerId="ADAL" clId="{758D19A7-9372-4994-8EE6-1B4931004F28}" dt="2022-11-17T14:11:40.398" v="12248" actId="20577"/>
          <ac:spMkLst>
            <pc:docMk/>
            <pc:sldMk cId="1378113471" sldId="332"/>
            <ac:spMk id="7" creationId="{00000000-0000-0000-0000-000000000000}"/>
          </ac:spMkLst>
        </pc:spChg>
      </pc:sldChg>
    </pc:docChg>
  </pc:docChgLst>
  <pc:docChgLst>
    <pc:chgData name="Vassilis Vassiliades" userId="181c6a97-452c-403a-a894-11fd041f3da6" providerId="ADAL" clId="{D81A3A9B-3D68-4B22-B837-B1DBD471BEED}"/>
    <pc:docChg chg="delSld">
      <pc:chgData name="Vassilis Vassiliades" userId="181c6a97-452c-403a-a894-11fd041f3da6" providerId="ADAL" clId="{D81A3A9B-3D68-4B22-B837-B1DBD471BEED}" dt="2022-07-04T11:59:50.079" v="0" actId="47"/>
      <pc:docMkLst>
        <pc:docMk/>
      </pc:docMkLst>
      <pc:sldChg chg="del">
        <pc:chgData name="Vassilis Vassiliades" userId="181c6a97-452c-403a-a894-11fd041f3da6" providerId="ADAL" clId="{D81A3A9B-3D68-4B22-B837-B1DBD471BEED}" dt="2022-07-04T11:59:50.079" v="0" actId="47"/>
        <pc:sldMkLst>
          <pc:docMk/>
          <pc:sldMk cId="0" sldId="299"/>
        </pc:sldMkLst>
      </pc:sldChg>
    </pc:docChg>
  </pc:docChgLst>
  <pc:docChgLst>
    <pc:chgData name="Vassilis Vassiliades" userId="S::v.vassiliades@cyens.org.cy::181c6a97-452c-403a-a894-11fd041f3da6" providerId="AD" clId="Web-{A4A60D6F-71CE-7965-5163-5635FB4A6CBB}"/>
    <pc:docChg chg="modSld">
      <pc:chgData name="Vassilis Vassiliades" userId="S::v.vassiliades@cyens.org.cy::181c6a97-452c-403a-a894-11fd041f3da6" providerId="AD" clId="Web-{A4A60D6F-71CE-7965-5163-5635FB4A6CBB}" dt="2022-07-06T09:44:56.329" v="2" actId="20577"/>
      <pc:docMkLst>
        <pc:docMk/>
      </pc:docMkLst>
      <pc:sldChg chg="modSp">
        <pc:chgData name="Vassilis Vassiliades" userId="S::v.vassiliades@cyens.org.cy::181c6a97-452c-403a-a894-11fd041f3da6" providerId="AD" clId="Web-{A4A60D6F-71CE-7965-5163-5635FB4A6CBB}" dt="2022-07-06T09:44:53.657" v="0" actId="20577"/>
        <pc:sldMkLst>
          <pc:docMk/>
          <pc:sldMk cId="0" sldId="256"/>
        </pc:sldMkLst>
        <pc:spChg chg="mod">
          <ac:chgData name="Vassilis Vassiliades" userId="S::v.vassiliades@cyens.org.cy::181c6a97-452c-403a-a894-11fd041f3da6" providerId="AD" clId="Web-{A4A60D6F-71CE-7965-5163-5635FB4A6CBB}" dt="2022-07-06T09:44:53.657" v="0" actId="20577"/>
          <ac:spMkLst>
            <pc:docMk/>
            <pc:sldMk cId="0" sldId="256"/>
            <ac:spMk id="4" creationId="{00000000-0000-0000-0000-000000000000}"/>
          </ac:spMkLst>
        </pc:spChg>
      </pc:sldChg>
      <pc:sldChg chg="modSp">
        <pc:chgData name="Vassilis Vassiliades" userId="S::v.vassiliades@cyens.org.cy::181c6a97-452c-403a-a894-11fd041f3da6" providerId="AD" clId="Web-{A4A60D6F-71CE-7965-5163-5635FB4A6CBB}" dt="2022-07-06T09:44:56.329" v="2" actId="20577"/>
        <pc:sldMkLst>
          <pc:docMk/>
          <pc:sldMk cId="0" sldId="262"/>
        </pc:sldMkLst>
        <pc:spChg chg="mod">
          <ac:chgData name="Vassilis Vassiliades" userId="S::v.vassiliades@cyens.org.cy::181c6a97-452c-403a-a894-11fd041f3da6" providerId="AD" clId="Web-{A4A60D6F-71CE-7965-5163-5635FB4A6CBB}" dt="2022-07-06T09:44:56.329" v="2" actId="20577"/>
          <ac:spMkLst>
            <pc:docMk/>
            <pc:sldMk cId="0" sldId="262"/>
            <ac:spMk id="5" creationId="{00000000-0000-0000-0000-000000000000}"/>
          </ac:spMkLst>
        </pc:spChg>
      </pc:sldChg>
    </pc:docChg>
  </pc:docChgLst>
  <pc:docChgLst>
    <pc:chgData name="Vassilis Vassiliades" userId="S::v.vassiliades@cyens.org.cy::181c6a97-452c-403a-a894-11fd041f3da6" providerId="AD" clId="Web-{FF36CCD4-1130-0B20-B07D-A40E561A6C2F}"/>
    <pc:docChg chg="modSld">
      <pc:chgData name="Vassilis Vassiliades" userId="S::v.vassiliades@cyens.org.cy::181c6a97-452c-403a-a894-11fd041f3da6" providerId="AD" clId="Web-{FF36CCD4-1130-0B20-B07D-A40E561A6C2F}" dt="2022-07-07T09:19:10.472" v="43"/>
      <pc:docMkLst>
        <pc:docMk/>
      </pc:docMkLst>
      <pc:sldChg chg="addSp modSp">
        <pc:chgData name="Vassilis Vassiliades" userId="S::v.vassiliades@cyens.org.cy::181c6a97-452c-403a-a894-11fd041f3da6" providerId="AD" clId="Web-{FF36CCD4-1130-0B20-B07D-A40E561A6C2F}" dt="2022-07-07T09:18:38.283" v="42" actId="20577"/>
        <pc:sldMkLst>
          <pc:docMk/>
          <pc:sldMk cId="0" sldId="265"/>
        </pc:sldMkLst>
        <pc:spChg chg="add mod">
          <ac:chgData name="Vassilis Vassiliades" userId="S::v.vassiliades@cyens.org.cy::181c6a97-452c-403a-a894-11fd041f3da6" providerId="AD" clId="Web-{FF36CCD4-1130-0B20-B07D-A40E561A6C2F}" dt="2022-07-07T09:18:38.283" v="42" actId="20577"/>
          <ac:spMkLst>
            <pc:docMk/>
            <pc:sldMk cId="0" sldId="265"/>
            <ac:spMk id="4" creationId="{D2205CE5-A2C5-0985-28C3-B5C5DD34C2F6}"/>
          </ac:spMkLst>
        </pc:spChg>
        <pc:spChg chg="mod">
          <ac:chgData name="Vassilis Vassiliades" userId="S::v.vassiliades@cyens.org.cy::181c6a97-452c-403a-a894-11fd041f3da6" providerId="AD" clId="Web-{FF36CCD4-1130-0B20-B07D-A40E561A6C2F}" dt="2022-07-07T09:17:27.687" v="27" actId="20577"/>
          <ac:spMkLst>
            <pc:docMk/>
            <pc:sldMk cId="0" sldId="265"/>
            <ac:spMk id="6" creationId="{00000000-0000-0000-0000-000000000000}"/>
          </ac:spMkLst>
        </pc:spChg>
        <pc:picChg chg="add mod">
          <ac:chgData name="Vassilis Vassiliades" userId="S::v.vassiliades@cyens.org.cy::181c6a97-452c-403a-a894-11fd041f3da6" providerId="AD" clId="Web-{FF36CCD4-1130-0B20-B07D-A40E561A6C2F}" dt="2022-07-07T09:16:41.936" v="3" actId="1076"/>
          <ac:picMkLst>
            <pc:docMk/>
            <pc:sldMk cId="0" sldId="265"/>
            <ac:picMk id="3" creationId="{48FFBE29-D169-23A5-0C2E-F7E2CFCFAF5E}"/>
          </ac:picMkLst>
        </pc:picChg>
      </pc:sldChg>
      <pc:sldChg chg="modSp">
        <pc:chgData name="Vassilis Vassiliades" userId="S::v.vassiliades@cyens.org.cy::181c6a97-452c-403a-a894-11fd041f3da6" providerId="AD" clId="Web-{FF36CCD4-1130-0B20-B07D-A40E561A6C2F}" dt="2022-07-07T09:19:10.472" v="43"/>
        <pc:sldMkLst>
          <pc:docMk/>
          <pc:sldMk cId="0" sldId="291"/>
        </pc:sldMkLst>
        <pc:picChg chg="ord">
          <ac:chgData name="Vassilis Vassiliades" userId="S::v.vassiliades@cyens.org.cy::181c6a97-452c-403a-a894-11fd041f3da6" providerId="AD" clId="Web-{FF36CCD4-1130-0B20-B07D-A40E561A6C2F}" dt="2022-07-07T09:19:10.472" v="43"/>
          <ac:picMkLst>
            <pc:docMk/>
            <pc:sldMk cId="0" sldId="291"/>
            <ac:picMk id="3" creationId="{00000000-0000-0000-0000-000000000000}"/>
          </ac:picMkLst>
        </pc:picChg>
      </pc:sldChg>
    </pc:docChg>
  </pc:docChgLst>
  <pc:docChgLst>
    <pc:chgData name="Vassilis Vassiliades" userId="181c6a97-452c-403a-a894-11fd041f3da6" providerId="ADAL" clId="{63D78763-CEC3-4DD7-A3C6-1382AEC3E2D6}"/>
    <pc:docChg chg="undo custSel addSld delSld modSld">
      <pc:chgData name="Vassilis Vassiliades" userId="181c6a97-452c-403a-a894-11fd041f3da6" providerId="ADAL" clId="{63D78763-CEC3-4DD7-A3C6-1382AEC3E2D6}" dt="2022-09-28T20:22:04.860" v="158" actId="20577"/>
      <pc:docMkLst>
        <pc:docMk/>
      </pc:docMkLst>
      <pc:sldChg chg="modSp mod">
        <pc:chgData name="Vassilis Vassiliades" userId="181c6a97-452c-403a-a894-11fd041f3da6" providerId="ADAL" clId="{63D78763-CEC3-4DD7-A3C6-1382AEC3E2D6}" dt="2022-09-16T06:46:09.398" v="3" actId="20577"/>
        <pc:sldMkLst>
          <pc:docMk/>
          <pc:sldMk cId="0" sldId="256"/>
        </pc:sldMkLst>
        <pc:spChg chg="mod">
          <ac:chgData name="Vassilis Vassiliades" userId="181c6a97-452c-403a-a894-11fd041f3da6" providerId="ADAL" clId="{63D78763-CEC3-4DD7-A3C6-1382AEC3E2D6}" dt="2022-09-16T06:46:09.398" v="3" actId="20577"/>
          <ac:spMkLst>
            <pc:docMk/>
            <pc:sldMk cId="0" sldId="256"/>
            <ac:spMk id="4" creationId="{00000000-0000-0000-0000-000000000000}"/>
          </ac:spMkLst>
        </pc:spChg>
      </pc:sldChg>
      <pc:sldChg chg="modSp mod">
        <pc:chgData name="Vassilis Vassiliades" userId="181c6a97-452c-403a-a894-11fd041f3da6" providerId="ADAL" clId="{63D78763-CEC3-4DD7-A3C6-1382AEC3E2D6}" dt="2022-09-16T06:46:17.016" v="5" actId="20577"/>
        <pc:sldMkLst>
          <pc:docMk/>
          <pc:sldMk cId="0" sldId="262"/>
        </pc:sldMkLst>
        <pc:spChg chg="mod">
          <ac:chgData name="Vassilis Vassiliades" userId="181c6a97-452c-403a-a894-11fd041f3da6" providerId="ADAL" clId="{63D78763-CEC3-4DD7-A3C6-1382AEC3E2D6}" dt="2022-09-16T06:46:17.016" v="5" actId="20577"/>
          <ac:spMkLst>
            <pc:docMk/>
            <pc:sldMk cId="0" sldId="262"/>
            <ac:spMk id="5" creationId="{00000000-0000-0000-0000-000000000000}"/>
          </ac:spMkLst>
        </pc:spChg>
      </pc:sldChg>
      <pc:sldChg chg="modSp mod">
        <pc:chgData name="Vassilis Vassiliades" userId="181c6a97-452c-403a-a894-11fd041f3da6" providerId="ADAL" clId="{63D78763-CEC3-4DD7-A3C6-1382AEC3E2D6}" dt="2022-09-28T20:16:44.142" v="26" actId="27636"/>
        <pc:sldMkLst>
          <pc:docMk/>
          <pc:sldMk cId="0" sldId="267"/>
        </pc:sldMkLst>
        <pc:spChg chg="mod">
          <ac:chgData name="Vassilis Vassiliades" userId="181c6a97-452c-403a-a894-11fd041f3da6" providerId="ADAL" clId="{63D78763-CEC3-4DD7-A3C6-1382AEC3E2D6}" dt="2022-09-28T20:16:44.142" v="26" actId="27636"/>
          <ac:spMkLst>
            <pc:docMk/>
            <pc:sldMk cId="0" sldId="267"/>
            <ac:spMk id="6" creationId="{00000000-0000-0000-0000-000000000000}"/>
          </ac:spMkLst>
        </pc:spChg>
      </pc:sldChg>
      <pc:sldChg chg="modSp mod">
        <pc:chgData name="Vassilis Vassiliades" userId="181c6a97-452c-403a-a894-11fd041f3da6" providerId="ADAL" clId="{63D78763-CEC3-4DD7-A3C6-1382AEC3E2D6}" dt="2022-09-28T20:16:19.406" v="10" actId="5793"/>
        <pc:sldMkLst>
          <pc:docMk/>
          <pc:sldMk cId="0" sldId="269"/>
        </pc:sldMkLst>
        <pc:spChg chg="mod">
          <ac:chgData name="Vassilis Vassiliades" userId="181c6a97-452c-403a-a894-11fd041f3da6" providerId="ADAL" clId="{63D78763-CEC3-4DD7-A3C6-1382AEC3E2D6}" dt="2022-09-28T20:16:19.406" v="10" actId="5793"/>
          <ac:spMkLst>
            <pc:docMk/>
            <pc:sldMk cId="0" sldId="269"/>
            <ac:spMk id="3" creationId="{00000000-0000-0000-0000-000000000000}"/>
          </ac:spMkLst>
        </pc:spChg>
      </pc:sldChg>
      <pc:sldChg chg="modSp mod">
        <pc:chgData name="Vassilis Vassiliades" userId="181c6a97-452c-403a-a894-11fd041f3da6" providerId="ADAL" clId="{63D78763-CEC3-4DD7-A3C6-1382AEC3E2D6}" dt="2022-09-28T20:16:44.150" v="27" actId="27636"/>
        <pc:sldMkLst>
          <pc:docMk/>
          <pc:sldMk cId="0" sldId="270"/>
        </pc:sldMkLst>
        <pc:spChg chg="mod">
          <ac:chgData name="Vassilis Vassiliades" userId="181c6a97-452c-403a-a894-11fd041f3da6" providerId="ADAL" clId="{63D78763-CEC3-4DD7-A3C6-1382AEC3E2D6}" dt="2022-09-28T20:16:44.150" v="27" actId="27636"/>
          <ac:spMkLst>
            <pc:docMk/>
            <pc:sldMk cId="0" sldId="270"/>
            <ac:spMk id="6" creationId="{00000000-0000-0000-0000-000000000000}"/>
          </ac:spMkLst>
        </pc:spChg>
      </pc:sldChg>
      <pc:sldChg chg="modSp mod">
        <pc:chgData name="Vassilis Vassiliades" userId="181c6a97-452c-403a-a894-11fd041f3da6" providerId="ADAL" clId="{63D78763-CEC3-4DD7-A3C6-1382AEC3E2D6}" dt="2022-09-28T20:16:44.156" v="28" actId="27636"/>
        <pc:sldMkLst>
          <pc:docMk/>
          <pc:sldMk cId="0" sldId="271"/>
        </pc:sldMkLst>
        <pc:spChg chg="mod">
          <ac:chgData name="Vassilis Vassiliades" userId="181c6a97-452c-403a-a894-11fd041f3da6" providerId="ADAL" clId="{63D78763-CEC3-4DD7-A3C6-1382AEC3E2D6}" dt="2022-09-28T20:16:44.156" v="28" actId="27636"/>
          <ac:spMkLst>
            <pc:docMk/>
            <pc:sldMk cId="0" sldId="271"/>
            <ac:spMk id="6" creationId="{00000000-0000-0000-0000-000000000000}"/>
          </ac:spMkLst>
        </pc:spChg>
      </pc:sldChg>
      <pc:sldChg chg="del">
        <pc:chgData name="Vassilis Vassiliades" userId="181c6a97-452c-403a-a894-11fd041f3da6" providerId="ADAL" clId="{63D78763-CEC3-4DD7-A3C6-1382AEC3E2D6}" dt="2022-09-28T20:17:00.069" v="56" actId="47"/>
        <pc:sldMkLst>
          <pc:docMk/>
          <pc:sldMk cId="0" sldId="274"/>
        </pc:sldMkLst>
      </pc:sldChg>
      <pc:sldChg chg="del">
        <pc:chgData name="Vassilis Vassiliades" userId="181c6a97-452c-403a-a894-11fd041f3da6" providerId="ADAL" clId="{63D78763-CEC3-4DD7-A3C6-1382AEC3E2D6}" dt="2022-09-28T20:17:14.965" v="76" actId="47"/>
        <pc:sldMkLst>
          <pc:docMk/>
          <pc:sldMk cId="0" sldId="280"/>
        </pc:sldMkLst>
      </pc:sldChg>
      <pc:sldChg chg="modSp mod">
        <pc:chgData name="Vassilis Vassiliades" userId="181c6a97-452c-403a-a894-11fd041f3da6" providerId="ADAL" clId="{63D78763-CEC3-4DD7-A3C6-1382AEC3E2D6}" dt="2022-09-28T20:16:44.068" v="12" actId="27636"/>
        <pc:sldMkLst>
          <pc:docMk/>
          <pc:sldMk cId="0" sldId="284"/>
        </pc:sldMkLst>
        <pc:spChg chg="mod">
          <ac:chgData name="Vassilis Vassiliades" userId="181c6a97-452c-403a-a894-11fd041f3da6" providerId="ADAL" clId="{63D78763-CEC3-4DD7-A3C6-1382AEC3E2D6}" dt="2022-09-28T20:16:44.068" v="12" actId="27636"/>
          <ac:spMkLst>
            <pc:docMk/>
            <pc:sldMk cId="0" sldId="284"/>
            <ac:spMk id="5" creationId="{00000000-0000-0000-0000-000000000000}"/>
          </ac:spMkLst>
        </pc:spChg>
      </pc:sldChg>
      <pc:sldChg chg="modSp mod">
        <pc:chgData name="Vassilis Vassiliades" userId="181c6a97-452c-403a-a894-11fd041f3da6" providerId="ADAL" clId="{63D78763-CEC3-4DD7-A3C6-1382AEC3E2D6}" dt="2022-09-28T20:16:44.078" v="13" actId="27636"/>
        <pc:sldMkLst>
          <pc:docMk/>
          <pc:sldMk cId="0" sldId="286"/>
        </pc:sldMkLst>
        <pc:spChg chg="mod">
          <ac:chgData name="Vassilis Vassiliades" userId="181c6a97-452c-403a-a894-11fd041f3da6" providerId="ADAL" clId="{63D78763-CEC3-4DD7-A3C6-1382AEC3E2D6}" dt="2022-09-28T20:16:44.078" v="13" actId="27636"/>
          <ac:spMkLst>
            <pc:docMk/>
            <pc:sldMk cId="0" sldId="286"/>
            <ac:spMk id="4" creationId="{00000000-0000-0000-0000-000000000000}"/>
          </ac:spMkLst>
        </pc:spChg>
      </pc:sldChg>
      <pc:sldChg chg="modSp mod">
        <pc:chgData name="Vassilis Vassiliades" userId="181c6a97-452c-403a-a894-11fd041f3da6" providerId="ADAL" clId="{63D78763-CEC3-4DD7-A3C6-1382AEC3E2D6}" dt="2022-09-28T20:16:44.083" v="14" actId="27636"/>
        <pc:sldMkLst>
          <pc:docMk/>
          <pc:sldMk cId="0" sldId="287"/>
        </pc:sldMkLst>
        <pc:spChg chg="mod">
          <ac:chgData name="Vassilis Vassiliades" userId="181c6a97-452c-403a-a894-11fd041f3da6" providerId="ADAL" clId="{63D78763-CEC3-4DD7-A3C6-1382AEC3E2D6}" dt="2022-09-28T20:16:44.083" v="14" actId="27636"/>
          <ac:spMkLst>
            <pc:docMk/>
            <pc:sldMk cId="0" sldId="287"/>
            <ac:spMk id="5" creationId="{00000000-0000-0000-0000-000000000000}"/>
          </ac:spMkLst>
        </pc:spChg>
      </pc:sldChg>
      <pc:sldChg chg="modSp mod">
        <pc:chgData name="Vassilis Vassiliades" userId="181c6a97-452c-403a-a894-11fd041f3da6" providerId="ADAL" clId="{63D78763-CEC3-4DD7-A3C6-1382AEC3E2D6}" dt="2022-09-28T20:16:44.086" v="15" actId="27636"/>
        <pc:sldMkLst>
          <pc:docMk/>
          <pc:sldMk cId="0" sldId="288"/>
        </pc:sldMkLst>
        <pc:spChg chg="mod">
          <ac:chgData name="Vassilis Vassiliades" userId="181c6a97-452c-403a-a894-11fd041f3da6" providerId="ADAL" clId="{63D78763-CEC3-4DD7-A3C6-1382AEC3E2D6}" dt="2022-09-28T20:16:44.086" v="15" actId="27636"/>
          <ac:spMkLst>
            <pc:docMk/>
            <pc:sldMk cId="0" sldId="288"/>
            <ac:spMk id="5" creationId="{00000000-0000-0000-0000-000000000000}"/>
          </ac:spMkLst>
        </pc:spChg>
      </pc:sldChg>
      <pc:sldChg chg="modSp mod">
        <pc:chgData name="Vassilis Vassiliades" userId="181c6a97-452c-403a-a894-11fd041f3da6" providerId="ADAL" clId="{63D78763-CEC3-4DD7-A3C6-1382AEC3E2D6}" dt="2022-09-28T20:16:44.088" v="16" actId="27636"/>
        <pc:sldMkLst>
          <pc:docMk/>
          <pc:sldMk cId="0" sldId="289"/>
        </pc:sldMkLst>
        <pc:spChg chg="mod">
          <ac:chgData name="Vassilis Vassiliades" userId="181c6a97-452c-403a-a894-11fd041f3da6" providerId="ADAL" clId="{63D78763-CEC3-4DD7-A3C6-1382AEC3E2D6}" dt="2022-09-28T20:16:44.088" v="16" actId="27636"/>
          <ac:spMkLst>
            <pc:docMk/>
            <pc:sldMk cId="0" sldId="289"/>
            <ac:spMk id="5" creationId="{00000000-0000-0000-0000-000000000000}"/>
          </ac:spMkLst>
        </pc:spChg>
      </pc:sldChg>
      <pc:sldChg chg="modSp mod">
        <pc:chgData name="Vassilis Vassiliades" userId="181c6a97-452c-403a-a894-11fd041f3da6" providerId="ADAL" clId="{63D78763-CEC3-4DD7-A3C6-1382AEC3E2D6}" dt="2022-09-28T20:16:44.091" v="17" actId="27636"/>
        <pc:sldMkLst>
          <pc:docMk/>
          <pc:sldMk cId="0" sldId="290"/>
        </pc:sldMkLst>
        <pc:spChg chg="mod">
          <ac:chgData name="Vassilis Vassiliades" userId="181c6a97-452c-403a-a894-11fd041f3da6" providerId="ADAL" clId="{63D78763-CEC3-4DD7-A3C6-1382AEC3E2D6}" dt="2022-09-28T20:16:44.091" v="17" actId="27636"/>
          <ac:spMkLst>
            <pc:docMk/>
            <pc:sldMk cId="0" sldId="290"/>
            <ac:spMk id="5" creationId="{00000000-0000-0000-0000-000000000000}"/>
          </ac:spMkLst>
        </pc:spChg>
      </pc:sldChg>
      <pc:sldChg chg="modSp mod">
        <pc:chgData name="Vassilis Vassiliades" userId="181c6a97-452c-403a-a894-11fd041f3da6" providerId="ADAL" clId="{63D78763-CEC3-4DD7-A3C6-1382AEC3E2D6}" dt="2022-09-28T20:16:44.094" v="18" actId="27636"/>
        <pc:sldMkLst>
          <pc:docMk/>
          <pc:sldMk cId="0" sldId="291"/>
        </pc:sldMkLst>
        <pc:spChg chg="mod">
          <ac:chgData name="Vassilis Vassiliades" userId="181c6a97-452c-403a-a894-11fd041f3da6" providerId="ADAL" clId="{63D78763-CEC3-4DD7-A3C6-1382AEC3E2D6}" dt="2022-09-28T20:16:44.094" v="18" actId="27636"/>
          <ac:spMkLst>
            <pc:docMk/>
            <pc:sldMk cId="0" sldId="291"/>
            <ac:spMk id="5" creationId="{00000000-0000-0000-0000-000000000000}"/>
          </ac:spMkLst>
        </pc:spChg>
      </pc:sldChg>
      <pc:sldChg chg="modSp mod">
        <pc:chgData name="Vassilis Vassiliades" userId="181c6a97-452c-403a-a894-11fd041f3da6" providerId="ADAL" clId="{63D78763-CEC3-4DD7-A3C6-1382AEC3E2D6}" dt="2022-09-28T20:16:44.098" v="19" actId="27636"/>
        <pc:sldMkLst>
          <pc:docMk/>
          <pc:sldMk cId="0" sldId="292"/>
        </pc:sldMkLst>
        <pc:spChg chg="mod">
          <ac:chgData name="Vassilis Vassiliades" userId="181c6a97-452c-403a-a894-11fd041f3da6" providerId="ADAL" clId="{63D78763-CEC3-4DD7-A3C6-1382AEC3E2D6}" dt="2022-09-28T20:16:44.098" v="19" actId="27636"/>
          <ac:spMkLst>
            <pc:docMk/>
            <pc:sldMk cId="0" sldId="292"/>
            <ac:spMk id="5" creationId="{00000000-0000-0000-0000-000000000000}"/>
          </ac:spMkLst>
        </pc:spChg>
      </pc:sldChg>
      <pc:sldChg chg="del">
        <pc:chgData name="Vassilis Vassiliades" userId="181c6a97-452c-403a-a894-11fd041f3da6" providerId="ADAL" clId="{63D78763-CEC3-4DD7-A3C6-1382AEC3E2D6}" dt="2022-09-28T20:17:53.949" v="88" actId="47"/>
        <pc:sldMkLst>
          <pc:docMk/>
          <pc:sldMk cId="0" sldId="305"/>
        </pc:sldMkLst>
      </pc:sldChg>
      <pc:sldChg chg="modSp mod">
        <pc:chgData name="Vassilis Vassiliades" userId="181c6a97-452c-403a-a894-11fd041f3da6" providerId="ADAL" clId="{63D78763-CEC3-4DD7-A3C6-1382AEC3E2D6}" dt="2022-09-28T20:16:44.106" v="20" actId="27636"/>
        <pc:sldMkLst>
          <pc:docMk/>
          <pc:sldMk cId="0" sldId="306"/>
        </pc:sldMkLst>
        <pc:spChg chg="mod">
          <ac:chgData name="Vassilis Vassiliades" userId="181c6a97-452c-403a-a894-11fd041f3da6" providerId="ADAL" clId="{63D78763-CEC3-4DD7-A3C6-1382AEC3E2D6}" dt="2022-09-28T20:16:44.106" v="20" actId="27636"/>
          <ac:spMkLst>
            <pc:docMk/>
            <pc:sldMk cId="0" sldId="306"/>
            <ac:spMk id="5" creationId="{00000000-0000-0000-0000-000000000000}"/>
          </ac:spMkLst>
        </pc:spChg>
      </pc:sldChg>
      <pc:sldChg chg="modSp mod">
        <pc:chgData name="Vassilis Vassiliades" userId="181c6a97-452c-403a-a894-11fd041f3da6" providerId="ADAL" clId="{63D78763-CEC3-4DD7-A3C6-1382AEC3E2D6}" dt="2022-09-28T20:16:44.109" v="21" actId="27636"/>
        <pc:sldMkLst>
          <pc:docMk/>
          <pc:sldMk cId="0" sldId="307"/>
        </pc:sldMkLst>
        <pc:spChg chg="mod">
          <ac:chgData name="Vassilis Vassiliades" userId="181c6a97-452c-403a-a894-11fd041f3da6" providerId="ADAL" clId="{63D78763-CEC3-4DD7-A3C6-1382AEC3E2D6}" dt="2022-09-28T20:16:44.109" v="21" actId="27636"/>
          <ac:spMkLst>
            <pc:docMk/>
            <pc:sldMk cId="0" sldId="307"/>
            <ac:spMk id="5" creationId="{00000000-0000-0000-0000-000000000000}"/>
          </ac:spMkLst>
        </pc:spChg>
      </pc:sldChg>
      <pc:sldChg chg="modSp mod">
        <pc:chgData name="Vassilis Vassiliades" userId="181c6a97-452c-403a-a894-11fd041f3da6" providerId="ADAL" clId="{63D78763-CEC3-4DD7-A3C6-1382AEC3E2D6}" dt="2022-09-28T20:16:44.113" v="22" actId="27636"/>
        <pc:sldMkLst>
          <pc:docMk/>
          <pc:sldMk cId="0" sldId="308"/>
        </pc:sldMkLst>
        <pc:spChg chg="mod">
          <ac:chgData name="Vassilis Vassiliades" userId="181c6a97-452c-403a-a894-11fd041f3da6" providerId="ADAL" clId="{63D78763-CEC3-4DD7-A3C6-1382AEC3E2D6}" dt="2022-09-28T20:16:44.113" v="22" actId="27636"/>
          <ac:spMkLst>
            <pc:docMk/>
            <pc:sldMk cId="0" sldId="308"/>
            <ac:spMk id="5" creationId="{00000000-0000-0000-0000-000000000000}"/>
          </ac:spMkLst>
        </pc:spChg>
      </pc:sldChg>
      <pc:sldChg chg="modSp mod">
        <pc:chgData name="Vassilis Vassiliades" userId="181c6a97-452c-403a-a894-11fd041f3da6" providerId="ADAL" clId="{63D78763-CEC3-4DD7-A3C6-1382AEC3E2D6}" dt="2022-09-28T20:16:44.117" v="23" actId="27636"/>
        <pc:sldMkLst>
          <pc:docMk/>
          <pc:sldMk cId="0" sldId="309"/>
        </pc:sldMkLst>
        <pc:spChg chg="mod">
          <ac:chgData name="Vassilis Vassiliades" userId="181c6a97-452c-403a-a894-11fd041f3da6" providerId="ADAL" clId="{63D78763-CEC3-4DD7-A3C6-1382AEC3E2D6}" dt="2022-09-28T20:16:44.117" v="23" actId="27636"/>
          <ac:spMkLst>
            <pc:docMk/>
            <pc:sldMk cId="0" sldId="309"/>
            <ac:spMk id="5" creationId="{00000000-0000-0000-0000-000000000000}"/>
          </ac:spMkLst>
        </pc:spChg>
      </pc:sldChg>
      <pc:sldChg chg="del">
        <pc:chgData name="Vassilis Vassiliades" userId="181c6a97-452c-403a-a894-11fd041f3da6" providerId="ADAL" clId="{63D78763-CEC3-4DD7-A3C6-1382AEC3E2D6}" dt="2022-09-28T20:18:07.056" v="106" actId="47"/>
        <pc:sldMkLst>
          <pc:docMk/>
          <pc:sldMk cId="0" sldId="310"/>
        </pc:sldMkLst>
      </pc:sldChg>
      <pc:sldChg chg="del">
        <pc:chgData name="Vassilis Vassiliades" userId="181c6a97-452c-403a-a894-11fd041f3da6" providerId="ADAL" clId="{63D78763-CEC3-4DD7-A3C6-1382AEC3E2D6}" dt="2022-09-28T20:19:20.794" v="139" actId="47"/>
        <pc:sldMkLst>
          <pc:docMk/>
          <pc:sldMk cId="0" sldId="313"/>
        </pc:sldMkLst>
      </pc:sldChg>
      <pc:sldChg chg="del">
        <pc:chgData name="Vassilis Vassiliades" userId="181c6a97-452c-403a-a894-11fd041f3da6" providerId="ADAL" clId="{63D78763-CEC3-4DD7-A3C6-1382AEC3E2D6}" dt="2022-09-28T20:19:31.908" v="149" actId="47"/>
        <pc:sldMkLst>
          <pc:docMk/>
          <pc:sldMk cId="0" sldId="317"/>
        </pc:sldMkLst>
      </pc:sldChg>
      <pc:sldChg chg="modSp mod">
        <pc:chgData name="Vassilis Vassiliades" userId="181c6a97-452c-403a-a894-11fd041f3da6" providerId="ADAL" clId="{63D78763-CEC3-4DD7-A3C6-1382AEC3E2D6}" dt="2022-09-28T20:16:44.123" v="24" actId="27636"/>
        <pc:sldMkLst>
          <pc:docMk/>
          <pc:sldMk cId="0" sldId="318"/>
        </pc:sldMkLst>
        <pc:spChg chg="mod">
          <ac:chgData name="Vassilis Vassiliades" userId="181c6a97-452c-403a-a894-11fd041f3da6" providerId="ADAL" clId="{63D78763-CEC3-4DD7-A3C6-1382AEC3E2D6}" dt="2022-09-28T20:16:44.123" v="24" actId="27636"/>
          <ac:spMkLst>
            <pc:docMk/>
            <pc:sldMk cId="0" sldId="318"/>
            <ac:spMk id="5" creationId="{00000000-0000-0000-0000-000000000000}"/>
          </ac:spMkLst>
        </pc:spChg>
      </pc:sldChg>
      <pc:sldChg chg="modSp mod">
        <pc:chgData name="Vassilis Vassiliades" userId="181c6a97-452c-403a-a894-11fd041f3da6" providerId="ADAL" clId="{63D78763-CEC3-4DD7-A3C6-1382AEC3E2D6}" dt="2022-09-28T20:16:44.130" v="25" actId="27636"/>
        <pc:sldMkLst>
          <pc:docMk/>
          <pc:sldMk cId="0" sldId="319"/>
        </pc:sldMkLst>
        <pc:spChg chg="mod">
          <ac:chgData name="Vassilis Vassiliades" userId="181c6a97-452c-403a-a894-11fd041f3da6" providerId="ADAL" clId="{63D78763-CEC3-4DD7-A3C6-1382AEC3E2D6}" dt="2022-09-28T20:16:44.130" v="25" actId="27636"/>
          <ac:spMkLst>
            <pc:docMk/>
            <pc:sldMk cId="0" sldId="319"/>
            <ac:spMk id="5" creationId="{00000000-0000-0000-0000-000000000000}"/>
          </ac:spMkLst>
        </pc:spChg>
      </pc:sldChg>
      <pc:sldChg chg="modSp add mod">
        <pc:chgData name="Vassilis Vassiliades" userId="181c6a97-452c-403a-a894-11fd041f3da6" providerId="ADAL" clId="{63D78763-CEC3-4DD7-A3C6-1382AEC3E2D6}" dt="2022-09-28T20:16:53.938" v="55" actId="404"/>
        <pc:sldMkLst>
          <pc:docMk/>
          <pc:sldMk cId="942436834" sldId="322"/>
        </pc:sldMkLst>
        <pc:spChg chg="mod">
          <ac:chgData name="Vassilis Vassiliades" userId="181c6a97-452c-403a-a894-11fd041f3da6" providerId="ADAL" clId="{63D78763-CEC3-4DD7-A3C6-1382AEC3E2D6}" dt="2022-09-28T20:16:53.938" v="55" actId="404"/>
          <ac:spMkLst>
            <pc:docMk/>
            <pc:sldMk cId="942436834" sldId="322"/>
            <ac:spMk id="2" creationId="{00000000-0000-0000-0000-000000000000}"/>
          </ac:spMkLst>
        </pc:spChg>
      </pc:sldChg>
      <pc:sldChg chg="modSp add mod">
        <pc:chgData name="Vassilis Vassiliades" userId="181c6a97-452c-403a-a894-11fd041f3da6" providerId="ADAL" clId="{63D78763-CEC3-4DD7-A3C6-1382AEC3E2D6}" dt="2022-09-28T20:17:11.411" v="75" actId="20577"/>
        <pc:sldMkLst>
          <pc:docMk/>
          <pc:sldMk cId="1359297768" sldId="323"/>
        </pc:sldMkLst>
        <pc:spChg chg="mod">
          <ac:chgData name="Vassilis Vassiliades" userId="181c6a97-452c-403a-a894-11fd041f3da6" providerId="ADAL" clId="{63D78763-CEC3-4DD7-A3C6-1382AEC3E2D6}" dt="2022-09-28T20:17:11.411" v="75" actId="20577"/>
          <ac:spMkLst>
            <pc:docMk/>
            <pc:sldMk cId="1359297768" sldId="323"/>
            <ac:spMk id="2" creationId="{00000000-0000-0000-0000-000000000000}"/>
          </ac:spMkLst>
        </pc:spChg>
      </pc:sldChg>
      <pc:sldChg chg="modSp add mod">
        <pc:chgData name="Vassilis Vassiliades" userId="181c6a97-452c-403a-a894-11fd041f3da6" providerId="ADAL" clId="{63D78763-CEC3-4DD7-A3C6-1382AEC3E2D6}" dt="2022-09-28T20:17:50.495" v="87" actId="20577"/>
        <pc:sldMkLst>
          <pc:docMk/>
          <pc:sldMk cId="899351614" sldId="324"/>
        </pc:sldMkLst>
        <pc:spChg chg="mod">
          <ac:chgData name="Vassilis Vassiliades" userId="181c6a97-452c-403a-a894-11fd041f3da6" providerId="ADAL" clId="{63D78763-CEC3-4DD7-A3C6-1382AEC3E2D6}" dt="2022-09-28T20:17:50.495" v="87" actId="20577"/>
          <ac:spMkLst>
            <pc:docMk/>
            <pc:sldMk cId="899351614" sldId="324"/>
            <ac:spMk id="2" creationId="{00000000-0000-0000-0000-000000000000}"/>
          </ac:spMkLst>
        </pc:spChg>
      </pc:sldChg>
      <pc:sldChg chg="modSp add mod">
        <pc:chgData name="Vassilis Vassiliades" userId="181c6a97-452c-403a-a894-11fd041f3da6" providerId="ADAL" clId="{63D78763-CEC3-4DD7-A3C6-1382AEC3E2D6}" dt="2022-09-28T20:18:03.979" v="105" actId="20577"/>
        <pc:sldMkLst>
          <pc:docMk/>
          <pc:sldMk cId="1261302353" sldId="325"/>
        </pc:sldMkLst>
        <pc:spChg chg="mod">
          <ac:chgData name="Vassilis Vassiliades" userId="181c6a97-452c-403a-a894-11fd041f3da6" providerId="ADAL" clId="{63D78763-CEC3-4DD7-A3C6-1382AEC3E2D6}" dt="2022-09-28T20:18:03.979" v="105" actId="20577"/>
          <ac:spMkLst>
            <pc:docMk/>
            <pc:sldMk cId="1261302353" sldId="325"/>
            <ac:spMk id="2" creationId="{00000000-0000-0000-0000-000000000000}"/>
          </ac:spMkLst>
        </pc:spChg>
      </pc:sldChg>
      <pc:sldChg chg="modSp add mod">
        <pc:chgData name="Vassilis Vassiliades" userId="181c6a97-452c-403a-a894-11fd041f3da6" providerId="ADAL" clId="{63D78763-CEC3-4DD7-A3C6-1382AEC3E2D6}" dt="2022-09-28T20:19:16.895" v="138" actId="20577"/>
        <pc:sldMkLst>
          <pc:docMk/>
          <pc:sldMk cId="2923733042" sldId="326"/>
        </pc:sldMkLst>
        <pc:spChg chg="mod">
          <ac:chgData name="Vassilis Vassiliades" userId="181c6a97-452c-403a-a894-11fd041f3da6" providerId="ADAL" clId="{63D78763-CEC3-4DD7-A3C6-1382AEC3E2D6}" dt="2022-09-28T20:19:16.895" v="138" actId="20577"/>
          <ac:spMkLst>
            <pc:docMk/>
            <pc:sldMk cId="2923733042" sldId="326"/>
            <ac:spMk id="2" creationId="{00000000-0000-0000-0000-000000000000}"/>
          </ac:spMkLst>
        </pc:spChg>
      </pc:sldChg>
      <pc:sldChg chg="modSp add mod">
        <pc:chgData name="Vassilis Vassiliades" userId="181c6a97-452c-403a-a894-11fd041f3da6" providerId="ADAL" clId="{63D78763-CEC3-4DD7-A3C6-1382AEC3E2D6}" dt="2022-09-28T20:19:29.120" v="148" actId="20577"/>
        <pc:sldMkLst>
          <pc:docMk/>
          <pc:sldMk cId="3306166049" sldId="327"/>
        </pc:sldMkLst>
        <pc:spChg chg="mod">
          <ac:chgData name="Vassilis Vassiliades" userId="181c6a97-452c-403a-a894-11fd041f3da6" providerId="ADAL" clId="{63D78763-CEC3-4DD7-A3C6-1382AEC3E2D6}" dt="2022-09-28T20:19:29.120" v="148" actId="20577"/>
          <ac:spMkLst>
            <pc:docMk/>
            <pc:sldMk cId="3306166049" sldId="327"/>
            <ac:spMk id="2" creationId="{00000000-0000-0000-0000-000000000000}"/>
          </ac:spMkLst>
        </pc:spChg>
      </pc:sldChg>
      <pc:sldChg chg="modSp add mod">
        <pc:chgData name="Vassilis Vassiliades" userId="181c6a97-452c-403a-a894-11fd041f3da6" providerId="ADAL" clId="{63D78763-CEC3-4DD7-A3C6-1382AEC3E2D6}" dt="2022-09-28T20:22:04.860" v="158" actId="20577"/>
        <pc:sldMkLst>
          <pc:docMk/>
          <pc:sldMk cId="3108768996" sldId="328"/>
        </pc:sldMkLst>
        <pc:spChg chg="mod">
          <ac:chgData name="Vassilis Vassiliades" userId="181c6a97-452c-403a-a894-11fd041f3da6" providerId="ADAL" clId="{63D78763-CEC3-4DD7-A3C6-1382AEC3E2D6}" dt="2022-09-28T20:22:04.860" v="158" actId="20577"/>
          <ac:spMkLst>
            <pc:docMk/>
            <pc:sldMk cId="3108768996" sldId="328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B0F28D-45F5-4A29-B270-D2DAE0255279}" type="datetimeFigureOut">
              <a:rPr lang="en-US" smtClean="0"/>
              <a:t>11/2/2023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0237A2-49EC-40F2-A331-12A1682989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CE506-2B29-4F6F-9F8A-36F280EE95DD}" type="datetimeFigureOut">
              <a:rPr lang="bg-BG" smtClean="0"/>
              <a:t>2.11.2023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55F51D-27DF-4E3A-AE07-DCE3D1AD7219}" type="slidenum">
              <a:rPr lang="bg-BG" smtClean="0"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914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828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2743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36576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45720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54864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64008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7315200" algn="l" defTabSz="182880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1167375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73684373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95191185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60954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3318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jpe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rgbClr val="000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287095" y="3595918"/>
            <a:ext cx="21590490" cy="11467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University Name</a:t>
            </a:r>
            <a:endParaRPr lang="x-none" dirty="0"/>
          </a:p>
        </p:txBody>
      </p:sp>
      <p:sp>
        <p:nvSpPr>
          <p:cNvPr id="22" name="Text Placeholder 14"/>
          <p:cNvSpPr>
            <a:spLocks noGrp="1"/>
          </p:cNvSpPr>
          <p:nvPr>
            <p:ph type="body" sz="quarter" idx="19" hasCustomPrompt="1"/>
          </p:nvPr>
        </p:nvSpPr>
        <p:spPr>
          <a:xfrm>
            <a:off x="1287095" y="10603155"/>
            <a:ext cx="5470525" cy="5273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>
                <a:solidFill>
                  <a:schemeClr val="bg1"/>
                </a:solidFill>
                <a:latin typeface="Helvetica Neue"/>
              </a:defRPr>
            </a:lvl1pPr>
          </a:lstStyle>
          <a:p>
            <a:pPr lvl="0"/>
            <a:r>
              <a:rPr lang="x-none" dirty="0"/>
              <a:t>Month, Year</a:t>
            </a:r>
          </a:p>
        </p:txBody>
      </p:sp>
      <p:sp>
        <p:nvSpPr>
          <p:cNvPr id="33" name="Text Placeholder 2"/>
          <p:cNvSpPr>
            <a:spLocks noGrp="1"/>
          </p:cNvSpPr>
          <p:nvPr>
            <p:ph type="body" sz="quarter" idx="21" hasCustomPrompt="1"/>
          </p:nvPr>
        </p:nvSpPr>
        <p:spPr>
          <a:xfrm>
            <a:off x="1287095" y="5033579"/>
            <a:ext cx="21590490" cy="34100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10000"/>
              </a:lnSpc>
              <a:spcBef>
                <a:spcPts val="0"/>
              </a:spcBef>
              <a:buNone/>
              <a:defRPr sz="10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COURSE NAME USING CAPITAL LETTERS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70948" cy="644668"/>
          </a:xfrm>
          <a:prstGeom prst="rect">
            <a:avLst/>
          </a:prstGeom>
        </p:spPr>
      </p:pic>
      <p:cxnSp>
        <p:nvCxnSpPr>
          <p:cNvPr id="38" name="Straight Connector 37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chemeClr val="bg1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chemeClr val="bg1"/>
                </a:solidFill>
                <a:latin typeface="Helvetica Neue"/>
              </a:rPr>
            </a:br>
            <a:r>
              <a:rPr lang="en-GB" sz="2500" dirty="0">
                <a:solidFill>
                  <a:schemeClr val="bg1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chemeClr val="bg1"/>
              </a:solidFill>
              <a:latin typeface="Helvetica Neue"/>
            </a:endParaRPr>
          </a:p>
        </p:txBody>
      </p:sp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68491" y="9671571"/>
            <a:ext cx="2409093" cy="1606837"/>
          </a:xfrm>
          <a:prstGeom prst="rect">
            <a:avLst/>
          </a:prstGeom>
        </p:spPr>
      </p:pic>
      <p:sp>
        <p:nvSpPr>
          <p:cNvPr id="51" name="Text Placeholder 10"/>
          <p:cNvSpPr>
            <a:spLocks noGrp="1"/>
          </p:cNvSpPr>
          <p:nvPr>
            <p:ph type="body" sz="quarter" idx="23" hasCustomPrompt="1"/>
          </p:nvPr>
        </p:nvSpPr>
        <p:spPr>
          <a:xfrm>
            <a:off x="1287095" y="9962474"/>
            <a:ext cx="21438091" cy="494125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4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>
                <a:solidFill>
                  <a:schemeClr val="bg1"/>
                </a:solidFill>
              </a:defRPr>
            </a:lvl2pPr>
            <a:lvl3pPr marL="1219200" indent="0">
              <a:buNone/>
              <a:defRPr>
                <a:solidFill>
                  <a:schemeClr val="bg1"/>
                </a:solidFill>
              </a:defRPr>
            </a:lvl3pPr>
            <a:lvl4pPr marL="1828800" indent="0">
              <a:buNone/>
              <a:defRPr>
                <a:solidFill>
                  <a:schemeClr val="bg1"/>
                </a:solidFill>
              </a:defRPr>
            </a:lvl4pPr>
            <a:lvl5pPr marL="24384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Presenter’s Name &amp; Surname</a:t>
            </a:r>
            <a:endParaRPr lang="x-none" dirty="0"/>
          </a:p>
        </p:txBody>
      </p:sp>
      <p:pic>
        <p:nvPicPr>
          <p:cNvPr id="8" name="Picture 7"/>
          <p:cNvPicPr/>
          <p:nvPr userDrawn="1"/>
        </p:nvPicPr>
        <p:blipFill>
          <a:blip r:embed="rId4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cture title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1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095" y="8067233"/>
            <a:ext cx="10397882" cy="3267116"/>
          </a:xfrm>
          <a:prstGeom prst="rect">
            <a:avLst/>
          </a:prstGeom>
        </p:spPr>
        <p:txBody>
          <a:bodyPr>
            <a:normAutofit/>
          </a:bodyPr>
          <a:lstStyle>
            <a:lvl1pPr marL="514350" marR="0" indent="-51435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 sz="30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sz="quarter" idx="23" hasCustomPrompt="1"/>
          </p:nvPr>
        </p:nvSpPr>
        <p:spPr>
          <a:xfrm>
            <a:off x="12479703" y="8067233"/>
            <a:ext cx="10397882" cy="3267116"/>
          </a:xfrm>
          <a:prstGeom prst="rect">
            <a:avLst/>
          </a:prstGeom>
        </p:spPr>
        <p:txBody>
          <a:bodyPr>
            <a:normAutofit/>
          </a:bodyPr>
          <a:lstStyle>
            <a:lvl1pPr marL="514350" marR="0" indent="-51435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 startAt="6"/>
              <a:defRPr sz="30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.</a:t>
            </a:r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pPr lvl="0"/>
            <a:endParaRPr lang="en-GB" dirty="0"/>
          </a:p>
        </p:txBody>
      </p:sp>
      <p:cxnSp>
        <p:nvCxnSpPr>
          <p:cNvPr id="20" name="Straight Connector 19"/>
          <p:cNvCxnSpPr/>
          <p:nvPr userDrawn="1"/>
        </p:nvCxnSpPr>
        <p:spPr>
          <a:xfrm>
            <a:off x="12082338" y="8067233"/>
            <a:ext cx="0" cy="3267116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87095" y="2710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LECTURE 1</a:t>
            </a:r>
            <a:endParaRPr lang="x-none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095" y="3891139"/>
            <a:ext cx="21590490" cy="24075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lecture 1 title</a:t>
            </a: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287093" y="6845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CONTENTS</a:t>
            </a:r>
            <a:endParaRPr lang="x-none" dirty="0"/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/>
          <p:nvPr userDrawn="1"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cture title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17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145" y="4266565"/>
            <a:ext cx="21590635" cy="706755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>
                <a:solidFill>
                  <a:schemeClr val="tx1"/>
                </a:solidFill>
                <a:latin typeface="Helvetica Neue"/>
              </a:defRPr>
            </a:lvl1pPr>
            <a:lvl2pPr marL="1181100" indent="-571500">
              <a:buFont typeface="Arial" panose="020B0604020202020204" pitchFamily="34" charset="0"/>
              <a:buChar char="•"/>
              <a:defRPr sz="4000">
                <a:solidFill>
                  <a:schemeClr val="tx1"/>
                </a:solidFill>
                <a:latin typeface="Helvetica Neue" charset="0"/>
                <a:cs typeface="Helvetica Neue" charset="0"/>
              </a:defRPr>
            </a:lvl2pPr>
            <a:lvl3pPr marL="2362200" indent="-1143000"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Helvetica Neue" charset="0"/>
                <a:cs typeface="Helvetica Neue" charset="0"/>
              </a:defRPr>
            </a:lvl3pPr>
            <a:lvl4pPr marL="2971800" indent="-11430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" charset="0"/>
                <a:cs typeface="Helvetica Neue" charset="0"/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altLang="en-GB" dirty="0"/>
              <a:t>Type something Level 1</a:t>
            </a:r>
          </a:p>
          <a:p>
            <a:pPr lvl="1"/>
            <a:r>
              <a:rPr lang="en-US" altLang="en-GB" dirty="0"/>
              <a:t>Type something Level 2</a:t>
            </a:r>
          </a:p>
          <a:p>
            <a:pPr lvl="2"/>
            <a:r>
              <a:rPr lang="en-US" altLang="en-GB" dirty="0"/>
              <a:t>Type something Level 3</a:t>
            </a:r>
          </a:p>
          <a:p>
            <a:pPr lvl="3"/>
            <a:r>
              <a:rPr lang="en-US" altLang="en-GB" dirty="0"/>
              <a:t>Type something Level 4</a:t>
            </a:r>
          </a:p>
          <a:p>
            <a:pPr lvl="0"/>
            <a:r>
              <a:rPr lang="en-US" altLang="en-GB" dirty="0">
                <a:sym typeface="+mn-ea"/>
              </a:rPr>
              <a:t>Type something Level 1</a:t>
            </a:r>
          </a:p>
          <a:p>
            <a:pPr lvl="0"/>
            <a:endParaRPr lang="en-US" altLang="en-GB" dirty="0"/>
          </a:p>
          <a:p>
            <a:pPr lvl="0"/>
            <a:endParaRPr lang="en-US" altLang="en-GB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145" y="2710815"/>
            <a:ext cx="21590635" cy="155575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lecture 1 title</a:t>
            </a: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/>
          <p:nvPr userDrawn="1"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1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87095" y="2710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1</a:t>
            </a:r>
            <a:endParaRPr lang="x-none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095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 sz="22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2479703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 sz="22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22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095" y="3891139"/>
            <a:ext cx="21590490" cy="113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1 title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/>
          <p:nvPr userDrawn="1"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tex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87095" y="2710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2</a:t>
            </a:r>
            <a:endParaRPr lang="x-none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095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 sz="22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marL="0" marR="0" lvl="0" indent="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None/>
              <a:defRPr/>
            </a:pPr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r>
              <a:rPr lang="en-GB" dirty="0" err="1"/>
              <a:t>Duis</a:t>
            </a:r>
            <a:r>
              <a:rPr lang="en-GB" dirty="0"/>
              <a:t> </a:t>
            </a:r>
            <a:r>
              <a:rPr lang="en-GB" dirty="0" err="1"/>
              <a:t>aute</a:t>
            </a:r>
            <a:r>
              <a:rPr lang="en-GB" dirty="0"/>
              <a:t> </a:t>
            </a:r>
            <a:r>
              <a:rPr lang="en-GB" dirty="0" err="1"/>
              <a:t>irure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in </a:t>
            </a:r>
            <a:r>
              <a:rPr lang="en-GB" dirty="0" err="1"/>
              <a:t>reprehenderit</a:t>
            </a:r>
            <a:r>
              <a:rPr lang="en-GB" dirty="0"/>
              <a:t> in </a:t>
            </a:r>
            <a:r>
              <a:rPr lang="en-GB" dirty="0" err="1"/>
              <a:t>voluptate</a:t>
            </a:r>
            <a:r>
              <a:rPr lang="en-GB" dirty="0"/>
              <a:t> </a:t>
            </a:r>
            <a:r>
              <a:rPr lang="en-GB" dirty="0" err="1"/>
              <a:t>velit</a:t>
            </a:r>
            <a:r>
              <a:rPr lang="en-GB" dirty="0"/>
              <a:t> </a:t>
            </a:r>
            <a:r>
              <a:rPr lang="en-GB" dirty="0" err="1"/>
              <a:t>esse</a:t>
            </a:r>
            <a:r>
              <a:rPr lang="en-GB" dirty="0"/>
              <a:t> </a:t>
            </a:r>
            <a:r>
              <a:rPr lang="en-GB" dirty="0" err="1"/>
              <a:t>cillum</a:t>
            </a:r>
            <a:r>
              <a:rPr lang="en-GB" dirty="0"/>
              <a:t> </a:t>
            </a:r>
            <a:r>
              <a:rPr lang="en-GB" dirty="0" err="1"/>
              <a:t>dolore</a:t>
            </a:r>
            <a:r>
              <a:rPr lang="en-GB" dirty="0"/>
              <a:t> </a:t>
            </a:r>
            <a:r>
              <a:rPr lang="en-GB" dirty="0" err="1"/>
              <a:t>eu</a:t>
            </a:r>
            <a:r>
              <a:rPr lang="en-GB" dirty="0"/>
              <a:t> </a:t>
            </a:r>
            <a:r>
              <a:rPr lang="en-GB" dirty="0" err="1"/>
              <a:t>fugiat</a:t>
            </a:r>
            <a:r>
              <a:rPr lang="en-GB" dirty="0"/>
              <a:t> </a:t>
            </a:r>
            <a:r>
              <a:rPr lang="en-GB" dirty="0" err="1"/>
              <a:t>nulla</a:t>
            </a:r>
            <a:r>
              <a:rPr lang="en-GB" dirty="0"/>
              <a:t> </a:t>
            </a:r>
            <a:r>
              <a:rPr lang="en-GB" dirty="0" err="1"/>
              <a:t>pariatur</a:t>
            </a:r>
            <a:r>
              <a:rPr lang="en-GB" dirty="0"/>
              <a:t>. </a:t>
            </a:r>
            <a:r>
              <a:rPr lang="en-GB" dirty="0" err="1"/>
              <a:t>Excepteur</a:t>
            </a:r>
            <a:r>
              <a:rPr lang="en-GB" dirty="0"/>
              <a:t> </a:t>
            </a:r>
            <a:r>
              <a:rPr lang="en-GB" dirty="0" err="1"/>
              <a:t>sint</a:t>
            </a:r>
            <a:r>
              <a:rPr lang="en-GB" dirty="0"/>
              <a:t> </a:t>
            </a:r>
            <a:r>
              <a:rPr lang="en-GB" dirty="0" err="1"/>
              <a:t>occaecat</a:t>
            </a:r>
            <a:r>
              <a:rPr lang="en-GB" dirty="0"/>
              <a:t> </a:t>
            </a:r>
            <a:r>
              <a:rPr lang="en-GB" dirty="0" err="1"/>
              <a:t>cupidatat</a:t>
            </a:r>
            <a:r>
              <a:rPr lang="en-GB" dirty="0"/>
              <a:t> non </a:t>
            </a:r>
            <a:r>
              <a:rPr lang="en-GB" dirty="0" err="1"/>
              <a:t>proident</a:t>
            </a:r>
            <a:r>
              <a:rPr lang="en-GB" dirty="0"/>
              <a:t>, </a:t>
            </a:r>
            <a:r>
              <a:rPr lang="en-GB" dirty="0" err="1"/>
              <a:t>sunt</a:t>
            </a:r>
            <a:r>
              <a:rPr lang="en-GB" dirty="0"/>
              <a:t> in culpa qui </a:t>
            </a:r>
            <a:r>
              <a:rPr lang="en-GB" dirty="0" err="1"/>
              <a:t>officia</a:t>
            </a:r>
            <a:r>
              <a:rPr lang="en-GB" dirty="0"/>
              <a:t> </a:t>
            </a:r>
            <a:r>
              <a:rPr lang="en-GB" dirty="0" err="1"/>
              <a:t>deserunt</a:t>
            </a:r>
            <a:r>
              <a:rPr lang="en-GB" dirty="0"/>
              <a:t> </a:t>
            </a:r>
            <a:r>
              <a:rPr lang="en-GB" dirty="0" err="1"/>
              <a:t>mollit</a:t>
            </a:r>
            <a:r>
              <a:rPr lang="en-GB" dirty="0"/>
              <a:t> anim.</a:t>
            </a:r>
          </a:p>
          <a:p>
            <a:pPr lvl="0"/>
            <a:endParaRPr lang="en-GB" dirty="0"/>
          </a:p>
        </p:txBody>
      </p:sp>
      <p:sp>
        <p:nvSpPr>
          <p:cNvPr id="14" name="Picture Placeholder 12"/>
          <p:cNvSpPr>
            <a:spLocks noGrp="1"/>
          </p:cNvSpPr>
          <p:nvPr>
            <p:ph type="pic" sz="quarter" idx="27" hasCustomPrompt="1"/>
          </p:nvPr>
        </p:nvSpPr>
        <p:spPr>
          <a:xfrm>
            <a:off x="12479703" y="5246669"/>
            <a:ext cx="10397882" cy="6457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/>
          <a:lstStyle>
            <a:lvl1pPr marL="0" indent="0" algn="ctr">
              <a:buNone/>
              <a:defRPr sz="3000" baseline="0">
                <a:latin typeface="Helvetica Neue"/>
              </a:defRPr>
            </a:lvl1pPr>
          </a:lstStyle>
          <a:p>
            <a:r>
              <a:rPr lang="en-US" dirty="0"/>
              <a:t>Insert Picture</a:t>
            </a:r>
            <a:br>
              <a:rPr lang="en-US" dirty="0"/>
            </a:br>
            <a:r>
              <a:rPr lang="en-US" dirty="0"/>
              <a:t>related to content 2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095" y="3891139"/>
            <a:ext cx="21590490" cy="113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2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/>
          <p:nvPr userDrawn="1"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alysis 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87095" y="2710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3</a:t>
            </a:r>
            <a:endParaRPr lang="x-none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095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defRPr sz="22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l-GR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095" y="3891139"/>
            <a:ext cx="21590490" cy="113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3 title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26" hasCustomPrompt="1"/>
          </p:nvPr>
        </p:nvSpPr>
        <p:spPr>
          <a:xfrm>
            <a:off x="12479703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+mj-lt"/>
              <a:buAutoNum type="arabicPeriod" startAt="8"/>
              <a:defRPr sz="220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  <a:endParaRPr lang="el-GR" dirty="0"/>
          </a:p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</a:t>
            </a:r>
            <a:endParaRPr lang="el-GR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/>
          <p:nvPr userDrawn="1"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analysis in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rgbClr val="0000B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rgbClr val="0000B0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rgbClr val="0000B0"/>
                </a:solidFill>
                <a:latin typeface="Helvetica Neue"/>
              </a:rPr>
            </a:br>
            <a:r>
              <a:rPr lang="en-GB" sz="2500" dirty="0">
                <a:solidFill>
                  <a:srgbClr val="0000B0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rgbClr val="0000B0"/>
              </a:solidFill>
              <a:latin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60058" cy="644668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24" hasCustomPrompt="1"/>
          </p:nvPr>
        </p:nvSpPr>
        <p:spPr>
          <a:xfrm>
            <a:off x="1287095" y="2710813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>
              <a:buNone/>
              <a:defRPr sz="3000" b="1" baseline="0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CONTENT 3</a:t>
            </a:r>
            <a:endParaRPr lang="x-none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22" hasCustomPrompt="1"/>
          </p:nvPr>
        </p:nvSpPr>
        <p:spPr>
          <a:xfrm>
            <a:off x="1287095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Helvetica Neue"/>
              </a:defRPr>
            </a:lvl1pPr>
            <a:lvl2pPr marL="1066800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" charset="0"/>
                <a:cs typeface="Helvetica Neue" charset="0"/>
              </a:defRPr>
            </a:lvl2pPr>
            <a:lvl3pPr marL="1676400" indent="-4572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</a:p>
          <a:p>
            <a:pPr lvl="1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  <a:p>
            <a:pPr lvl="2"/>
            <a:r>
              <a:rPr lang="en-US" altLang="el-GR" dirty="0"/>
              <a:t>dfsdLorem ipsum dolor sit amet, consectetur adipiscing elit, sed do eiusmod tempor incididunt ut labore et dolore magna aliqua.</a:t>
            </a:r>
          </a:p>
          <a:p>
            <a:pPr lvl="0"/>
            <a:endParaRPr lang="el-GR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25" hasCustomPrompt="1"/>
          </p:nvPr>
        </p:nvSpPr>
        <p:spPr>
          <a:xfrm>
            <a:off x="1287095" y="3891139"/>
            <a:ext cx="21590490" cy="113806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ts val="7000"/>
              </a:lnSpc>
              <a:spcBef>
                <a:spcPts val="0"/>
              </a:spcBef>
              <a:buNone/>
              <a:defRPr sz="6000" b="1" baseline="0">
                <a:solidFill>
                  <a:srgbClr val="0000B0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Insert content 3 title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2" name="Text Placeholder 2"/>
          <p:cNvSpPr>
            <a:spLocks noGrp="1"/>
          </p:cNvSpPr>
          <p:nvPr>
            <p:ph type="body" sz="quarter" idx="27" hasCustomPrompt="1"/>
          </p:nvPr>
        </p:nvSpPr>
        <p:spPr>
          <a:xfrm>
            <a:off x="12479605" y="5246669"/>
            <a:ext cx="10397882" cy="6457950"/>
          </a:xfrm>
          <a:prstGeom prst="rect">
            <a:avLst/>
          </a:prstGeom>
        </p:spPr>
        <p:txBody>
          <a:bodyPr>
            <a:noAutofit/>
          </a:bodyPr>
          <a:lstStyle>
            <a:lvl1pPr marL="457200" marR="0" indent="-457200" algn="l" defTabSz="1828800" rtl="0" eaLnBrk="1" fontAlgn="auto" latinLnBrk="0" hangingPunct="1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3600">
                <a:solidFill>
                  <a:schemeClr val="tx1"/>
                </a:solidFill>
                <a:latin typeface="Helvetica Neue"/>
              </a:defRPr>
            </a:lvl1pPr>
            <a:lvl2pPr marL="1066800" indent="-45720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Helvetica Neue" charset="0"/>
                <a:cs typeface="Helvetica Neue" charset="0"/>
              </a:defRPr>
            </a:lvl2pPr>
            <a:lvl3pPr marL="1676400" indent="-457200"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 err="1"/>
              <a:t>Lorem</a:t>
            </a:r>
            <a:r>
              <a:rPr lang="en-GB" dirty="0"/>
              <a:t> </a:t>
            </a:r>
            <a:r>
              <a:rPr lang="en-GB" dirty="0" err="1"/>
              <a:t>ipsum</a:t>
            </a:r>
            <a:r>
              <a:rPr lang="en-GB" dirty="0"/>
              <a:t>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, </a:t>
            </a:r>
            <a:r>
              <a:rPr lang="en-GB" dirty="0" err="1"/>
              <a:t>sed</a:t>
            </a:r>
            <a:r>
              <a:rPr lang="en-GB" dirty="0"/>
              <a:t> do </a:t>
            </a:r>
            <a:r>
              <a:rPr lang="en-GB" dirty="0" err="1"/>
              <a:t>eiusmod</a:t>
            </a:r>
            <a:r>
              <a:rPr lang="en-GB" dirty="0"/>
              <a:t> </a:t>
            </a:r>
            <a:r>
              <a:rPr lang="en-GB" dirty="0" err="1"/>
              <a:t>tempor</a:t>
            </a:r>
            <a:r>
              <a:rPr lang="en-GB" dirty="0"/>
              <a:t> </a:t>
            </a:r>
            <a:r>
              <a:rPr lang="en-GB" dirty="0" err="1"/>
              <a:t>incididunt</a:t>
            </a:r>
            <a:r>
              <a:rPr lang="en-GB" dirty="0"/>
              <a:t>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labore</a:t>
            </a:r>
            <a:r>
              <a:rPr lang="en-GB" dirty="0"/>
              <a:t> et </a:t>
            </a:r>
            <a:r>
              <a:rPr lang="en-GB" dirty="0" err="1"/>
              <a:t>dolore</a:t>
            </a:r>
            <a:r>
              <a:rPr lang="en-GB" dirty="0"/>
              <a:t> magna </a:t>
            </a:r>
            <a:r>
              <a:rPr lang="en-GB" dirty="0" err="1"/>
              <a:t>aliqua</a:t>
            </a:r>
            <a:r>
              <a:rPr lang="en-GB" dirty="0"/>
              <a:t>. </a:t>
            </a:r>
          </a:p>
          <a:p>
            <a:pPr lvl="1"/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enim</a:t>
            </a:r>
            <a:r>
              <a:rPr lang="en-GB" dirty="0"/>
              <a:t> ad minim </a:t>
            </a:r>
            <a:r>
              <a:rPr lang="en-GB" dirty="0" err="1"/>
              <a:t>veniam</a:t>
            </a:r>
            <a:r>
              <a:rPr lang="en-GB" dirty="0"/>
              <a:t>, </a:t>
            </a:r>
            <a:r>
              <a:rPr lang="en-GB" dirty="0" err="1"/>
              <a:t>quis</a:t>
            </a:r>
            <a:r>
              <a:rPr lang="en-GB" dirty="0"/>
              <a:t> </a:t>
            </a:r>
            <a:r>
              <a:rPr lang="en-GB" dirty="0" err="1"/>
              <a:t>nostrud</a:t>
            </a:r>
            <a:r>
              <a:rPr lang="en-GB" dirty="0"/>
              <a:t> exercitation </a:t>
            </a:r>
            <a:r>
              <a:rPr lang="en-GB" dirty="0" err="1"/>
              <a:t>ullamco</a:t>
            </a:r>
            <a:r>
              <a:rPr lang="en-GB" dirty="0"/>
              <a:t> </a:t>
            </a:r>
            <a:r>
              <a:rPr lang="en-GB" dirty="0" err="1"/>
              <a:t>laboris</a:t>
            </a:r>
            <a:r>
              <a:rPr lang="en-GB" dirty="0"/>
              <a:t> nisi </a:t>
            </a:r>
            <a:r>
              <a:rPr lang="en-GB" dirty="0" err="1"/>
              <a:t>ut</a:t>
            </a:r>
            <a:r>
              <a:rPr lang="en-GB" dirty="0"/>
              <a:t> </a:t>
            </a:r>
            <a:r>
              <a:rPr lang="en-GB" dirty="0" err="1"/>
              <a:t>aliquip</a:t>
            </a:r>
            <a:r>
              <a:rPr lang="en-GB" dirty="0"/>
              <a:t> ex </a:t>
            </a:r>
            <a:r>
              <a:rPr lang="en-GB" dirty="0" err="1"/>
              <a:t>ea</a:t>
            </a:r>
            <a:r>
              <a:rPr lang="en-GB" dirty="0"/>
              <a:t> </a:t>
            </a:r>
            <a:r>
              <a:rPr lang="en-GB" dirty="0" err="1"/>
              <a:t>commodo</a:t>
            </a:r>
            <a:r>
              <a:rPr lang="en-GB" dirty="0"/>
              <a:t> </a:t>
            </a:r>
            <a:r>
              <a:rPr lang="en-GB" dirty="0" err="1"/>
              <a:t>consequat</a:t>
            </a:r>
            <a:r>
              <a:rPr lang="en-GB" dirty="0"/>
              <a:t>. </a:t>
            </a:r>
          </a:p>
          <a:p>
            <a:pPr lvl="2"/>
            <a:r>
              <a:rPr lang="en-US" altLang="el-GR" dirty="0"/>
              <a:t>dfsdLorem ipsum dolor sit amet, consectetur adipiscing elit, sed do eiusmod tempor incididunt ut labore et dolore magna aliqua.</a:t>
            </a:r>
          </a:p>
          <a:p>
            <a:pPr lvl="0"/>
            <a:endParaRPr lang="el-GR" dirty="0"/>
          </a:p>
        </p:txBody>
      </p:sp>
      <p:pic>
        <p:nvPicPr>
          <p:cNvPr id="3" name="Picture 2"/>
          <p:cNvPicPr/>
          <p:nvPr userDrawn="1"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rgbClr val="0000B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2604" y="1060197"/>
            <a:ext cx="5170948" cy="644668"/>
          </a:xfrm>
          <a:prstGeom prst="rect">
            <a:avLst/>
          </a:prstGeom>
        </p:spPr>
      </p:pic>
      <p:cxnSp>
        <p:nvCxnSpPr>
          <p:cNvPr id="6" name="Straight Connector 5"/>
          <p:cNvCxnSpPr/>
          <p:nvPr userDrawn="1"/>
        </p:nvCxnSpPr>
        <p:spPr>
          <a:xfrm>
            <a:off x="6995131" y="919655"/>
            <a:ext cx="1" cy="93952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 userDrawn="1"/>
        </p:nvSpPr>
        <p:spPr>
          <a:xfrm>
            <a:off x="7268447" y="965630"/>
            <a:ext cx="58248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828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GB" sz="2500" dirty="0">
                <a:solidFill>
                  <a:schemeClr val="bg1"/>
                </a:solidFill>
                <a:latin typeface="Helvetica Neue"/>
              </a:rPr>
              <a:t>Master programmes in Artificial</a:t>
            </a:r>
            <a:br>
              <a:rPr lang="en-GB" sz="2500" dirty="0">
                <a:solidFill>
                  <a:schemeClr val="bg1"/>
                </a:solidFill>
                <a:latin typeface="Helvetica Neue"/>
              </a:rPr>
            </a:br>
            <a:r>
              <a:rPr lang="en-GB" sz="2500" dirty="0">
                <a:solidFill>
                  <a:schemeClr val="bg1"/>
                </a:solidFill>
                <a:latin typeface="Helvetica Neue"/>
              </a:rPr>
              <a:t>Intelligence 4 Careers in Europe</a:t>
            </a:r>
            <a:endParaRPr lang="en-US" sz="2500" dirty="0">
              <a:solidFill>
                <a:schemeClr val="bg1"/>
              </a:solidFill>
              <a:latin typeface="Helvetica Neue"/>
            </a:endParaRPr>
          </a:p>
        </p:txBody>
      </p:sp>
      <p:sp>
        <p:nvSpPr>
          <p:cNvPr id="13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1287095" y="5440309"/>
            <a:ext cx="21590490" cy="24167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5000" b="1">
                <a:solidFill>
                  <a:schemeClr val="bg1"/>
                </a:solidFill>
                <a:latin typeface="Helvetica Neue"/>
              </a:defRPr>
            </a:lvl1pPr>
            <a:lvl2pPr marL="609600" indent="0">
              <a:buNone/>
              <a:defRPr sz="12000">
                <a:solidFill>
                  <a:schemeClr val="bg1"/>
                </a:solidFill>
              </a:defRPr>
            </a:lvl2pPr>
            <a:lvl3pPr marL="1219200" indent="0">
              <a:buNone/>
              <a:defRPr sz="12000">
                <a:solidFill>
                  <a:schemeClr val="bg1"/>
                </a:solidFill>
              </a:defRPr>
            </a:lvl3pPr>
            <a:lvl4pPr marL="1828800" indent="0">
              <a:buNone/>
              <a:defRPr sz="12000">
                <a:solidFill>
                  <a:schemeClr val="bg1"/>
                </a:solidFill>
              </a:defRPr>
            </a:lvl4pPr>
            <a:lvl5pPr marL="2438400" indent="0">
              <a:buNone/>
              <a:defRPr sz="120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dirty="0"/>
              <a:t>Thank you.</a:t>
            </a:r>
            <a:endParaRPr lang="x-none" dirty="0"/>
          </a:p>
        </p:txBody>
      </p:sp>
      <p:pic>
        <p:nvPicPr>
          <p:cNvPr id="8" name="Picture 7"/>
          <p:cNvPicPr/>
          <p:nvPr userDrawn="1"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0" y="11904133"/>
            <a:ext cx="24384000" cy="18118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4363" y="12170893"/>
            <a:ext cx="2192882" cy="1083616"/>
          </a:xfrm>
          <a:prstGeom prst="rect">
            <a:avLst/>
          </a:prstGeom>
        </p:spPr>
      </p:pic>
      <p:sp>
        <p:nvSpPr>
          <p:cNvPr id="21" name="Text Placeholder 10"/>
          <p:cNvSpPr txBox="1"/>
          <p:nvPr userDrawn="1"/>
        </p:nvSpPr>
        <p:spPr>
          <a:xfrm>
            <a:off x="13732934" y="12562731"/>
            <a:ext cx="6473093" cy="691778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r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2000" b="0" kern="1200" baseline="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This Master is run under the context of Action</a:t>
            </a:r>
            <a:br>
              <a:rPr lang="en-US" sz="16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</a:br>
            <a:r>
              <a:rPr lang="en-US" sz="16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No 2020-EU-IA-0087, co-financed by the EU CEF Telecom</a:t>
            </a:r>
            <a:br>
              <a:rPr lang="en-US" sz="16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</a:br>
            <a:r>
              <a:rPr lang="en-US" sz="1600" b="0" i="0" kern="1200" baseline="0" dirty="0">
                <a:solidFill>
                  <a:schemeClr val="tx1"/>
                </a:solidFill>
                <a:effectLst/>
                <a:latin typeface="Helvetica Neue"/>
                <a:ea typeface="+mn-ea"/>
                <a:cs typeface="+mn-cs"/>
              </a:rPr>
              <a:t>under GA nr. INEA/CEF/ICT/A2020/2267423</a:t>
            </a:r>
            <a:endParaRPr lang="x-none" sz="1600" dirty="0">
              <a:latin typeface="Helvetica Neue"/>
            </a:endParaRP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665" y="12490766"/>
            <a:ext cx="5568959" cy="747511"/>
          </a:xfrm>
          <a:prstGeom prst="rect">
            <a:avLst/>
          </a:prstGeom>
        </p:spPr>
      </p:pic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4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‹#›</a:t>
            </a:fld>
            <a:endParaRPr lang="bg-BG" dirty="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hf hdr="0" ftr="0" dt="0"/>
  <p:txStyles>
    <p:titleStyle>
      <a:lvl1pPr algn="l" defTabSz="1828800" rtl="0" eaLnBrk="1" latinLnBrk="0" hangingPunct="1">
        <a:lnSpc>
          <a:spcPct val="90000"/>
        </a:lnSpc>
        <a:spcBef>
          <a:spcPct val="0"/>
        </a:spcBef>
        <a:buNone/>
        <a:defRPr sz="8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828800" rtl="0" eaLnBrk="1" latinLnBrk="0" hangingPunct="1">
        <a:lnSpc>
          <a:spcPct val="90000"/>
        </a:lnSpc>
        <a:spcBef>
          <a:spcPts val="2000"/>
        </a:spcBef>
        <a:buFont typeface="Arial" panose="020B0604020202020204" pitchFamily="34" charset="0"/>
        <a:buChar char="•"/>
        <a:defRPr sz="5600" kern="1200">
          <a:solidFill>
            <a:schemeClr val="tx1"/>
          </a:solidFill>
          <a:latin typeface="+mn-lt"/>
          <a:ea typeface="+mn-ea"/>
          <a:cs typeface="+mn-cs"/>
        </a:defRPr>
      </a:lvl1pPr>
      <a:lvl2pPr marL="1371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2286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3pPr>
      <a:lvl4pPr marL="3200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41148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50292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9436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8580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772400" indent="-457200" algn="l" defTabSz="18288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828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4pPr>
      <a:lvl5pPr marL="36576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5pPr>
      <a:lvl6pPr marL="45720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6pPr>
      <a:lvl7pPr marL="54864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7pPr>
      <a:lvl8pPr marL="64008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8pPr>
      <a:lvl9pPr marL="7315200" algn="l" defTabSz="1828800" rtl="0" eaLnBrk="1" latinLnBrk="0" hangingPunct="1">
        <a:defRPr sz="3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://ai.berkeley.edu/course_schedule.html&#8203;" TargetMode="Externa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deepmind.com/learning-resources/reinforcement-learning-lecture-series-202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TmPfTpjtdgg" TargetMode="External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png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deepmind.com/learning-resources/reinforcement-learning-lecture-series-2021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deepmind.com/learning-resources/reinforcement-learning-lecture-series-2021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deepmind.com/learning-resources/reinforcement-learning-lecture-series-2021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deepmind.com/learning-resources/reinforcement-learning-lecture-series-2021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deepmind.com/learning-resources/reinforcement-learning-lecture-series-2021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deepmind.com/learning-resources/reinforcement-learning-lecture-series-2021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m/news/technology-35785875" TargetMode="External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png"/><Relationship Id="rId4" Type="http://schemas.openxmlformats.org/officeDocument/2006/relationships/hyperlink" Target="https://www.youtube.com/watch?v=WXuK6gekU1Y&amp;ab_channel=DeepMind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zXbb6KQ0xV8&amp;ab_channel=RoboticSystemsLab%3ALeggedRoboticsatETHZ%C3%BCrich%0d" TargetMode="Externa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52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deepmind.com/blog/alphastar-mastering-the-real-time-strategy-game-starcraft-ii" TargetMode="External"/><Relationship Id="rId3" Type="http://schemas.openxmlformats.org/officeDocument/2006/relationships/hyperlink" Target="https://en.wikipedia.org/wiki/TD-Gammon" TargetMode="External"/><Relationship Id="rId7" Type="http://schemas.openxmlformats.org/officeDocument/2006/relationships/hyperlink" Target="https://www.deepmind.com/blog/muzero-mastering-go-chess-shogi-and-atari-without-rules" TargetMode="External"/><Relationship Id="rId12" Type="http://schemas.openxmlformats.org/officeDocument/2006/relationships/hyperlink" Target="https://openai.com/blog/solving-rubiks-cube/" TargetMode="External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deepmind.com/blog/alphazero-shedding-new-light-on-chess-shogi-and-go" TargetMode="External"/><Relationship Id="rId11" Type="http://schemas.openxmlformats.org/officeDocument/2006/relationships/hyperlink" Target="https://www.deepmind.com/blog/discovering-novel-algorithms-with-alphatensor" TargetMode="External"/><Relationship Id="rId5" Type="http://schemas.openxmlformats.org/officeDocument/2006/relationships/hyperlink" Target="https://www.nature.com/articles/s41586-020-2939-8" TargetMode="External"/><Relationship Id="rId10" Type="http://schemas.openxmlformats.org/officeDocument/2006/relationships/hyperlink" Target="https://arxiv.org/abs/2004.10746" TargetMode="External"/><Relationship Id="rId4" Type="http://schemas.openxmlformats.org/officeDocument/2006/relationships/hyperlink" Target="https://proceedings.neurips.cc/paper/2006/hash/98c39996bf1543e974747a2549b3107c-Abstract.html" TargetMode="External"/><Relationship Id="rId9" Type="http://schemas.openxmlformats.org/officeDocument/2006/relationships/hyperlink" Target="https://www.deepmind.com/blog/accelerating-fusion-science-through-learned-plasma-control" TargetMode="Externa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5.jpeg"/><Relationship Id="rId7" Type="http://schemas.openxmlformats.org/officeDocument/2006/relationships/image" Target="../media/image41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castle.princeton.edu/rlso/" TargetMode="External"/><Relationship Id="rId5" Type="http://schemas.openxmlformats.org/officeDocument/2006/relationships/hyperlink" Target="https://sites.ualberta.ca/~szepesva/rlbook.html" TargetMode="External"/><Relationship Id="rId4" Type="http://schemas.openxmlformats.org/officeDocument/2006/relationships/hyperlink" Target="https://en.wikipedia.org/wiki/Reinforcement_learning" TargetMode="External"/><Relationship Id="rId9" Type="http://schemas.openxmlformats.org/officeDocument/2006/relationships/image" Target="../media/image43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eepmind.com/learning-resources/reinforcement-learning-lecture-series-202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en-US"/>
              <a:t>University of Cyprus - MSc Artificial Intelligence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altLang="en-US"/>
              <a:t>Winter Semester 2022/23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1287095" y="5348539"/>
            <a:ext cx="21590490" cy="3410063"/>
          </a:xfrm>
        </p:spPr>
        <p:txBody>
          <a:bodyPr lIns="91440" tIns="45720" rIns="91440" bIns="45720" anchor="ctr" anchorCtr="0">
            <a:normAutofit/>
          </a:bodyPr>
          <a:lstStyle/>
          <a:p>
            <a:r>
              <a:rPr lang="en-US" altLang="en-US" dirty="0"/>
              <a:t>MAI612 - MACHINE LEARNING</a:t>
            </a:r>
          </a:p>
          <a:p>
            <a:r>
              <a:rPr lang="en-US" altLang="en-US" sz="6000" dirty="0"/>
              <a:t>Lecture 16: Introduction to Reinforcement Learning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en-US" altLang="en-US"/>
              <a:t>Vassilis Vassiliades, PhD</a:t>
            </a:r>
          </a:p>
        </p:txBody>
      </p:sp>
      <p:pic>
        <p:nvPicPr>
          <p:cNvPr id="7" name="Picture 6" descr="CYENS-HORIZONTAL-WHITE-TRANSPAREN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4780" y="8979535"/>
            <a:ext cx="10058400" cy="322516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What is reinforcement learning?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266565"/>
            <a:ext cx="21590635" cy="706755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People and animals learn by </a:t>
            </a:r>
            <a:r>
              <a:rPr lang="en-US" dirty="0">
                <a:solidFill>
                  <a:srgbClr val="0100C8"/>
                </a:solidFill>
              </a:rPr>
              <a:t>interacting with our environment</a:t>
            </a:r>
            <a:endParaRPr lang="en-US" dirty="0"/>
          </a:p>
          <a:p>
            <a:r>
              <a:rPr lang="en-US" dirty="0"/>
              <a:t>This differs from certain other types of learning</a:t>
            </a:r>
          </a:p>
          <a:p>
            <a:pPr lvl="1"/>
            <a:r>
              <a:rPr lang="en-US" dirty="0">
                <a:latin typeface="Helvetica Neue"/>
              </a:rPr>
              <a:t>It is </a:t>
            </a:r>
            <a:r>
              <a:rPr lang="en-US" dirty="0">
                <a:solidFill>
                  <a:srgbClr val="0100C8"/>
                </a:solidFill>
                <a:latin typeface="Helvetica Neue"/>
              </a:rPr>
              <a:t>active </a:t>
            </a:r>
            <a:r>
              <a:rPr lang="en-US" dirty="0">
                <a:latin typeface="Helvetica Neue"/>
              </a:rPr>
              <a:t>rather than passive</a:t>
            </a:r>
          </a:p>
          <a:p>
            <a:pPr lvl="1"/>
            <a:r>
              <a:rPr lang="en-US" dirty="0">
                <a:latin typeface="Helvetica Neue"/>
              </a:rPr>
              <a:t>Interactions are often </a:t>
            </a:r>
            <a:r>
              <a:rPr lang="en-US" dirty="0">
                <a:solidFill>
                  <a:srgbClr val="0100C8"/>
                </a:solidFill>
                <a:latin typeface="Helvetica Neue"/>
              </a:rPr>
              <a:t>sequential </a:t>
            </a:r>
            <a:r>
              <a:rPr lang="en-US" dirty="0">
                <a:latin typeface="Helvetica Neue"/>
              </a:rPr>
              <a:t>— future interactions can depend on earlier ones</a:t>
            </a:r>
          </a:p>
          <a:p>
            <a:r>
              <a:rPr lang="en-US" dirty="0"/>
              <a:t>We are </a:t>
            </a:r>
            <a:r>
              <a:rPr lang="en-US" dirty="0">
                <a:solidFill>
                  <a:srgbClr val="0100C8"/>
                </a:solidFill>
              </a:rPr>
              <a:t>goal-directed</a:t>
            </a:r>
            <a:endParaRPr lang="en-US" dirty="0"/>
          </a:p>
          <a:p>
            <a:r>
              <a:rPr lang="en-US" dirty="0"/>
              <a:t>We can learn </a:t>
            </a:r>
            <a:r>
              <a:rPr lang="en-US" dirty="0">
                <a:solidFill>
                  <a:srgbClr val="0100C8"/>
                </a:solidFill>
              </a:rPr>
              <a:t>without examples</a:t>
            </a:r>
            <a:r>
              <a:rPr lang="en-US" dirty="0"/>
              <a:t> of optimal </a:t>
            </a:r>
            <a:r>
              <a:rPr lang="en-US" dirty="0" err="1"/>
              <a:t>behaviour</a:t>
            </a:r>
          </a:p>
          <a:p>
            <a:r>
              <a:rPr lang="en-US" dirty="0"/>
              <a:t>Instead, we </a:t>
            </a:r>
            <a:r>
              <a:rPr lang="en-US" dirty="0" err="1"/>
              <a:t>optimise</a:t>
            </a:r>
            <a:r>
              <a:rPr lang="en-US" dirty="0"/>
              <a:t> some </a:t>
            </a:r>
            <a:r>
              <a:rPr lang="en-US" dirty="0">
                <a:solidFill>
                  <a:srgbClr val="0100C8"/>
                </a:solidFill>
              </a:rPr>
              <a:t>reward signal</a:t>
            </a:r>
          </a:p>
          <a:p>
            <a:pPr lvl="1"/>
            <a:r>
              <a:rPr lang="en-US" dirty="0">
                <a:latin typeface="Helvetica Neue"/>
              </a:rPr>
              <a:t>Trial-and-error learning</a:t>
            </a:r>
            <a:endParaRPr lang="en-US" dirty="0"/>
          </a:p>
        </p:txBody>
      </p:sp>
      <p:pic>
        <p:nvPicPr>
          <p:cNvPr id="3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48FFBE29-D169-23A5-0C2E-F7E2CFCFAF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64626" y="7445754"/>
            <a:ext cx="5525386" cy="2536445"/>
          </a:xfrm>
          <a:prstGeom prst="rect">
            <a:avLst/>
          </a:prstGeom>
        </p:spPr>
      </p:pic>
      <p:sp>
        <p:nvSpPr>
          <p:cNvPr id="4" name="Text Box 11">
            <a:extLst>
              <a:ext uri="{FF2B5EF4-FFF2-40B4-BE49-F238E27FC236}">
                <a16:creationId xmlns:a16="http://schemas.microsoft.com/office/drawing/2014/main" id="{D2205CE5-A2C5-0985-28C3-B5C5DD34C2F6}"/>
              </a:ext>
            </a:extLst>
          </p:cNvPr>
          <p:cNvSpPr txBox="1"/>
          <p:nvPr/>
        </p:nvSpPr>
        <p:spPr>
          <a:xfrm>
            <a:off x="17456844" y="10435788"/>
            <a:ext cx="5358234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bg-BG"/>
            </a:defPPr>
            <a:lvl1pPr marL="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latin typeface="Helvetica Neue"/>
                <a:cs typeface="Helvetica Neue" charset="0"/>
              </a:rPr>
              <a:t>Image Source: </a:t>
            </a:r>
            <a:r>
              <a:rPr lang="en-GB" sz="1600" b="1" i="1" dirty="0">
                <a:latin typeface="Roboto"/>
                <a:ea typeface="Roboto"/>
                <a:sym typeface="+mn-ea"/>
                <a:hlinkClick r:id="rId5"/>
              </a:rPr>
              <a:t>UC Berkeley CS188 – Intro to AI course</a:t>
            </a:r>
            <a:r>
              <a:rPr lang="en-US" altLang="en-GB" sz="1600" b="1" i="1" dirty="0">
                <a:latin typeface="Roboto"/>
                <a:ea typeface="Roboto"/>
                <a:sym typeface="+mn-ea"/>
              </a:rPr>
              <a:t> </a:t>
            </a:r>
            <a:endParaRPr lang="en-US" sz="1600">
              <a:latin typeface="Helvetica Neue"/>
              <a:cs typeface="Helvetica Neue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.9Y6F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900" y="3360420"/>
            <a:ext cx="16483965" cy="798258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The interaction loop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11346180"/>
            <a:ext cx="21590635" cy="868045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600" dirty="0">
                <a:solidFill>
                  <a:srgbClr val="0100C8"/>
                </a:solidFill>
              </a:rPr>
              <a:t>Goal:</a:t>
            </a:r>
            <a:r>
              <a:rPr lang="en-US" sz="3600" dirty="0">
                <a:solidFill>
                  <a:schemeClr val="tx1"/>
                </a:solidFill>
              </a:rPr>
              <a:t> optimize sum of rewards, through repeated interaction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The reward hypothesis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266565"/>
            <a:ext cx="21590635" cy="706755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dirty="0">
              <a:solidFill>
                <a:srgbClr val="0100C8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chemeClr val="tx1"/>
                </a:solidFill>
              </a:rPr>
              <a:t>Reinforcement Learning is based on the </a:t>
            </a:r>
            <a:r>
              <a:rPr lang="en-US" dirty="0">
                <a:solidFill>
                  <a:srgbClr val="0100C8"/>
                </a:solidFill>
              </a:rPr>
              <a:t>reward hypothesis</a:t>
            </a: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i="1" dirty="0">
                <a:solidFill>
                  <a:schemeClr val="tx1"/>
                </a:solidFill>
              </a:rPr>
              <a:t>Any goal can be formalized as the outcome of maximizing a cumulative reward</a:t>
            </a:r>
          </a:p>
          <a:p>
            <a:pPr marL="0" indent="0" algn="ctr">
              <a:buNone/>
            </a:pPr>
            <a:endParaRPr lang="en-US" i="1" dirty="0"/>
          </a:p>
          <a:p>
            <a:pPr marL="0" indent="0" algn="ctr">
              <a:buNone/>
            </a:pPr>
            <a:endParaRPr lang="en-US" dirty="0">
              <a:solidFill>
                <a:srgbClr val="0100C8"/>
              </a:solidFill>
            </a:endParaRPr>
          </a:p>
          <a:p>
            <a:pPr marL="0" indent="0" algn="ctr">
              <a:buNone/>
            </a:pPr>
            <a:r>
              <a:rPr lang="en-US" dirty="0">
                <a:solidFill>
                  <a:srgbClr val="0100C8"/>
                </a:solidFill>
              </a:rPr>
              <a:t>Can you find a counterexample?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Examples of RL problems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504055"/>
            <a:ext cx="10772775" cy="496697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tx1"/>
                </a:solidFill>
              </a:rPr>
              <a:t>Fly a helicopter</a:t>
            </a:r>
          </a:p>
          <a:p>
            <a:r>
              <a:rPr lang="en-US" sz="4000" dirty="0">
                <a:solidFill>
                  <a:schemeClr val="tx1"/>
                </a:solidFill>
              </a:rPr>
              <a:t>Manage an investment portfolio</a:t>
            </a:r>
          </a:p>
          <a:p>
            <a:r>
              <a:rPr lang="en-US" sz="4000" dirty="0">
                <a:solidFill>
                  <a:schemeClr val="tx1"/>
                </a:solidFill>
              </a:rPr>
              <a:t>Control a power station</a:t>
            </a:r>
          </a:p>
          <a:p>
            <a:r>
              <a:rPr lang="en-US" sz="4000" dirty="0">
                <a:solidFill>
                  <a:schemeClr val="tx1"/>
                </a:solidFill>
              </a:rPr>
              <a:t>Make a robot walk</a:t>
            </a:r>
          </a:p>
          <a:p>
            <a:r>
              <a:rPr lang="en-US" sz="4000" dirty="0">
                <a:solidFill>
                  <a:schemeClr val="tx1"/>
                </a:solidFill>
              </a:rPr>
              <a:t>Play video or board games</a:t>
            </a:r>
          </a:p>
        </p:txBody>
      </p:sp>
      <p:sp>
        <p:nvSpPr>
          <p:cNvPr id="3" name="Text Placeholder 5"/>
          <p:cNvSpPr>
            <a:spLocks noGrp="1"/>
          </p:cNvSpPr>
          <p:nvPr/>
        </p:nvSpPr>
        <p:spPr>
          <a:xfrm>
            <a:off x="12105005" y="4504055"/>
            <a:ext cx="10772775" cy="496697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rgbClr val="0100C8"/>
                </a:solidFill>
              </a:rPr>
              <a:t>Reward:</a:t>
            </a:r>
            <a:r>
              <a:rPr lang="en-US" sz="4000" dirty="0">
                <a:solidFill>
                  <a:schemeClr val="tx1"/>
                </a:solidFill>
              </a:rPr>
              <a:t> air time, inverse distance, ...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100C8"/>
                </a:solidFill>
              </a:rPr>
              <a:t>Reward:</a:t>
            </a:r>
            <a:r>
              <a:rPr lang="en-US" sz="4000" dirty="0">
                <a:solidFill>
                  <a:schemeClr val="tx1"/>
                </a:solidFill>
              </a:rPr>
              <a:t> gains, gains minus risk, ...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100C8"/>
                </a:solidFill>
              </a:rPr>
              <a:t>Reward:</a:t>
            </a:r>
            <a:r>
              <a:rPr lang="en-US" sz="4000" dirty="0">
                <a:solidFill>
                  <a:schemeClr val="tx1"/>
                </a:solidFill>
              </a:rPr>
              <a:t> efficiency, ...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100C8"/>
                </a:solidFill>
              </a:rPr>
              <a:t>Reward:</a:t>
            </a:r>
            <a:r>
              <a:rPr lang="en-US" sz="4000" dirty="0">
                <a:solidFill>
                  <a:schemeClr val="tx1"/>
                </a:solidFill>
              </a:rPr>
              <a:t> distance, speed, ...</a:t>
            </a:r>
          </a:p>
          <a:p>
            <a:pPr marL="0" indent="0">
              <a:buNone/>
            </a:pPr>
            <a:r>
              <a:rPr lang="en-US" sz="4000" dirty="0">
                <a:solidFill>
                  <a:srgbClr val="0100C8"/>
                </a:solidFill>
              </a:rPr>
              <a:t>Reward:</a:t>
            </a:r>
            <a:r>
              <a:rPr lang="en-US" sz="4000" dirty="0">
                <a:solidFill>
                  <a:schemeClr val="tx1"/>
                </a:solidFill>
              </a:rPr>
              <a:t> win, maximize score, ...</a:t>
            </a:r>
          </a:p>
        </p:txBody>
      </p:sp>
      <p:sp>
        <p:nvSpPr>
          <p:cNvPr id="4" name="Text Placeholder 5"/>
          <p:cNvSpPr>
            <a:spLocks noGrp="1"/>
          </p:cNvSpPr>
          <p:nvPr/>
        </p:nvSpPr>
        <p:spPr>
          <a:xfrm>
            <a:off x="1287145" y="10015855"/>
            <a:ext cx="21591270" cy="1630680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</a:rPr>
              <a:t>If the goal is to learn via interaction, these are all reinforcement learning problems</a:t>
            </a:r>
          </a:p>
          <a:p>
            <a:pPr marL="0" indent="0">
              <a:buNone/>
            </a:pPr>
            <a:r>
              <a:rPr lang="en-US" sz="4000" dirty="0">
                <a:solidFill>
                  <a:schemeClr val="tx1"/>
                </a:solidFill>
              </a:rPr>
              <a:t>(Irrespective of which solution you use)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What is reinforcement learning?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504055"/>
            <a:ext cx="21590000" cy="7519035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>
                <a:solidFill>
                  <a:schemeClr val="tx1"/>
                </a:solidFill>
              </a:rPr>
              <a:t>There are distinct reasons to learn:</a:t>
            </a:r>
          </a:p>
          <a:p>
            <a:pPr marL="742950" indent="-742950">
              <a:buAutoNum type="arabicPeriod"/>
            </a:pPr>
            <a:r>
              <a:rPr lang="en-US" sz="3600" dirty="0">
                <a:solidFill>
                  <a:srgbClr val="0100C8"/>
                </a:solidFill>
              </a:rPr>
              <a:t>Find solutions</a:t>
            </a:r>
          </a:p>
          <a:p>
            <a:pPr lvl="1"/>
            <a:r>
              <a:rPr lang="en-US" sz="3600" dirty="0">
                <a:solidFill>
                  <a:schemeClr val="tx1"/>
                </a:solidFill>
              </a:rPr>
              <a:t>A program that plays chess really well</a:t>
            </a:r>
          </a:p>
          <a:p>
            <a:pPr lvl="1"/>
            <a:r>
              <a:rPr lang="en-US" sz="3600" dirty="0">
                <a:solidFill>
                  <a:schemeClr val="tx1"/>
                </a:solidFill>
              </a:rPr>
              <a:t>A manufacturing robot with a specific purpose</a:t>
            </a:r>
          </a:p>
          <a:p>
            <a:pPr marL="895350" lvl="0" indent="-742950">
              <a:buAutoNum type="arabicPeriod"/>
            </a:pPr>
            <a:r>
              <a:rPr lang="en-US" sz="3600" dirty="0">
                <a:solidFill>
                  <a:srgbClr val="0100C8"/>
                </a:solidFill>
              </a:rPr>
              <a:t>Adapt online</a:t>
            </a:r>
            <a:r>
              <a:rPr lang="en-US" sz="3600" dirty="0">
                <a:solidFill>
                  <a:schemeClr val="tx1"/>
                </a:solidFill>
              </a:rPr>
              <a:t>, deal with unforeseen circumstances</a:t>
            </a:r>
          </a:p>
          <a:p>
            <a:pPr marL="1352550" lvl="1" indent="-742950"/>
            <a:r>
              <a:rPr lang="en-US" sz="3600" dirty="0">
                <a:solidFill>
                  <a:schemeClr val="tx1"/>
                </a:solidFill>
              </a:rPr>
              <a:t>A chess program that can learn to adapt to you</a:t>
            </a:r>
          </a:p>
          <a:p>
            <a:pPr marL="1352550" lvl="1" indent="-742950"/>
            <a:r>
              <a:rPr lang="en-US" sz="3600" dirty="0">
                <a:solidFill>
                  <a:schemeClr val="tx1"/>
                </a:solidFill>
              </a:rPr>
              <a:t>A robot that can learn to navigate unknown terrains</a:t>
            </a:r>
          </a:p>
          <a:p>
            <a:pPr marL="152400" lvl="0" indent="0">
              <a:buNone/>
            </a:pPr>
            <a:endParaRPr lang="en-US" sz="3960" dirty="0">
              <a:solidFill>
                <a:schemeClr val="tx1"/>
              </a:solidFill>
            </a:endParaRPr>
          </a:p>
          <a:p>
            <a:pPr marL="723900" lvl="0" indent="-571500"/>
            <a:r>
              <a:rPr lang="en-US" sz="3600" dirty="0">
                <a:solidFill>
                  <a:schemeClr val="tx1"/>
                </a:solidFill>
              </a:rPr>
              <a:t>Reinforcement learning can provide algorithms for both cases</a:t>
            </a:r>
          </a:p>
          <a:p>
            <a:pPr marL="723900" lvl="0" indent="-571500"/>
            <a:r>
              <a:rPr lang="en-US" sz="3600" dirty="0">
                <a:solidFill>
                  <a:schemeClr val="tx1"/>
                </a:solidFill>
              </a:rPr>
              <a:t>Note that the second point is not (just) about generalization — it is about continuing to learn efficiently online, during operation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What is reinforcement learning?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504055"/>
            <a:ext cx="21590000" cy="7519035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>
                <a:solidFill>
                  <a:schemeClr val="tx1"/>
                </a:solidFill>
              </a:rPr>
              <a:t>Science and framework of </a:t>
            </a:r>
            <a:r>
              <a:rPr lang="en-US" sz="3600" dirty="0">
                <a:solidFill>
                  <a:srgbClr val="0100C8"/>
                </a:solidFill>
              </a:rPr>
              <a:t>learning to make decisions</a:t>
            </a:r>
            <a:r>
              <a:rPr lang="en-US" sz="3600" dirty="0">
                <a:solidFill>
                  <a:schemeClr val="tx1"/>
                </a:solidFill>
              </a:rPr>
              <a:t> from </a:t>
            </a:r>
            <a:r>
              <a:rPr lang="en-US" sz="3600" dirty="0">
                <a:solidFill>
                  <a:srgbClr val="0100C8"/>
                </a:solidFill>
              </a:rPr>
              <a:t>interaction</a:t>
            </a:r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This requires us to think about</a:t>
            </a:r>
          </a:p>
          <a:p>
            <a:pPr lvl="1"/>
            <a:r>
              <a:rPr lang="en-US" sz="3270" dirty="0">
                <a:solidFill>
                  <a:schemeClr val="tx1"/>
                </a:solidFill>
              </a:rPr>
              <a:t>time</a:t>
            </a:r>
          </a:p>
          <a:p>
            <a:pPr lvl="1"/>
            <a:r>
              <a:rPr lang="en-US" sz="3270" dirty="0">
                <a:solidFill>
                  <a:schemeClr val="tx1"/>
                </a:solidFill>
              </a:rPr>
              <a:t>(long-term) consequences of actions</a:t>
            </a:r>
          </a:p>
          <a:p>
            <a:pPr lvl="1"/>
            <a:r>
              <a:rPr lang="en-US" sz="3270" dirty="0">
                <a:solidFill>
                  <a:schemeClr val="tx1"/>
                </a:solidFill>
              </a:rPr>
              <a:t>actively gathering experience</a:t>
            </a:r>
          </a:p>
          <a:p>
            <a:pPr lvl="1"/>
            <a:r>
              <a:rPr lang="en-US" sz="3270" dirty="0">
                <a:solidFill>
                  <a:schemeClr val="tx1"/>
                </a:solidFill>
              </a:rPr>
              <a:t>predicting the future</a:t>
            </a:r>
          </a:p>
          <a:p>
            <a:pPr lvl="1"/>
            <a:r>
              <a:rPr lang="en-US" sz="3270" dirty="0">
                <a:solidFill>
                  <a:schemeClr val="tx1"/>
                </a:solidFill>
              </a:rPr>
              <a:t>dealing with uncertainty</a:t>
            </a:r>
          </a:p>
          <a:p>
            <a:pPr lvl="1"/>
            <a:endParaRPr lang="en-US" sz="3270" dirty="0">
              <a:solidFill>
                <a:schemeClr val="tx1"/>
              </a:solidFill>
            </a:endParaRPr>
          </a:p>
          <a:p>
            <a:pPr lvl="0"/>
            <a:r>
              <a:rPr lang="en-US" sz="3595" dirty="0">
                <a:solidFill>
                  <a:schemeClr val="tx1"/>
                </a:solidFill>
              </a:rPr>
              <a:t>Huge potential scope</a:t>
            </a:r>
          </a:p>
          <a:p>
            <a:pPr lvl="0"/>
            <a:r>
              <a:rPr lang="en-US" sz="3595" dirty="0">
                <a:solidFill>
                  <a:schemeClr val="tx1"/>
                </a:solidFill>
              </a:rPr>
              <a:t>A formalization of the AI problem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1396682" y="2262505"/>
            <a:ext cx="21590635" cy="1555750"/>
          </a:xfrm>
        </p:spPr>
        <p:txBody>
          <a:bodyPr/>
          <a:lstStyle/>
          <a:p>
            <a:pPr algn="ctr"/>
            <a:r>
              <a:rPr lang="en-US" dirty="0"/>
              <a:t>Example: Learning to play Atari</a:t>
            </a:r>
          </a:p>
        </p:txBody>
      </p:sp>
      <p:pic>
        <p:nvPicPr>
          <p:cNvPr id="3" name="DQN Breakout">
            <a:hlinkClick r:id="" action="ppaction://media"/>
            <a:extLst>
              <a:ext uri="{FF2B5EF4-FFF2-40B4-BE49-F238E27FC236}">
                <a16:creationId xmlns:a16="http://schemas.microsoft.com/office/drawing/2014/main" id="{F70E50C5-BE38-721E-E330-DA4EA5CF5F04}"/>
              </a:ext>
            </a:extLst>
          </p:cNvPr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21132" y="3420745"/>
            <a:ext cx="11341735" cy="8505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DEC612-5A17-2B16-B72D-BB30946E332D}"/>
              </a:ext>
            </a:extLst>
          </p:cNvPr>
          <p:cNvSpPr txBox="1"/>
          <p:nvPr/>
        </p:nvSpPr>
        <p:spPr>
          <a:xfrm>
            <a:off x="18211800" y="11222662"/>
            <a:ext cx="24384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2400" dirty="0">
                <a:latin typeface="Roboto" panose="02000000000000000000" charset="0"/>
                <a:ea typeface="Roboto" panose="02000000000000000000" charset="0"/>
                <a:hlinkClick r:id="rId6"/>
              </a:rPr>
              <a:t>Video source</a:t>
            </a:r>
            <a:endParaRPr lang="LID4096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en-US" sz="12500" dirty="0"/>
              <a:t>Formalizing the RL problem</a:t>
            </a:r>
          </a:p>
        </p:txBody>
      </p:sp>
    </p:spTree>
    <p:extLst>
      <p:ext uri="{BB962C8B-B14F-4D97-AF65-F5344CB8AC3E}">
        <p14:creationId xmlns:p14="http://schemas.microsoft.com/office/powerpoint/2010/main" val="9424368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Agent and Environment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3851255" y="5962650"/>
            <a:ext cx="10057765" cy="4040505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95" dirty="0">
                <a:solidFill>
                  <a:schemeClr val="tx1"/>
                </a:solidFill>
              </a:rPr>
              <a:t>At each step </a:t>
            </a:r>
            <a:r>
              <a:rPr lang="en-US" sz="3595" i="1" dirty="0">
                <a:solidFill>
                  <a:schemeClr val="tx1"/>
                </a:solidFill>
              </a:rPr>
              <a:t>t</a:t>
            </a:r>
            <a:r>
              <a:rPr lang="en-US" sz="3595" dirty="0">
                <a:solidFill>
                  <a:schemeClr val="tx1"/>
                </a:solidFill>
              </a:rPr>
              <a:t> the agent:</a:t>
            </a:r>
          </a:p>
          <a:p>
            <a:pPr lvl="1"/>
            <a:r>
              <a:rPr lang="en-US" sz="3265" dirty="0">
                <a:solidFill>
                  <a:schemeClr val="tx1"/>
                </a:solidFill>
              </a:rPr>
              <a:t>Receives observation </a:t>
            </a:r>
            <a:r>
              <a:rPr lang="en-US" sz="3265" i="1" dirty="0" err="1">
                <a:solidFill>
                  <a:schemeClr val="tx1"/>
                </a:solidFill>
              </a:rPr>
              <a:t>O</a:t>
            </a:r>
            <a:r>
              <a:rPr lang="en-US" sz="3265" i="1" baseline="-25000" dirty="0" err="1">
                <a:solidFill>
                  <a:schemeClr val="tx1"/>
                </a:solidFill>
              </a:rPr>
              <a:t>t</a:t>
            </a:r>
            <a:r>
              <a:rPr lang="en-US" sz="3265" dirty="0">
                <a:solidFill>
                  <a:schemeClr val="tx1"/>
                </a:solidFill>
              </a:rPr>
              <a:t> (and reward </a:t>
            </a:r>
            <a:r>
              <a:rPr lang="en-US" sz="3265" i="1" dirty="0">
                <a:solidFill>
                  <a:schemeClr val="tx1"/>
                </a:solidFill>
              </a:rPr>
              <a:t>R</a:t>
            </a:r>
            <a:r>
              <a:rPr lang="en-US" sz="3265" i="1" baseline="-25000" dirty="0">
                <a:solidFill>
                  <a:schemeClr val="tx1"/>
                </a:solidFill>
              </a:rPr>
              <a:t>t</a:t>
            </a:r>
            <a:r>
              <a:rPr lang="en-US" sz="3265" dirty="0">
                <a:solidFill>
                  <a:schemeClr val="tx1"/>
                </a:solidFill>
              </a:rPr>
              <a:t>)</a:t>
            </a:r>
          </a:p>
          <a:p>
            <a:pPr lvl="1"/>
            <a:r>
              <a:rPr lang="en-US" sz="3265" dirty="0">
                <a:solidFill>
                  <a:schemeClr val="tx1"/>
                </a:solidFill>
              </a:rPr>
              <a:t>Executes action </a:t>
            </a:r>
            <a:r>
              <a:rPr lang="en-US" sz="3265" i="1" dirty="0">
                <a:solidFill>
                  <a:schemeClr val="tx1"/>
                </a:solidFill>
              </a:rPr>
              <a:t>A</a:t>
            </a:r>
            <a:r>
              <a:rPr lang="en-US" sz="3265" i="1" baseline="-25000" dirty="0">
                <a:solidFill>
                  <a:schemeClr val="tx1"/>
                </a:solidFill>
              </a:rPr>
              <a:t>t</a:t>
            </a:r>
            <a:endParaRPr lang="en-US" sz="3265" dirty="0">
              <a:solidFill>
                <a:schemeClr val="tx1"/>
              </a:solidFill>
            </a:endParaRPr>
          </a:p>
          <a:p>
            <a:r>
              <a:rPr lang="en-US" sz="3595" dirty="0">
                <a:solidFill>
                  <a:schemeClr val="tx1"/>
                </a:solidFill>
              </a:rPr>
              <a:t>The environment:</a:t>
            </a:r>
          </a:p>
          <a:p>
            <a:pPr lvl="1"/>
            <a:r>
              <a:rPr lang="en-US" sz="3265" dirty="0">
                <a:solidFill>
                  <a:schemeClr val="tx1"/>
                </a:solidFill>
              </a:rPr>
              <a:t>Receives action </a:t>
            </a:r>
            <a:r>
              <a:rPr lang="en-US" sz="3265" i="1" dirty="0">
                <a:solidFill>
                  <a:schemeClr val="tx1"/>
                </a:solidFill>
              </a:rPr>
              <a:t>A</a:t>
            </a:r>
            <a:r>
              <a:rPr lang="en-US" sz="3265" i="1" baseline="-25000" dirty="0">
                <a:solidFill>
                  <a:schemeClr val="tx1"/>
                </a:solidFill>
              </a:rPr>
              <a:t>t</a:t>
            </a:r>
            <a:endParaRPr lang="en-US" sz="3265" dirty="0">
              <a:solidFill>
                <a:schemeClr val="tx1"/>
              </a:solidFill>
            </a:endParaRPr>
          </a:p>
          <a:p>
            <a:pPr lvl="1"/>
            <a:r>
              <a:rPr lang="en-US" sz="3265" dirty="0">
                <a:solidFill>
                  <a:schemeClr val="tx1"/>
                </a:solidFill>
              </a:rPr>
              <a:t>Emits observation </a:t>
            </a:r>
            <a:r>
              <a:rPr lang="en-US" sz="3265" i="1" dirty="0">
                <a:solidFill>
                  <a:schemeClr val="tx1"/>
                </a:solidFill>
              </a:rPr>
              <a:t>O</a:t>
            </a:r>
            <a:r>
              <a:rPr lang="en-US" sz="3265" i="1" baseline="-25000" dirty="0">
                <a:solidFill>
                  <a:schemeClr val="tx1"/>
                </a:solidFill>
              </a:rPr>
              <a:t>t+1</a:t>
            </a:r>
            <a:r>
              <a:rPr lang="en-US" sz="3265" dirty="0">
                <a:solidFill>
                  <a:schemeClr val="tx1"/>
                </a:solidFill>
              </a:rPr>
              <a:t> (and reward </a:t>
            </a:r>
            <a:r>
              <a:rPr lang="en-US" sz="3265" i="1" dirty="0">
                <a:solidFill>
                  <a:schemeClr val="tx1"/>
                </a:solidFill>
              </a:rPr>
              <a:t>R</a:t>
            </a:r>
            <a:r>
              <a:rPr lang="en-US" sz="3265" i="1" baseline="-25000" dirty="0">
                <a:solidFill>
                  <a:schemeClr val="tx1"/>
                </a:solidFill>
              </a:rPr>
              <a:t>t+1</a:t>
            </a:r>
            <a:r>
              <a:rPr lang="en-US" sz="3265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3" name="Picture 2" descr="image.9Y6FO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5" y="4533900"/>
            <a:ext cx="12614910" cy="6109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Rewards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838065"/>
            <a:ext cx="21590635" cy="656209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95" dirty="0">
                <a:solidFill>
                  <a:schemeClr val="tx1"/>
                </a:solidFill>
              </a:rPr>
              <a:t>A </a:t>
            </a:r>
            <a:r>
              <a:rPr lang="en-US" sz="3595" b="1" dirty="0">
                <a:solidFill>
                  <a:srgbClr val="0100C8"/>
                </a:solidFill>
              </a:rPr>
              <a:t>reward </a:t>
            </a:r>
            <a:r>
              <a:rPr lang="en-US" sz="3265" i="1" dirty="0">
                <a:sym typeface="+mn-ea"/>
              </a:rPr>
              <a:t>R</a:t>
            </a:r>
            <a:r>
              <a:rPr lang="en-US" sz="3265" i="1" baseline="-25000" dirty="0">
                <a:sym typeface="+mn-ea"/>
              </a:rPr>
              <a:t>t </a:t>
            </a:r>
            <a:r>
              <a:rPr lang="en-US" sz="3265" dirty="0">
                <a:sym typeface="+mn-ea"/>
              </a:rPr>
              <a:t>is a scalar feedback signal</a:t>
            </a:r>
            <a:endParaRPr lang="en-US" sz="3265" i="1" baseline="-25000" dirty="0">
              <a:sym typeface="+mn-ea"/>
            </a:endParaRPr>
          </a:p>
          <a:p>
            <a:r>
              <a:rPr lang="en-US" sz="3265" dirty="0">
                <a:solidFill>
                  <a:schemeClr val="tx1"/>
                </a:solidFill>
              </a:rPr>
              <a:t>Indicates how well agent is doing at step</a:t>
            </a:r>
            <a:r>
              <a:rPr lang="en-US" sz="3265" i="1" dirty="0">
                <a:solidFill>
                  <a:schemeClr val="tx1"/>
                </a:solidFill>
              </a:rPr>
              <a:t> t</a:t>
            </a:r>
            <a:r>
              <a:rPr lang="en-US" sz="3265" dirty="0">
                <a:solidFill>
                  <a:schemeClr val="tx1"/>
                </a:solidFill>
              </a:rPr>
              <a:t> — defines the goal</a:t>
            </a:r>
          </a:p>
          <a:p>
            <a:r>
              <a:rPr lang="en-US" sz="3265" dirty="0">
                <a:solidFill>
                  <a:schemeClr val="tx1"/>
                </a:solidFill>
              </a:rPr>
              <a:t>The agent’s job is to maximize cumulative reward</a:t>
            </a:r>
          </a:p>
          <a:p>
            <a:pPr marL="0" indent="0" algn="ctr">
              <a:buNone/>
            </a:pPr>
            <a:r>
              <a:rPr lang="en-US" sz="3265" i="1" dirty="0">
                <a:solidFill>
                  <a:schemeClr val="tx1"/>
                </a:solidFill>
              </a:rPr>
              <a:t>G</a:t>
            </a:r>
            <a:r>
              <a:rPr lang="en-US" sz="3265" i="1" baseline="-25000" dirty="0">
                <a:solidFill>
                  <a:schemeClr val="tx1"/>
                </a:solidFill>
              </a:rPr>
              <a:t>t</a:t>
            </a:r>
            <a:r>
              <a:rPr lang="en-US" sz="3265" i="1" dirty="0">
                <a:solidFill>
                  <a:schemeClr val="tx1"/>
                </a:solidFill>
              </a:rPr>
              <a:t> = </a:t>
            </a:r>
            <a:r>
              <a:rPr lang="en-US" sz="3265" i="1" dirty="0">
                <a:sym typeface="+mn-ea"/>
              </a:rPr>
              <a:t>R</a:t>
            </a:r>
            <a:r>
              <a:rPr lang="en-US" sz="3265" i="1" baseline="-25000" dirty="0">
                <a:sym typeface="+mn-ea"/>
              </a:rPr>
              <a:t>t+1</a:t>
            </a:r>
            <a:r>
              <a:rPr lang="en-US" sz="3265" i="1" dirty="0">
                <a:solidFill>
                  <a:schemeClr val="tx1"/>
                </a:solidFill>
              </a:rPr>
              <a:t> + </a:t>
            </a:r>
            <a:r>
              <a:rPr lang="en-US" sz="3265" i="1" dirty="0">
                <a:sym typeface="+mn-ea"/>
              </a:rPr>
              <a:t>R</a:t>
            </a:r>
            <a:r>
              <a:rPr lang="en-US" sz="3265" i="1" baseline="-25000" dirty="0">
                <a:sym typeface="+mn-ea"/>
              </a:rPr>
              <a:t>t+2</a:t>
            </a:r>
            <a:r>
              <a:rPr lang="en-US" sz="3265" i="1" dirty="0">
                <a:solidFill>
                  <a:schemeClr val="tx1"/>
                </a:solidFill>
              </a:rPr>
              <a:t> + </a:t>
            </a:r>
            <a:r>
              <a:rPr lang="en-US" sz="3265" i="1" dirty="0">
                <a:sym typeface="+mn-ea"/>
              </a:rPr>
              <a:t>R</a:t>
            </a:r>
            <a:r>
              <a:rPr lang="en-US" sz="3265" i="1" baseline="-25000" dirty="0">
                <a:sym typeface="+mn-ea"/>
              </a:rPr>
              <a:t>t+3</a:t>
            </a:r>
            <a:r>
              <a:rPr lang="en-US" sz="3265" i="1" dirty="0">
                <a:solidFill>
                  <a:schemeClr val="tx1"/>
                </a:solidFill>
              </a:rPr>
              <a:t> + ...</a:t>
            </a:r>
            <a:endParaRPr lang="en-US" sz="3265" dirty="0">
              <a:solidFill>
                <a:schemeClr val="tx1"/>
              </a:solidFill>
            </a:endParaRPr>
          </a:p>
          <a:p>
            <a:r>
              <a:rPr lang="en-US" sz="3265" dirty="0">
                <a:solidFill>
                  <a:schemeClr val="tx1"/>
                </a:solidFill>
              </a:rPr>
              <a:t>We call this the </a:t>
            </a:r>
            <a:r>
              <a:rPr lang="en-US" sz="3265" b="1" dirty="0">
                <a:solidFill>
                  <a:srgbClr val="0100C8"/>
                </a:solidFill>
              </a:rPr>
              <a:t>return</a:t>
            </a:r>
            <a:endParaRPr lang="en-US" sz="3265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265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65" dirty="0">
                <a:solidFill>
                  <a:schemeClr val="tx1"/>
                </a:solidFill>
              </a:rPr>
              <a:t>Reinforcement learning is based on the </a:t>
            </a:r>
            <a:r>
              <a:rPr lang="en-US" sz="3265" b="1" dirty="0">
                <a:solidFill>
                  <a:srgbClr val="0100C8"/>
                </a:solidFill>
              </a:rPr>
              <a:t>reward hypothesis</a:t>
            </a:r>
            <a:r>
              <a:rPr lang="en-US" sz="3265" dirty="0">
                <a:solidFill>
                  <a:schemeClr val="tx1"/>
                </a:solidFill>
              </a:rPr>
              <a:t>:</a:t>
            </a:r>
          </a:p>
          <a:p>
            <a:pPr marL="0" indent="0" algn="ctr">
              <a:buNone/>
            </a:pPr>
            <a:r>
              <a:rPr lang="en-US" sz="3265" i="1" dirty="0">
                <a:solidFill>
                  <a:schemeClr val="tx1"/>
                </a:solidFill>
              </a:rPr>
              <a:t>Any goal can be formalized as the outcome of maximizing a cumulative reward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en-US"/>
              <a:t>Revision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10876899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Values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267200"/>
            <a:ext cx="21590635" cy="754443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We call the expected cumulative reward, from a state s , the </a:t>
            </a:r>
            <a:r>
              <a:rPr lang="en-US" sz="3600" b="1" dirty="0">
                <a:solidFill>
                  <a:srgbClr val="0100C8"/>
                </a:solidFill>
              </a:rPr>
              <a:t>value</a:t>
            </a:r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pPr marL="0" indent="0">
              <a:buNone/>
            </a:pPr>
            <a:endParaRPr lang="en-US" sz="3600" dirty="0"/>
          </a:p>
          <a:p>
            <a:r>
              <a:rPr lang="en-US" sz="3600" dirty="0"/>
              <a:t>The value depends on the actions the agent takes</a:t>
            </a:r>
          </a:p>
          <a:p>
            <a:r>
              <a:rPr lang="en-US" sz="3600" dirty="0"/>
              <a:t>Goal is to </a:t>
            </a:r>
            <a:r>
              <a:rPr lang="en-US" sz="3600" b="1" dirty="0">
                <a:solidFill>
                  <a:srgbClr val="0100C8"/>
                </a:solidFill>
              </a:rPr>
              <a:t>maximize value</a:t>
            </a:r>
            <a:r>
              <a:rPr lang="en-US" sz="3600" dirty="0"/>
              <a:t>, by picking suitable actions</a:t>
            </a:r>
          </a:p>
          <a:p>
            <a:r>
              <a:rPr lang="en-US" sz="3600" dirty="0"/>
              <a:t>Rewards and values define </a:t>
            </a:r>
            <a:r>
              <a:rPr lang="en-US" sz="3600" b="1" dirty="0">
                <a:solidFill>
                  <a:srgbClr val="0100C8"/>
                </a:solidFill>
              </a:rPr>
              <a:t>utility </a:t>
            </a:r>
            <a:r>
              <a:rPr lang="en-US" sz="3600" dirty="0"/>
              <a:t>of states and action (no supervised feedback)</a:t>
            </a:r>
          </a:p>
          <a:p>
            <a:r>
              <a:rPr lang="en-US" sz="3600" dirty="0"/>
              <a:t>Returns and values can be defined recursively</a:t>
            </a:r>
          </a:p>
          <a:p>
            <a:pPr marL="0" indent="0">
              <a:buNone/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38925" y="5097145"/>
            <a:ext cx="9994265" cy="15443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90105" y="10060305"/>
            <a:ext cx="7959090" cy="1565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Maximizing value by taking actions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267200"/>
            <a:ext cx="21590635" cy="754443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Goal: </a:t>
            </a:r>
            <a:r>
              <a:rPr lang="en-US" sz="3600" b="1" dirty="0">
                <a:solidFill>
                  <a:srgbClr val="0100C8"/>
                </a:solidFill>
              </a:rPr>
              <a:t>select actions to </a:t>
            </a:r>
            <a:r>
              <a:rPr lang="en-US" sz="3600" b="1" dirty="0" err="1">
                <a:solidFill>
                  <a:srgbClr val="0100C8"/>
                </a:solidFill>
              </a:rPr>
              <a:t>maximise</a:t>
            </a:r>
            <a:r>
              <a:rPr lang="en-US" sz="3600" b="1" dirty="0">
                <a:solidFill>
                  <a:srgbClr val="0100C8"/>
                </a:solidFill>
              </a:rPr>
              <a:t> value</a:t>
            </a:r>
          </a:p>
          <a:p>
            <a:r>
              <a:rPr lang="en-US" sz="3600" dirty="0"/>
              <a:t>Actions may have long term consequences</a:t>
            </a:r>
          </a:p>
          <a:p>
            <a:r>
              <a:rPr lang="en-US" sz="3600" dirty="0"/>
              <a:t>Reward may be delayed</a:t>
            </a:r>
          </a:p>
          <a:p>
            <a:r>
              <a:rPr lang="en-US" sz="3600" dirty="0"/>
              <a:t>It may be better to sacrifice immediate reward to gain more long-term reward</a:t>
            </a:r>
          </a:p>
          <a:p>
            <a:r>
              <a:rPr lang="en-US" sz="3600" dirty="0"/>
              <a:t>Examples:</a:t>
            </a:r>
          </a:p>
          <a:p>
            <a:pPr lvl="1"/>
            <a:r>
              <a:rPr lang="en-US" sz="3270" dirty="0"/>
              <a:t>Refueling a helicopter (might prevent a crash in several hours)</a:t>
            </a:r>
          </a:p>
          <a:p>
            <a:pPr lvl="1"/>
            <a:r>
              <a:rPr lang="en-US" sz="3270" dirty="0"/>
              <a:t>Defensive moves in a game (may help chances of winning later)</a:t>
            </a:r>
          </a:p>
          <a:p>
            <a:pPr lvl="1"/>
            <a:r>
              <a:rPr lang="en-US" sz="3270" dirty="0"/>
              <a:t>Learning a new skill (can be costly &amp; time-consuming at first)</a:t>
            </a:r>
          </a:p>
          <a:p>
            <a:r>
              <a:rPr lang="en-US" sz="3600" dirty="0"/>
              <a:t>A mapping from states to actions is called a </a:t>
            </a:r>
            <a:r>
              <a:rPr lang="en-US" sz="3600" b="1" dirty="0">
                <a:solidFill>
                  <a:srgbClr val="0100C8"/>
                </a:solidFill>
              </a:rPr>
              <a:t>policy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Action values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5420360"/>
            <a:ext cx="21590635" cy="639127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It is also possible to condition the value on </a:t>
            </a:r>
            <a:r>
              <a:rPr lang="en-US" sz="3600" b="1" dirty="0">
                <a:solidFill>
                  <a:srgbClr val="0100C8"/>
                </a:solidFill>
              </a:rPr>
              <a:t>actions</a:t>
            </a:r>
            <a:r>
              <a:rPr lang="en-US" sz="3600" dirty="0"/>
              <a:t>: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>
              <a:solidFill>
                <a:schemeClr val="tx1"/>
              </a:solidFill>
            </a:endParaRPr>
          </a:p>
          <a:p>
            <a:r>
              <a:rPr lang="en-US" sz="3600" dirty="0">
                <a:solidFill>
                  <a:schemeClr val="tx1"/>
                </a:solidFill>
              </a:rPr>
              <a:t>We will talk in depth about state and action values later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930" y="6571615"/>
            <a:ext cx="11534775" cy="1466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Core concepts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658360"/>
            <a:ext cx="21590635" cy="637095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The reinforcement learning formalism includes</a:t>
            </a:r>
          </a:p>
          <a:p>
            <a:r>
              <a:rPr lang="en-US" sz="3600" b="1" dirty="0">
                <a:solidFill>
                  <a:srgbClr val="0100C8"/>
                </a:solidFill>
              </a:rPr>
              <a:t>Environment </a:t>
            </a:r>
            <a:r>
              <a:rPr lang="en-US" sz="3600" dirty="0"/>
              <a:t>(dynamics of the problem)</a:t>
            </a:r>
          </a:p>
          <a:p>
            <a:r>
              <a:rPr lang="en-US" sz="3600" b="1" dirty="0">
                <a:solidFill>
                  <a:srgbClr val="0100C8"/>
                </a:solidFill>
              </a:rPr>
              <a:t>Reward </a:t>
            </a:r>
            <a:r>
              <a:rPr lang="en-US" sz="3600" dirty="0"/>
              <a:t>signal (specifies the goal)</a:t>
            </a:r>
          </a:p>
          <a:p>
            <a:r>
              <a:rPr lang="en-US" sz="3600" b="1" dirty="0">
                <a:solidFill>
                  <a:srgbClr val="0100C8"/>
                </a:solidFill>
              </a:rPr>
              <a:t>Agent</a:t>
            </a:r>
            <a:r>
              <a:rPr lang="en-US" sz="3600" dirty="0"/>
              <a:t>, containing:</a:t>
            </a:r>
          </a:p>
          <a:p>
            <a:pPr lvl="1"/>
            <a:r>
              <a:rPr lang="en-US" sz="3270" dirty="0"/>
              <a:t>Agent state</a:t>
            </a:r>
          </a:p>
          <a:p>
            <a:pPr lvl="1"/>
            <a:r>
              <a:rPr lang="en-US" sz="3270" dirty="0"/>
              <a:t>Policy</a:t>
            </a:r>
          </a:p>
          <a:p>
            <a:pPr lvl="1"/>
            <a:r>
              <a:rPr lang="en-US" sz="3270" dirty="0"/>
              <a:t>Value function estimate?</a:t>
            </a:r>
          </a:p>
          <a:p>
            <a:pPr lvl="1"/>
            <a:r>
              <a:rPr lang="en-US" sz="3270" dirty="0"/>
              <a:t>Model?</a:t>
            </a:r>
          </a:p>
          <a:p>
            <a:r>
              <a:rPr lang="en-US" sz="3600" dirty="0"/>
              <a:t>We will now go into the agent</a:t>
            </a:r>
            <a:endParaRPr lang="en-US" sz="36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en-US" sz="12500" dirty="0"/>
              <a:t>Inside the Agent</a:t>
            </a:r>
          </a:p>
        </p:txBody>
      </p:sp>
    </p:spTree>
    <p:extLst>
      <p:ext uri="{BB962C8B-B14F-4D97-AF65-F5344CB8AC3E}">
        <p14:creationId xmlns:p14="http://schemas.microsoft.com/office/powerpoint/2010/main" val="13592977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Agent components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658360"/>
            <a:ext cx="10732135" cy="637095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/>
              <a:t>Agent components </a:t>
            </a:r>
          </a:p>
          <a:p>
            <a:r>
              <a:rPr lang="en-US" sz="3600" b="1">
                <a:solidFill>
                  <a:srgbClr val="0100C8"/>
                </a:solidFill>
              </a:rPr>
              <a:t>Agent state</a:t>
            </a:r>
          </a:p>
          <a:p>
            <a:r>
              <a:rPr lang="en-US" sz="3600">
                <a:solidFill>
                  <a:schemeClr val="tx1"/>
                </a:solidFill>
              </a:rPr>
              <a:t>Policy</a:t>
            </a:r>
          </a:p>
          <a:p>
            <a:r>
              <a:rPr lang="en-US" sz="3600">
                <a:solidFill>
                  <a:schemeClr val="tx1"/>
                </a:solidFill>
              </a:rPr>
              <a:t>Value function</a:t>
            </a:r>
          </a:p>
          <a:p>
            <a:r>
              <a:rPr lang="en-US" sz="3600">
                <a:solidFill>
                  <a:schemeClr val="tx1"/>
                </a:solidFill>
              </a:rPr>
              <a:t>Model</a:t>
            </a:r>
          </a:p>
        </p:txBody>
      </p:sp>
      <p:pic>
        <p:nvPicPr>
          <p:cNvPr id="3" name="Picture 2" descr="image.KG25N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75930" y="4266565"/>
            <a:ext cx="14801850" cy="695325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Environment state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 Placeholder 5"/>
          <p:cNvSpPr>
            <a:spLocks noGrp="1"/>
          </p:cNvSpPr>
          <p:nvPr/>
        </p:nvSpPr>
        <p:spPr>
          <a:xfrm>
            <a:off x="13851255" y="5962650"/>
            <a:ext cx="10057765" cy="4040505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95" dirty="0">
                <a:solidFill>
                  <a:schemeClr val="tx1"/>
                </a:solidFill>
              </a:rPr>
              <a:t>The </a:t>
            </a:r>
            <a:r>
              <a:rPr lang="en-US" sz="3595" b="1" dirty="0">
                <a:solidFill>
                  <a:srgbClr val="0100C8"/>
                </a:solidFill>
              </a:rPr>
              <a:t>environment state</a:t>
            </a:r>
            <a:r>
              <a:rPr lang="en-US" sz="3595" dirty="0">
                <a:solidFill>
                  <a:schemeClr val="tx1"/>
                </a:solidFill>
              </a:rPr>
              <a:t> is the environment’s internal state</a:t>
            </a:r>
          </a:p>
          <a:p>
            <a:r>
              <a:rPr lang="en-US" sz="3595" dirty="0">
                <a:solidFill>
                  <a:schemeClr val="tx1"/>
                </a:solidFill>
              </a:rPr>
              <a:t>It is usually invisible to the agent</a:t>
            </a:r>
          </a:p>
          <a:p>
            <a:r>
              <a:rPr lang="en-US" sz="3595" dirty="0">
                <a:solidFill>
                  <a:schemeClr val="tx1"/>
                </a:solidFill>
              </a:rPr>
              <a:t>Even if it is visible, it may contain lots of irrelevant information</a:t>
            </a:r>
          </a:p>
        </p:txBody>
      </p:sp>
      <p:pic>
        <p:nvPicPr>
          <p:cNvPr id="5" name="Picture 4" descr="image.9Y6FO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5" y="4533900"/>
            <a:ext cx="12614910" cy="6109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Agent state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 Placeholder 5"/>
          <p:cNvSpPr>
            <a:spLocks noGrp="1"/>
          </p:cNvSpPr>
          <p:nvPr/>
        </p:nvSpPr>
        <p:spPr>
          <a:xfrm>
            <a:off x="1287145" y="4837430"/>
            <a:ext cx="21591270" cy="4040505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95" dirty="0"/>
              <a:t>The </a:t>
            </a:r>
            <a:r>
              <a:rPr lang="en-US" sz="3595" b="1" dirty="0">
                <a:solidFill>
                  <a:srgbClr val="0100C8"/>
                </a:solidFill>
              </a:rPr>
              <a:t>history </a:t>
            </a:r>
            <a:r>
              <a:rPr lang="en-US" sz="3595" dirty="0"/>
              <a:t>is the full sequence of observations, actions, rewards</a:t>
            </a:r>
          </a:p>
          <a:p>
            <a:endParaRPr lang="en-US" sz="3595" dirty="0"/>
          </a:p>
          <a:p>
            <a:endParaRPr lang="en-US" sz="3595" dirty="0"/>
          </a:p>
          <a:p>
            <a:r>
              <a:rPr lang="en-US" sz="3595" dirty="0"/>
              <a:t>For instance, the sensorimotor stream of a robot</a:t>
            </a:r>
          </a:p>
          <a:p>
            <a:r>
              <a:rPr lang="en-US" sz="3595" dirty="0"/>
              <a:t>This history is used to construct the </a:t>
            </a:r>
            <a:r>
              <a:rPr lang="en-US" sz="3595" b="1" dirty="0">
                <a:solidFill>
                  <a:srgbClr val="0100C8"/>
                </a:solidFill>
              </a:rPr>
              <a:t>agent state</a:t>
            </a:r>
            <a:r>
              <a:rPr lang="en-US" sz="3595" dirty="0"/>
              <a:t> </a:t>
            </a:r>
            <a:r>
              <a:rPr lang="en-US" sz="3595" i="1" dirty="0"/>
              <a:t>S</a:t>
            </a:r>
            <a:r>
              <a:rPr lang="en-US" sz="3595" i="1" baseline="-25000" dirty="0"/>
              <a:t>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7005" y="5849620"/>
            <a:ext cx="8810625" cy="7397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Fully Observable Environments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Placeholder 5"/>
          <p:cNvSpPr>
            <a:spLocks noGrp="1"/>
          </p:cNvSpPr>
          <p:nvPr/>
        </p:nvSpPr>
        <p:spPr>
          <a:xfrm>
            <a:off x="13295630" y="5962650"/>
            <a:ext cx="10613390" cy="404050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95" b="1" dirty="0">
                <a:solidFill>
                  <a:srgbClr val="0100C8"/>
                </a:solidFill>
              </a:rPr>
              <a:t>Full observability</a:t>
            </a:r>
          </a:p>
          <a:p>
            <a:pPr marL="0" indent="0">
              <a:buNone/>
            </a:pPr>
            <a:endParaRPr lang="en-US" sz="3595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595" dirty="0"/>
              <a:t>Suppose the agent sees the full environment state</a:t>
            </a:r>
          </a:p>
          <a:p>
            <a:r>
              <a:rPr lang="en-US" sz="3595" dirty="0"/>
              <a:t>observation = environment state</a:t>
            </a:r>
          </a:p>
          <a:p>
            <a:r>
              <a:rPr lang="en-US" sz="3595" dirty="0"/>
              <a:t>The agent state could just be this observation:</a:t>
            </a:r>
          </a:p>
          <a:p>
            <a:pPr marL="0" indent="0" algn="ctr">
              <a:buNone/>
            </a:pPr>
            <a:r>
              <a:rPr lang="en-US" sz="3595" i="1" dirty="0"/>
              <a:t>S</a:t>
            </a:r>
            <a:r>
              <a:rPr lang="en-US" sz="3595" i="1" baseline="-25000" dirty="0"/>
              <a:t>t</a:t>
            </a:r>
            <a:r>
              <a:rPr lang="en-US" sz="3595" dirty="0"/>
              <a:t> = </a:t>
            </a:r>
            <a:r>
              <a:rPr lang="en-US" sz="3595" i="1" dirty="0" err="1"/>
              <a:t>O</a:t>
            </a:r>
            <a:r>
              <a:rPr lang="en-US" sz="3595" i="1" baseline="-25000" dirty="0" err="1"/>
              <a:t>t</a:t>
            </a:r>
            <a:r>
              <a:rPr lang="en-US" sz="3595" dirty="0"/>
              <a:t> = environment state</a:t>
            </a:r>
          </a:p>
        </p:txBody>
      </p:sp>
      <p:pic>
        <p:nvPicPr>
          <p:cNvPr id="6" name="Picture 5" descr="image.9Y6FO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5" y="4533900"/>
            <a:ext cx="12614910" cy="61093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Markov Decision Processes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 Placeholder 5"/>
          <p:cNvSpPr>
            <a:spLocks noGrp="1"/>
          </p:cNvSpPr>
          <p:nvPr/>
        </p:nvSpPr>
        <p:spPr>
          <a:xfrm>
            <a:off x="1287145" y="4265930"/>
            <a:ext cx="21591270" cy="735076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595" b="1" dirty="0">
                <a:solidFill>
                  <a:srgbClr val="0100C8"/>
                </a:solidFill>
              </a:rPr>
              <a:t>Markov decision processes</a:t>
            </a:r>
            <a:r>
              <a:rPr lang="en-US" sz="3595" dirty="0"/>
              <a:t> (MDPs) are a useful mathematical framework</a:t>
            </a:r>
          </a:p>
          <a:p>
            <a:pPr marL="0" indent="0">
              <a:buNone/>
            </a:pPr>
            <a:endParaRPr lang="en-US" sz="3595" dirty="0"/>
          </a:p>
          <a:p>
            <a:pPr marL="0" indent="0">
              <a:buNone/>
            </a:pPr>
            <a:r>
              <a:rPr lang="en-US" sz="3595" b="1" dirty="0">
                <a:solidFill>
                  <a:srgbClr val="0100C8"/>
                </a:solidFill>
              </a:rPr>
              <a:t>Definition</a:t>
            </a:r>
            <a:r>
              <a:rPr lang="en-US" sz="3595" dirty="0"/>
              <a:t>: A decision process is Markov if:</a:t>
            </a:r>
          </a:p>
          <a:p>
            <a:endParaRPr lang="en-US" sz="3595" dirty="0"/>
          </a:p>
          <a:p>
            <a:r>
              <a:rPr lang="en-US" sz="3595" dirty="0"/>
              <a:t>This means that the state contains all we need to know from the history</a:t>
            </a:r>
          </a:p>
          <a:p>
            <a:r>
              <a:rPr lang="en-US" sz="3595" dirty="0"/>
              <a:t>Doesn’t mean it contains everything, just that adding more history doesn’t help</a:t>
            </a:r>
          </a:p>
          <a:p>
            <a:pPr lvl="1"/>
            <a:r>
              <a:rPr lang="en-US" sz="3265" dirty="0"/>
              <a:t>Once the state is known, the history may be thrown away</a:t>
            </a:r>
          </a:p>
          <a:p>
            <a:pPr lvl="1"/>
            <a:endParaRPr lang="en-US" sz="3265" dirty="0"/>
          </a:p>
          <a:p>
            <a:pPr lvl="0"/>
            <a:r>
              <a:rPr lang="en-US" sz="3590" dirty="0"/>
              <a:t>Typically, the agent state </a:t>
            </a:r>
            <a:r>
              <a:rPr lang="en-US" sz="3590" i="1" dirty="0"/>
              <a:t>S</a:t>
            </a:r>
            <a:r>
              <a:rPr lang="en-US" sz="3590" i="1" baseline="-25000" dirty="0"/>
              <a:t>t</a:t>
            </a:r>
            <a:r>
              <a:rPr lang="en-US" sz="3590" dirty="0"/>
              <a:t> is some compression of </a:t>
            </a:r>
            <a:r>
              <a:rPr lang="en-US" sz="3590" i="1" dirty="0" err="1"/>
              <a:t>H</a:t>
            </a:r>
            <a:r>
              <a:rPr lang="en-US" sz="3590" i="1" baseline="-25000" dirty="0" err="1"/>
              <a:t>t</a:t>
            </a:r>
            <a:endParaRPr lang="en-US" sz="3590" i="1" baseline="-25000" dirty="0"/>
          </a:p>
          <a:p>
            <a:pPr lvl="0"/>
            <a:r>
              <a:rPr lang="en-US" sz="3590" dirty="0"/>
              <a:t>Note: we use </a:t>
            </a:r>
            <a:r>
              <a:rPr lang="en-US" sz="3590" i="1" dirty="0"/>
              <a:t>S</a:t>
            </a:r>
            <a:r>
              <a:rPr lang="en-US" sz="3590" i="1" baseline="-25000" dirty="0"/>
              <a:t>t</a:t>
            </a:r>
            <a:r>
              <a:rPr lang="en-US" sz="3590" dirty="0"/>
              <a:t> to denote the </a:t>
            </a:r>
            <a:r>
              <a:rPr lang="en-US" sz="3590" b="1" dirty="0">
                <a:solidFill>
                  <a:srgbClr val="0100C8"/>
                </a:solidFill>
              </a:rPr>
              <a:t>agent state</a:t>
            </a:r>
            <a:r>
              <a:rPr lang="en-US" sz="3590" dirty="0"/>
              <a:t>, not the </a:t>
            </a:r>
            <a:r>
              <a:rPr lang="en-US" sz="3590" b="1" dirty="0">
                <a:solidFill>
                  <a:srgbClr val="0100C8"/>
                </a:solidFill>
              </a:rPr>
              <a:t>environment state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48315" y="5601970"/>
            <a:ext cx="8289290" cy="824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3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1287145" y="2592071"/>
            <a:ext cx="21590635" cy="1298694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altLang="en-US" dirty="0"/>
              <a:t>Anomaly Detection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1"/>
          <p:cNvSpPr txBox="1"/>
          <p:nvPr/>
        </p:nvSpPr>
        <p:spPr>
          <a:xfrm>
            <a:off x="1315086" y="4236270"/>
            <a:ext cx="21562694" cy="793228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anchorCtr="0" forceAA="0">
            <a:noAutofit/>
          </a:bodyPr>
          <a:lstStyle/>
          <a:p>
            <a:pPr marL="571500" indent="-571500" defTabSz="2438400" hangingPunct="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Anomaly detection is the problem of modeling a</a:t>
            </a:r>
            <a:r>
              <a:rPr kumimoji="0" lang="en-US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 dataset of normal events and raising an alarm when an unusual event occurs in the future.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Normal events are assumed to be concentrated</a:t>
            </a:r>
            <a:endParaRPr kumimoji="0" lang="en-US" altLang="en-US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sym typeface="Helvetica Neue"/>
            </a:endParaRP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US" altLang="en-US" baseline="0" dirty="0">
                <a:solidFill>
                  <a:srgbClr val="000000"/>
                </a:solidFill>
                <a:latin typeface="Helvetica Neue"/>
                <a:sym typeface="Helvetica Neue"/>
              </a:rPr>
              <a:t>Outlier</a:t>
            </a:r>
            <a:r>
              <a:rPr lang="en-US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 detection: outliers exist in the training set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Novelty</a:t>
            </a:r>
            <a:r>
              <a:rPr kumimoji="0" lang="en-US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 detection: no outliers in the training set</a:t>
            </a:r>
          </a:p>
          <a:p>
            <a:pPr marL="571500" indent="-571500" defTabSz="2438400" hangingPunct="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Approaches: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Density estimation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One-class</a:t>
            </a:r>
            <a:r>
              <a:rPr kumimoji="0" lang="en-US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 classification using discriminative models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US" altLang="en-US" baseline="0" dirty="0">
                <a:solidFill>
                  <a:srgbClr val="000000"/>
                </a:solidFill>
                <a:latin typeface="Helvetica Neue"/>
                <a:sym typeface="Helvetica Neue"/>
              </a:rPr>
              <a:t>Autoencoders</a:t>
            </a:r>
          </a:p>
          <a:p>
            <a:pPr marL="571500" indent="-571500" defTabSz="2438400" hangingPunct="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Density estimation: Parametric and Non-parametric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Build a model of the probability of points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Use a threshold (</a:t>
            </a:r>
            <a:r>
              <a:rPr lang="el-GR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ε)</a:t>
            </a:r>
            <a:r>
              <a:rPr lang="en-GB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 on the probability to classify an anomaly (unlikely point) from a normal point</a:t>
            </a:r>
            <a:endParaRPr kumimoji="0" lang="en-US" altLang="en-US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sym typeface="Helvetica Neue"/>
            </a:endParaRP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US" altLang="en-US" baseline="0" dirty="0">
                <a:solidFill>
                  <a:srgbClr val="000000"/>
                </a:solidFill>
                <a:latin typeface="Helvetica Neue"/>
                <a:sym typeface="Helvetica Neue"/>
              </a:rPr>
              <a:t>Parametric:</a:t>
            </a:r>
            <a:r>
              <a:rPr lang="en-US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 fit a Gaussian (</a:t>
            </a:r>
            <a:r>
              <a:rPr kumimoji="0" lang="en-US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Parameters:</a:t>
            </a:r>
            <a:r>
              <a:rPr kumimoji="0" lang="en-US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 mean and variance)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Non-parametric: kernel density estimation</a:t>
            </a:r>
            <a:endParaRPr kumimoji="0" lang="en-US" alt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sym typeface="Helvetica Neu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Partially Observable Environments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 Placeholder 5"/>
          <p:cNvSpPr>
            <a:spLocks noGrp="1"/>
          </p:cNvSpPr>
          <p:nvPr/>
        </p:nvSpPr>
        <p:spPr>
          <a:xfrm>
            <a:off x="1287145" y="4706620"/>
            <a:ext cx="21591270" cy="691007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b="1" dirty="0">
                <a:solidFill>
                  <a:srgbClr val="0100C8"/>
                </a:solidFill>
              </a:rPr>
              <a:t>Partial observability: </a:t>
            </a:r>
            <a:r>
              <a:rPr lang="en-US" sz="4000" dirty="0">
                <a:solidFill>
                  <a:schemeClr val="tx1"/>
                </a:solidFill>
              </a:rPr>
              <a:t>The observations are not Markovian</a:t>
            </a:r>
          </a:p>
          <a:p>
            <a:pPr lvl="1"/>
            <a:r>
              <a:rPr lang="en-US" sz="3600" dirty="0">
                <a:solidFill>
                  <a:schemeClr val="tx1"/>
                </a:solidFill>
              </a:rPr>
              <a:t>A robot with camera vision isn’t told its absolute location</a:t>
            </a:r>
          </a:p>
          <a:p>
            <a:pPr lvl="1"/>
            <a:r>
              <a:rPr lang="en-US" sz="3600" dirty="0">
                <a:solidFill>
                  <a:schemeClr val="tx1"/>
                </a:solidFill>
              </a:rPr>
              <a:t>A poker playing agent only observes public cards</a:t>
            </a:r>
          </a:p>
          <a:p>
            <a:r>
              <a:rPr lang="en-US" sz="4000" dirty="0">
                <a:solidFill>
                  <a:schemeClr val="tx1"/>
                </a:solidFill>
              </a:rPr>
              <a:t>Now using the observation as state would not be Markovian</a:t>
            </a:r>
          </a:p>
          <a:p>
            <a:r>
              <a:rPr lang="en-US" sz="4000" dirty="0">
                <a:solidFill>
                  <a:schemeClr val="tx1"/>
                </a:solidFill>
              </a:rPr>
              <a:t>This is called a </a:t>
            </a:r>
            <a:r>
              <a:rPr lang="en-US" sz="4000" b="1" dirty="0">
                <a:solidFill>
                  <a:srgbClr val="0100C8"/>
                </a:solidFill>
              </a:rPr>
              <a:t>partially observable Markov decision process</a:t>
            </a:r>
            <a:r>
              <a:rPr lang="en-US" sz="4000" dirty="0">
                <a:solidFill>
                  <a:schemeClr val="tx1"/>
                </a:solidFill>
              </a:rPr>
              <a:t> (POMDP)</a:t>
            </a:r>
          </a:p>
          <a:p>
            <a:r>
              <a:rPr lang="en-US" sz="4000" dirty="0">
                <a:solidFill>
                  <a:schemeClr val="tx1"/>
                </a:solidFill>
              </a:rPr>
              <a:t>The </a:t>
            </a:r>
            <a:r>
              <a:rPr lang="en-US" sz="4000" b="1" dirty="0">
                <a:solidFill>
                  <a:srgbClr val="0100C8"/>
                </a:solidFill>
              </a:rPr>
              <a:t>environment state</a:t>
            </a:r>
            <a:r>
              <a:rPr lang="en-US" sz="4000" dirty="0">
                <a:solidFill>
                  <a:schemeClr val="tx1"/>
                </a:solidFill>
              </a:rPr>
              <a:t> can still be Markov, but the agent does not know it</a:t>
            </a:r>
          </a:p>
          <a:p>
            <a:r>
              <a:rPr lang="en-US" sz="4000" dirty="0">
                <a:solidFill>
                  <a:schemeClr val="tx1"/>
                </a:solidFill>
              </a:rPr>
              <a:t>We might still be able to construct a Markov agent state</a:t>
            </a:r>
            <a:r>
              <a:rPr lang="en-US" sz="3595" dirty="0">
                <a:solidFill>
                  <a:schemeClr val="tx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Agent State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Placeholder 5"/>
          <p:cNvSpPr>
            <a:spLocks noGrp="1"/>
          </p:cNvSpPr>
          <p:nvPr/>
        </p:nvSpPr>
        <p:spPr>
          <a:xfrm>
            <a:off x="13295630" y="3924300"/>
            <a:ext cx="10613390" cy="7355205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595" dirty="0">
                <a:solidFill>
                  <a:schemeClr val="tx1"/>
                </a:solidFill>
              </a:rPr>
              <a:t>The agent’s actions depend on its state</a:t>
            </a:r>
          </a:p>
          <a:p>
            <a:r>
              <a:rPr lang="en-US" sz="3595" dirty="0">
                <a:solidFill>
                  <a:schemeClr val="tx1"/>
                </a:solidFill>
              </a:rPr>
              <a:t>The </a:t>
            </a:r>
            <a:r>
              <a:rPr lang="en-US" sz="3595" b="1" dirty="0">
                <a:solidFill>
                  <a:srgbClr val="0100C8"/>
                </a:solidFill>
              </a:rPr>
              <a:t>agent state</a:t>
            </a:r>
            <a:r>
              <a:rPr lang="en-US" sz="3595" dirty="0">
                <a:solidFill>
                  <a:schemeClr val="tx1"/>
                </a:solidFill>
              </a:rPr>
              <a:t> is a function of the history</a:t>
            </a:r>
          </a:p>
          <a:p>
            <a:r>
              <a:rPr lang="en-US" sz="3595" dirty="0">
                <a:solidFill>
                  <a:schemeClr val="tx1"/>
                </a:solidFill>
              </a:rPr>
              <a:t>For instance, </a:t>
            </a:r>
            <a:r>
              <a:rPr lang="en-US" sz="3595" i="1" dirty="0">
                <a:solidFill>
                  <a:schemeClr val="tx1"/>
                </a:solidFill>
              </a:rPr>
              <a:t>S</a:t>
            </a:r>
            <a:r>
              <a:rPr lang="en-US" sz="3595" i="1" baseline="-25000" dirty="0">
                <a:solidFill>
                  <a:schemeClr val="tx1"/>
                </a:solidFill>
              </a:rPr>
              <a:t>t</a:t>
            </a:r>
            <a:r>
              <a:rPr lang="en-US" sz="3595" i="1" dirty="0">
                <a:solidFill>
                  <a:schemeClr val="tx1"/>
                </a:solidFill>
              </a:rPr>
              <a:t> = </a:t>
            </a:r>
            <a:r>
              <a:rPr lang="en-US" sz="3595" i="1" dirty="0" err="1">
                <a:solidFill>
                  <a:schemeClr val="tx1"/>
                </a:solidFill>
              </a:rPr>
              <a:t>O</a:t>
            </a:r>
            <a:r>
              <a:rPr lang="en-US" sz="3595" i="1" baseline="-25000" dirty="0" err="1">
                <a:solidFill>
                  <a:schemeClr val="tx1"/>
                </a:solidFill>
              </a:rPr>
              <a:t>t</a:t>
            </a:r>
            <a:endParaRPr lang="en-US" sz="3595" dirty="0">
              <a:solidFill>
                <a:schemeClr val="tx1"/>
              </a:solidFill>
            </a:endParaRPr>
          </a:p>
          <a:p>
            <a:r>
              <a:rPr lang="en-US" sz="3595" dirty="0">
                <a:solidFill>
                  <a:schemeClr val="tx1"/>
                </a:solidFill>
              </a:rPr>
              <a:t>More generally:</a:t>
            </a:r>
          </a:p>
          <a:p>
            <a:endParaRPr lang="en-US" sz="3595" dirty="0">
              <a:solidFill>
                <a:schemeClr val="tx1"/>
              </a:solidFill>
            </a:endParaRPr>
          </a:p>
          <a:p>
            <a:pPr marL="0" indent="0">
              <a:buNone/>
            </a:pPr>
            <a:endParaRPr lang="en-US" sz="3595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595" dirty="0">
                <a:solidFill>
                  <a:schemeClr val="tx1"/>
                </a:solidFill>
              </a:rPr>
              <a:t>	where </a:t>
            </a:r>
            <a:r>
              <a:rPr lang="en-US" sz="3595" i="1" dirty="0">
                <a:solidFill>
                  <a:schemeClr val="tx1"/>
                </a:solidFill>
              </a:rPr>
              <a:t>u</a:t>
            </a:r>
            <a:r>
              <a:rPr lang="en-US" sz="3595" dirty="0">
                <a:solidFill>
                  <a:schemeClr val="tx1"/>
                </a:solidFill>
              </a:rPr>
              <a:t> is a ‘state update function’</a:t>
            </a:r>
          </a:p>
          <a:p>
            <a:r>
              <a:rPr lang="en-US" sz="3595" dirty="0">
                <a:solidFill>
                  <a:schemeClr val="tx1"/>
                </a:solidFill>
              </a:rPr>
              <a:t>The agent state is often </a:t>
            </a:r>
            <a:r>
              <a:rPr lang="en-US" sz="3595" b="1" dirty="0">
                <a:solidFill>
                  <a:srgbClr val="0100C8"/>
                </a:solidFill>
              </a:rPr>
              <a:t>much </a:t>
            </a:r>
            <a:r>
              <a:rPr lang="en-US" sz="3595" dirty="0">
                <a:solidFill>
                  <a:schemeClr val="tx1"/>
                </a:solidFill>
              </a:rPr>
              <a:t>smaller than the environment state</a:t>
            </a:r>
          </a:p>
        </p:txBody>
      </p:sp>
      <p:pic>
        <p:nvPicPr>
          <p:cNvPr id="6" name="Picture 5" descr="image.9Y6FO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1485" y="4533900"/>
            <a:ext cx="12614910" cy="6109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6815" y="6788150"/>
            <a:ext cx="6891020" cy="7848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.C0Y6N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6935"/>
            <a:ext cx="11956415" cy="896747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Agent State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Placeholder 5"/>
          <p:cNvSpPr>
            <a:spLocks noGrp="1"/>
          </p:cNvSpPr>
          <p:nvPr/>
        </p:nvSpPr>
        <p:spPr>
          <a:xfrm>
            <a:off x="11979910" y="5399405"/>
            <a:ext cx="10970260" cy="88900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595">
                <a:solidFill>
                  <a:schemeClr val="tx1"/>
                </a:solidFill>
              </a:rPr>
              <a:t>The full environment state of a maze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.DZJGO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9856"/>
            <a:ext cx="11963400" cy="897255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Agent State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Placeholder 5"/>
          <p:cNvSpPr>
            <a:spLocks noGrp="1"/>
          </p:cNvSpPr>
          <p:nvPr/>
        </p:nvSpPr>
        <p:spPr>
          <a:xfrm>
            <a:off x="11979910" y="5399405"/>
            <a:ext cx="10970260" cy="88900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595">
                <a:solidFill>
                  <a:schemeClr val="tx1"/>
                </a:solidFill>
              </a:rPr>
              <a:t>A potential observation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age.8SM9N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9856"/>
            <a:ext cx="11963400" cy="897255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Agent State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Placeholder 5"/>
          <p:cNvSpPr>
            <a:spLocks noGrp="1"/>
          </p:cNvSpPr>
          <p:nvPr/>
        </p:nvSpPr>
        <p:spPr>
          <a:xfrm>
            <a:off x="11979910" y="5399405"/>
            <a:ext cx="10970260" cy="88900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595">
                <a:solidFill>
                  <a:schemeClr val="tx1"/>
                </a:solidFill>
              </a:rPr>
              <a:t>An observation at a different location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.H3M4N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9856"/>
            <a:ext cx="11963400" cy="897255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Agent State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Placeholder 5"/>
          <p:cNvSpPr>
            <a:spLocks noGrp="1"/>
          </p:cNvSpPr>
          <p:nvPr/>
        </p:nvSpPr>
        <p:spPr>
          <a:xfrm>
            <a:off x="11979910" y="5399405"/>
            <a:ext cx="10970260" cy="88900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595">
                <a:solidFill>
                  <a:schemeClr val="tx1"/>
                </a:solidFill>
              </a:rPr>
              <a:t>The two observations are indistinguishable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image.H3M4N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19856"/>
            <a:ext cx="11963400" cy="8972550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Agent State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Placeholder 5"/>
          <p:cNvSpPr>
            <a:spLocks noGrp="1"/>
          </p:cNvSpPr>
          <p:nvPr/>
        </p:nvSpPr>
        <p:spPr>
          <a:xfrm>
            <a:off x="10363200" y="4266565"/>
            <a:ext cx="12587287" cy="7544435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595" dirty="0">
                <a:solidFill>
                  <a:schemeClr val="tx1"/>
                </a:solidFill>
              </a:rPr>
              <a:t>These two states are not Markov</a:t>
            </a:r>
          </a:p>
          <a:p>
            <a:pPr marL="0" indent="0" algn="ctr">
              <a:buNone/>
            </a:pPr>
            <a:endParaRPr lang="en-US" sz="3595" dirty="0">
              <a:solidFill>
                <a:schemeClr val="tx1"/>
              </a:solidFill>
            </a:endParaRPr>
          </a:p>
          <a:p>
            <a:pPr marL="0" indent="0" algn="ctr">
              <a:buNone/>
            </a:pPr>
            <a:r>
              <a:rPr lang="en-US" sz="3595" dirty="0">
                <a:solidFill>
                  <a:srgbClr val="0100C8"/>
                </a:solidFill>
              </a:rPr>
              <a:t>How could you construct a Markov agent state in this maze (for any reward signal)?</a:t>
            </a:r>
          </a:p>
          <a:p>
            <a:pPr marL="0" indent="0" algn="ctr">
              <a:buNone/>
            </a:pPr>
            <a:endParaRPr lang="en-US" sz="3595" dirty="0"/>
          </a:p>
          <a:p>
            <a:pPr marL="0" indent="0" algn="ctr">
              <a:buNone/>
            </a:pPr>
            <a:r>
              <a:rPr lang="en-US" sz="3595" dirty="0">
                <a:solidFill>
                  <a:srgbClr val="0100C8"/>
                </a:solidFill>
              </a:rPr>
              <a:t>What if we take the previous observation into account?</a:t>
            </a:r>
          </a:p>
          <a:p>
            <a:pPr marL="0" indent="0" algn="ctr">
              <a:buNone/>
            </a:pPr>
            <a:endParaRPr lang="en-US" sz="3595" dirty="0">
              <a:solidFill>
                <a:srgbClr val="0100C8"/>
              </a:solidFill>
            </a:endParaRPr>
          </a:p>
          <a:p>
            <a:pPr marL="0" indent="0" algn="ctr">
              <a:buNone/>
            </a:pPr>
            <a:r>
              <a:rPr lang="en-US" sz="3595" dirty="0">
                <a:solidFill>
                  <a:srgbClr val="0100C8"/>
                </a:solidFill>
              </a:rPr>
              <a:t>Depends on policy and state transitions (whether they are probabilistic).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Partially Observable Environments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Text Placeholder 5"/>
          <p:cNvSpPr>
            <a:spLocks noGrp="1"/>
          </p:cNvSpPr>
          <p:nvPr/>
        </p:nvSpPr>
        <p:spPr>
          <a:xfrm>
            <a:off x="1287145" y="4706620"/>
            <a:ext cx="21591270" cy="691007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/>
              <a:t>To deal with partial observability, agent can construct suitable state representations</a:t>
            </a:r>
          </a:p>
          <a:p>
            <a:r>
              <a:rPr lang="en-US" sz="4000"/>
              <a:t>Examples of agent states:</a:t>
            </a:r>
          </a:p>
          <a:p>
            <a:pPr lvl="1"/>
            <a:r>
              <a:rPr lang="en-US" sz="3635"/>
              <a:t>Last observation: </a:t>
            </a:r>
            <a:r>
              <a:rPr lang="en-US" sz="3635" i="1"/>
              <a:t>S</a:t>
            </a:r>
            <a:r>
              <a:rPr lang="en-US" sz="3635" i="1" baseline="-25000"/>
              <a:t>t</a:t>
            </a:r>
            <a:r>
              <a:rPr lang="en-US" sz="3635" i="1"/>
              <a:t> = O</a:t>
            </a:r>
            <a:r>
              <a:rPr lang="en-US" sz="3635" i="1" baseline="-25000"/>
              <a:t>t</a:t>
            </a:r>
            <a:r>
              <a:rPr lang="en-US" sz="3635"/>
              <a:t> (might not be enough)</a:t>
            </a:r>
          </a:p>
          <a:p>
            <a:pPr lvl="1"/>
            <a:r>
              <a:rPr lang="en-US" sz="3635"/>
              <a:t>Complete history: </a:t>
            </a:r>
            <a:r>
              <a:rPr lang="en-US" sz="3635" i="1"/>
              <a:t>S</a:t>
            </a:r>
            <a:r>
              <a:rPr lang="en-US" sz="3635" i="1" baseline="-25000"/>
              <a:t>t</a:t>
            </a:r>
            <a:r>
              <a:rPr lang="en-US" sz="3635" i="1"/>
              <a:t> = H</a:t>
            </a:r>
            <a:r>
              <a:rPr lang="en-US" sz="3635" i="1" baseline="-25000"/>
              <a:t>t</a:t>
            </a:r>
            <a:r>
              <a:rPr lang="en-US" sz="3635"/>
              <a:t> (might be too large)</a:t>
            </a:r>
          </a:p>
          <a:p>
            <a:pPr lvl="1"/>
            <a:r>
              <a:rPr lang="en-US" sz="3635"/>
              <a:t>A generic update: </a:t>
            </a:r>
            <a:r>
              <a:rPr lang="en-US" sz="3635" i="1"/>
              <a:t>S</a:t>
            </a:r>
            <a:r>
              <a:rPr lang="en-US" sz="3635" i="1" baseline="-25000"/>
              <a:t>t</a:t>
            </a:r>
            <a:r>
              <a:rPr lang="en-US" sz="3635" i="1"/>
              <a:t> = u(S</a:t>
            </a:r>
            <a:r>
              <a:rPr lang="en-US" sz="3635" i="1" baseline="-25000"/>
              <a:t>t−1</a:t>
            </a:r>
            <a:r>
              <a:rPr lang="en-US" sz="3635" i="1"/>
              <a:t>, A</a:t>
            </a:r>
            <a:r>
              <a:rPr lang="en-US" sz="3635" i="1" baseline="-25000"/>
              <a:t>t−1</a:t>
            </a:r>
            <a:r>
              <a:rPr lang="en-US" sz="3635" i="1"/>
              <a:t>, R</a:t>
            </a:r>
            <a:r>
              <a:rPr lang="en-US" sz="3635" i="1" baseline="-25000"/>
              <a:t>t</a:t>
            </a:r>
            <a:r>
              <a:rPr lang="en-US" sz="3635" i="1"/>
              <a:t>, O</a:t>
            </a:r>
            <a:r>
              <a:rPr lang="en-US" sz="3635" i="1" baseline="-25000"/>
              <a:t>t</a:t>
            </a:r>
            <a:r>
              <a:rPr lang="en-US" sz="3635" i="1"/>
              <a:t>)</a:t>
            </a:r>
            <a:r>
              <a:rPr lang="en-US" sz="3635"/>
              <a:t> (but how to pick/learn </a:t>
            </a:r>
            <a:r>
              <a:rPr lang="en-US" sz="3635" i="1"/>
              <a:t>u</a:t>
            </a:r>
            <a:r>
              <a:rPr lang="en-US" sz="3635"/>
              <a:t> ?)</a:t>
            </a:r>
          </a:p>
          <a:p>
            <a:r>
              <a:rPr lang="en-US" sz="4000"/>
              <a:t>Constructing a fully Markovian agent state is often not feasible</a:t>
            </a:r>
          </a:p>
          <a:p>
            <a:r>
              <a:rPr lang="en-US" sz="4000"/>
              <a:t>More importantly, the state should allow good policies and value predictions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Agent components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658360"/>
            <a:ext cx="10732135" cy="637095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/>
              <a:t>Agent components </a:t>
            </a:r>
          </a:p>
          <a:p>
            <a:r>
              <a:rPr lang="en-US" sz="3600">
                <a:solidFill>
                  <a:schemeClr val="tx1"/>
                </a:solidFill>
              </a:rPr>
              <a:t>Agent state</a:t>
            </a:r>
            <a:endParaRPr lang="en-US" sz="3600" b="1">
              <a:solidFill>
                <a:srgbClr val="0100C8"/>
              </a:solidFill>
            </a:endParaRPr>
          </a:p>
          <a:p>
            <a:r>
              <a:rPr lang="en-US" sz="3600" b="1">
                <a:solidFill>
                  <a:srgbClr val="0100C8"/>
                </a:solidFill>
              </a:rPr>
              <a:t>Policy</a:t>
            </a:r>
            <a:endParaRPr lang="en-US" sz="3600">
              <a:solidFill>
                <a:schemeClr val="tx1"/>
              </a:solidFill>
            </a:endParaRPr>
          </a:p>
          <a:p>
            <a:r>
              <a:rPr lang="en-US" sz="3600">
                <a:solidFill>
                  <a:schemeClr val="tx1"/>
                </a:solidFill>
              </a:rPr>
              <a:t>Value function</a:t>
            </a:r>
          </a:p>
          <a:p>
            <a:r>
              <a:rPr lang="en-US" sz="3600">
                <a:solidFill>
                  <a:schemeClr val="tx1"/>
                </a:solidFill>
              </a:rPr>
              <a:t>Model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Policy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658360"/>
            <a:ext cx="16950690" cy="637095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/>
              <a:t>A </a:t>
            </a:r>
            <a:r>
              <a:rPr lang="en-US" sz="4000" b="1" dirty="0">
                <a:solidFill>
                  <a:srgbClr val="0100C8"/>
                </a:solidFill>
              </a:rPr>
              <a:t>policy </a:t>
            </a:r>
            <a:r>
              <a:rPr lang="en-US" sz="4000" dirty="0"/>
              <a:t>defines the agent’s </a:t>
            </a:r>
            <a:r>
              <a:rPr lang="en-US" sz="4000" dirty="0" err="1"/>
              <a:t>behaviour</a:t>
            </a:r>
            <a:endParaRPr lang="en-US" sz="4000" dirty="0"/>
          </a:p>
          <a:p>
            <a:r>
              <a:rPr lang="en-US" sz="4000" dirty="0"/>
              <a:t>It is a map from agent state to action</a:t>
            </a:r>
          </a:p>
          <a:p>
            <a:r>
              <a:rPr lang="en-US" sz="4000" dirty="0"/>
              <a:t>Deterministic policy: </a:t>
            </a:r>
            <a:r>
              <a:rPr lang="en-US" sz="4000" i="1" dirty="0"/>
              <a:t>A = π(S)</a:t>
            </a:r>
            <a:endParaRPr lang="en-US" sz="4000" dirty="0"/>
          </a:p>
          <a:p>
            <a:r>
              <a:rPr lang="en-US" sz="4000" dirty="0"/>
              <a:t>Stochastic policy: </a:t>
            </a:r>
            <a:r>
              <a:rPr lang="en-US" sz="4000" i="1" dirty="0"/>
              <a:t>π(A | S) = p(A | 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4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1287145" y="2592071"/>
            <a:ext cx="21590635" cy="1298694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altLang="en-US" dirty="0"/>
              <a:t>Anomaly Detection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1"/>
          <p:cNvSpPr txBox="1"/>
          <p:nvPr/>
        </p:nvSpPr>
        <p:spPr>
          <a:xfrm>
            <a:off x="1315086" y="4236270"/>
            <a:ext cx="21562694" cy="793228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anchorCtr="0" forceAA="0">
            <a:noAutofit/>
          </a:bodyPr>
          <a:lstStyle/>
          <a:p>
            <a:pPr marL="571500" indent="-571500" defTabSz="2438400" hangingPunct="0">
              <a:buFont typeface="Arial" panose="020B0604020202020204" pitchFamily="34" charset="0"/>
              <a:buChar char="•"/>
            </a:pPr>
            <a:r>
              <a:rPr kumimoji="0" lang="en-GB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One-class classification using discriminative</a:t>
            </a:r>
            <a:r>
              <a:rPr kumimoji="0" lang="en-GB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 models</a:t>
            </a:r>
            <a:r>
              <a:rPr kumimoji="0" lang="en-GB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: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Create a conservative decision boundary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kumimoji="0" lang="en-GB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One-class</a:t>
            </a:r>
            <a:r>
              <a:rPr kumimoji="0" lang="en-GB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 SVM: try to encompass all (normal) training data using the smallest hypersphere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GB" altLang="en-US" baseline="0" dirty="0">
                <a:solidFill>
                  <a:srgbClr val="000000"/>
                </a:solidFill>
                <a:latin typeface="Helvetica Neue"/>
                <a:sym typeface="Helvetica Neue"/>
              </a:rPr>
              <a:t>Isolation Forests: anomalies are data points that have short path lengths in a</a:t>
            </a:r>
            <a:r>
              <a:rPr lang="en-GB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 tree</a:t>
            </a:r>
            <a:endParaRPr lang="en-GB" altLang="en-US" baseline="0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marL="571500" indent="-571500" defTabSz="2438400" hangingPunct="0">
              <a:buFont typeface="Arial" panose="020B0604020202020204" pitchFamily="34" charset="0"/>
              <a:buChar char="•"/>
            </a:pPr>
            <a:r>
              <a:rPr kumimoji="0" lang="en-GB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Autoencoders: 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Normal data have low reconstruction error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kumimoji="0" lang="en-GB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Abnormal</a:t>
            </a:r>
            <a:r>
              <a:rPr kumimoji="0" lang="en-GB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 data have higher reconstruction error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Use a histogram of the errors and decide an anomaly threshold</a:t>
            </a:r>
          </a:p>
          <a:p>
            <a:pPr marL="571500" indent="-571500" defTabSz="2438400" hangingPunct="0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Feature engineering can be very important in anomaly detection systems</a:t>
            </a:r>
          </a:p>
          <a:p>
            <a:pPr marL="571500" indent="-571500" defTabSz="2438400" hangingPunct="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Supervised anomaly dete</a:t>
            </a:r>
            <a:r>
              <a:rPr lang="en-US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ction: way to evaluate anomaly detection systems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Have</a:t>
            </a:r>
            <a:r>
              <a:rPr kumimoji="0" lang="en-US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 small amount of labelled data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US" altLang="en-US" baseline="0" dirty="0">
                <a:solidFill>
                  <a:srgbClr val="000000"/>
                </a:solidFill>
                <a:latin typeface="Helvetica Neue"/>
                <a:sym typeface="Helvetica Neue"/>
              </a:rPr>
              <a:t>Training</a:t>
            </a:r>
            <a:r>
              <a:rPr lang="en-US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 set: normal data, no labels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CV and test sets: </a:t>
            </a:r>
            <a:r>
              <a:rPr kumimoji="0" lang="en-US" altLang="en-US" b="0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normal+abnormal</a:t>
            </a:r>
            <a:r>
              <a:rPr kumimoji="0" lang="en-US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 labelled data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Evaluation metrics like in binary classification (TP rate, precision, AUC score,…)</a:t>
            </a:r>
            <a:endParaRPr kumimoji="0" lang="en-US" alt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93505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Agent components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658360"/>
            <a:ext cx="10732135" cy="637095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/>
              <a:t>Agent components </a:t>
            </a:r>
          </a:p>
          <a:p>
            <a:r>
              <a:rPr lang="en-US" sz="3600">
                <a:solidFill>
                  <a:schemeClr val="tx1"/>
                </a:solidFill>
              </a:rPr>
              <a:t>Agent state</a:t>
            </a:r>
            <a:endParaRPr lang="en-US" sz="3600" b="1">
              <a:solidFill>
                <a:srgbClr val="0100C8"/>
              </a:solidFill>
            </a:endParaRPr>
          </a:p>
          <a:p>
            <a:r>
              <a:rPr lang="en-US" sz="3600">
                <a:solidFill>
                  <a:schemeClr val="tx1"/>
                </a:solidFill>
              </a:rPr>
              <a:t>Policy</a:t>
            </a:r>
          </a:p>
          <a:p>
            <a:r>
              <a:rPr lang="en-US" sz="3600" b="1">
                <a:solidFill>
                  <a:srgbClr val="0100C8"/>
                </a:solidFill>
              </a:rPr>
              <a:t>Value function</a:t>
            </a:r>
          </a:p>
          <a:p>
            <a:r>
              <a:rPr lang="en-US" sz="3600">
                <a:solidFill>
                  <a:schemeClr val="tx1"/>
                </a:solidFill>
              </a:rPr>
              <a:t>Model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Value Function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658360"/>
            <a:ext cx="21591270" cy="637095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The actual value function is the </a:t>
            </a:r>
            <a:r>
              <a:rPr lang="en-US" sz="3600" dirty="0">
                <a:solidFill>
                  <a:srgbClr val="0100C8"/>
                </a:solidFill>
              </a:rPr>
              <a:t>expected return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We introduced a </a:t>
            </a:r>
            <a:r>
              <a:rPr lang="en-US" sz="3600" b="1" dirty="0">
                <a:solidFill>
                  <a:srgbClr val="0100C8"/>
                </a:solidFill>
              </a:rPr>
              <a:t>discount factor</a:t>
            </a:r>
            <a:r>
              <a:rPr lang="en-US" sz="3600" dirty="0"/>
              <a:t> </a:t>
            </a:r>
          </a:p>
          <a:p>
            <a:pPr lvl="1"/>
            <a:r>
              <a:rPr lang="en-US" sz="3270" dirty="0"/>
              <a:t>Trades off importance of immediate vs long-term rewards</a:t>
            </a:r>
          </a:p>
          <a:p>
            <a:r>
              <a:rPr lang="en-US" sz="3600" dirty="0"/>
              <a:t>The value depends on a policy</a:t>
            </a:r>
          </a:p>
          <a:p>
            <a:r>
              <a:rPr lang="en-US" sz="3600" dirty="0"/>
              <a:t>Can be used to evaluate the desirability of states</a:t>
            </a:r>
          </a:p>
          <a:p>
            <a:r>
              <a:rPr lang="en-US" sz="3600" dirty="0"/>
              <a:t>Can be used to select between actions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0535" y="5483225"/>
            <a:ext cx="10743565" cy="159575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3350" y="7506335"/>
            <a:ext cx="2526030" cy="803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Value Function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3849370"/>
            <a:ext cx="21591270" cy="817435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The return has a recursive form</a:t>
            </a:r>
          </a:p>
          <a:p>
            <a:r>
              <a:rPr lang="en-US" sz="3600" dirty="0"/>
              <a:t>Therefore, the value has as well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Here  </a:t>
            </a:r>
            <a:r>
              <a:rPr lang="en-US" sz="3600" i="1" dirty="0"/>
              <a:t>A</a:t>
            </a:r>
            <a:r>
              <a:rPr lang="en-US" sz="3600" i="1" baseline="-25000" dirty="0"/>
              <a:t>t</a:t>
            </a:r>
            <a:r>
              <a:rPr lang="en-US" sz="3600" i="1" dirty="0"/>
              <a:t> ~ π(s)</a:t>
            </a:r>
            <a:r>
              <a:rPr lang="en-US" sz="3600" dirty="0"/>
              <a:t>  means </a:t>
            </a:r>
            <a:r>
              <a:rPr lang="en-US" sz="3600" i="1" dirty="0">
                <a:sym typeface="+mn-ea"/>
              </a:rPr>
              <a:t>A</a:t>
            </a:r>
            <a:r>
              <a:rPr lang="en-US" sz="3600" i="1" baseline="-25000" dirty="0">
                <a:sym typeface="+mn-ea"/>
              </a:rPr>
              <a:t>t</a:t>
            </a:r>
            <a:r>
              <a:rPr lang="en-US" sz="3600" dirty="0"/>
              <a:t> is chosen by policy </a:t>
            </a:r>
            <a:r>
              <a:rPr lang="en-US" sz="3600" i="1" dirty="0">
                <a:sym typeface="+mn-ea"/>
              </a:rPr>
              <a:t>π</a:t>
            </a:r>
            <a:r>
              <a:rPr lang="en-US" sz="3600" dirty="0"/>
              <a:t> in  state </a:t>
            </a:r>
            <a:r>
              <a:rPr lang="en-US" sz="3600" i="1" dirty="0"/>
              <a:t>s</a:t>
            </a:r>
            <a:r>
              <a:rPr lang="en-US" sz="3600" dirty="0"/>
              <a:t> (even if </a:t>
            </a:r>
            <a:r>
              <a:rPr lang="en-US" sz="3600" i="1" dirty="0">
                <a:sym typeface="+mn-ea"/>
              </a:rPr>
              <a:t>π</a:t>
            </a:r>
            <a:r>
              <a:rPr lang="en-US" sz="3600" dirty="0">
                <a:sym typeface="+mn-ea"/>
              </a:rPr>
              <a:t> is deterministic)</a:t>
            </a:r>
          </a:p>
          <a:p>
            <a:r>
              <a:rPr lang="en-US" sz="3600" dirty="0">
                <a:sym typeface="+mn-ea"/>
              </a:rPr>
              <a:t>This is known as a </a:t>
            </a:r>
            <a:r>
              <a:rPr lang="en-US" sz="3600" b="1" dirty="0">
                <a:solidFill>
                  <a:srgbClr val="0100C8"/>
                </a:solidFill>
                <a:sym typeface="+mn-ea"/>
              </a:rPr>
              <a:t>Bellman equation</a:t>
            </a:r>
            <a:r>
              <a:rPr lang="en-US" sz="3600" dirty="0">
                <a:sym typeface="+mn-ea"/>
              </a:rPr>
              <a:t> (Bellman 1957)</a:t>
            </a:r>
          </a:p>
          <a:p>
            <a:r>
              <a:rPr lang="en-US" sz="3600" dirty="0"/>
              <a:t>A similar equation holds for the optimal (=highest possible) value:</a:t>
            </a:r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This does </a:t>
            </a:r>
            <a:r>
              <a:rPr lang="en-US" sz="3600" b="1" dirty="0">
                <a:solidFill>
                  <a:srgbClr val="0100C8"/>
                </a:solidFill>
              </a:rPr>
              <a:t>not </a:t>
            </a:r>
            <a:r>
              <a:rPr lang="en-US" sz="3600" dirty="0"/>
              <a:t>depend on a policy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055" y="3700462"/>
            <a:ext cx="4857750" cy="7810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0105" y="5477510"/>
            <a:ext cx="12544425" cy="16954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3745" y="9918700"/>
            <a:ext cx="12715875" cy="11144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Value Function approximations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847590"/>
            <a:ext cx="21591270" cy="663003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Agents often approximate value functions</a:t>
            </a:r>
          </a:p>
          <a:p>
            <a:r>
              <a:rPr lang="en-US" sz="3600" dirty="0"/>
              <a:t>We will discuss algorithms to learn these efficiently</a:t>
            </a:r>
          </a:p>
          <a:p>
            <a:r>
              <a:rPr lang="en-US" sz="3600" dirty="0"/>
              <a:t>With an accurate value function, we can behave optimally</a:t>
            </a:r>
          </a:p>
          <a:p>
            <a:r>
              <a:rPr lang="en-US" sz="3600" dirty="0"/>
              <a:t>With suitable approximations, we can behave well, even in intractably big domains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Agent components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658360"/>
            <a:ext cx="10732135" cy="637095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/>
              <a:t>Agent components </a:t>
            </a:r>
          </a:p>
          <a:p>
            <a:r>
              <a:rPr lang="en-US" sz="3600">
                <a:solidFill>
                  <a:schemeClr val="tx1"/>
                </a:solidFill>
              </a:rPr>
              <a:t>Agent state</a:t>
            </a:r>
            <a:endParaRPr lang="en-US" sz="3600" b="1">
              <a:solidFill>
                <a:srgbClr val="0100C8"/>
              </a:solidFill>
            </a:endParaRPr>
          </a:p>
          <a:p>
            <a:r>
              <a:rPr lang="en-US" sz="3600">
                <a:solidFill>
                  <a:schemeClr val="tx1"/>
                </a:solidFill>
              </a:rPr>
              <a:t>Policy</a:t>
            </a:r>
          </a:p>
          <a:p>
            <a:r>
              <a:rPr lang="en-US" sz="3600">
                <a:solidFill>
                  <a:schemeClr val="tx1"/>
                </a:solidFill>
              </a:rPr>
              <a:t>Value function</a:t>
            </a:r>
          </a:p>
          <a:p>
            <a:r>
              <a:rPr lang="en-US" sz="3600" b="1">
                <a:solidFill>
                  <a:srgbClr val="0100C8"/>
                </a:solidFill>
              </a:rPr>
              <a:t>Model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Model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658360"/>
            <a:ext cx="21591270" cy="7101840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A </a:t>
            </a:r>
            <a:r>
              <a:rPr lang="en-US" sz="3600" b="1" dirty="0">
                <a:solidFill>
                  <a:srgbClr val="0100C8"/>
                </a:solidFill>
              </a:rPr>
              <a:t>model </a:t>
            </a:r>
            <a:r>
              <a:rPr lang="en-US" sz="3600" dirty="0"/>
              <a:t>predicts what the environment will do next</a:t>
            </a:r>
          </a:p>
          <a:p>
            <a:r>
              <a:rPr lang="en-US" sz="3600" dirty="0"/>
              <a:t>E.g.,      predicts the next state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r>
              <a:rPr lang="en-US" sz="3600" dirty="0"/>
              <a:t>E.g.,      predicts the next (immediate) reward</a:t>
            </a:r>
          </a:p>
          <a:p>
            <a:pPr marL="0" indent="0" algn="ctr">
              <a:buNone/>
            </a:pPr>
            <a:endParaRPr lang="en-US" sz="3600" dirty="0"/>
          </a:p>
          <a:p>
            <a:pPr marL="0" indent="0" algn="ctr">
              <a:buNone/>
            </a:pPr>
            <a:endParaRPr lang="en-US" sz="3600" dirty="0"/>
          </a:p>
          <a:p>
            <a:r>
              <a:rPr lang="en-US" sz="3600" dirty="0"/>
              <a:t>A model does not immediately give us a good policy - we would still need to plan</a:t>
            </a:r>
          </a:p>
          <a:p>
            <a:r>
              <a:rPr lang="en-US" sz="3600" dirty="0"/>
              <a:t>We could also consider </a:t>
            </a:r>
            <a:r>
              <a:rPr lang="en-US" sz="3600" b="1" dirty="0">
                <a:solidFill>
                  <a:srgbClr val="0100C8"/>
                </a:solidFill>
              </a:rPr>
              <a:t>stochastic (generative)</a:t>
            </a:r>
            <a:r>
              <a:rPr lang="en-US" sz="3600" dirty="0"/>
              <a:t> models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075" y="6165215"/>
            <a:ext cx="10772775" cy="800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655" y="8507730"/>
            <a:ext cx="8905875" cy="8286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06700" y="5296535"/>
            <a:ext cx="571500" cy="6286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5110" y="7604125"/>
            <a:ext cx="5715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en-US" sz="12500" dirty="0"/>
              <a:t>An Example</a:t>
            </a:r>
          </a:p>
        </p:txBody>
      </p:sp>
    </p:spTree>
    <p:extLst>
      <p:ext uri="{BB962C8B-B14F-4D97-AF65-F5344CB8AC3E}">
        <p14:creationId xmlns:p14="http://schemas.microsoft.com/office/powerpoint/2010/main" val="8993516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Maze Example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Placeholder 5"/>
          <p:cNvSpPr>
            <a:spLocks noGrp="1"/>
          </p:cNvSpPr>
          <p:nvPr/>
        </p:nvSpPr>
        <p:spPr>
          <a:xfrm>
            <a:off x="12828907" y="3784601"/>
            <a:ext cx="10048874" cy="756920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595" dirty="0">
                <a:solidFill>
                  <a:schemeClr val="tx1"/>
                </a:solidFill>
              </a:rPr>
              <a:t>Rewards: -1 per time-step</a:t>
            </a:r>
          </a:p>
          <a:p>
            <a:pPr algn="l"/>
            <a:r>
              <a:rPr lang="en-US" sz="3595" dirty="0">
                <a:solidFill>
                  <a:schemeClr val="tx1"/>
                </a:solidFill>
              </a:rPr>
              <a:t>Actions: N, E, S, W</a:t>
            </a:r>
          </a:p>
          <a:p>
            <a:pPr algn="l"/>
            <a:r>
              <a:rPr lang="en-US" sz="3595" dirty="0">
                <a:solidFill>
                  <a:schemeClr val="tx1"/>
                </a:solidFill>
              </a:rPr>
              <a:t>States: Agent’s location</a:t>
            </a:r>
          </a:p>
          <a:p>
            <a:pPr algn="l"/>
            <a:endParaRPr lang="en-US" sz="3595" dirty="0"/>
          </a:p>
          <a:p>
            <a:pPr marL="0" indent="0" algn="l">
              <a:buNone/>
            </a:pPr>
            <a:r>
              <a:rPr lang="en-US" sz="3595" dirty="0">
                <a:solidFill>
                  <a:srgbClr val="0100C8"/>
                </a:solidFill>
              </a:rPr>
              <a:t>Tip</a:t>
            </a:r>
            <a:r>
              <a:rPr lang="en-US" sz="3595" dirty="0">
                <a:solidFill>
                  <a:schemeClr val="tx1"/>
                </a:solidFill>
              </a:rPr>
              <a:t>: When using a negative reward per time step and a reward of 0 at the goal, we define a shortest-path problem.</a:t>
            </a:r>
          </a:p>
          <a:p>
            <a:pPr marL="0" indent="0" algn="l">
              <a:buNone/>
            </a:pPr>
            <a:r>
              <a:rPr lang="en-US" sz="3595" dirty="0"/>
              <a:t>That is, we incentivize the agent to go to the goal as quickly as possible because this would give it the lowest amount of -1s</a:t>
            </a:r>
            <a:endParaRPr lang="en-US" sz="3595" dirty="0">
              <a:solidFill>
                <a:schemeClr val="tx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145" y="3545840"/>
            <a:ext cx="10267950" cy="84772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8425" y="3618230"/>
            <a:ext cx="10201275" cy="8334375"/>
          </a:xfrm>
          <a:prstGeom prst="rect">
            <a:avLst/>
          </a:prstGeom>
        </p:spPr>
      </p:pic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Maze Example: Policy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4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Placeholder 5"/>
          <p:cNvSpPr>
            <a:spLocks noGrp="1"/>
          </p:cNvSpPr>
          <p:nvPr/>
        </p:nvSpPr>
        <p:spPr>
          <a:xfrm>
            <a:off x="12885420" y="5399405"/>
            <a:ext cx="10064750" cy="3545205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595">
                <a:solidFill>
                  <a:schemeClr val="tx1"/>
                </a:solidFill>
              </a:rPr>
              <a:t>Arrows represent policy </a:t>
            </a:r>
            <a:r>
              <a:rPr lang="en-US" sz="3595" i="1">
                <a:solidFill>
                  <a:schemeClr val="tx1"/>
                </a:solidFill>
              </a:rPr>
              <a:t>π(s)</a:t>
            </a:r>
            <a:r>
              <a:rPr lang="en-US" sz="3595">
                <a:solidFill>
                  <a:schemeClr val="tx1"/>
                </a:solidFill>
              </a:rPr>
              <a:t> for each state </a:t>
            </a:r>
            <a:r>
              <a:rPr lang="en-US" sz="3595" i="1">
                <a:solidFill>
                  <a:schemeClr val="tx1"/>
                </a:solidFill>
              </a:rPr>
              <a:t>s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Maze Example: Value Function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Placeholder 5"/>
          <p:cNvSpPr>
            <a:spLocks noGrp="1"/>
          </p:cNvSpPr>
          <p:nvPr/>
        </p:nvSpPr>
        <p:spPr>
          <a:xfrm>
            <a:off x="12885420" y="5399405"/>
            <a:ext cx="10064750" cy="3545205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3595" dirty="0">
                <a:solidFill>
                  <a:schemeClr val="tx1"/>
                </a:solidFill>
              </a:rPr>
              <a:t>Numbers represent value </a:t>
            </a:r>
            <a:r>
              <a:rPr lang="en-US" sz="3595" i="1" dirty="0">
                <a:solidFill>
                  <a:schemeClr val="tx1"/>
                </a:solidFill>
              </a:rPr>
              <a:t>v</a:t>
            </a:r>
            <a:r>
              <a:rPr lang="en-US" sz="3595" i="1" baseline="-25000" dirty="0">
                <a:solidFill>
                  <a:schemeClr val="tx1"/>
                </a:solidFill>
              </a:rPr>
              <a:t>π</a:t>
            </a:r>
            <a:r>
              <a:rPr lang="en-US" sz="3595" i="1" dirty="0">
                <a:solidFill>
                  <a:schemeClr val="tx1"/>
                </a:solidFill>
              </a:rPr>
              <a:t>(s)</a:t>
            </a:r>
            <a:r>
              <a:rPr lang="en-US" sz="3595" dirty="0">
                <a:solidFill>
                  <a:schemeClr val="tx1"/>
                </a:solidFill>
              </a:rPr>
              <a:t> of each state </a:t>
            </a:r>
            <a:r>
              <a:rPr lang="en-US" sz="3595" i="1" dirty="0">
                <a:solidFill>
                  <a:schemeClr val="tx1"/>
                </a:solidFill>
              </a:rPr>
              <a:t>s</a:t>
            </a:r>
          </a:p>
          <a:p>
            <a:pPr algn="l"/>
            <a:endParaRPr lang="en-US" sz="3595" i="1" dirty="0"/>
          </a:p>
          <a:p>
            <a:pPr marL="0" indent="0" algn="l">
              <a:buNone/>
            </a:pPr>
            <a:r>
              <a:rPr lang="en-US" sz="3595" dirty="0">
                <a:solidFill>
                  <a:schemeClr val="tx1"/>
                </a:solidFill>
              </a:rPr>
              <a:t>Here since we used a reward of -1 per time</a:t>
            </a:r>
            <a:r>
              <a:rPr lang="en-US" sz="3595" dirty="0"/>
              <a:t>-step each value reflects the number of steps to the goal.</a:t>
            </a:r>
            <a:endParaRPr lang="en-US" sz="3595" dirty="0">
              <a:solidFill>
                <a:schemeClr val="tx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8105" y="3667125"/>
            <a:ext cx="10210800" cy="8191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5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1287145" y="2592071"/>
            <a:ext cx="21590635" cy="1298694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altLang="en-US" dirty="0"/>
              <a:t>Recommender Systems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1"/>
          <p:cNvSpPr txBox="1"/>
          <p:nvPr/>
        </p:nvSpPr>
        <p:spPr>
          <a:xfrm>
            <a:off x="1315086" y="4236270"/>
            <a:ext cx="21562694" cy="793228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anchorCtr="0" forceAA="0">
            <a:noAutofit/>
          </a:bodyPr>
          <a:lstStyle/>
          <a:p>
            <a:pPr marL="571500" indent="-571500" defTabSz="2438400" hangingPunct="0">
              <a:buFont typeface="Arial" panose="020B0604020202020204" pitchFamily="34" charset="0"/>
              <a:buChar char="•"/>
            </a:pPr>
            <a:r>
              <a:rPr kumimoji="0" lang="en-GB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Recommender systems are systems</a:t>
            </a:r>
            <a:r>
              <a:rPr kumimoji="0" lang="en-GB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 that provide suggestions for items that are most relevant to a particular user</a:t>
            </a:r>
          </a:p>
          <a:p>
            <a:pPr marL="571500" indent="-571500" defTabSz="2438400" hangingPunct="0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Matrix completion problem: 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sparse matrix with lots of missing values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kumimoji="0" lang="en-GB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predict </a:t>
            </a:r>
            <a:r>
              <a:rPr lang="en-GB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missing values from the others</a:t>
            </a:r>
            <a:endParaRPr kumimoji="0" lang="en-GB" altLang="en-US" b="0" i="0" u="none" strike="noStrike" cap="none" spc="0" normalizeH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sym typeface="Helvetica Neue"/>
            </a:endParaRPr>
          </a:p>
          <a:p>
            <a:pPr marL="571500" indent="-571500" defTabSz="2438400" hangingPunct="0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Example: predicting movie ratings (0-5)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Rows: movies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Columns: users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kumimoji="0" lang="en-GB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Use different linear regression model for each user (e.g., if 1M users, we have 1M models)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When we have the features for each movie we can formulate a cost function for learning the parameters of all users using gradient descent</a:t>
            </a:r>
          </a:p>
          <a:p>
            <a:pPr marL="2400300" lvl="2" indent="-571500" defTabSz="2438400" hangingPunct="0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Supervised regression problem using the squared error loss</a:t>
            </a:r>
          </a:p>
          <a:p>
            <a:pPr marL="571500" indent="-571500" defTabSz="2438400" hangingPunct="0">
              <a:buFont typeface="Arial" panose="020B0604020202020204" pitchFamily="34" charset="0"/>
              <a:buChar char="•"/>
            </a:pPr>
            <a:endParaRPr kumimoji="0" lang="en-US" altLang="en-US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31249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Maze Example: Model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Placeholder 5"/>
          <p:cNvSpPr>
            <a:spLocks noGrp="1"/>
          </p:cNvSpPr>
          <p:nvPr/>
        </p:nvSpPr>
        <p:spPr>
          <a:xfrm>
            <a:off x="11870690" y="5399405"/>
            <a:ext cx="11079480" cy="5916930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</a:rPr>
              <a:t>Grid layout represents partial transition model</a:t>
            </a:r>
          </a:p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</a:rPr>
              <a:t>Numbers represent immediate reward            from each state </a:t>
            </a:r>
            <a:r>
              <a:rPr lang="en-US" sz="3595" i="1" dirty="0">
                <a:solidFill>
                  <a:schemeClr val="tx1"/>
                </a:solidFill>
              </a:rPr>
              <a:t>s</a:t>
            </a:r>
            <a:r>
              <a:rPr lang="en-US" sz="3595" dirty="0">
                <a:solidFill>
                  <a:schemeClr val="tx1"/>
                </a:solidFill>
              </a:rPr>
              <a:t> (same for all </a:t>
            </a:r>
            <a:r>
              <a:rPr lang="en-US" sz="3595" i="1" dirty="0">
                <a:solidFill>
                  <a:schemeClr val="tx1"/>
                </a:solidFill>
              </a:rPr>
              <a:t>a</a:t>
            </a:r>
            <a:r>
              <a:rPr lang="en-US" sz="3595" dirty="0">
                <a:solidFill>
                  <a:schemeClr val="tx1"/>
                </a:solidFill>
              </a:rPr>
              <a:t> and </a:t>
            </a:r>
            <a:r>
              <a:rPr lang="en-US" sz="3595" i="1" dirty="0">
                <a:solidFill>
                  <a:schemeClr val="tx1"/>
                </a:solidFill>
              </a:rPr>
              <a:t>s’</a:t>
            </a:r>
            <a:r>
              <a:rPr lang="en-US" sz="3595" dirty="0">
                <a:solidFill>
                  <a:schemeClr val="tx1"/>
                </a:solidFill>
              </a:rPr>
              <a:t> in this case)</a:t>
            </a:r>
          </a:p>
          <a:p>
            <a:pPr algn="l">
              <a:lnSpc>
                <a:spcPct val="100000"/>
              </a:lnSpc>
            </a:pPr>
            <a:endParaRPr lang="en-US" sz="3595" dirty="0"/>
          </a:p>
          <a:p>
            <a:pPr marL="0" indent="0" algn="l">
              <a:lnSpc>
                <a:spcPct val="100000"/>
              </a:lnSpc>
              <a:buNone/>
            </a:pPr>
            <a:r>
              <a:rPr lang="en-US" sz="3595" dirty="0">
                <a:solidFill>
                  <a:schemeClr val="tx1"/>
                </a:solidFill>
              </a:rPr>
              <a:t>The agent learned this inaccurate model because it might not have explored the bottom part of the maze</a:t>
            </a:r>
          </a:p>
          <a:p>
            <a:pPr marL="0" indent="0" algn="l">
              <a:lnSpc>
                <a:spcPct val="100000"/>
              </a:lnSpc>
              <a:buNone/>
            </a:pPr>
            <a:r>
              <a:rPr lang="en-US" sz="3595" dirty="0"/>
              <a:t>The agent can use this model to plan its actions and arrive to the optimal solution for the states it has seen</a:t>
            </a:r>
            <a:endParaRPr lang="en-US" sz="3595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9065" y="3637280"/>
            <a:ext cx="10115550" cy="832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770340" y="5307330"/>
            <a:ext cx="1066800" cy="79057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330160" y="5975985"/>
            <a:ext cx="1066800" cy="828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en-US" sz="12500" dirty="0"/>
              <a:t>Agent Categories</a:t>
            </a:r>
          </a:p>
        </p:txBody>
      </p:sp>
    </p:spTree>
    <p:extLst>
      <p:ext uri="{BB962C8B-B14F-4D97-AF65-F5344CB8AC3E}">
        <p14:creationId xmlns:p14="http://schemas.microsoft.com/office/powerpoint/2010/main" val="12613023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Agent Categories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658360"/>
            <a:ext cx="10732135" cy="637095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Value Based</a:t>
            </a:r>
          </a:p>
          <a:p>
            <a:pPr lvl="1"/>
            <a:r>
              <a:rPr lang="en-US" sz="3270" dirty="0">
                <a:solidFill>
                  <a:schemeClr val="bg1">
                    <a:lumMod val="50000"/>
                  </a:schemeClr>
                </a:solidFill>
              </a:rPr>
              <a:t>No Policy (Implicit)</a:t>
            </a:r>
          </a:p>
          <a:p>
            <a:pPr lvl="1"/>
            <a:r>
              <a:rPr lang="en-US" sz="3270" dirty="0"/>
              <a:t>Value Function</a:t>
            </a:r>
          </a:p>
          <a:p>
            <a:r>
              <a:rPr lang="en-US" sz="3600" dirty="0"/>
              <a:t>Policy Based</a:t>
            </a:r>
          </a:p>
          <a:p>
            <a:pPr lvl="1"/>
            <a:r>
              <a:rPr lang="en-US" sz="3270" dirty="0"/>
              <a:t>Policy</a:t>
            </a:r>
          </a:p>
          <a:p>
            <a:pPr lvl="1"/>
            <a:r>
              <a:rPr lang="en-US" sz="3270" dirty="0">
                <a:solidFill>
                  <a:schemeClr val="bg1">
                    <a:lumMod val="50000"/>
                  </a:schemeClr>
                </a:solidFill>
              </a:rPr>
              <a:t>No Value Function</a:t>
            </a:r>
          </a:p>
          <a:p>
            <a:r>
              <a:rPr lang="en-US" sz="3600" dirty="0"/>
              <a:t>Actor Critic</a:t>
            </a:r>
          </a:p>
          <a:p>
            <a:pPr lvl="1"/>
            <a:r>
              <a:rPr lang="en-US" sz="3270" dirty="0"/>
              <a:t>Policy</a:t>
            </a:r>
          </a:p>
          <a:p>
            <a:pPr lvl="1"/>
            <a:r>
              <a:rPr lang="en-US" sz="3270" dirty="0"/>
              <a:t>Value Function</a:t>
            </a:r>
          </a:p>
        </p:txBody>
      </p:sp>
      <p:sp>
        <p:nvSpPr>
          <p:cNvPr id="3" name="Text Placeholder 5"/>
          <p:cNvSpPr>
            <a:spLocks noGrp="1"/>
          </p:cNvSpPr>
          <p:nvPr/>
        </p:nvSpPr>
        <p:spPr>
          <a:xfrm>
            <a:off x="12019280" y="4658360"/>
            <a:ext cx="10732135" cy="637095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Model Free</a:t>
            </a:r>
          </a:p>
          <a:p>
            <a:pPr lvl="1"/>
            <a:r>
              <a:rPr lang="en-US" sz="3270" dirty="0"/>
              <a:t>Policy and/or Value Function</a:t>
            </a:r>
          </a:p>
          <a:p>
            <a:pPr lvl="1"/>
            <a:r>
              <a:rPr lang="en-US" sz="3270" dirty="0">
                <a:solidFill>
                  <a:schemeClr val="bg1">
                    <a:lumMod val="50000"/>
                  </a:schemeClr>
                </a:solidFill>
              </a:rPr>
              <a:t>No Model</a:t>
            </a:r>
          </a:p>
          <a:p>
            <a:r>
              <a:rPr lang="en-US" sz="3600" dirty="0"/>
              <a:t>Model Based</a:t>
            </a:r>
          </a:p>
          <a:p>
            <a:pPr lvl="1"/>
            <a:r>
              <a:rPr lang="en-US" sz="3270" dirty="0"/>
              <a:t>Optionally Policy and/or Value Function</a:t>
            </a:r>
          </a:p>
          <a:p>
            <a:pPr lvl="1"/>
            <a:r>
              <a:rPr lang="en-US" sz="3270" dirty="0"/>
              <a:t>Model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en-US" sz="12500" dirty="0"/>
              <a:t>Subproblems of the RL problem</a:t>
            </a:r>
          </a:p>
        </p:txBody>
      </p:sp>
    </p:spTree>
    <p:extLst>
      <p:ext uri="{BB962C8B-B14F-4D97-AF65-F5344CB8AC3E}">
        <p14:creationId xmlns:p14="http://schemas.microsoft.com/office/powerpoint/2010/main" val="292373304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Prediction and Control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658360"/>
            <a:ext cx="21591270" cy="637095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b="1" dirty="0">
                <a:solidFill>
                  <a:srgbClr val="0100C8"/>
                </a:solidFill>
              </a:rPr>
              <a:t>Prediction</a:t>
            </a:r>
            <a:r>
              <a:rPr lang="en-US" sz="3600" dirty="0"/>
              <a:t>: evaluate the future (for a given policy), e.g., learning a value function</a:t>
            </a:r>
          </a:p>
          <a:p>
            <a:r>
              <a:rPr lang="en-US" sz="3600" b="1" dirty="0">
                <a:solidFill>
                  <a:srgbClr val="0100C8"/>
                </a:solidFill>
              </a:rPr>
              <a:t>Control</a:t>
            </a:r>
            <a:r>
              <a:rPr lang="en-US" sz="3600" dirty="0"/>
              <a:t>: </a:t>
            </a:r>
            <a:r>
              <a:rPr lang="en-US" sz="3600" dirty="0" err="1"/>
              <a:t>optimise</a:t>
            </a:r>
            <a:r>
              <a:rPr lang="en-US" sz="3600" dirty="0"/>
              <a:t> the future (find the best policy)</a:t>
            </a:r>
          </a:p>
          <a:p>
            <a:r>
              <a:rPr lang="en-US" sz="3600" dirty="0"/>
              <a:t>These can be strongly related:</a:t>
            </a:r>
          </a:p>
          <a:p>
            <a:endParaRPr lang="en-US" sz="3600" dirty="0"/>
          </a:p>
          <a:p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If we could predict </a:t>
            </a:r>
            <a:r>
              <a:rPr lang="en-US" sz="3600" b="1" dirty="0">
                <a:solidFill>
                  <a:srgbClr val="0100C8"/>
                </a:solidFill>
              </a:rPr>
              <a:t>everything </a:t>
            </a:r>
            <a:r>
              <a:rPr lang="en-US" sz="3600" dirty="0"/>
              <a:t>do we need anything else?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0880" y="7214870"/>
            <a:ext cx="5867400" cy="1257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Learning and Planning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658360"/>
            <a:ext cx="21591270" cy="637095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600" dirty="0"/>
              <a:t>Two fundamental problems in reinforcement learning</a:t>
            </a:r>
          </a:p>
          <a:p>
            <a:r>
              <a:rPr lang="en-US" sz="3600" b="1" dirty="0">
                <a:solidFill>
                  <a:srgbClr val="0100C8"/>
                </a:solidFill>
              </a:rPr>
              <a:t>Learning</a:t>
            </a:r>
            <a:r>
              <a:rPr lang="en-US" sz="3600" dirty="0"/>
              <a:t>:</a:t>
            </a:r>
          </a:p>
          <a:p>
            <a:pPr lvl="1"/>
            <a:r>
              <a:rPr lang="en-US" sz="3270" dirty="0"/>
              <a:t>The environment is initially unknown</a:t>
            </a:r>
          </a:p>
          <a:p>
            <a:pPr lvl="1"/>
            <a:r>
              <a:rPr lang="en-US" sz="3270" dirty="0"/>
              <a:t>The agent interacts with the environment</a:t>
            </a:r>
          </a:p>
          <a:p>
            <a:r>
              <a:rPr lang="en-US" sz="3600" b="1" dirty="0">
                <a:solidFill>
                  <a:srgbClr val="0100C8"/>
                </a:solidFill>
              </a:rPr>
              <a:t>Planning</a:t>
            </a:r>
            <a:r>
              <a:rPr lang="en-US" sz="3600" dirty="0"/>
              <a:t>:</a:t>
            </a:r>
          </a:p>
          <a:p>
            <a:pPr lvl="1"/>
            <a:r>
              <a:rPr lang="en-US" sz="3270" dirty="0"/>
              <a:t>A model of the environment is given (or learnt)</a:t>
            </a:r>
          </a:p>
          <a:p>
            <a:pPr lvl="1"/>
            <a:r>
              <a:rPr lang="en-US" sz="3270" dirty="0"/>
              <a:t>The agent plans in this model (without external interaction)</a:t>
            </a:r>
          </a:p>
          <a:p>
            <a:pPr lvl="1"/>
            <a:r>
              <a:rPr lang="en-US" sz="3270" dirty="0"/>
              <a:t>a.k.a. reasoning, pondering, thought, search, planning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Learning Agent Components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6" name="Text Placeholder 5"/>
          <p:cNvSpPr>
            <a:spLocks noGrp="1"/>
          </p:cNvSpPr>
          <p:nvPr/>
        </p:nvSpPr>
        <p:spPr>
          <a:xfrm>
            <a:off x="1287145" y="4658360"/>
            <a:ext cx="21591270" cy="6370955"/>
          </a:xfrm>
          <a:prstGeom prst="rect">
            <a:avLst/>
          </a:prstGeom>
        </p:spPr>
        <p:txBody>
          <a:bodyPr/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dirty="0"/>
              <a:t>All components are functions</a:t>
            </a:r>
          </a:p>
          <a:p>
            <a:pPr lvl="1"/>
            <a:r>
              <a:rPr lang="en-US" sz="3270" dirty="0"/>
              <a:t>Policies: </a:t>
            </a:r>
            <a:r>
              <a:rPr lang="en-US" sz="3270" i="1" dirty="0"/>
              <a:t>π : S → A </a:t>
            </a:r>
            <a:r>
              <a:rPr lang="en-US" sz="3270" dirty="0"/>
              <a:t>(or to probabilities over </a:t>
            </a:r>
            <a:r>
              <a:rPr lang="en-US" sz="3270" i="1" dirty="0"/>
              <a:t>A</a:t>
            </a:r>
            <a:r>
              <a:rPr lang="en-US" sz="3270" dirty="0"/>
              <a:t>)</a:t>
            </a:r>
          </a:p>
          <a:p>
            <a:pPr lvl="1"/>
            <a:r>
              <a:rPr lang="en-US" sz="3270" dirty="0"/>
              <a:t>Value functions: </a:t>
            </a:r>
            <a:r>
              <a:rPr lang="en-US" sz="3270" i="1" dirty="0"/>
              <a:t>v : S → R</a:t>
            </a:r>
            <a:endParaRPr lang="en-US" sz="3270" dirty="0"/>
          </a:p>
          <a:p>
            <a:pPr lvl="1"/>
            <a:r>
              <a:rPr lang="en-US" sz="3270" dirty="0"/>
              <a:t>Models: </a:t>
            </a:r>
            <a:r>
              <a:rPr lang="en-US" sz="3270" i="1" dirty="0"/>
              <a:t>m : S → S</a:t>
            </a:r>
            <a:r>
              <a:rPr lang="en-US" sz="3270" dirty="0"/>
              <a:t> and/or </a:t>
            </a:r>
            <a:r>
              <a:rPr lang="en-US" sz="3270" i="1" dirty="0"/>
              <a:t>r : S → R</a:t>
            </a:r>
            <a:endParaRPr lang="en-US" sz="3270" dirty="0"/>
          </a:p>
          <a:p>
            <a:pPr lvl="1"/>
            <a:r>
              <a:rPr lang="en-US" sz="3270" dirty="0"/>
              <a:t>State update: </a:t>
            </a:r>
            <a:r>
              <a:rPr lang="en-US" sz="3270" i="1" dirty="0"/>
              <a:t>u : S × O → S</a:t>
            </a:r>
            <a:endParaRPr lang="en-US" sz="3270" dirty="0"/>
          </a:p>
          <a:p>
            <a:r>
              <a:rPr lang="en-US" sz="3600" dirty="0"/>
              <a:t>E.g., we can use neural networks, and use deep learning techniques to learn</a:t>
            </a:r>
          </a:p>
          <a:p>
            <a:r>
              <a:rPr lang="en-US" sz="3600" dirty="0"/>
              <a:t>Take care: we do often violate assumptions from supervised learning (</a:t>
            </a:r>
            <a:r>
              <a:rPr lang="en-US" sz="3600" dirty="0" err="1"/>
              <a:t>iid</a:t>
            </a:r>
            <a:r>
              <a:rPr lang="en-US" sz="3600" dirty="0"/>
              <a:t>, stationarity)</a:t>
            </a:r>
          </a:p>
          <a:p>
            <a:r>
              <a:rPr lang="en-US" sz="3600" dirty="0"/>
              <a:t>Deep learning is an important tool</a:t>
            </a:r>
          </a:p>
          <a:p>
            <a:r>
              <a:rPr lang="en-US" sz="3600" dirty="0"/>
              <a:t>Deep reinforcement learning is a rich and active research field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en-US" sz="12500" dirty="0"/>
              <a:t>Examples</a:t>
            </a:r>
          </a:p>
        </p:txBody>
      </p:sp>
    </p:spTree>
    <p:extLst>
      <p:ext uri="{BB962C8B-B14F-4D97-AF65-F5344CB8AC3E}">
        <p14:creationId xmlns:p14="http://schemas.microsoft.com/office/powerpoint/2010/main" val="330616604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Atari Games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5" name="Text Placeholder 5"/>
          <p:cNvSpPr>
            <a:spLocks noGrp="1"/>
          </p:cNvSpPr>
          <p:nvPr/>
        </p:nvSpPr>
        <p:spPr>
          <a:xfrm>
            <a:off x="12174220" y="5399405"/>
            <a:ext cx="10775950" cy="3545205"/>
          </a:xfrm>
          <a:prstGeom prst="rect">
            <a:avLst/>
          </a:prstGeom>
        </p:spPr>
        <p:txBody>
          <a:bodyPr>
            <a:normAutofit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</a:rPr>
              <a:t>Rules of the game are unknown (model-free RL)</a:t>
            </a:r>
          </a:p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</a:rPr>
              <a:t>Learn directly from interactive game-play</a:t>
            </a:r>
          </a:p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</a:rPr>
              <a:t>Pick actions on joystick, see pixels and scores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7145" y="4029075"/>
            <a:ext cx="10258425" cy="7629525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AlphaGo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445895" y="10828655"/>
            <a:ext cx="390207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Image Source</a:t>
            </a:r>
            <a:endParaRPr lang="en-US" sz="1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5"/>
          <p:cNvSpPr>
            <a:spLocks noGrp="1"/>
          </p:cNvSpPr>
          <p:nvPr/>
        </p:nvSpPr>
        <p:spPr>
          <a:xfrm>
            <a:off x="12489180" y="4266565"/>
            <a:ext cx="10975975" cy="77565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</a:rPr>
              <a:t>Go: ~ 10</a:t>
            </a:r>
            <a:r>
              <a:rPr lang="en-US" sz="3595" baseline="30000" dirty="0">
                <a:solidFill>
                  <a:schemeClr val="tx1"/>
                </a:solidFill>
              </a:rPr>
              <a:t>170</a:t>
            </a:r>
            <a:r>
              <a:rPr lang="en-US" sz="3595" dirty="0">
                <a:solidFill>
                  <a:schemeClr val="tx1"/>
                </a:solidFill>
              </a:rPr>
              <a:t> number of board configurations</a:t>
            </a:r>
          </a:p>
          <a:p>
            <a:pPr lvl="1" algn="l">
              <a:lnSpc>
                <a:spcPct val="100000"/>
              </a:lnSpc>
            </a:pPr>
            <a:r>
              <a:rPr lang="en-US" sz="3265" dirty="0">
                <a:solidFill>
                  <a:schemeClr val="tx1"/>
                </a:solidFill>
              </a:rPr>
              <a:t>Chess: ~ 10</a:t>
            </a:r>
            <a:r>
              <a:rPr lang="en-US" sz="3265" baseline="30000" dirty="0">
                <a:solidFill>
                  <a:schemeClr val="tx1"/>
                </a:solidFill>
              </a:rPr>
              <a:t>44</a:t>
            </a:r>
          </a:p>
          <a:p>
            <a:pPr lvl="1" algn="l">
              <a:lnSpc>
                <a:spcPct val="100000"/>
              </a:lnSpc>
            </a:pPr>
            <a:r>
              <a:rPr lang="en-US" sz="3265" dirty="0">
                <a:solidFill>
                  <a:schemeClr val="tx1"/>
                </a:solidFill>
              </a:rPr>
              <a:t>Number of atoms in the universe: ~ 10</a:t>
            </a:r>
            <a:r>
              <a:rPr lang="en-US" sz="3265" baseline="30000" dirty="0">
                <a:solidFill>
                  <a:schemeClr val="tx1"/>
                </a:solidFill>
              </a:rPr>
              <a:t>82</a:t>
            </a:r>
            <a:endParaRPr lang="en-US" sz="3265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</a:rPr>
              <a:t>Rules of the game are known (model-based RL)</a:t>
            </a:r>
          </a:p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</a:rPr>
              <a:t>Combines planning (tree-search) with deep neural networks</a:t>
            </a:r>
          </a:p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</a:rPr>
              <a:t>Policy network: selects next move</a:t>
            </a:r>
          </a:p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</a:rPr>
              <a:t>Value network: predicts the winner of the game</a:t>
            </a:r>
          </a:p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</a:rPr>
              <a:t>Defeated world champions</a:t>
            </a:r>
          </a:p>
          <a:p>
            <a:pPr algn="l">
              <a:lnSpc>
                <a:spcPct val="100000"/>
              </a:lnSpc>
            </a:pPr>
            <a:endParaRPr lang="en-US" sz="3595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</a:rPr>
              <a:t>See documentary on Netflix or </a:t>
            </a:r>
            <a:r>
              <a:rPr lang="en-US" sz="3595" dirty="0">
                <a:solidFill>
                  <a:schemeClr val="tx1"/>
                </a:solidFill>
                <a:hlinkClick r:id="rId4" action="ppaction://hlinkfile"/>
              </a:rPr>
              <a:t>YouTube</a:t>
            </a:r>
            <a:endParaRPr lang="en-US" sz="3595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5895" y="4429125"/>
            <a:ext cx="10485120" cy="5897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6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1287145" y="2592071"/>
            <a:ext cx="21590635" cy="1298694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altLang="en-US" dirty="0"/>
              <a:t>Recommender Systems</a:t>
            </a:r>
            <a:endParaRPr lang="en-US" dirty="0"/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1"/>
          <p:cNvSpPr txBox="1"/>
          <p:nvPr/>
        </p:nvSpPr>
        <p:spPr>
          <a:xfrm>
            <a:off x="1315086" y="4236270"/>
            <a:ext cx="21562694" cy="7932283"/>
          </a:xfrm>
          <a:prstGeom prst="rect">
            <a:avLst/>
          </a:prstGeom>
          <a:noFill/>
          <a:ln w="12700" cap="flat">
            <a:noFill/>
            <a:miter lim="400000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vertOverflow="overflow" horzOverflow="overflow" vert="horz" wrap="square" lIns="50800" tIns="50800" rIns="50800" bIns="50800" numCol="1" spcCol="38100" rtlCol="0" anchor="t" anchorCtr="0" forceAA="0">
            <a:noAutofit/>
          </a:bodyPr>
          <a:lstStyle/>
          <a:p>
            <a:pPr marL="571500" indent="-571500" defTabSz="2438400" hangingPunct="0"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Collaborative filtering: 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Recommend</a:t>
            </a:r>
            <a:r>
              <a:rPr kumimoji="0" lang="en-US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 items based on ratings of users who gave similar ratings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US" altLang="en-US" baseline="0" dirty="0">
                <a:solidFill>
                  <a:srgbClr val="000000"/>
                </a:solidFill>
                <a:latin typeface="Helvetica Neue"/>
                <a:sym typeface="Helvetica Neue"/>
              </a:rPr>
              <a:t>Unsupervised</a:t>
            </a:r>
            <a:r>
              <a:rPr lang="en-US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 because it does not assume knowledge of features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Formulates</a:t>
            </a:r>
            <a:r>
              <a:rPr kumimoji="0" lang="en-US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 a cost function that can be used to simultaneously learn both the features and the parameters for each user using gradient descent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For binary labels we can use a logistic regression prediction model and a binary cross-entropy loss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When a new user arrives we can use mean normalization</a:t>
            </a:r>
            <a:r>
              <a:rPr kumimoji="0" lang="en-US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 so that the predicted ratings of the new user will equal the mean of all ratings for each movie</a:t>
            </a:r>
          </a:p>
          <a:p>
            <a:pPr marL="571500" indent="-571500" defTabSz="2438400" hangingPunct="0">
              <a:buFont typeface="Arial" panose="020B0604020202020204" pitchFamily="34" charset="0"/>
              <a:buChar char="•"/>
            </a:pPr>
            <a:r>
              <a:rPr lang="en-US" altLang="en-US" baseline="0" dirty="0">
                <a:solidFill>
                  <a:srgbClr val="000000"/>
                </a:solidFill>
                <a:latin typeface="Helvetica Neue"/>
                <a:sym typeface="Helvetica Neue"/>
              </a:rPr>
              <a:t>Content</a:t>
            </a:r>
            <a:r>
              <a:rPr lang="en-US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-based filtering: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Recommendation</a:t>
            </a:r>
            <a:r>
              <a:rPr kumimoji="0" lang="en-US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 based on features of user and item to find good match</a:t>
            </a:r>
            <a:endParaRPr lang="en-US" altLang="en-US" dirty="0">
              <a:solidFill>
                <a:srgbClr val="000000"/>
              </a:solidFill>
              <a:latin typeface="Helvetica Neue"/>
              <a:sym typeface="Helvetica Neue"/>
            </a:endParaRP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Compute </a:t>
            </a:r>
            <a:r>
              <a:rPr lang="en-US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embeddings (e.g., using a NN) </a:t>
            </a:r>
            <a:r>
              <a:rPr kumimoji="0" lang="en-US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from features which need to be of the same size </a:t>
            </a:r>
          </a:p>
          <a:p>
            <a:pPr marL="1485900" lvl="1" indent="-571500" defTabSz="2438400" hangingPunct="0"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Helvetica Neue"/>
                <a:sym typeface="Helvetica Neue"/>
              </a:rPr>
              <a:t>Predicted rating: dot product of embeddings</a:t>
            </a:r>
          </a:p>
          <a:p>
            <a:pPr marL="571500" indent="-571500" defTabSz="2438400" hangingPunct="0">
              <a:buFont typeface="Arial" panose="020B0604020202020204" pitchFamily="34" charset="0"/>
              <a:buChar char="•"/>
            </a:pPr>
            <a:r>
              <a:rPr kumimoji="0" lang="en-US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Finding related items (e.g., movies related to movie </a:t>
            </a:r>
            <a:r>
              <a:rPr kumimoji="0" lang="en-US" altLang="en-US" b="0" i="0" u="none" strike="noStrike" cap="none" spc="0" normalizeH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i</a:t>
            </a:r>
            <a:r>
              <a:rPr kumimoji="0" lang="en-US" altLang="en-US" b="0" i="0" u="none" strike="noStrike" cap="none" spc="0" normalizeH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sym typeface="Helvetica Neue"/>
              </a:rPr>
              <a:t>) can be done using a k-nearest neighbor search (in feature or embedding space)</a:t>
            </a:r>
          </a:p>
        </p:txBody>
      </p:sp>
    </p:spTree>
    <p:extLst>
      <p:ext uri="{BB962C8B-B14F-4D97-AF65-F5344CB8AC3E}">
        <p14:creationId xmlns:p14="http://schemas.microsoft.com/office/powerpoint/2010/main" val="351492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Robotic Quadrupedal Locomotion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287145" y="7844155"/>
            <a:ext cx="21590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YouTube Video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obotic_locomotio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24382730" cy="13715365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Other RL applications / successes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009E529A-D80F-051A-F880-2814A7B6C4CC}"/>
              </a:ext>
            </a:extLst>
          </p:cNvPr>
          <p:cNvSpPr>
            <a:spLocks noGrp="1"/>
          </p:cNvSpPr>
          <p:nvPr/>
        </p:nvSpPr>
        <p:spPr>
          <a:xfrm>
            <a:off x="1416050" y="4038600"/>
            <a:ext cx="21461730" cy="833119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457200" marR="0" indent="-457200" algn="l" defTabSz="1828800" rtl="0" eaLnBrk="1" fontAlgn="auto" latinLnBrk="0" hangingPunct="1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 sz="4400" kern="1200">
                <a:solidFill>
                  <a:schemeClr val="tx1"/>
                </a:solidFill>
                <a:latin typeface="Helvetica Neue"/>
                <a:ea typeface="+mn-ea"/>
                <a:cs typeface="+mn-cs"/>
              </a:defRPr>
            </a:lvl1pPr>
            <a:lvl2pPr marL="1181100" indent="-5715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0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2pPr>
            <a:lvl3pPr marL="23622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3pPr>
            <a:lvl4pPr marL="2971800" indent="-11430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 Neue" charset="0"/>
                <a:ea typeface="+mn-ea"/>
                <a:cs typeface="Helvetica Neue" charset="0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  <a:hlinkClick r:id="rId3"/>
              </a:rPr>
              <a:t>TD-Gammon</a:t>
            </a:r>
            <a:r>
              <a:rPr lang="en-US" sz="3595" dirty="0">
                <a:solidFill>
                  <a:schemeClr val="tx1"/>
                </a:solidFill>
              </a:rPr>
              <a:t> computer backgammon program</a:t>
            </a:r>
          </a:p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  <a:hlinkClick r:id="rId4"/>
              </a:rPr>
              <a:t>Flying helicopters for aerobatic maneuvers</a:t>
            </a:r>
            <a:endParaRPr lang="en-US" sz="3595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3595" dirty="0">
                <a:hlinkClick r:id="rId5"/>
              </a:rPr>
              <a:t>Flying stratospheric balloons</a:t>
            </a:r>
            <a:r>
              <a:rPr lang="en-US" sz="3595" dirty="0"/>
              <a:t> </a:t>
            </a:r>
          </a:p>
          <a:p>
            <a:pPr algn="l">
              <a:lnSpc>
                <a:spcPct val="100000"/>
              </a:lnSpc>
            </a:pPr>
            <a:r>
              <a:rPr lang="en-US" sz="3595" dirty="0">
                <a:hlinkClick r:id="rId6"/>
              </a:rPr>
              <a:t>AlphaZero</a:t>
            </a:r>
            <a:r>
              <a:rPr lang="en-US" sz="3595" dirty="0"/>
              <a:t>: mastering the games of chess, shogi and go without expert knowledge</a:t>
            </a:r>
          </a:p>
          <a:p>
            <a:pPr algn="l">
              <a:lnSpc>
                <a:spcPct val="100000"/>
              </a:lnSpc>
            </a:pPr>
            <a:r>
              <a:rPr lang="en-US" sz="3595" dirty="0">
                <a:hlinkClick r:id="rId7"/>
              </a:rPr>
              <a:t>MuZero</a:t>
            </a:r>
            <a:r>
              <a:rPr lang="en-US" sz="3595" dirty="0"/>
              <a:t>: master games without knowing their rules</a:t>
            </a:r>
          </a:p>
          <a:p>
            <a:pPr algn="l">
              <a:lnSpc>
                <a:spcPct val="100000"/>
              </a:lnSpc>
            </a:pPr>
            <a:r>
              <a:rPr lang="en-US" sz="3595" dirty="0">
                <a:hlinkClick r:id="rId8"/>
              </a:rPr>
              <a:t>AlphaStar</a:t>
            </a:r>
            <a:r>
              <a:rPr lang="en-US" sz="3595" dirty="0"/>
              <a:t>: Mastering the real-time strategy game StarCraft 2</a:t>
            </a:r>
          </a:p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  <a:hlinkClick r:id="rId9"/>
              </a:rPr>
              <a:t>Controlling </a:t>
            </a:r>
            <a:r>
              <a:rPr lang="en-US" sz="3595" dirty="0">
                <a:hlinkClick r:id="rId9"/>
              </a:rPr>
              <a:t>nuclear fusion reactors</a:t>
            </a:r>
            <a:endParaRPr lang="en-US" sz="3595" dirty="0"/>
          </a:p>
          <a:p>
            <a:pPr algn="l">
              <a:lnSpc>
                <a:spcPct val="100000"/>
              </a:lnSpc>
            </a:pPr>
            <a:r>
              <a:rPr lang="en-US" sz="3595" dirty="0">
                <a:hlinkClick r:id="rId10"/>
              </a:rPr>
              <a:t>Designing hardware chips </a:t>
            </a:r>
            <a:endParaRPr lang="en-US" sz="3595" dirty="0"/>
          </a:p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  <a:hlinkClick r:id="rId11"/>
              </a:rPr>
              <a:t>Discovering more efficient matrix multiplication algorithms</a:t>
            </a:r>
            <a:endParaRPr lang="en-US" sz="3595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3595" dirty="0">
                <a:solidFill>
                  <a:schemeClr val="tx1"/>
                </a:solidFill>
                <a:hlinkClick r:id="rId12"/>
              </a:rPr>
              <a:t>Solving Rubik’s cube with a robot hand</a:t>
            </a:r>
            <a:endParaRPr lang="en-US" sz="3595" dirty="0">
              <a:solidFill>
                <a:schemeClr val="tx1"/>
              </a:solidFill>
            </a:endParaRPr>
          </a:p>
          <a:p>
            <a:pPr algn="l">
              <a:lnSpc>
                <a:spcPct val="100000"/>
              </a:lnSpc>
            </a:pPr>
            <a:r>
              <a:rPr lang="en-US" sz="3595" dirty="0"/>
              <a:t>…</a:t>
            </a:r>
            <a:endParaRPr lang="en-US" sz="3595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1134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pic>
        <p:nvPicPr>
          <p:cNvPr id="8" name="Picture 7"/>
          <p:cNvPicPr/>
          <p:nvPr/>
        </p:nvPicPr>
        <p:blipFill>
          <a:blip r:embed="rId3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 Box 2"/>
          <p:cNvSpPr txBox="1"/>
          <p:nvPr/>
        </p:nvSpPr>
        <p:spPr>
          <a:xfrm>
            <a:off x="1287145" y="4526110"/>
            <a:ext cx="18552564" cy="452431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R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  <a:hlinkClick r:id="rId4"/>
              </a:rPr>
              <a:t>Reinforcement Learning – Wikipedia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Reinforcement Learning: An Introduction (2</a:t>
            </a:r>
            <a:r>
              <a:rPr lang="en-US" altLang="en-US" baseline="30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nd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edition, Sutton and 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Barto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, 2018)</a:t>
            </a:r>
          </a:p>
          <a:p>
            <a:pPr marR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  <a:hlinkClick r:id="rId5"/>
              </a:rPr>
              <a:t>Algorithms for Reinforcement Learning (</a:t>
            </a:r>
            <a:r>
              <a:rPr lang="en-US" altLang="en-US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  <a:hlinkClick r:id="rId5"/>
              </a:rPr>
              <a:t>Szepesvari</a:t>
            </a: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  <a:hlinkClick r:id="rId5"/>
              </a:rPr>
              <a:t>, 2009)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  <a:hlinkClick r:id="rId6"/>
              </a:rPr>
              <a:t>Reinforcement Learning and Stochastic Optimization (Powell, 2022)</a:t>
            </a: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  <a:p>
            <a:pPr marR="0" algn="just" defTabSz="2438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</a:pPr>
            <a:endParaRPr lang="en-US" alt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3FB8A2DA-CC59-0818-AEEC-8F2CB8C584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4488" y="12444942"/>
            <a:ext cx="1014046" cy="730250"/>
          </a:xfrm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63</a:t>
            </a:fld>
            <a:endParaRPr lang="bg-BG" dirty="0">
              <a:solidFill>
                <a:srgbClr val="000000"/>
              </a:solidFill>
            </a:endParaRPr>
          </a:p>
        </p:txBody>
      </p:sp>
      <p:pic>
        <p:nvPicPr>
          <p:cNvPr id="1026" name="Picture 2" descr="Reinforcement Learning, second edition: An Introduction (Adaptive  Computation and Machine Learning series): Sutton, Richard S., Barto, Andrew  G.: 9780262039246: Amazon.com: Books">
            <a:extLst>
              <a:ext uri="{FF2B5EF4-FFF2-40B4-BE49-F238E27FC236}">
                <a16:creationId xmlns:a16="http://schemas.microsoft.com/office/drawing/2014/main" id="{7961CE42-8F9C-62DF-9D94-0C4430BD81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145" y="8892494"/>
            <a:ext cx="2407808" cy="331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Algorithms for Reinforcement Learning (Synthesis Lectures on Artificial  Intelligence and Machine Learning): Szepesvari, Czaba, Szepesvari, Csaba:  9781681732138: Amazon.com: Books">
            <a:extLst>
              <a:ext uri="{FF2B5EF4-FFF2-40B4-BE49-F238E27FC236}">
                <a16:creationId xmlns:a16="http://schemas.microsoft.com/office/drawing/2014/main" id="{AA1BDA86-DA9B-D573-F80E-17DA78B0C6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7711" y="8892494"/>
            <a:ext cx="2553737" cy="3316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inforcement Learning and Stochastic Optimization – Castle Labs">
            <a:extLst>
              <a:ext uri="{FF2B5EF4-FFF2-40B4-BE49-F238E27FC236}">
                <a16:creationId xmlns:a16="http://schemas.microsoft.com/office/drawing/2014/main" id="{1B55B399-49A5-8F04-5D22-0F247EE95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617" y="8892494"/>
            <a:ext cx="2190383" cy="33020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84327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altLang="en-US"/>
              <a:t>Thank you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D9F0740-C59C-4AD6-B752-7CC1CE13501A}" type="slidenum">
              <a:rPr lang="bg-BG" smtClean="0">
                <a:solidFill>
                  <a:srgbClr val="000000"/>
                </a:solidFill>
              </a:rPr>
              <a:t>7</a:t>
            </a:fld>
            <a:endParaRPr lang="bg-BG" dirty="0">
              <a:solidFill>
                <a:srgbClr val="000000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5"/>
          </p:nvPr>
        </p:nvSpPr>
        <p:spPr>
          <a:xfrm>
            <a:off x="1287145" y="2592070"/>
            <a:ext cx="21590635" cy="2089785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en-US" altLang="en-US"/>
              <a:t>Lecture 16: </a:t>
            </a:r>
            <a:r>
              <a:rPr lang="en-US" altLang="en-US" dirty="0"/>
              <a:t>Introduction to Reinforcement Learning</a:t>
            </a:r>
          </a:p>
        </p:txBody>
      </p:sp>
      <p:sp>
        <p:nvSpPr>
          <p:cNvPr id="2" name="Text Placeholder 5"/>
          <p:cNvSpPr>
            <a:spLocks noGrp="1"/>
          </p:cNvSpPr>
          <p:nvPr/>
        </p:nvSpPr>
        <p:spPr>
          <a:xfrm>
            <a:off x="1287728" y="5197988"/>
            <a:ext cx="21590490" cy="892079"/>
          </a:xfrm>
          <a:prstGeom prst="rect">
            <a:avLst/>
          </a:prstGeom>
          <a:solidFill>
            <a:srgbClr val="0000B0"/>
          </a:solidFill>
        </p:spPr>
        <p:txBody>
          <a:bodyPr lIns="365760" anchor="ctr">
            <a:normAutofit/>
          </a:bodyPr>
          <a:lstStyle>
            <a:lvl1pPr marL="0" indent="0" algn="l" defTabSz="1828800" rtl="0" eaLnBrk="1" latinLnBrk="0" hangingPunct="1">
              <a:lnSpc>
                <a:spcPct val="90000"/>
              </a:lnSpc>
              <a:spcBef>
                <a:spcPts val="2000"/>
              </a:spcBef>
              <a:buFont typeface="Arial" panose="020B0604020202020204" pitchFamily="34" charset="0"/>
              <a:buNone/>
              <a:defRPr sz="3000" b="1" kern="1200" baseline="0">
                <a:solidFill>
                  <a:schemeClr val="bg1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/>
              <a:t>Learning Outcomes</a:t>
            </a:r>
          </a:p>
        </p:txBody>
      </p:sp>
      <p:sp>
        <p:nvSpPr>
          <p:cNvPr id="3" name="Text Placeholder 4"/>
          <p:cNvSpPr>
            <a:spLocks noGrp="1"/>
          </p:cNvSpPr>
          <p:nvPr/>
        </p:nvSpPr>
        <p:spPr>
          <a:xfrm>
            <a:off x="1287145" y="6401435"/>
            <a:ext cx="21590635" cy="55340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ts val="7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baseline="0">
                <a:solidFill>
                  <a:srgbClr val="0000B0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3000" b="0" dirty="0"/>
              <a:t>You will learn about:</a:t>
            </a:r>
          </a:p>
          <a:p>
            <a:pPr marL="514350" indent="-514350">
              <a:buAutoNum type="arabicPeriod"/>
            </a:pPr>
            <a:r>
              <a:rPr lang="en-US" altLang="en-US" sz="3000" b="0" dirty="0"/>
              <a:t>what reinforcement learning (RL) is and how it differs from other types of machine learning</a:t>
            </a:r>
          </a:p>
          <a:p>
            <a:pPr marL="514350" indent="-514350">
              <a:buAutoNum type="arabicPeriod"/>
            </a:pPr>
            <a:r>
              <a:rPr lang="en-US" altLang="en-US" sz="3000" b="0" dirty="0"/>
              <a:t>how to formalize the RL problem</a:t>
            </a:r>
          </a:p>
          <a:p>
            <a:pPr marL="514350" indent="-514350">
              <a:buAutoNum type="arabicPeriod"/>
            </a:pPr>
            <a:r>
              <a:rPr lang="en-US" altLang="en-US" sz="3000" b="0" dirty="0"/>
              <a:t>the different agent components and agent categories</a:t>
            </a:r>
          </a:p>
          <a:p>
            <a:pPr marL="514350" indent="-514350">
              <a:buAutoNum type="arabicPeriod"/>
            </a:pPr>
            <a:r>
              <a:rPr lang="en-US" altLang="en-US" sz="3000" b="0" dirty="0"/>
              <a:t>the different applications of RL</a:t>
            </a:r>
          </a:p>
        </p:txBody>
      </p:sp>
      <p:pic>
        <p:nvPicPr>
          <p:cNvPr id="8" name="Picture 7"/>
          <p:cNvPicPr/>
          <p:nvPr/>
        </p:nvPicPr>
        <p:blipFill>
          <a:blip r:embed="rId2"/>
          <a:srcRect t="9007" r="76766" b="20964"/>
          <a:stretch>
            <a:fillRect/>
          </a:stretch>
        </p:blipFill>
        <p:spPr>
          <a:xfrm>
            <a:off x="20977159" y="365923"/>
            <a:ext cx="1900637" cy="18806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>
          <a:xfrm>
            <a:off x="1287145" y="2710815"/>
            <a:ext cx="21590635" cy="1279294"/>
          </a:xfrm>
        </p:spPr>
        <p:txBody>
          <a:bodyPr/>
          <a:lstStyle/>
          <a:p>
            <a:r>
              <a:rPr lang="en-US" dirty="0"/>
              <a:t>Brief history of automation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 Placeholder 6"/>
          <p:cNvSpPr>
            <a:spLocks noGrp="1"/>
          </p:cNvSpPr>
          <p:nvPr/>
        </p:nvSpPr>
        <p:spPr>
          <a:xfrm>
            <a:off x="1287145" y="3763645"/>
            <a:ext cx="21590635" cy="798893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ts val="7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baseline="0">
                <a:solidFill>
                  <a:srgbClr val="0000B0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First, automation of repeated physical solutions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alt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altLang="en-US" sz="3600" b="0" dirty="0">
                <a:solidFill>
                  <a:srgbClr val="0100C8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Industrial revolution</a:t>
            </a:r>
            <a:r>
              <a:rPr lang="en-US" alt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(1750 - 1850) and Machine Age (1870 - 1940)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Second, automation of repeated mental solutions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altLang="en-US" sz="3600" b="0" dirty="0">
                <a:solidFill>
                  <a:srgbClr val="0100C8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Digital revolution</a:t>
            </a:r>
            <a:r>
              <a:rPr lang="en-US" alt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(1950 - now) and Information 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alt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Next step: allow machines to </a:t>
            </a:r>
            <a:r>
              <a:rPr lang="en-US" altLang="en-US" sz="3600" b="0" dirty="0">
                <a:solidFill>
                  <a:srgbClr val="0100C8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find solutions themselves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altLang="en-US" sz="3600" b="0" dirty="0">
                <a:solidFill>
                  <a:srgbClr val="0100C8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Artificial Intelligence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alt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Only need to specify a problem and/or goal</a:t>
            </a:r>
          </a:p>
          <a:p>
            <a:pPr marL="1028700" lvl="1" indent="-571500">
              <a:buFont typeface="Arial" panose="020B0604020202020204" pitchFamily="34" charset="0"/>
              <a:buChar char="•"/>
            </a:pPr>
            <a:r>
              <a:rPr lang="en-US" alt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Requires learning autonomously how to make decisions</a:t>
            </a:r>
          </a:p>
          <a:p>
            <a:pPr marL="914400" lvl="2">
              <a:buFont typeface="Arial" panose="020B0604020202020204" pitchFamily="34" charset="0"/>
            </a:pPr>
            <a:endParaRPr lang="en-US" altLang="en-US" sz="3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r>
              <a:rPr lang="en-US"/>
              <a:t>What is artificial intelligence?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287145" y="12023090"/>
            <a:ext cx="2138616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Slides based on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  <a:hlinkClick r:id="rId3" action="ppaction://hlinkfile"/>
              </a:rPr>
              <a:t>DeepMind’s Reinforcement Learning Lectures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" name="Text Placeholder 6"/>
          <p:cNvSpPr>
            <a:spLocks noGrp="1"/>
          </p:cNvSpPr>
          <p:nvPr/>
        </p:nvSpPr>
        <p:spPr>
          <a:xfrm>
            <a:off x="1287145" y="4721860"/>
            <a:ext cx="21590635" cy="703072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 defTabSz="1828800" rtl="0" eaLnBrk="1" latinLnBrk="0" hangingPunct="1">
              <a:lnSpc>
                <a:spcPts val="7000"/>
              </a:lnSpc>
              <a:spcBef>
                <a:spcPts val="0"/>
              </a:spcBef>
              <a:buFont typeface="Arial" panose="020B0604020202020204" pitchFamily="34" charset="0"/>
              <a:buNone/>
              <a:defRPr sz="6000" b="1" kern="1200" baseline="0">
                <a:solidFill>
                  <a:srgbClr val="0000B0"/>
                </a:solidFill>
                <a:latin typeface="Helvetica Neue"/>
                <a:ea typeface="+mn-ea"/>
                <a:cs typeface="+mn-cs"/>
              </a:defRPr>
            </a:lvl1pPr>
            <a:lvl2pPr marL="6096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2192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8288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438400" indent="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50292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9436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8580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7772400" indent="-457200" algn="l" defTabSz="18288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alt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We will use the following definition of intelligence: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en-US" altLang="en-US" sz="3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lvl="0" algn="ctr">
              <a:buFont typeface="Arial" panose="020B0604020202020204" pitchFamily="34" charset="0"/>
            </a:pPr>
            <a:r>
              <a:rPr lang="en-US" altLang="en-US" sz="3600" b="0" i="1" dirty="0">
                <a:solidFill>
                  <a:srgbClr val="0100C8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To be able to learn to make decisions to achieve goals</a:t>
            </a: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en-US" altLang="en-US" sz="3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endParaRPr lang="en-US" altLang="en-US" sz="3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571500" lvl="0" indent="-571500">
              <a:buFont typeface="Arial" panose="020B0604020202020204" pitchFamily="34" charset="0"/>
              <a:buChar char="•"/>
            </a:pPr>
            <a:r>
              <a:rPr lang="en-US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Learning</a:t>
            </a:r>
            <a:r>
              <a:rPr lang="en-US" alt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</a:t>
            </a:r>
            <a:r>
              <a:rPr lang="en-US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decisions</a:t>
            </a:r>
            <a:r>
              <a:rPr lang="en-US" alt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, and </a:t>
            </a:r>
            <a:r>
              <a:rPr lang="en-US" alt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goals </a:t>
            </a:r>
            <a:r>
              <a:rPr lang="en-US" altLang="en-US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are all central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271</TotalTime>
  <Words>3108</Words>
  <Application>Microsoft Office PowerPoint</Application>
  <PresentationFormat>Custom</PresentationFormat>
  <Paragraphs>482</Paragraphs>
  <Slides>64</Slides>
  <Notes>54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9" baseType="lpstr">
      <vt:lpstr>Arial</vt:lpstr>
      <vt:lpstr>Calibri</vt:lpstr>
      <vt:lpstr>Helvetica Neue</vt:lpstr>
      <vt:lpstr>Roboto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Vassilis Vassiliades</dc:creator>
  <cp:lastModifiedBy>Vassilis Vassiliades</cp:lastModifiedBy>
  <cp:revision>329</cp:revision>
  <dcterms:created xsi:type="dcterms:W3CDTF">2022-07-03T06:03:31Z</dcterms:created>
  <dcterms:modified xsi:type="dcterms:W3CDTF">2023-11-02T10:37:38Z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1033-11.1.0.11664</vt:lpwstr>
  </property>
  <property fmtid="{D5CDD505-2E9C-101B-9397-08002B2CF9AE}" pid="3" name="ICV">
    <vt:lpwstr/>
  </property>
</Properties>
</file>