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62" r:id="rId3"/>
    <p:sldId id="323" r:id="rId4"/>
    <p:sldId id="324" r:id="rId5"/>
    <p:sldId id="353" r:id="rId6"/>
    <p:sldId id="354" r:id="rId7"/>
    <p:sldId id="325" r:id="rId8"/>
    <p:sldId id="326" r:id="rId9"/>
    <p:sldId id="327" r:id="rId10"/>
    <p:sldId id="339" r:id="rId11"/>
    <p:sldId id="340" r:id="rId12"/>
    <p:sldId id="356" r:id="rId13"/>
    <p:sldId id="357" r:id="rId14"/>
    <p:sldId id="358" r:id="rId15"/>
    <p:sldId id="384" r:id="rId16"/>
    <p:sldId id="342" r:id="rId17"/>
    <p:sldId id="355" r:id="rId18"/>
    <p:sldId id="343" r:id="rId19"/>
    <p:sldId id="344" r:id="rId20"/>
    <p:sldId id="345" r:id="rId21"/>
    <p:sldId id="351" r:id="rId22"/>
    <p:sldId id="346" r:id="rId23"/>
    <p:sldId id="347" r:id="rId24"/>
    <p:sldId id="348" r:id="rId25"/>
    <p:sldId id="349" r:id="rId26"/>
    <p:sldId id="350" r:id="rId27"/>
    <p:sldId id="365" r:id="rId28"/>
    <p:sldId id="359" r:id="rId29"/>
    <p:sldId id="382" r:id="rId30"/>
    <p:sldId id="366" r:id="rId31"/>
    <p:sldId id="369" r:id="rId32"/>
    <p:sldId id="370" r:id="rId33"/>
    <p:sldId id="385" r:id="rId34"/>
    <p:sldId id="368" r:id="rId35"/>
    <p:sldId id="371" r:id="rId36"/>
    <p:sldId id="372" r:id="rId37"/>
    <p:sldId id="373" r:id="rId38"/>
    <p:sldId id="360" r:id="rId39"/>
    <p:sldId id="361" r:id="rId40"/>
    <p:sldId id="362" r:id="rId41"/>
    <p:sldId id="376" r:id="rId42"/>
    <p:sldId id="378" r:id="rId43"/>
    <p:sldId id="375" r:id="rId44"/>
    <p:sldId id="377" r:id="rId45"/>
    <p:sldId id="379" r:id="rId46"/>
    <p:sldId id="363" r:id="rId47"/>
    <p:sldId id="380" r:id="rId48"/>
    <p:sldId id="364" r:id="rId49"/>
    <p:sldId id="386" r:id="rId50"/>
    <p:sldId id="387" r:id="rId51"/>
    <p:sldId id="388" r:id="rId52"/>
    <p:sldId id="389" r:id="rId53"/>
    <p:sldId id="391" r:id="rId54"/>
    <p:sldId id="393" r:id="rId55"/>
    <p:sldId id="427" r:id="rId56"/>
    <p:sldId id="390" r:id="rId57"/>
    <p:sldId id="261" r:id="rId58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6">
          <p15:clr>
            <a:srgbClr val="A4A3A4"/>
          </p15:clr>
        </p15:guide>
        <p15:guide id="2" pos="76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FF2D64"/>
    <a:srgbClr val="00008A"/>
    <a:srgbClr val="C00000"/>
    <a:srgbClr val="00B0F0"/>
    <a:srgbClr val="000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EB0A1-1A17-47D1-910D-96331910BB2F}" v="5" dt="2023-11-02T10:42:2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144" autoAdjust="0"/>
  </p:normalViewPr>
  <p:slideViewPr>
    <p:cSldViewPr snapToGrid="0" showGuides="1">
      <p:cViewPr varScale="1">
        <p:scale>
          <a:sx n="35" d="100"/>
          <a:sy n="35" d="100"/>
        </p:scale>
        <p:origin x="1046" y="62"/>
      </p:cViewPr>
      <p:guideLst>
        <p:guide orient="horz" pos="4886"/>
        <p:guide pos="76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S::v.vassiliades@cyens.org.cy::181c6a97-452c-403a-a894-11fd041f3da6" providerId="AD" clId="Web-{3FD3468F-5154-2F6C-0AFA-BABA09A2A742}"/>
    <pc:docChg chg="addSld delSld modSld">
      <pc:chgData name="Vassilis Vassiliades" userId="S::v.vassiliades@cyens.org.cy::181c6a97-452c-403a-a894-11fd041f3da6" providerId="AD" clId="Web-{3FD3468F-5154-2F6C-0AFA-BABA09A2A742}" dt="2022-07-11T08:39:37.626" v="160"/>
      <pc:docMkLst>
        <pc:docMk/>
      </pc:docMkLst>
      <pc:sldChg chg="modSp">
        <pc:chgData name="Vassilis Vassiliades" userId="S::v.vassiliades@cyens.org.cy::181c6a97-452c-403a-a894-11fd041f3da6" providerId="AD" clId="Web-{3FD3468F-5154-2F6C-0AFA-BABA09A2A742}" dt="2022-07-11T08:39:35.720" v="159" actId="20577"/>
        <pc:sldMkLst>
          <pc:docMk/>
          <pc:sldMk cId="0" sldId="262"/>
        </pc:sldMkLst>
        <pc:spChg chg="mod">
          <ac:chgData name="Vassilis Vassiliades" userId="S::v.vassiliades@cyens.org.cy::181c6a97-452c-403a-a894-11fd041f3da6" providerId="AD" clId="Web-{3FD3468F-5154-2F6C-0AFA-BABA09A2A742}" dt="2022-07-11T08:39:35.720" v="159" actId="20577"/>
          <ac:spMkLst>
            <pc:docMk/>
            <pc:sldMk cId="0" sldId="262"/>
            <ac:spMk id="3" creationId="{00000000-0000-0000-0000-000000000000}"/>
          </ac:spMkLst>
        </pc:spChg>
      </pc:sldChg>
      <pc:sldChg chg="add del replId">
        <pc:chgData name="Vassilis Vassiliades" userId="S::v.vassiliades@cyens.org.cy::181c6a97-452c-403a-a894-11fd041f3da6" providerId="AD" clId="Web-{3FD3468F-5154-2F6C-0AFA-BABA09A2A742}" dt="2022-07-11T08:39:37.626" v="160"/>
        <pc:sldMkLst>
          <pc:docMk/>
          <pc:sldMk cId="369776125" sldId="384"/>
        </pc:sldMkLst>
      </pc:sldChg>
    </pc:docChg>
  </pc:docChgLst>
  <pc:docChgLst>
    <pc:chgData name="Vassilis Vassiliades" userId="S::v.vassiliades@cyens.org.cy::181c6a97-452c-403a-a894-11fd041f3da6" providerId="AD" clId="Web-{B4070FA4-82EE-84E9-9348-1ED1A56A4006}"/>
    <pc:docChg chg="modSld">
      <pc:chgData name="Vassilis Vassiliades" userId="S::v.vassiliades@cyens.org.cy::181c6a97-452c-403a-a894-11fd041f3da6" providerId="AD" clId="Web-{B4070FA4-82EE-84E9-9348-1ED1A56A4006}" dt="2022-07-07T08:56:38.519" v="1" actId="20577"/>
      <pc:docMkLst>
        <pc:docMk/>
      </pc:docMkLst>
      <pc:sldChg chg="modSp">
        <pc:chgData name="Vassilis Vassiliades" userId="S::v.vassiliades@cyens.org.cy::181c6a97-452c-403a-a894-11fd041f3da6" providerId="AD" clId="Web-{B4070FA4-82EE-84E9-9348-1ED1A56A4006}" dt="2022-07-07T08:56:38.519" v="1" actId="20577"/>
        <pc:sldMkLst>
          <pc:docMk/>
          <pc:sldMk cId="0" sldId="256"/>
        </pc:sldMkLst>
        <pc:spChg chg="mod">
          <ac:chgData name="Vassilis Vassiliades" userId="S::v.vassiliades@cyens.org.cy::181c6a97-452c-403a-a894-11fd041f3da6" providerId="AD" clId="Web-{B4070FA4-82EE-84E9-9348-1ED1A56A4006}" dt="2022-07-07T08:56:38.519" v="1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Vassilis Vassiliades" userId="S::v.vassiliades@cyens.org.cy::181c6a97-452c-403a-a894-11fd041f3da6" providerId="AD" clId="Web-{4EEAB822-B875-9AF5-A777-A6F13A760B1A}"/>
    <pc:docChg chg="addSld modSld">
      <pc:chgData name="Vassilis Vassiliades" userId="S::v.vassiliades@cyens.org.cy::181c6a97-452c-403a-a894-11fd041f3da6" providerId="AD" clId="Web-{4EEAB822-B875-9AF5-A777-A6F13A760B1A}" dt="2022-07-07T16:33:31.080" v="297" actId="20577"/>
      <pc:docMkLst>
        <pc:docMk/>
      </pc:docMkLst>
      <pc:sldChg chg="addSp delSp modSp">
        <pc:chgData name="Vassilis Vassiliades" userId="S::v.vassiliades@cyens.org.cy::181c6a97-452c-403a-a894-11fd041f3da6" providerId="AD" clId="Web-{4EEAB822-B875-9AF5-A777-A6F13A760B1A}" dt="2022-07-07T16:19:02.385" v="42" actId="14100"/>
        <pc:sldMkLst>
          <pc:docMk/>
          <pc:sldMk cId="408923162" sldId="359"/>
        </pc:sldMkLst>
        <pc:spChg chg="del">
          <ac:chgData name="Vassilis Vassiliades" userId="S::v.vassiliades@cyens.org.cy::181c6a97-452c-403a-a894-11fd041f3da6" providerId="AD" clId="Web-{4EEAB822-B875-9AF5-A777-A6F13A760B1A}" dt="2022-07-07T16:18:31.166" v="37"/>
          <ac:spMkLst>
            <pc:docMk/>
            <pc:sldMk cId="408923162" sldId="359"/>
            <ac:spMk id="2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4EEAB822-B875-9AF5-A777-A6F13A760B1A}" dt="2022-07-07T16:16:17.506" v="1"/>
          <ac:spMkLst>
            <pc:docMk/>
            <pc:sldMk cId="408923162" sldId="359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4EEAB822-B875-9AF5-A777-A6F13A760B1A}" dt="2022-07-07T16:19:02.385" v="42" actId="14100"/>
          <ac:spMkLst>
            <pc:docMk/>
            <pc:sldMk cId="408923162" sldId="359"/>
            <ac:spMk id="7" creationId="{00000000-0000-0000-0000-000000000000}"/>
          </ac:spMkLst>
        </pc:spChg>
        <pc:spChg chg="add mod">
          <ac:chgData name="Vassilis Vassiliades" userId="S::v.vassiliades@cyens.org.cy::181c6a97-452c-403a-a894-11fd041f3da6" providerId="AD" clId="Web-{4EEAB822-B875-9AF5-A777-A6F13A760B1A}" dt="2022-07-07T16:18:11.665" v="34" actId="1076"/>
          <ac:spMkLst>
            <pc:docMk/>
            <pc:sldMk cId="408923162" sldId="359"/>
            <ac:spMk id="9" creationId="{ABC3D5E3-6F40-9629-87A1-908937A42C65}"/>
          </ac:spMkLst>
        </pc:spChg>
        <pc:grpChg chg="add mod">
          <ac:chgData name="Vassilis Vassiliades" userId="S::v.vassiliades@cyens.org.cy::181c6a97-452c-403a-a894-11fd041f3da6" providerId="AD" clId="Web-{4EEAB822-B875-9AF5-A777-A6F13A760B1A}" dt="2022-07-07T16:18:59.307" v="41" actId="1076"/>
          <ac:grpSpMkLst>
            <pc:docMk/>
            <pc:sldMk cId="408923162" sldId="359"/>
            <ac:grpSpMk id="10" creationId="{946B91C2-F368-2F1C-B4AA-471B7FEE1F13}"/>
          </ac:grpSpMkLst>
        </pc:grpChg>
        <pc:picChg chg="add mod">
          <ac:chgData name="Vassilis Vassiliades" userId="S::v.vassiliades@cyens.org.cy::181c6a97-452c-403a-a894-11fd041f3da6" providerId="AD" clId="Web-{4EEAB822-B875-9AF5-A777-A6F13A760B1A}" dt="2022-07-07T16:17:33.196" v="7" actId="1076"/>
          <ac:picMkLst>
            <pc:docMk/>
            <pc:sldMk cId="408923162" sldId="359"/>
            <ac:picMk id="3" creationId="{8D08D608-B976-D475-EAB3-51122A6BDC14}"/>
          </ac:picMkLst>
        </pc:picChg>
        <pc:picChg chg="del">
          <ac:chgData name="Vassilis Vassiliades" userId="S::v.vassiliades@cyens.org.cy::181c6a97-452c-403a-a894-11fd041f3da6" providerId="AD" clId="Web-{4EEAB822-B875-9AF5-A777-A6F13A760B1A}" dt="2022-07-07T16:16:19.538" v="3"/>
          <ac:picMkLst>
            <pc:docMk/>
            <pc:sldMk cId="408923162" sldId="359"/>
            <ac:picMk id="5" creationId="{31F7077E-2FB8-CE8C-F7B4-B4AE96A50029}"/>
          </ac:picMkLst>
        </pc:picChg>
        <pc:picChg chg="del">
          <ac:chgData name="Vassilis Vassiliades" userId="S::v.vassiliades@cyens.org.cy::181c6a97-452c-403a-a894-11fd041f3da6" providerId="AD" clId="Web-{4EEAB822-B875-9AF5-A777-A6F13A760B1A}" dt="2022-07-07T16:16:18.912" v="2"/>
          <ac:picMkLst>
            <pc:docMk/>
            <pc:sldMk cId="408923162" sldId="359"/>
            <ac:picMk id="6" creationId="{7CD1781E-05F8-8672-8F46-F601D71C9834}"/>
          </ac:picMkLst>
        </pc:picChg>
      </pc:sldChg>
      <pc:sldChg chg="addAnim modAnim">
        <pc:chgData name="Vassilis Vassiliades" userId="S::v.vassiliades@cyens.org.cy::181c6a97-452c-403a-a894-11fd041f3da6" providerId="AD" clId="Web-{4EEAB822-B875-9AF5-A777-A6F13A760B1A}" dt="2022-07-07T16:28:44.713" v="52"/>
        <pc:sldMkLst>
          <pc:docMk/>
          <pc:sldMk cId="1379888679" sldId="376"/>
        </pc:sldMkLst>
      </pc:sldChg>
      <pc:sldChg chg="addAnim modAnim">
        <pc:chgData name="Vassilis Vassiliades" userId="S::v.vassiliades@cyens.org.cy::181c6a97-452c-403a-a894-11fd041f3da6" providerId="AD" clId="Web-{4EEAB822-B875-9AF5-A777-A6F13A760B1A}" dt="2022-07-07T16:29:41.933" v="54"/>
        <pc:sldMkLst>
          <pc:docMk/>
          <pc:sldMk cId="4070352851" sldId="378"/>
        </pc:sldMkLst>
      </pc:sldChg>
      <pc:sldChg chg="add replId">
        <pc:chgData name="Vassilis Vassiliades" userId="S::v.vassiliades@cyens.org.cy::181c6a97-452c-403a-a894-11fd041f3da6" providerId="AD" clId="Web-{4EEAB822-B875-9AF5-A777-A6F13A760B1A}" dt="2022-07-07T16:16:13.256" v="0"/>
        <pc:sldMkLst>
          <pc:docMk/>
          <pc:sldMk cId="630255400" sldId="382"/>
        </pc:sldMkLst>
      </pc:sldChg>
      <pc:sldChg chg="addSp modSp new">
        <pc:chgData name="Vassilis Vassiliades" userId="S::v.vassiliades@cyens.org.cy::181c6a97-452c-403a-a894-11fd041f3da6" providerId="AD" clId="Web-{4EEAB822-B875-9AF5-A777-A6F13A760B1A}" dt="2022-07-07T16:33:31.080" v="297" actId="20577"/>
        <pc:sldMkLst>
          <pc:docMk/>
          <pc:sldMk cId="2215527425" sldId="383"/>
        </pc:sldMkLst>
        <pc:spChg chg="mod">
          <ac:chgData name="Vassilis Vassiliades" userId="S::v.vassiliades@cyens.org.cy::181c6a97-452c-403a-a894-11fd041f3da6" providerId="AD" clId="Web-{4EEAB822-B875-9AF5-A777-A6F13A760B1A}" dt="2022-07-07T16:33:31.080" v="297" actId="20577"/>
          <ac:spMkLst>
            <pc:docMk/>
            <pc:sldMk cId="2215527425" sldId="383"/>
            <ac:spMk id="2" creationId="{7EF254DF-4117-FC7E-E725-DC0311631F04}"/>
          </ac:spMkLst>
        </pc:spChg>
        <pc:spChg chg="mod">
          <ac:chgData name="Vassilis Vassiliades" userId="S::v.vassiliades@cyens.org.cy::181c6a97-452c-403a-a894-11fd041f3da6" providerId="AD" clId="Web-{4EEAB822-B875-9AF5-A777-A6F13A760B1A}" dt="2022-07-07T16:31:17.670" v="97" actId="20577"/>
          <ac:spMkLst>
            <pc:docMk/>
            <pc:sldMk cId="2215527425" sldId="383"/>
            <ac:spMk id="3" creationId="{AAFCEA3E-2C03-7F03-D795-9C75087CB32E}"/>
          </ac:spMkLst>
        </pc:spChg>
        <pc:spChg chg="add">
          <ac:chgData name="Vassilis Vassiliades" userId="S::v.vassiliades@cyens.org.cy::181c6a97-452c-403a-a894-11fd041f3da6" providerId="AD" clId="Web-{4EEAB822-B875-9AF5-A777-A6F13A760B1A}" dt="2022-07-07T16:33:17.908" v="295"/>
          <ac:spMkLst>
            <pc:docMk/>
            <pc:sldMk cId="2215527425" sldId="383"/>
            <ac:spMk id="6" creationId="{82C74736-DD52-64AC-8EBF-79CD4B25D69B}"/>
          </ac:spMkLst>
        </pc:spChg>
      </pc:sldChg>
    </pc:docChg>
  </pc:docChgLst>
  <pc:docChgLst>
    <pc:chgData name="Vassilis Vassiliades" userId="S::v.vassiliades@cyens.org.cy::181c6a97-452c-403a-a894-11fd041f3da6" providerId="AD" clId="Web-{1A6F0732-A7A1-C8AB-89FC-4C46D464F5E3}"/>
    <pc:docChg chg="addSld delSld modSld sldOrd">
      <pc:chgData name="Vassilis Vassiliades" userId="S::v.vassiliades@cyens.org.cy::181c6a97-452c-403a-a894-11fd041f3da6" providerId="AD" clId="Web-{1A6F0732-A7A1-C8AB-89FC-4C46D464F5E3}" dt="2022-07-06T12:25:20.228" v="1754" actId="1076"/>
      <pc:docMkLst>
        <pc:docMk/>
      </pc:docMkLst>
      <pc:sldChg chg="modSp">
        <pc:chgData name="Vassilis Vassiliades" userId="S::v.vassiliades@cyens.org.cy::181c6a97-452c-403a-a894-11fd041f3da6" providerId="AD" clId="Web-{1A6F0732-A7A1-C8AB-89FC-4C46D464F5E3}" dt="2022-07-06T09:45:40.790" v="0" actId="20577"/>
        <pc:sldMkLst>
          <pc:docMk/>
          <pc:sldMk cId="0" sldId="256"/>
        </pc:sldMkLst>
        <pc:spChg chg="mod">
          <ac:chgData name="Vassilis Vassiliades" userId="S::v.vassiliades@cyens.org.cy::181c6a97-452c-403a-a894-11fd041f3da6" providerId="AD" clId="Web-{1A6F0732-A7A1-C8AB-89FC-4C46D464F5E3}" dt="2022-07-06T09:45:40.790" v="0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Vassilis Vassiliades" userId="S::v.vassiliades@cyens.org.cy::181c6a97-452c-403a-a894-11fd041f3da6" providerId="AD" clId="Web-{1A6F0732-A7A1-C8AB-89FC-4C46D464F5E3}" dt="2022-07-06T09:54:40.805" v="136" actId="20577"/>
        <pc:sldMkLst>
          <pc:docMk/>
          <pc:sldMk cId="0" sldId="262"/>
        </pc:sldMkLst>
        <pc:spChg chg="mod">
          <ac:chgData name="Vassilis Vassiliades" userId="S::v.vassiliades@cyens.org.cy::181c6a97-452c-403a-a894-11fd041f3da6" providerId="AD" clId="Web-{1A6F0732-A7A1-C8AB-89FC-4C46D464F5E3}" dt="2022-07-06T09:54:16.039" v="134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09:54:40.805" v="136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Vassilis Vassiliades" userId="S::v.vassiliades@cyens.org.cy::181c6a97-452c-403a-a894-11fd041f3da6" providerId="AD" clId="Web-{1A6F0732-A7A1-C8AB-89FC-4C46D464F5E3}" dt="2022-07-06T10:24:58.261" v="544" actId="20577"/>
        <pc:sldMkLst>
          <pc:docMk/>
          <pc:sldMk cId="0" sldId="323"/>
        </pc:sldMkLst>
        <pc:spChg chg="mod">
          <ac:chgData name="Vassilis Vassiliades" userId="S::v.vassiliades@cyens.org.cy::181c6a97-452c-403a-a894-11fd041f3da6" providerId="AD" clId="Web-{1A6F0732-A7A1-C8AB-89FC-4C46D464F5E3}" dt="2022-07-06T10:24:58.261" v="544" actId="20577"/>
          <ac:spMkLst>
            <pc:docMk/>
            <pc:sldMk cId="0" sldId="323"/>
            <ac:spMk id="6" creationId="{00000000-0000-0000-0000-000000000000}"/>
          </ac:spMkLst>
        </pc:spChg>
      </pc:sldChg>
      <pc:sldChg chg="delSp modSp">
        <pc:chgData name="Vassilis Vassiliades" userId="S::v.vassiliades@cyens.org.cy::181c6a97-452c-403a-a894-11fd041f3da6" providerId="AD" clId="Web-{1A6F0732-A7A1-C8AB-89FC-4C46D464F5E3}" dt="2022-07-06T10:20:35.535" v="465" actId="20577"/>
        <pc:sldMkLst>
          <pc:docMk/>
          <pc:sldMk cId="3034400053" sldId="325"/>
        </pc:sldMkLst>
        <pc:spChg chg="del">
          <ac:chgData name="Vassilis Vassiliades" userId="S::v.vassiliades@cyens.org.cy::181c6a97-452c-403a-a894-11fd041f3da6" providerId="AD" clId="Web-{1A6F0732-A7A1-C8AB-89FC-4C46D464F5E3}" dt="2022-07-06T10:00:03.798" v="224"/>
          <ac:spMkLst>
            <pc:docMk/>
            <pc:sldMk cId="3034400053" sldId="325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00:15.767" v="233" actId="20577"/>
          <ac:spMkLst>
            <pc:docMk/>
            <pc:sldMk cId="3034400053" sldId="325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20:35.535" v="465" actId="20577"/>
          <ac:spMkLst>
            <pc:docMk/>
            <pc:sldMk cId="3034400053" sldId="325"/>
            <ac:spMk id="8" creationId="{C5CA3324-FFF5-CE86-7DD4-CB47E655465D}"/>
          </ac:spMkLst>
        </pc:spChg>
      </pc:sldChg>
      <pc:sldChg chg="modSp add replId">
        <pc:chgData name="Vassilis Vassiliades" userId="S::v.vassiliades@cyens.org.cy::181c6a97-452c-403a-a894-11fd041f3da6" providerId="AD" clId="Web-{1A6F0732-A7A1-C8AB-89FC-4C46D464F5E3}" dt="2022-07-06T10:17:47.156" v="438" actId="14100"/>
        <pc:sldMkLst>
          <pc:docMk/>
          <pc:sldMk cId="598992707" sldId="326"/>
        </pc:sldMkLst>
        <pc:spChg chg="mod">
          <ac:chgData name="Vassilis Vassiliades" userId="S::v.vassiliades@cyens.org.cy::181c6a97-452c-403a-a894-11fd041f3da6" providerId="AD" clId="Web-{1A6F0732-A7A1-C8AB-89FC-4C46D464F5E3}" dt="2022-07-06T10:03:09.085" v="295" actId="20577"/>
          <ac:spMkLst>
            <pc:docMk/>
            <pc:sldMk cId="598992707" sldId="326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17:47.156" v="438" actId="14100"/>
          <ac:spMkLst>
            <pc:docMk/>
            <pc:sldMk cId="598992707" sldId="326"/>
            <ac:spMk id="8" creationId="{C5CA3324-FFF5-CE86-7DD4-CB47E655465D}"/>
          </ac:spMkLst>
        </pc:spChg>
      </pc:sldChg>
      <pc:sldChg chg="modSp add replId">
        <pc:chgData name="Vassilis Vassiliades" userId="S::v.vassiliades@cyens.org.cy::181c6a97-452c-403a-a894-11fd041f3da6" providerId="AD" clId="Web-{1A6F0732-A7A1-C8AB-89FC-4C46D464F5E3}" dt="2022-07-06T12:14:05.537" v="1540" actId="20577"/>
        <pc:sldMkLst>
          <pc:docMk/>
          <pc:sldMk cId="3394804943" sldId="327"/>
        </pc:sldMkLst>
        <pc:spChg chg="mod">
          <ac:chgData name="Vassilis Vassiliades" userId="S::v.vassiliades@cyens.org.cy::181c6a97-452c-403a-a894-11fd041f3da6" providerId="AD" clId="Web-{1A6F0732-A7A1-C8AB-89FC-4C46D464F5E3}" dt="2022-07-06T10:22:24.851" v="489" actId="20577"/>
          <ac:spMkLst>
            <pc:docMk/>
            <pc:sldMk cId="3394804943" sldId="327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2:14:05.537" v="1540" actId="20577"/>
          <ac:spMkLst>
            <pc:docMk/>
            <pc:sldMk cId="3394804943" sldId="327"/>
            <ac:spMk id="8" creationId="{C5CA3324-FFF5-CE86-7DD4-CB47E655465D}"/>
          </ac:spMkLst>
        </pc:sp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1:06:44.361" v="831" actId="14100"/>
        <pc:sldMkLst>
          <pc:docMk/>
          <pc:sldMk cId="3361812934" sldId="328"/>
        </pc:sldMkLst>
        <pc:spChg chg="mod">
          <ac:chgData name="Vassilis Vassiliades" userId="S::v.vassiliades@cyens.org.cy::181c6a97-452c-403a-a894-11fd041f3da6" providerId="AD" clId="Web-{1A6F0732-A7A1-C8AB-89FC-4C46D464F5E3}" dt="2022-07-06T11:06:44.361" v="831" actId="14100"/>
          <ac:spMkLst>
            <pc:docMk/>
            <pc:sldMk cId="3361812934" sldId="328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38:14.986" v="707" actId="20577"/>
          <ac:spMkLst>
            <pc:docMk/>
            <pc:sldMk cId="3361812934" sldId="328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1:06:40.642" v="830" actId="1076"/>
          <ac:picMkLst>
            <pc:docMk/>
            <pc:sldMk cId="3361812934" sldId="328"/>
            <ac:picMk id="3" creationId="{9CFCF9F5-E9A3-7163-70DC-0433C6F72728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0:25:14.340" v="545"/>
          <ac:picMkLst>
            <pc:docMk/>
            <pc:sldMk cId="3361812934" sldId="328"/>
            <ac:picMk id="5" creationId="{30B6972C-22B3-82EE-5C0F-046C813EACDA}"/>
          </ac:picMkLst>
        </pc:picChg>
      </pc:sldChg>
      <pc:sldChg chg="addSp modSp add ord replId">
        <pc:chgData name="Vassilis Vassiliades" userId="S::v.vassiliades@cyens.org.cy::181c6a97-452c-403a-a894-11fd041f3da6" providerId="AD" clId="Web-{1A6F0732-A7A1-C8AB-89FC-4C46D464F5E3}" dt="2022-07-06T11:15:29.797" v="873"/>
        <pc:sldMkLst>
          <pc:docMk/>
          <pc:sldMk cId="3441263780" sldId="329"/>
        </pc:sldMkLst>
        <pc:spChg chg="add mod">
          <ac:chgData name="Vassilis Vassiliades" userId="S::v.vassiliades@cyens.org.cy::181c6a97-452c-403a-a894-11fd041f3da6" providerId="AD" clId="Web-{1A6F0732-A7A1-C8AB-89FC-4C46D464F5E3}" dt="2022-07-06T10:35:38.029" v="703" actId="20577"/>
          <ac:spMkLst>
            <pc:docMk/>
            <pc:sldMk cId="3441263780" sldId="329"/>
            <ac:spMk id="4" creationId="{F9B86D5A-FCAF-E157-FAF1-3BEA79551EB4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34:04.667" v="685" actId="1076"/>
          <ac:spMkLst>
            <pc:docMk/>
            <pc:sldMk cId="3441263780" sldId="329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31:02.677" v="614" actId="20577"/>
          <ac:spMkLst>
            <pc:docMk/>
            <pc:sldMk cId="3441263780" sldId="329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0:33:35.572" v="683" actId="14100"/>
          <ac:picMkLst>
            <pc:docMk/>
            <pc:sldMk cId="3441263780" sldId="329"/>
            <ac:picMk id="3" creationId="{CDC807E8-91AB-B857-8C18-DE23E064A879}"/>
          </ac:picMkLst>
        </pc:picChg>
      </pc:sldChg>
      <pc:sldChg chg="addSp modSp add replId">
        <pc:chgData name="Vassilis Vassiliades" userId="S::v.vassiliades@cyens.org.cy::181c6a97-452c-403a-a894-11fd041f3da6" providerId="AD" clId="Web-{1A6F0732-A7A1-C8AB-89FC-4C46D464F5E3}" dt="2022-07-06T11:07:06.127" v="832" actId="20577"/>
        <pc:sldMkLst>
          <pc:docMk/>
          <pc:sldMk cId="929272696" sldId="330"/>
        </pc:sldMkLst>
        <pc:spChg chg="mod">
          <ac:chgData name="Vassilis Vassiliades" userId="S::v.vassiliades@cyens.org.cy::181c6a97-452c-403a-a894-11fd041f3da6" providerId="AD" clId="Web-{1A6F0732-A7A1-C8AB-89FC-4C46D464F5E3}" dt="2022-07-06T11:07:06.127" v="832" actId="20577"/>
          <ac:spMkLst>
            <pc:docMk/>
            <pc:sldMk cId="929272696" sldId="330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39:47.395" v="710" actId="20577"/>
          <ac:spMkLst>
            <pc:docMk/>
            <pc:sldMk cId="929272696" sldId="330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0:41:25.194" v="732" actId="1076"/>
          <ac:picMkLst>
            <pc:docMk/>
            <pc:sldMk cId="929272696" sldId="330"/>
            <ac:picMk id="3" creationId="{D660F14B-5F5B-B7EC-8199-2E6BB32594E4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44:30.887" v="741" actId="1076"/>
          <ac:picMkLst>
            <pc:docMk/>
            <pc:sldMk cId="929272696" sldId="330"/>
            <ac:picMk id="4" creationId="{7D612F17-289B-A1DD-0616-AE486676C88C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46:42.265" v="752" actId="1076"/>
          <ac:picMkLst>
            <pc:docMk/>
            <pc:sldMk cId="929272696" sldId="330"/>
            <ac:picMk id="5" creationId="{6B9AA5CA-2799-41DC-C854-C2B2C773B34B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47:08.704" v="756" actId="1076"/>
          <ac:picMkLst>
            <pc:docMk/>
            <pc:sldMk cId="929272696" sldId="330"/>
            <ac:picMk id="8" creationId="{18BCA4D9-FBD9-CFD7-7F05-7EDFFF71BF59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47:31.314" v="758" actId="1076"/>
          <ac:picMkLst>
            <pc:docMk/>
            <pc:sldMk cId="929272696" sldId="330"/>
            <ac:picMk id="9" creationId="{9AAEA719-575F-9880-5FE5-6D6475CEDE8E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47:53.033" v="760" actId="1076"/>
          <ac:picMkLst>
            <pc:docMk/>
            <pc:sldMk cId="929272696" sldId="330"/>
            <ac:picMk id="10" creationId="{085D33C6-26A7-EFBB-4B98-DF23E4647CDC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48:05.971" v="762" actId="1076"/>
          <ac:picMkLst>
            <pc:docMk/>
            <pc:sldMk cId="929272696" sldId="330"/>
            <ac:picMk id="11" creationId="{A6E11DB9-8B05-FC12-0A2D-BC34E6BBFB0B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0:54:08.653" v="824" actId="20577"/>
        <pc:sldMkLst>
          <pc:docMk/>
          <pc:sldMk cId="3399812659" sldId="331"/>
        </pc:sldMkLst>
        <pc:spChg chg="mod">
          <ac:chgData name="Vassilis Vassiliades" userId="S::v.vassiliades@cyens.org.cy::181c6a97-452c-403a-a894-11fd041f3da6" providerId="AD" clId="Web-{1A6F0732-A7A1-C8AB-89FC-4C46D464F5E3}" dt="2022-07-06T10:54:08.653" v="824" actId="20577"/>
          <ac:spMkLst>
            <pc:docMk/>
            <pc:sldMk cId="3399812659" sldId="331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0:48:39.284" v="769" actId="20577"/>
          <ac:spMkLst>
            <pc:docMk/>
            <pc:sldMk cId="3399812659" sldId="331"/>
            <ac:spMk id="7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1A6F0732-A7A1-C8AB-89FC-4C46D464F5E3}" dt="2022-07-06T10:48:53.503" v="782"/>
          <ac:picMkLst>
            <pc:docMk/>
            <pc:sldMk cId="3399812659" sldId="331"/>
            <ac:picMk id="3" creationId="{D660F14B-5F5B-B7EC-8199-2E6BB32594E4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0:48:57.988" v="788"/>
          <ac:picMkLst>
            <pc:docMk/>
            <pc:sldMk cId="3399812659" sldId="331"/>
            <ac:picMk id="4" creationId="{7D612F17-289B-A1DD-0616-AE486676C88C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0:48:57.988" v="787"/>
          <ac:picMkLst>
            <pc:docMk/>
            <pc:sldMk cId="3399812659" sldId="331"/>
            <ac:picMk id="5" creationId="{6B9AA5CA-2799-41DC-C854-C2B2C773B34B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0:48:54.300" v="783"/>
          <ac:picMkLst>
            <pc:docMk/>
            <pc:sldMk cId="3399812659" sldId="331"/>
            <ac:picMk id="8" creationId="{18BCA4D9-FBD9-CFD7-7F05-7EDFFF71BF59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0:48:55.160" v="784"/>
          <ac:picMkLst>
            <pc:docMk/>
            <pc:sldMk cId="3399812659" sldId="331"/>
            <ac:picMk id="9" creationId="{9AAEA719-575F-9880-5FE5-6D6475CEDE8E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0:48:55.691" v="785"/>
          <ac:picMkLst>
            <pc:docMk/>
            <pc:sldMk cId="3399812659" sldId="331"/>
            <ac:picMk id="10" creationId="{085D33C6-26A7-EFBB-4B98-DF23E4647CDC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0:48:56.254" v="786"/>
          <ac:picMkLst>
            <pc:docMk/>
            <pc:sldMk cId="3399812659" sldId="331"/>
            <ac:picMk id="11" creationId="{A6E11DB9-8B05-FC12-0A2D-BC34E6BBFB0B}"/>
          </ac:picMkLst>
        </pc:picChg>
        <pc:picChg chg="add del mod">
          <ac:chgData name="Vassilis Vassiliades" userId="S::v.vassiliades@cyens.org.cy::181c6a97-452c-403a-a894-11fd041f3da6" providerId="AD" clId="Web-{1A6F0732-A7A1-C8AB-89FC-4C46D464F5E3}" dt="2022-07-06T10:52:34.681" v="813"/>
          <ac:picMkLst>
            <pc:docMk/>
            <pc:sldMk cId="3399812659" sldId="331"/>
            <ac:picMk id="12" creationId="{D29108B4-3707-9B34-A0AD-604B9DE9D23E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53:42.824" v="822" actId="1076"/>
          <ac:picMkLst>
            <pc:docMk/>
            <pc:sldMk cId="3399812659" sldId="331"/>
            <ac:picMk id="13" creationId="{1ABE5D14-0DB6-BFF8-8F5F-03D016766D2C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0:53:47.074" v="823" actId="1076"/>
          <ac:picMkLst>
            <pc:docMk/>
            <pc:sldMk cId="3399812659" sldId="331"/>
            <ac:picMk id="14" creationId="{F93E900D-AF0C-1612-0B66-573FD9AA8D7F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1:17:33.691" v="878" actId="20577"/>
        <pc:sldMkLst>
          <pc:docMk/>
          <pc:sldMk cId="3138155168" sldId="332"/>
        </pc:sldMkLst>
        <pc:spChg chg="del mod">
          <ac:chgData name="Vassilis Vassiliades" userId="S::v.vassiliades@cyens.org.cy::181c6a97-452c-403a-a894-11fd041f3da6" providerId="AD" clId="Web-{1A6F0732-A7A1-C8AB-89FC-4C46D464F5E3}" dt="2022-07-06T11:09:15.803" v="843"/>
          <ac:spMkLst>
            <pc:docMk/>
            <pc:sldMk cId="3138155168" sldId="332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1:17:33.691" v="878" actId="20577"/>
          <ac:spMkLst>
            <pc:docMk/>
            <pc:sldMk cId="3138155168" sldId="332"/>
            <ac:spMk id="7" creationId="{00000000-0000-0000-0000-000000000000}"/>
          </ac:spMkLst>
        </pc:spChg>
        <pc:spChg chg="add mod">
          <ac:chgData name="Vassilis Vassiliades" userId="S::v.vassiliades@cyens.org.cy::181c6a97-452c-403a-a894-11fd041f3da6" providerId="AD" clId="Web-{1A6F0732-A7A1-C8AB-89FC-4C46D464F5E3}" dt="2022-07-06T11:10:47.727" v="872" actId="20577"/>
          <ac:spMkLst>
            <pc:docMk/>
            <pc:sldMk cId="3138155168" sldId="332"/>
            <ac:spMk id="13" creationId="{6119564D-36DC-ABC1-B6A3-77698B71DF6A}"/>
          </ac:spMkLst>
        </pc:spChg>
        <pc:picChg chg="del">
          <ac:chgData name="Vassilis Vassiliades" userId="S::v.vassiliades@cyens.org.cy::181c6a97-452c-403a-a894-11fd041f3da6" providerId="AD" clId="Web-{1A6F0732-A7A1-C8AB-89FC-4C46D464F5E3}" dt="2022-07-06T11:09:08.912" v="836"/>
          <ac:picMkLst>
            <pc:docMk/>
            <pc:sldMk cId="3138155168" sldId="332"/>
            <ac:picMk id="3" creationId="{D660F14B-5F5B-B7EC-8199-2E6BB32594E4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09:11.068" v="837"/>
          <ac:picMkLst>
            <pc:docMk/>
            <pc:sldMk cId="3138155168" sldId="332"/>
            <ac:picMk id="4" creationId="{7D612F17-289B-A1DD-0616-AE486676C88C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09:11.834" v="838"/>
          <ac:picMkLst>
            <pc:docMk/>
            <pc:sldMk cId="3138155168" sldId="332"/>
            <ac:picMk id="5" creationId="{6B9AA5CA-2799-41DC-C854-C2B2C773B34B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09:12.881" v="839"/>
          <ac:picMkLst>
            <pc:docMk/>
            <pc:sldMk cId="3138155168" sldId="332"/>
            <ac:picMk id="8" creationId="{18BCA4D9-FBD9-CFD7-7F05-7EDFFF71BF59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09:13.475" v="840"/>
          <ac:picMkLst>
            <pc:docMk/>
            <pc:sldMk cId="3138155168" sldId="332"/>
            <ac:picMk id="9" creationId="{9AAEA719-575F-9880-5FE5-6D6475CEDE8E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09:14.006" v="841"/>
          <ac:picMkLst>
            <pc:docMk/>
            <pc:sldMk cId="3138155168" sldId="332"/>
            <ac:picMk id="10" creationId="{085D33C6-26A7-EFBB-4B98-DF23E4647CDC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09:14.693" v="842"/>
          <ac:picMkLst>
            <pc:docMk/>
            <pc:sldMk cId="3138155168" sldId="332"/>
            <ac:picMk id="11" creationId="{A6E11DB9-8B05-FC12-0A2D-BC34E6BBFB0B}"/>
          </ac:picMkLst>
        </pc:picChg>
      </pc:sldChg>
      <pc:sldChg chg="addSp modSp add ord replId">
        <pc:chgData name="Vassilis Vassiliades" userId="S::v.vassiliades@cyens.org.cy::181c6a97-452c-403a-a894-11fd041f3da6" providerId="AD" clId="Web-{1A6F0732-A7A1-C8AB-89FC-4C46D464F5E3}" dt="2022-07-06T11:58:22.744" v="1319" actId="20577"/>
        <pc:sldMkLst>
          <pc:docMk/>
          <pc:sldMk cId="3522916545" sldId="333"/>
        </pc:sldMkLst>
        <pc:spChg chg="mod">
          <ac:chgData name="Vassilis Vassiliades" userId="S::v.vassiliades@cyens.org.cy::181c6a97-452c-403a-a894-11fd041f3da6" providerId="AD" clId="Web-{1A6F0732-A7A1-C8AB-89FC-4C46D464F5E3}" dt="2022-07-06T11:20:43.572" v="882" actId="20577"/>
          <ac:spMkLst>
            <pc:docMk/>
            <pc:sldMk cId="3522916545" sldId="333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1:58:22.744" v="1319" actId="20577"/>
          <ac:spMkLst>
            <pc:docMk/>
            <pc:sldMk cId="3522916545" sldId="333"/>
            <ac:spMk id="13" creationId="{6119564D-36DC-ABC1-B6A3-77698B71DF6A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1:23:41.748" v="993" actId="1076"/>
          <ac:picMkLst>
            <pc:docMk/>
            <pc:sldMk cId="3522916545" sldId="333"/>
            <ac:picMk id="3" creationId="{02B5F36B-2B14-61B0-DA61-8F5289E1AA2B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1:34:23.626" v="1137" actId="20577"/>
        <pc:sldMkLst>
          <pc:docMk/>
          <pc:sldMk cId="1393942916" sldId="334"/>
        </pc:sldMkLst>
        <pc:spChg chg="mod">
          <ac:chgData name="Vassilis Vassiliades" userId="S::v.vassiliades@cyens.org.cy::181c6a97-452c-403a-a894-11fd041f3da6" providerId="AD" clId="Web-{1A6F0732-A7A1-C8AB-89FC-4C46D464F5E3}" dt="2022-07-06T11:28:35.054" v="1006" actId="20577"/>
          <ac:spMkLst>
            <pc:docMk/>
            <pc:sldMk cId="1393942916" sldId="334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1:34:23.626" v="1137" actId="20577"/>
          <ac:spMkLst>
            <pc:docMk/>
            <pc:sldMk cId="1393942916" sldId="334"/>
            <ac:spMk id="13" creationId="{6119564D-36DC-ABC1-B6A3-77698B71DF6A}"/>
          </ac:spMkLst>
        </pc:spChg>
        <pc:picChg chg="del">
          <ac:chgData name="Vassilis Vassiliades" userId="S::v.vassiliades@cyens.org.cy::181c6a97-452c-403a-a894-11fd041f3da6" providerId="AD" clId="Web-{1A6F0732-A7A1-C8AB-89FC-4C46D464F5E3}" dt="2022-07-06T11:28:54.320" v="1009"/>
          <ac:picMkLst>
            <pc:docMk/>
            <pc:sldMk cId="1393942916" sldId="334"/>
            <ac:picMk id="3" creationId="{02B5F36B-2B14-61B0-DA61-8F5289E1AA2B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31:54.715" v="1105" actId="1076"/>
          <ac:picMkLst>
            <pc:docMk/>
            <pc:sldMk cId="1393942916" sldId="334"/>
            <ac:picMk id="5" creationId="{83FF676E-688C-2C0A-1C73-C25B4A0F7822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32:03.169" v="1106" actId="1076"/>
          <ac:picMkLst>
            <pc:docMk/>
            <pc:sldMk cId="1393942916" sldId="334"/>
            <ac:picMk id="6" creationId="{C40C7B77-4D73-79CF-A91D-C1F172552825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33:19.577" v="1125" actId="1076"/>
          <ac:picMkLst>
            <pc:docMk/>
            <pc:sldMk cId="1393942916" sldId="334"/>
            <ac:picMk id="8" creationId="{19D5EF91-9A9F-C9DE-8FC1-B31707B9C1C2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33:04.967" v="1122" actId="1076"/>
          <ac:picMkLst>
            <pc:docMk/>
            <pc:sldMk cId="1393942916" sldId="334"/>
            <ac:picMk id="9" creationId="{8B3AF3DA-F216-FD84-60F7-6B8C1386762F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33:58.281" v="1132" actId="1076"/>
          <ac:picMkLst>
            <pc:docMk/>
            <pc:sldMk cId="1393942916" sldId="334"/>
            <ac:picMk id="10" creationId="{44C58BF8-9E7C-2434-4749-3B57880C9A59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1:40:34.027" v="1190" actId="1076"/>
        <pc:sldMkLst>
          <pc:docMk/>
          <pc:sldMk cId="3831444366" sldId="335"/>
        </pc:sldMkLst>
        <pc:spChg chg="mod">
          <ac:chgData name="Vassilis Vassiliades" userId="S::v.vassiliades@cyens.org.cy::181c6a97-452c-403a-a894-11fd041f3da6" providerId="AD" clId="Web-{1A6F0732-A7A1-C8AB-89FC-4C46D464F5E3}" dt="2022-07-06T11:40:21.823" v="1186" actId="20577"/>
          <ac:spMkLst>
            <pc:docMk/>
            <pc:sldMk cId="3831444366" sldId="335"/>
            <ac:spMk id="13" creationId="{6119564D-36DC-ABC1-B6A3-77698B71DF6A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1:37:41.506" v="1166" actId="1076"/>
          <ac:picMkLst>
            <pc:docMk/>
            <pc:sldMk cId="3831444366" sldId="335"/>
            <ac:picMk id="3" creationId="{3F7E126B-E822-CEFE-ADFD-2EF985A73E0B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38:17.929" v="1175" actId="1076"/>
          <ac:picMkLst>
            <pc:docMk/>
            <pc:sldMk cId="3831444366" sldId="335"/>
            <ac:picMk id="4" creationId="{0712A39E-67FD-3459-A8C4-966E491C01F7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35:54.472" v="1141"/>
          <ac:picMkLst>
            <pc:docMk/>
            <pc:sldMk cId="3831444366" sldId="335"/>
            <ac:picMk id="5" creationId="{83FF676E-688C-2C0A-1C73-C25B4A0F7822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35:54.972" v="1142"/>
          <ac:picMkLst>
            <pc:docMk/>
            <pc:sldMk cId="3831444366" sldId="335"/>
            <ac:picMk id="6" creationId="{C40C7B77-4D73-79CF-A91D-C1F172552825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35:55.769" v="1143"/>
          <ac:picMkLst>
            <pc:docMk/>
            <pc:sldMk cId="3831444366" sldId="335"/>
            <ac:picMk id="8" creationId="{19D5EF91-9A9F-C9DE-8FC1-B31707B9C1C2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35:56.660" v="1144"/>
          <ac:picMkLst>
            <pc:docMk/>
            <pc:sldMk cId="3831444366" sldId="335"/>
            <ac:picMk id="9" creationId="{8B3AF3DA-F216-FD84-60F7-6B8C1386762F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35:50.894" v="1139"/>
          <ac:picMkLst>
            <pc:docMk/>
            <pc:sldMk cId="3831444366" sldId="335"/>
            <ac:picMk id="10" creationId="{44C58BF8-9E7C-2434-4749-3B57880C9A59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39:10.399" v="1181" actId="1076"/>
          <ac:picMkLst>
            <pc:docMk/>
            <pc:sldMk cId="3831444366" sldId="335"/>
            <ac:picMk id="11" creationId="{F5E7AD1A-0FEF-12EC-4666-1549337ACA51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40:34.027" v="1190" actId="1076"/>
          <ac:picMkLst>
            <pc:docMk/>
            <pc:sldMk cId="3831444366" sldId="335"/>
            <ac:picMk id="12" creationId="{2E58F991-37F1-1457-C089-1DE884618265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1:59:35.387" v="1351" actId="20577"/>
        <pc:sldMkLst>
          <pc:docMk/>
          <pc:sldMk cId="3759174546" sldId="336"/>
        </pc:sldMkLst>
        <pc:spChg chg="mod">
          <ac:chgData name="Vassilis Vassiliades" userId="S::v.vassiliades@cyens.org.cy::181c6a97-452c-403a-a894-11fd041f3da6" providerId="AD" clId="Web-{1A6F0732-A7A1-C8AB-89FC-4C46D464F5E3}" dt="2022-07-06T11:43:22.266" v="1214" actId="20577"/>
          <ac:spMkLst>
            <pc:docMk/>
            <pc:sldMk cId="3759174546" sldId="336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1:59:35.387" v="1351" actId="20577"/>
          <ac:spMkLst>
            <pc:docMk/>
            <pc:sldMk cId="3759174546" sldId="336"/>
            <ac:spMk id="13" creationId="{6119564D-36DC-ABC1-B6A3-77698B71DF6A}"/>
          </ac:spMkLst>
        </pc:spChg>
        <pc:picChg chg="del">
          <ac:chgData name="Vassilis Vassiliades" userId="S::v.vassiliades@cyens.org.cy::181c6a97-452c-403a-a894-11fd041f3da6" providerId="AD" clId="Web-{1A6F0732-A7A1-C8AB-89FC-4C46D464F5E3}" dt="2022-07-06T11:43:35.469" v="1253"/>
          <ac:picMkLst>
            <pc:docMk/>
            <pc:sldMk cId="3759174546" sldId="336"/>
            <ac:picMk id="3" creationId="{3F7E126B-E822-CEFE-ADFD-2EF985A73E0B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43:35.469" v="1252"/>
          <ac:picMkLst>
            <pc:docMk/>
            <pc:sldMk cId="3759174546" sldId="336"/>
            <ac:picMk id="4" creationId="{0712A39E-67FD-3459-A8C4-966E491C01F7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47:46.164" v="1309" actId="14100"/>
          <ac:picMkLst>
            <pc:docMk/>
            <pc:sldMk cId="3759174546" sldId="336"/>
            <ac:picMk id="5" creationId="{BF90E583-F80B-426E-B3A4-58A3AC206706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1:47:54.102" v="1310" actId="1076"/>
          <ac:picMkLst>
            <pc:docMk/>
            <pc:sldMk cId="3759174546" sldId="336"/>
            <ac:picMk id="6" creationId="{32970BA5-1B23-A65C-2FCA-892B8886AD0C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43:35.469" v="1251"/>
          <ac:picMkLst>
            <pc:docMk/>
            <pc:sldMk cId="3759174546" sldId="336"/>
            <ac:picMk id="11" creationId="{F5E7AD1A-0FEF-12EC-4666-1549337ACA51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1:43:35.469" v="1250"/>
          <ac:picMkLst>
            <pc:docMk/>
            <pc:sldMk cId="3759174546" sldId="336"/>
            <ac:picMk id="12" creationId="{2E58F991-37F1-1457-C089-1DE884618265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2:03:09.221" v="1458" actId="20577"/>
        <pc:sldMkLst>
          <pc:docMk/>
          <pc:sldMk cId="2946976740" sldId="337"/>
        </pc:sldMkLst>
        <pc:spChg chg="mod">
          <ac:chgData name="Vassilis Vassiliades" userId="S::v.vassiliades@cyens.org.cy::181c6a97-452c-403a-a894-11fd041f3da6" providerId="AD" clId="Web-{1A6F0732-A7A1-C8AB-89FC-4C46D464F5E3}" dt="2022-07-06T12:00:17.685" v="1361" actId="20577"/>
          <ac:spMkLst>
            <pc:docMk/>
            <pc:sldMk cId="2946976740" sldId="337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2:03:09.221" v="1458" actId="20577"/>
          <ac:spMkLst>
            <pc:docMk/>
            <pc:sldMk cId="2946976740" sldId="337"/>
            <ac:spMk id="13" creationId="{6119564D-36DC-ABC1-B6A3-77698B71DF6A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2:02:33.064" v="1453" actId="14100"/>
          <ac:picMkLst>
            <pc:docMk/>
            <pc:sldMk cId="2946976740" sldId="337"/>
            <ac:picMk id="3" creationId="{B9EE2F78-C0EA-5E12-439C-F3E6860D7EBC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2:02:53.861" v="1457" actId="1076"/>
          <ac:picMkLst>
            <pc:docMk/>
            <pc:sldMk cId="2946976740" sldId="337"/>
            <ac:picMk id="4" creationId="{70441924-526E-6D92-57CD-65AADFC1FB6A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2:00:32.107" v="1362"/>
          <ac:picMkLst>
            <pc:docMk/>
            <pc:sldMk cId="2946976740" sldId="337"/>
            <ac:picMk id="5" creationId="{BF90E583-F80B-426E-B3A4-58A3AC206706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2:00:36.248" v="1363"/>
          <ac:picMkLst>
            <pc:docMk/>
            <pc:sldMk cId="2946976740" sldId="337"/>
            <ac:picMk id="6" creationId="{32970BA5-1B23-A65C-2FCA-892B8886AD0C}"/>
          </ac:picMkLst>
        </pc:picChg>
      </pc:sldChg>
      <pc:sldChg chg="delSp modSp add replId modNotes">
        <pc:chgData name="Vassilis Vassiliades" userId="S::v.vassiliades@cyens.org.cy::181c6a97-452c-403a-a894-11fd041f3da6" providerId="AD" clId="Web-{1A6F0732-A7A1-C8AB-89FC-4C46D464F5E3}" dt="2022-07-06T12:18:32.279" v="1625"/>
        <pc:sldMkLst>
          <pc:docMk/>
          <pc:sldMk cId="3784314512" sldId="338"/>
        </pc:sldMkLst>
        <pc:spChg chg="mod">
          <ac:chgData name="Vassilis Vassiliades" userId="S::v.vassiliades@cyens.org.cy::181c6a97-452c-403a-a894-11fd041f3da6" providerId="AD" clId="Web-{1A6F0732-A7A1-C8AB-89FC-4C46D464F5E3}" dt="2022-07-06T12:09:39.451" v="1490" actId="20577"/>
          <ac:spMkLst>
            <pc:docMk/>
            <pc:sldMk cId="3784314512" sldId="338"/>
            <ac:spMk id="7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1A6F0732-A7A1-C8AB-89FC-4C46D464F5E3}" dt="2022-07-06T12:09:31.295" v="1486"/>
          <ac:spMkLst>
            <pc:docMk/>
            <pc:sldMk cId="3784314512" sldId="338"/>
            <ac:spMk id="13" creationId="{6119564D-36DC-ABC1-B6A3-77698B71DF6A}"/>
          </ac:spMkLst>
        </pc:spChg>
        <pc:picChg chg="del">
          <ac:chgData name="Vassilis Vassiliades" userId="S::v.vassiliades@cyens.org.cy::181c6a97-452c-403a-a894-11fd041f3da6" providerId="AD" clId="Web-{1A6F0732-A7A1-C8AB-89FC-4C46D464F5E3}" dt="2022-07-06T12:09:33.232" v="1487"/>
          <ac:picMkLst>
            <pc:docMk/>
            <pc:sldMk cId="3784314512" sldId="338"/>
            <ac:picMk id="3" creationId="{B9EE2F78-C0EA-5E12-439C-F3E6860D7EBC}"/>
          </ac:picMkLst>
        </pc:picChg>
        <pc:picChg chg="del">
          <ac:chgData name="Vassilis Vassiliades" userId="S::v.vassiliades@cyens.org.cy::181c6a97-452c-403a-a894-11fd041f3da6" providerId="AD" clId="Web-{1A6F0732-A7A1-C8AB-89FC-4C46D464F5E3}" dt="2022-07-06T12:09:34.123" v="1488"/>
          <ac:picMkLst>
            <pc:docMk/>
            <pc:sldMk cId="3784314512" sldId="338"/>
            <ac:picMk id="4" creationId="{70441924-526E-6D92-57CD-65AADFC1FB6A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2:14:45.632" v="1547" actId="1076"/>
        <pc:sldMkLst>
          <pc:docMk/>
          <pc:sldMk cId="936219018" sldId="339"/>
        </pc:sldMkLst>
        <pc:spChg chg="mod">
          <ac:chgData name="Vassilis Vassiliades" userId="S::v.vassiliades@cyens.org.cy::181c6a97-452c-403a-a894-11fd041f3da6" providerId="AD" clId="Web-{1A6F0732-A7A1-C8AB-89FC-4C46D464F5E3}" dt="2022-07-06T12:14:22.725" v="1542" actId="20577"/>
          <ac:spMkLst>
            <pc:docMk/>
            <pc:sldMk cId="936219018" sldId="339"/>
            <ac:spMk id="7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1A6F0732-A7A1-C8AB-89FC-4C46D464F5E3}" dt="2022-07-06T12:14:25.662" v="1543"/>
          <ac:spMkLst>
            <pc:docMk/>
            <pc:sldMk cId="936219018" sldId="339"/>
            <ac:spMk id="8" creationId="{C5CA3324-FFF5-CE86-7DD4-CB47E655465D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2:14:45.632" v="1547" actId="1076"/>
          <ac:picMkLst>
            <pc:docMk/>
            <pc:sldMk cId="936219018" sldId="339"/>
            <ac:picMk id="3" creationId="{63C27E75-F494-E7FA-D85D-6CDAFA6A702A}"/>
          </ac:picMkLst>
        </pc:picChg>
      </pc:sldChg>
      <pc:sldChg chg="modSp add del replId">
        <pc:chgData name="Vassilis Vassiliades" userId="S::v.vassiliades@cyens.org.cy::181c6a97-452c-403a-a894-11fd041f3da6" providerId="AD" clId="Web-{1A6F0732-A7A1-C8AB-89FC-4C46D464F5E3}" dt="2022-07-06T12:10:36.781" v="1500"/>
        <pc:sldMkLst>
          <pc:docMk/>
          <pc:sldMk cId="3319972296" sldId="339"/>
        </pc:sldMkLst>
        <pc:spChg chg="mod">
          <ac:chgData name="Vassilis Vassiliades" userId="S::v.vassiliades@cyens.org.cy::181c6a97-452c-403a-a894-11fd041f3da6" providerId="AD" clId="Web-{1A6F0732-A7A1-C8AB-89FC-4C46D464F5E3}" dt="2022-07-06T12:10:11.202" v="1499" actId="20577"/>
          <ac:spMkLst>
            <pc:docMk/>
            <pc:sldMk cId="3319972296" sldId="339"/>
            <ac:spMk id="7" creationId="{00000000-0000-0000-0000-000000000000}"/>
          </ac:spMkLst>
        </pc:sp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2:15:14.883" v="1554" actId="1076"/>
        <pc:sldMkLst>
          <pc:docMk/>
          <pc:sldMk cId="579645192" sldId="340"/>
        </pc:sldMkLst>
        <pc:picChg chg="del">
          <ac:chgData name="Vassilis Vassiliades" userId="S::v.vassiliades@cyens.org.cy::181c6a97-452c-403a-a894-11fd041f3da6" providerId="AD" clId="Web-{1A6F0732-A7A1-C8AB-89FC-4C46D464F5E3}" dt="2022-07-06T12:15:01.335" v="1549"/>
          <ac:picMkLst>
            <pc:docMk/>
            <pc:sldMk cId="579645192" sldId="340"/>
            <ac:picMk id="3" creationId="{63C27E75-F494-E7FA-D85D-6CDAFA6A702A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2:15:14.883" v="1554" actId="1076"/>
          <ac:picMkLst>
            <pc:docMk/>
            <pc:sldMk cId="579645192" sldId="340"/>
            <ac:picMk id="4" creationId="{1D40E55E-5A41-BCCD-4C85-893F35463DB3}"/>
          </ac:picMkLst>
        </pc:picChg>
      </pc:sldChg>
      <pc:sldChg chg="add del replId">
        <pc:chgData name="Vassilis Vassiliades" userId="S::v.vassiliades@cyens.org.cy::181c6a97-452c-403a-a894-11fd041f3da6" providerId="AD" clId="Web-{1A6F0732-A7A1-C8AB-89FC-4C46D464F5E3}" dt="2022-07-06T12:18:48.045" v="1627"/>
        <pc:sldMkLst>
          <pc:docMk/>
          <pc:sldMk cId="309024475" sldId="341"/>
        </pc:sldMkLst>
      </pc:sldChg>
      <pc:sldChg chg="delSp modSp add">
        <pc:chgData name="Vassilis Vassiliades" userId="S::v.vassiliades@cyens.org.cy::181c6a97-452c-403a-a894-11fd041f3da6" providerId="AD" clId="Web-{1A6F0732-A7A1-C8AB-89FC-4C46D464F5E3}" dt="2022-07-06T12:19:44.265" v="1643"/>
        <pc:sldMkLst>
          <pc:docMk/>
          <pc:sldMk cId="2760497156" sldId="341"/>
        </pc:sldMkLst>
        <pc:spChg chg="del mod">
          <ac:chgData name="Vassilis Vassiliades" userId="S::v.vassiliades@cyens.org.cy::181c6a97-452c-403a-a894-11fd041f3da6" providerId="AD" clId="Web-{1A6F0732-A7A1-C8AB-89FC-4C46D464F5E3}" dt="2022-07-06T12:19:44.265" v="1643"/>
          <ac:spMkLst>
            <pc:docMk/>
            <pc:sldMk cId="2760497156" sldId="341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2:19:29.109" v="1637" actId="20577"/>
          <ac:spMkLst>
            <pc:docMk/>
            <pc:sldMk cId="2760497156" sldId="341"/>
            <ac:spMk id="7" creationId="{00000000-0000-0000-0000-000000000000}"/>
          </ac:spMkLst>
        </pc:spChg>
        <pc:picChg chg="del mod">
          <ac:chgData name="Vassilis Vassiliades" userId="S::v.vassiliades@cyens.org.cy::181c6a97-452c-403a-a894-11fd041f3da6" providerId="AD" clId="Web-{1A6F0732-A7A1-C8AB-89FC-4C46D464F5E3}" dt="2022-07-06T12:19:36.750" v="1640"/>
          <ac:picMkLst>
            <pc:docMk/>
            <pc:sldMk cId="2760497156" sldId="341"/>
            <ac:picMk id="5" creationId="{30B6972C-22B3-82EE-5C0F-046C813EACDA}"/>
          </ac:picMkLst>
        </pc:picChg>
      </pc:sldChg>
      <pc:sldChg chg="addSp delSp modSp add replId">
        <pc:chgData name="Vassilis Vassiliades" userId="S::v.vassiliades@cyens.org.cy::181c6a97-452c-403a-a894-11fd041f3da6" providerId="AD" clId="Web-{1A6F0732-A7A1-C8AB-89FC-4C46D464F5E3}" dt="2022-07-06T12:25:20.228" v="1754" actId="1076"/>
        <pc:sldMkLst>
          <pc:docMk/>
          <pc:sldMk cId="1925452592" sldId="342"/>
        </pc:sldMkLst>
        <pc:spChg chg="mod">
          <ac:chgData name="Vassilis Vassiliades" userId="S::v.vassiliades@cyens.org.cy::181c6a97-452c-403a-a894-11fd041f3da6" providerId="AD" clId="Web-{1A6F0732-A7A1-C8AB-89FC-4C46D464F5E3}" dt="2022-07-06T12:24:43.868" v="1749" actId="20577"/>
          <ac:spMkLst>
            <pc:docMk/>
            <pc:sldMk cId="1925452592" sldId="342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1A6F0732-A7A1-C8AB-89FC-4C46D464F5E3}" dt="2022-07-06T12:19:56.531" v="1647" actId="20577"/>
          <ac:spMkLst>
            <pc:docMk/>
            <pc:sldMk cId="1925452592" sldId="342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1A6F0732-A7A1-C8AB-89FC-4C46D464F5E3}" dt="2022-07-06T12:25:20.228" v="1754" actId="1076"/>
          <ac:picMkLst>
            <pc:docMk/>
            <pc:sldMk cId="1925452592" sldId="342"/>
            <ac:picMk id="3" creationId="{85A3B941-9A5B-BACC-24CA-25AB55CB2724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2:25:10.337" v="1753" actId="1076"/>
          <ac:picMkLst>
            <pc:docMk/>
            <pc:sldMk cId="1925452592" sldId="342"/>
            <ac:picMk id="4" creationId="{9281F231-0FD0-8510-DCAE-825FAB55F309}"/>
          </ac:picMkLst>
        </pc:picChg>
        <pc:picChg chg="del mod">
          <ac:chgData name="Vassilis Vassiliades" userId="S::v.vassiliades@cyens.org.cy::181c6a97-452c-403a-a894-11fd041f3da6" providerId="AD" clId="Web-{1A6F0732-A7A1-C8AB-89FC-4C46D464F5E3}" dt="2022-07-06T12:19:57.344" v="1649"/>
          <ac:picMkLst>
            <pc:docMk/>
            <pc:sldMk cId="1925452592" sldId="342"/>
            <ac:picMk id="5" creationId="{30B6972C-22B3-82EE-5C0F-046C813EACDA}"/>
          </ac:picMkLst>
        </pc:picChg>
        <pc:picChg chg="add mod">
          <ac:chgData name="Vassilis Vassiliades" userId="S::v.vassiliades@cyens.org.cy::181c6a97-452c-403a-a894-11fd041f3da6" providerId="AD" clId="Web-{1A6F0732-A7A1-C8AB-89FC-4C46D464F5E3}" dt="2022-07-06T12:24:55.587" v="1752" actId="1076"/>
          <ac:picMkLst>
            <pc:docMk/>
            <pc:sldMk cId="1925452592" sldId="342"/>
            <ac:picMk id="8" creationId="{D84553DD-F51D-500F-74D3-5FDB861CE036}"/>
          </ac:picMkLst>
        </pc:picChg>
        <pc:picChg chg="add del mod">
          <ac:chgData name="Vassilis Vassiliades" userId="S::v.vassiliades@cyens.org.cy::181c6a97-452c-403a-a894-11fd041f3da6" providerId="AD" clId="Web-{1A6F0732-A7A1-C8AB-89FC-4C46D464F5E3}" dt="2022-07-06T12:24:06.117" v="1736"/>
          <ac:picMkLst>
            <pc:docMk/>
            <pc:sldMk cId="1925452592" sldId="342"/>
            <ac:picMk id="9" creationId="{3DDAEE28-0B2A-1949-1BC7-7E67ABDC2E83}"/>
          </ac:picMkLst>
        </pc:picChg>
      </pc:sldChg>
    </pc:docChg>
  </pc:docChgLst>
  <pc:docChgLst>
    <pc:chgData name="Vassilis Vassiliades" userId="181c6a97-452c-403a-a894-11fd041f3da6" providerId="ADAL" clId="{1B7B90E6-477B-4B40-9459-3DB72DB38B80}"/>
    <pc:docChg chg="addSld delSld modSld">
      <pc:chgData name="Vassilis Vassiliades" userId="181c6a97-452c-403a-a894-11fd041f3da6" providerId="ADAL" clId="{1B7B90E6-477B-4B40-9459-3DB72DB38B80}" dt="2022-09-28T20:21:00.479" v="85" actId="47"/>
      <pc:docMkLst>
        <pc:docMk/>
      </pc:docMkLst>
      <pc:sldChg chg="modSp mod">
        <pc:chgData name="Vassilis Vassiliades" userId="181c6a97-452c-403a-a894-11fd041f3da6" providerId="ADAL" clId="{1B7B90E6-477B-4B40-9459-3DB72DB38B80}" dt="2022-09-16T06:46:27.485" v="4" actId="20577"/>
        <pc:sldMkLst>
          <pc:docMk/>
          <pc:sldMk cId="0" sldId="256"/>
        </pc:sldMkLst>
        <pc:spChg chg="mod">
          <ac:chgData name="Vassilis Vassiliades" userId="181c6a97-452c-403a-a894-11fd041f3da6" providerId="ADAL" clId="{1B7B90E6-477B-4B40-9459-3DB72DB38B80}" dt="2022-09-16T06:46:27.485" v="4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Vassilis Vassiliades" userId="181c6a97-452c-403a-a894-11fd041f3da6" providerId="ADAL" clId="{1B7B90E6-477B-4B40-9459-3DB72DB38B80}" dt="2022-09-16T06:46:30.832" v="6" actId="20577"/>
        <pc:sldMkLst>
          <pc:docMk/>
          <pc:sldMk cId="0" sldId="262"/>
        </pc:sldMkLst>
        <pc:spChg chg="mod">
          <ac:chgData name="Vassilis Vassiliades" userId="181c6a97-452c-403a-a894-11fd041f3da6" providerId="ADAL" clId="{1B7B90E6-477B-4B40-9459-3DB72DB38B80}" dt="2022-09-16T06:46:30.832" v="6" actId="20577"/>
          <ac:spMkLst>
            <pc:docMk/>
            <pc:sldMk cId="0" sldId="262"/>
            <ac:spMk id="5" creationId="{00000000-0000-0000-0000-000000000000}"/>
          </ac:spMkLst>
        </pc:spChg>
      </pc:sldChg>
      <pc:sldChg chg="del">
        <pc:chgData name="Vassilis Vassiliades" userId="181c6a97-452c-403a-a894-11fd041f3da6" providerId="ADAL" clId="{1B7B90E6-477B-4B40-9459-3DB72DB38B80}" dt="2022-09-28T20:20:31.910" v="34" actId="47"/>
        <pc:sldMkLst>
          <pc:docMk/>
          <pc:sldMk cId="2760497156" sldId="341"/>
        </pc:sldMkLst>
      </pc:sldChg>
      <pc:sldChg chg="del">
        <pc:chgData name="Vassilis Vassiliades" userId="181c6a97-452c-403a-a894-11fd041f3da6" providerId="ADAL" clId="{1B7B90E6-477B-4B40-9459-3DB72DB38B80}" dt="2022-09-28T20:21:00.479" v="85" actId="47"/>
        <pc:sldMkLst>
          <pc:docMk/>
          <pc:sldMk cId="1841617909" sldId="367"/>
        </pc:sldMkLst>
      </pc:sldChg>
      <pc:sldChg chg="modSp add mod">
        <pc:chgData name="Vassilis Vassiliades" userId="181c6a97-452c-403a-a894-11fd041f3da6" providerId="ADAL" clId="{1B7B90E6-477B-4B40-9459-3DB72DB38B80}" dt="2022-09-28T20:20:29.036" v="33" actId="404"/>
        <pc:sldMkLst>
          <pc:docMk/>
          <pc:sldMk cId="3236070179" sldId="384"/>
        </pc:sldMkLst>
        <pc:spChg chg="mod">
          <ac:chgData name="Vassilis Vassiliades" userId="181c6a97-452c-403a-a894-11fd041f3da6" providerId="ADAL" clId="{1B7B90E6-477B-4B40-9459-3DB72DB38B80}" dt="2022-09-28T20:20:29.036" v="33" actId="404"/>
          <ac:spMkLst>
            <pc:docMk/>
            <pc:sldMk cId="3236070179" sldId="384"/>
            <ac:spMk id="2" creationId="{00000000-0000-0000-0000-000000000000}"/>
          </ac:spMkLst>
        </pc:spChg>
      </pc:sldChg>
      <pc:sldChg chg="modSp add mod">
        <pc:chgData name="Vassilis Vassiliades" userId="181c6a97-452c-403a-a894-11fd041f3da6" providerId="ADAL" clId="{1B7B90E6-477B-4B40-9459-3DB72DB38B80}" dt="2022-09-28T20:20:57.224" v="84" actId="20577"/>
        <pc:sldMkLst>
          <pc:docMk/>
          <pc:sldMk cId="509855924" sldId="385"/>
        </pc:sldMkLst>
        <pc:spChg chg="mod">
          <ac:chgData name="Vassilis Vassiliades" userId="181c6a97-452c-403a-a894-11fd041f3da6" providerId="ADAL" clId="{1B7B90E6-477B-4B40-9459-3DB72DB38B80}" dt="2022-09-28T20:20:57.224" v="84" actId="20577"/>
          <ac:spMkLst>
            <pc:docMk/>
            <pc:sldMk cId="509855924" sldId="385"/>
            <ac:spMk id="2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7DFEB0A1-1A17-47D1-910D-96331910BB2F}"/>
    <pc:docChg chg="custSel addSld modSld">
      <pc:chgData name="Vassilis Vassiliades" userId="181c6a97-452c-403a-a894-11fd041f3da6" providerId="ADAL" clId="{7DFEB0A1-1A17-47D1-910D-96331910BB2F}" dt="2023-11-02T10:42:23.513" v="174" actId="20577"/>
      <pc:docMkLst>
        <pc:docMk/>
      </pc:docMkLst>
      <pc:sldChg chg="modSp add mod">
        <pc:chgData name="Vassilis Vassiliades" userId="181c6a97-452c-403a-a894-11fd041f3da6" providerId="ADAL" clId="{7DFEB0A1-1A17-47D1-910D-96331910BB2F}" dt="2023-11-02T10:42:23.513" v="174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7DFEB0A1-1A17-47D1-910D-96331910BB2F}" dt="2023-11-02T10:42:23.513" v="174" actId="20577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8B4B9EBF-4B93-4FDA-AF25-A409DECCEB50}"/>
    <pc:docChg chg="undo custSel addSld delSld modSld">
      <pc:chgData name="Vassilis Vassiliades" userId="181c6a97-452c-403a-a894-11fd041f3da6" providerId="ADAL" clId="{8B4B9EBF-4B93-4FDA-AF25-A409DECCEB50}" dt="2022-11-18T09:59:37.151" v="3222" actId="207"/>
      <pc:docMkLst>
        <pc:docMk/>
      </pc:docMkLst>
      <pc:sldChg chg="modSp mod modAnim">
        <pc:chgData name="Vassilis Vassiliades" userId="181c6a97-452c-403a-a894-11fd041f3da6" providerId="ADAL" clId="{8B4B9EBF-4B93-4FDA-AF25-A409DECCEB50}" dt="2022-11-18T09:33:35.247" v="2501"/>
        <pc:sldMkLst>
          <pc:docMk/>
          <pc:sldMk cId="2790791187" sldId="324"/>
        </pc:sldMkLst>
        <pc:spChg chg="mod">
          <ac:chgData name="Vassilis Vassiliades" userId="181c6a97-452c-403a-a894-11fd041f3da6" providerId="ADAL" clId="{8B4B9EBF-4B93-4FDA-AF25-A409DECCEB50}" dt="2022-11-18T09:33:31.954" v="2499" actId="1036"/>
          <ac:spMkLst>
            <pc:docMk/>
            <pc:sldMk cId="2790791187" sldId="324"/>
            <ac:spMk id="6" creationId="{00000000-0000-0000-0000-000000000000}"/>
          </ac:spMkLst>
        </pc:spChg>
      </pc:sldChg>
      <pc:sldChg chg="modSp mod modAnim">
        <pc:chgData name="Vassilis Vassiliades" userId="181c6a97-452c-403a-a894-11fd041f3da6" providerId="ADAL" clId="{8B4B9EBF-4B93-4FDA-AF25-A409DECCEB50}" dt="2022-11-17T17:13:52.786" v="258"/>
        <pc:sldMkLst>
          <pc:docMk/>
          <pc:sldMk cId="3034400053" sldId="325"/>
        </pc:sldMkLst>
        <pc:spChg chg="mod">
          <ac:chgData name="Vassilis Vassiliades" userId="181c6a97-452c-403a-a894-11fd041f3da6" providerId="ADAL" clId="{8B4B9EBF-4B93-4FDA-AF25-A409DECCEB50}" dt="2022-11-17T17:13:49.376" v="256" actId="14100"/>
          <ac:spMkLst>
            <pc:docMk/>
            <pc:sldMk cId="3034400053" sldId="325"/>
            <ac:spMk id="8" creationId="{C5CA3324-FFF5-CE86-7DD4-CB47E655465D}"/>
          </ac:spMkLst>
        </pc:spChg>
      </pc:sldChg>
      <pc:sldChg chg="modAnim">
        <pc:chgData name="Vassilis Vassiliades" userId="181c6a97-452c-403a-a894-11fd041f3da6" providerId="ADAL" clId="{8B4B9EBF-4B93-4FDA-AF25-A409DECCEB50}" dt="2022-11-17T17:14:57.435" v="262"/>
        <pc:sldMkLst>
          <pc:docMk/>
          <pc:sldMk cId="598992707" sldId="326"/>
        </pc:sldMkLst>
      </pc:sldChg>
      <pc:sldChg chg="modSp mod modAnim">
        <pc:chgData name="Vassilis Vassiliades" userId="181c6a97-452c-403a-a894-11fd041f3da6" providerId="ADAL" clId="{8B4B9EBF-4B93-4FDA-AF25-A409DECCEB50}" dt="2022-11-17T17:26:19.100" v="295" actId="166"/>
        <pc:sldMkLst>
          <pc:docMk/>
          <pc:sldMk cId="1925452592" sldId="342"/>
        </pc:sldMkLst>
        <pc:spChg chg="mod ord">
          <ac:chgData name="Vassilis Vassiliades" userId="181c6a97-452c-403a-a894-11fd041f3da6" providerId="ADAL" clId="{8B4B9EBF-4B93-4FDA-AF25-A409DECCEB50}" dt="2022-11-17T17:26:19.100" v="295" actId="166"/>
          <ac:spMkLst>
            <pc:docMk/>
            <pc:sldMk cId="1925452592" sldId="342"/>
            <ac:spMk id="6" creationId="{00000000-0000-0000-0000-000000000000}"/>
          </ac:spMkLst>
        </pc:spChg>
        <pc:picChg chg="mod">
          <ac:chgData name="Vassilis Vassiliades" userId="181c6a97-452c-403a-a894-11fd041f3da6" providerId="ADAL" clId="{8B4B9EBF-4B93-4FDA-AF25-A409DECCEB50}" dt="2022-11-17T17:25:41.042" v="285" actId="1036"/>
          <ac:picMkLst>
            <pc:docMk/>
            <pc:sldMk cId="1925452592" sldId="342"/>
            <ac:picMk id="3" creationId="{85A3B941-9A5B-BACC-24CA-25AB55CB2724}"/>
          </ac:picMkLst>
        </pc:picChg>
      </pc:sldChg>
      <pc:sldChg chg="modAnim">
        <pc:chgData name="Vassilis Vassiliades" userId="181c6a97-452c-403a-a894-11fd041f3da6" providerId="ADAL" clId="{8B4B9EBF-4B93-4FDA-AF25-A409DECCEB50}" dt="2022-11-17T17:29:46.286" v="307"/>
        <pc:sldMkLst>
          <pc:docMk/>
          <pc:sldMk cId="3579826502" sldId="343"/>
        </pc:sldMkLst>
      </pc:sldChg>
      <pc:sldChg chg="modSp mod modAnim">
        <pc:chgData name="Vassilis Vassiliades" userId="181c6a97-452c-403a-a894-11fd041f3da6" providerId="ADAL" clId="{8B4B9EBF-4B93-4FDA-AF25-A409DECCEB50}" dt="2022-11-17T17:32:08.988" v="326" actId="1076"/>
        <pc:sldMkLst>
          <pc:docMk/>
          <pc:sldMk cId="1500932377" sldId="344"/>
        </pc:sldMkLst>
        <pc:spChg chg="mod">
          <ac:chgData name="Vassilis Vassiliades" userId="181c6a97-452c-403a-a894-11fd041f3da6" providerId="ADAL" clId="{8B4B9EBF-4B93-4FDA-AF25-A409DECCEB50}" dt="2022-11-17T17:32:02.807" v="325" actId="14100"/>
          <ac:spMkLst>
            <pc:docMk/>
            <pc:sldMk cId="1500932377" sldId="344"/>
            <ac:spMk id="4" creationId="{08068163-C783-F7AA-4923-EC5C28916FB9}"/>
          </ac:spMkLst>
        </pc:spChg>
        <pc:picChg chg="mod">
          <ac:chgData name="Vassilis Vassiliades" userId="181c6a97-452c-403a-a894-11fd041f3da6" providerId="ADAL" clId="{8B4B9EBF-4B93-4FDA-AF25-A409DECCEB50}" dt="2022-11-17T17:32:08.988" v="326" actId="1076"/>
          <ac:picMkLst>
            <pc:docMk/>
            <pc:sldMk cId="1500932377" sldId="344"/>
            <ac:picMk id="3" creationId="{8B05F8AD-EB70-3FD3-4518-16BA16C6D30E}"/>
          </ac:picMkLst>
        </pc:picChg>
      </pc:sldChg>
      <pc:sldChg chg="modSp modAnim">
        <pc:chgData name="Vassilis Vassiliades" userId="181c6a97-452c-403a-a894-11fd041f3da6" providerId="ADAL" clId="{8B4B9EBF-4B93-4FDA-AF25-A409DECCEB50}" dt="2022-11-18T07:46:46.742" v="828" actId="20577"/>
        <pc:sldMkLst>
          <pc:docMk/>
          <pc:sldMk cId="849315802" sldId="345"/>
        </pc:sldMkLst>
        <pc:spChg chg="mod">
          <ac:chgData name="Vassilis Vassiliades" userId="181c6a97-452c-403a-a894-11fd041f3da6" providerId="ADAL" clId="{8B4B9EBF-4B93-4FDA-AF25-A409DECCEB50}" dt="2022-11-18T07:46:46.742" v="828" actId="20577"/>
          <ac:spMkLst>
            <pc:docMk/>
            <pc:sldMk cId="849315802" sldId="345"/>
            <ac:spMk id="4" creationId="{08068163-C783-F7AA-4923-EC5C28916FB9}"/>
          </ac:spMkLst>
        </pc:spChg>
      </pc:sldChg>
      <pc:sldChg chg="modAnim">
        <pc:chgData name="Vassilis Vassiliades" userId="181c6a97-452c-403a-a894-11fd041f3da6" providerId="ADAL" clId="{8B4B9EBF-4B93-4FDA-AF25-A409DECCEB50}" dt="2022-11-17T17:35:17.826" v="333"/>
        <pc:sldMkLst>
          <pc:docMk/>
          <pc:sldMk cId="3337375477" sldId="351"/>
        </pc:sldMkLst>
      </pc:sldChg>
      <pc:sldChg chg="modAnim">
        <pc:chgData name="Vassilis Vassiliades" userId="181c6a97-452c-403a-a894-11fd041f3da6" providerId="ADAL" clId="{8B4B9EBF-4B93-4FDA-AF25-A409DECCEB50}" dt="2022-11-17T17:11:52.522" v="254"/>
        <pc:sldMkLst>
          <pc:docMk/>
          <pc:sldMk cId="2475280840" sldId="353"/>
        </pc:sldMkLst>
      </pc:sldChg>
      <pc:sldChg chg="modAnim">
        <pc:chgData name="Vassilis Vassiliades" userId="181c6a97-452c-403a-a894-11fd041f3da6" providerId="ADAL" clId="{8B4B9EBF-4B93-4FDA-AF25-A409DECCEB50}" dt="2022-11-17T17:27:37.360" v="302"/>
        <pc:sldMkLst>
          <pc:docMk/>
          <pc:sldMk cId="1231277330" sldId="355"/>
        </pc:sldMkLst>
      </pc:sldChg>
      <pc:sldChg chg="modSp mod modAnim">
        <pc:chgData name="Vassilis Vassiliades" userId="181c6a97-452c-403a-a894-11fd041f3da6" providerId="ADAL" clId="{8B4B9EBF-4B93-4FDA-AF25-A409DECCEB50}" dt="2022-11-18T09:42:52.267" v="2634"/>
        <pc:sldMkLst>
          <pc:docMk/>
          <pc:sldMk cId="105538823" sldId="360"/>
        </pc:sldMkLst>
        <pc:spChg chg="mod">
          <ac:chgData name="Vassilis Vassiliades" userId="181c6a97-452c-403a-a894-11fd041f3da6" providerId="ADAL" clId="{8B4B9EBF-4B93-4FDA-AF25-A409DECCEB50}" dt="2022-11-18T09:35:35.243" v="2516" actId="20577"/>
          <ac:spMkLst>
            <pc:docMk/>
            <pc:sldMk cId="105538823" sldId="360"/>
            <ac:spMk id="4" creationId="{08068163-C783-F7AA-4923-EC5C28916FB9}"/>
          </ac:spMkLst>
        </pc:spChg>
      </pc:sldChg>
      <pc:sldChg chg="modSp mod modAnim">
        <pc:chgData name="Vassilis Vassiliades" userId="181c6a97-452c-403a-a894-11fd041f3da6" providerId="ADAL" clId="{8B4B9EBF-4B93-4FDA-AF25-A409DECCEB50}" dt="2022-11-18T09:36:28.965" v="2525"/>
        <pc:sldMkLst>
          <pc:docMk/>
          <pc:sldMk cId="2544939973" sldId="361"/>
        </pc:sldMkLst>
        <pc:spChg chg="mod">
          <ac:chgData name="Vassilis Vassiliades" userId="181c6a97-452c-403a-a894-11fd041f3da6" providerId="ADAL" clId="{8B4B9EBF-4B93-4FDA-AF25-A409DECCEB50}" dt="2022-11-18T09:36:10.506" v="2520" actId="207"/>
          <ac:spMkLst>
            <pc:docMk/>
            <pc:sldMk cId="2544939973" sldId="361"/>
            <ac:spMk id="4" creationId="{08068163-C783-F7AA-4923-EC5C28916FB9}"/>
          </ac:spMkLst>
        </pc:spChg>
        <pc:picChg chg="mod">
          <ac:chgData name="Vassilis Vassiliades" userId="181c6a97-452c-403a-a894-11fd041f3da6" providerId="ADAL" clId="{8B4B9EBF-4B93-4FDA-AF25-A409DECCEB50}" dt="2022-11-18T09:36:00.424" v="2518" actId="1076"/>
          <ac:picMkLst>
            <pc:docMk/>
            <pc:sldMk cId="2544939973" sldId="361"/>
            <ac:picMk id="5" creationId="{A1A9EDFE-AFEA-4730-EE3A-946E35298C97}"/>
          </ac:picMkLst>
        </pc:picChg>
      </pc:sldChg>
      <pc:sldChg chg="addSp modSp mod modAnim">
        <pc:chgData name="Vassilis Vassiliades" userId="181c6a97-452c-403a-a894-11fd041f3da6" providerId="ADAL" clId="{8B4B9EBF-4B93-4FDA-AF25-A409DECCEB50}" dt="2022-11-18T09:30:40.394" v="2493"/>
        <pc:sldMkLst>
          <pc:docMk/>
          <pc:sldMk cId="4118003856" sldId="363"/>
        </pc:sldMkLst>
        <pc:spChg chg="add mod">
          <ac:chgData name="Vassilis Vassiliades" userId="181c6a97-452c-403a-a894-11fd041f3da6" providerId="ADAL" clId="{8B4B9EBF-4B93-4FDA-AF25-A409DECCEB50}" dt="2022-11-18T09:29:19.439" v="2396" actId="1035"/>
          <ac:spMkLst>
            <pc:docMk/>
            <pc:sldMk cId="4118003856" sldId="363"/>
            <ac:spMk id="4" creationId="{9DAF9453-67D4-5676-12E0-65BFF2FC38DB}"/>
          </ac:spMkLst>
        </pc:spChg>
        <pc:spChg chg="add mod">
          <ac:chgData name="Vassilis Vassiliades" userId="181c6a97-452c-403a-a894-11fd041f3da6" providerId="ADAL" clId="{8B4B9EBF-4B93-4FDA-AF25-A409DECCEB50}" dt="2022-11-18T09:25:51.852" v="2330" actId="1582"/>
          <ac:spMkLst>
            <pc:docMk/>
            <pc:sldMk cId="4118003856" sldId="363"/>
            <ac:spMk id="8" creationId="{6C34F955-4E66-9AF6-97EE-AC6903F270A4}"/>
          </ac:spMkLst>
        </pc:spChg>
        <pc:spChg chg="add mod">
          <ac:chgData name="Vassilis Vassiliades" userId="181c6a97-452c-403a-a894-11fd041f3da6" providerId="ADAL" clId="{8B4B9EBF-4B93-4FDA-AF25-A409DECCEB50}" dt="2022-11-18T09:30:14.805" v="2477" actId="1038"/>
          <ac:spMkLst>
            <pc:docMk/>
            <pc:sldMk cId="4118003856" sldId="363"/>
            <ac:spMk id="12" creationId="{2DC55EC7-87E8-E1F3-2905-E827EA3BDD34}"/>
          </ac:spMkLst>
        </pc:spChg>
        <pc:spChg chg="add mod">
          <ac:chgData name="Vassilis Vassiliades" userId="181c6a97-452c-403a-a894-11fd041f3da6" providerId="ADAL" clId="{8B4B9EBF-4B93-4FDA-AF25-A409DECCEB50}" dt="2022-11-18T09:30:08.769" v="2467" actId="1038"/>
          <ac:spMkLst>
            <pc:docMk/>
            <pc:sldMk cId="4118003856" sldId="363"/>
            <ac:spMk id="13" creationId="{40548861-2638-0E77-231F-51383D0F22DE}"/>
          </ac:spMkLst>
        </pc:spChg>
        <pc:picChg chg="mod">
          <ac:chgData name="Vassilis Vassiliades" userId="181c6a97-452c-403a-a894-11fd041f3da6" providerId="ADAL" clId="{8B4B9EBF-4B93-4FDA-AF25-A409DECCEB50}" dt="2022-11-18T09:24:15.395" v="2254" actId="1076"/>
          <ac:picMkLst>
            <pc:docMk/>
            <pc:sldMk cId="4118003856" sldId="363"/>
            <ac:picMk id="3" creationId="{63259B1A-9D03-E7D3-CD79-4BCA3C1240A0}"/>
          </ac:picMkLst>
        </pc:picChg>
        <pc:picChg chg="add mod ord modCrop">
          <ac:chgData name="Vassilis Vassiliades" userId="181c6a97-452c-403a-a894-11fd041f3da6" providerId="ADAL" clId="{8B4B9EBF-4B93-4FDA-AF25-A409DECCEB50}" dt="2022-11-18T09:30:25.226" v="2485" actId="1035"/>
          <ac:picMkLst>
            <pc:docMk/>
            <pc:sldMk cId="4118003856" sldId="363"/>
            <ac:picMk id="9" creationId="{8E9BB849-8184-01C5-295D-0DDD8FDDE9A5}"/>
          </ac:picMkLst>
        </pc:picChg>
        <pc:picChg chg="add mod modCrop">
          <ac:chgData name="Vassilis Vassiliades" userId="181c6a97-452c-403a-a894-11fd041f3da6" providerId="ADAL" clId="{8B4B9EBF-4B93-4FDA-AF25-A409DECCEB50}" dt="2022-11-18T09:30:27.289" v="2491" actId="1035"/>
          <ac:picMkLst>
            <pc:docMk/>
            <pc:sldMk cId="4118003856" sldId="363"/>
            <ac:picMk id="10" creationId="{676F27CD-3225-0222-5065-B7A2E3F0FD25}"/>
          </ac:picMkLst>
        </pc:picChg>
        <pc:cxnChg chg="add mod">
          <ac:chgData name="Vassilis Vassiliades" userId="181c6a97-452c-403a-a894-11fd041f3da6" providerId="ADAL" clId="{8B4B9EBF-4B93-4FDA-AF25-A409DECCEB50}" dt="2022-11-18T09:25:03.376" v="2324" actId="1076"/>
          <ac:cxnSpMkLst>
            <pc:docMk/>
            <pc:sldMk cId="4118003856" sldId="363"/>
            <ac:cxnSpMk id="6" creationId="{C80718C9-0E8D-8424-E21B-519C32E0EB1F}"/>
          </ac:cxnSpMkLst>
        </pc:cxnChg>
      </pc:sldChg>
      <pc:sldChg chg="modSp modAnim modNotesTx">
        <pc:chgData name="Vassilis Vassiliades" userId="181c6a97-452c-403a-a894-11fd041f3da6" providerId="ADAL" clId="{8B4B9EBF-4B93-4FDA-AF25-A409DECCEB50}" dt="2022-11-18T09:44:39.504" v="2690" actId="20577"/>
        <pc:sldMkLst>
          <pc:docMk/>
          <pc:sldMk cId="4003888672" sldId="364"/>
        </pc:sldMkLst>
        <pc:spChg chg="mod">
          <ac:chgData name="Vassilis Vassiliades" userId="181c6a97-452c-403a-a894-11fd041f3da6" providerId="ADAL" clId="{8B4B9EBF-4B93-4FDA-AF25-A409DECCEB50}" dt="2022-11-18T09:44:14.581" v="2637" actId="207"/>
          <ac:spMkLst>
            <pc:docMk/>
            <pc:sldMk cId="4003888672" sldId="364"/>
            <ac:spMk id="4" creationId="{08068163-C783-F7AA-4923-EC5C28916FB9}"/>
          </ac:spMkLst>
        </pc:spChg>
      </pc:sldChg>
      <pc:sldChg chg="modAnim">
        <pc:chgData name="Vassilis Vassiliades" userId="181c6a97-452c-403a-a894-11fd041f3da6" providerId="ADAL" clId="{8B4B9EBF-4B93-4FDA-AF25-A409DECCEB50}" dt="2022-11-17T17:38:10.843" v="338"/>
        <pc:sldMkLst>
          <pc:docMk/>
          <pc:sldMk cId="1381201893" sldId="365"/>
        </pc:sldMkLst>
      </pc:sldChg>
      <pc:sldChg chg="modSp mod modAnim modNotesTx">
        <pc:chgData name="Vassilis Vassiliades" userId="181c6a97-452c-403a-a894-11fd041f3da6" providerId="ADAL" clId="{8B4B9EBF-4B93-4FDA-AF25-A409DECCEB50}" dt="2022-11-18T09:59:29.171" v="3220" actId="207"/>
        <pc:sldMkLst>
          <pc:docMk/>
          <pc:sldMk cId="1850580015" sldId="366"/>
        </pc:sldMkLst>
        <pc:spChg chg="mod">
          <ac:chgData name="Vassilis Vassiliades" userId="181c6a97-452c-403a-a894-11fd041f3da6" providerId="ADAL" clId="{8B4B9EBF-4B93-4FDA-AF25-A409DECCEB50}" dt="2022-11-18T09:59:29.171" v="3220" actId="207"/>
          <ac:spMkLst>
            <pc:docMk/>
            <pc:sldMk cId="1850580015" sldId="366"/>
            <ac:spMk id="4" creationId="{08068163-C783-F7AA-4923-EC5C28916FB9}"/>
          </ac:spMkLst>
        </pc:spChg>
        <pc:picChg chg="mod">
          <ac:chgData name="Vassilis Vassiliades" userId="181c6a97-452c-403a-a894-11fd041f3da6" providerId="ADAL" clId="{8B4B9EBF-4B93-4FDA-AF25-A409DECCEB50}" dt="2022-11-17T17:42:00.271" v="380" actId="1036"/>
          <ac:picMkLst>
            <pc:docMk/>
            <pc:sldMk cId="1850580015" sldId="366"/>
            <ac:picMk id="3" creationId="{4A7081AE-7F78-6FDF-AB70-0CD566A48AEC}"/>
          </ac:picMkLst>
        </pc:picChg>
      </pc:sldChg>
      <pc:sldChg chg="modSp mod modAnim">
        <pc:chgData name="Vassilis Vassiliades" userId="181c6a97-452c-403a-a894-11fd041f3da6" providerId="ADAL" clId="{8B4B9EBF-4B93-4FDA-AF25-A409DECCEB50}" dt="2022-11-18T07:57:28.702" v="866"/>
        <pc:sldMkLst>
          <pc:docMk/>
          <pc:sldMk cId="771611750" sldId="368"/>
        </pc:sldMkLst>
        <pc:spChg chg="mod">
          <ac:chgData name="Vassilis Vassiliades" userId="181c6a97-452c-403a-a894-11fd041f3da6" providerId="ADAL" clId="{8B4B9EBF-4B93-4FDA-AF25-A409DECCEB50}" dt="2022-11-18T07:56:52.068" v="860" actId="15"/>
          <ac:spMkLst>
            <pc:docMk/>
            <pc:sldMk cId="771611750" sldId="368"/>
            <ac:spMk id="4" creationId="{08068163-C783-F7AA-4923-EC5C28916FB9}"/>
          </ac:spMkLst>
        </pc:spChg>
      </pc:sldChg>
      <pc:sldChg chg="modSp mod modNotesTx">
        <pc:chgData name="Vassilis Vassiliades" userId="181c6a97-452c-403a-a894-11fd041f3da6" providerId="ADAL" clId="{8B4B9EBF-4B93-4FDA-AF25-A409DECCEB50}" dt="2022-11-18T09:59:33.046" v="3221" actId="207"/>
        <pc:sldMkLst>
          <pc:docMk/>
          <pc:sldMk cId="119859125" sldId="369"/>
        </pc:sldMkLst>
        <pc:spChg chg="mod">
          <ac:chgData name="Vassilis Vassiliades" userId="181c6a97-452c-403a-a894-11fd041f3da6" providerId="ADAL" clId="{8B4B9EBF-4B93-4FDA-AF25-A409DECCEB50}" dt="2022-11-18T09:59:33.046" v="3221" actId="207"/>
          <ac:spMkLst>
            <pc:docMk/>
            <pc:sldMk cId="119859125" sldId="369"/>
            <ac:spMk id="4" creationId="{08068163-C783-F7AA-4923-EC5C28916FB9}"/>
          </ac:spMkLst>
        </pc:spChg>
      </pc:sldChg>
      <pc:sldChg chg="modSp mod modNotesTx">
        <pc:chgData name="Vassilis Vassiliades" userId="181c6a97-452c-403a-a894-11fd041f3da6" providerId="ADAL" clId="{8B4B9EBF-4B93-4FDA-AF25-A409DECCEB50}" dt="2022-11-18T09:59:37.151" v="3222" actId="207"/>
        <pc:sldMkLst>
          <pc:docMk/>
          <pc:sldMk cId="2707864916" sldId="370"/>
        </pc:sldMkLst>
        <pc:spChg chg="mod">
          <ac:chgData name="Vassilis Vassiliades" userId="181c6a97-452c-403a-a894-11fd041f3da6" providerId="ADAL" clId="{8B4B9EBF-4B93-4FDA-AF25-A409DECCEB50}" dt="2022-11-18T09:59:37.151" v="3222" actId="207"/>
          <ac:spMkLst>
            <pc:docMk/>
            <pc:sldMk cId="2707864916" sldId="370"/>
            <ac:spMk id="4" creationId="{08068163-C783-F7AA-4923-EC5C28916FB9}"/>
          </ac:spMkLst>
        </pc:spChg>
      </pc:sldChg>
      <pc:sldChg chg="modSp mod">
        <pc:chgData name="Vassilis Vassiliades" userId="181c6a97-452c-403a-a894-11fd041f3da6" providerId="ADAL" clId="{8B4B9EBF-4B93-4FDA-AF25-A409DECCEB50}" dt="2022-11-18T09:34:31.241" v="2505" actId="207"/>
        <pc:sldMkLst>
          <pc:docMk/>
          <pc:sldMk cId="3863908074" sldId="371"/>
        </pc:sldMkLst>
        <pc:spChg chg="mod">
          <ac:chgData name="Vassilis Vassiliades" userId="181c6a97-452c-403a-a894-11fd041f3da6" providerId="ADAL" clId="{8B4B9EBF-4B93-4FDA-AF25-A409DECCEB50}" dt="2022-11-18T09:34:31.241" v="2505" actId="207"/>
          <ac:spMkLst>
            <pc:docMk/>
            <pc:sldMk cId="3863908074" sldId="371"/>
            <ac:spMk id="4" creationId="{08068163-C783-F7AA-4923-EC5C28916FB9}"/>
          </ac:spMkLst>
        </pc:spChg>
      </pc:sldChg>
      <pc:sldChg chg="modSp mod">
        <pc:chgData name="Vassilis Vassiliades" userId="181c6a97-452c-403a-a894-11fd041f3da6" providerId="ADAL" clId="{8B4B9EBF-4B93-4FDA-AF25-A409DECCEB50}" dt="2022-11-18T09:34:26.848" v="2504" actId="207"/>
        <pc:sldMkLst>
          <pc:docMk/>
          <pc:sldMk cId="3801866760" sldId="372"/>
        </pc:sldMkLst>
        <pc:spChg chg="mod">
          <ac:chgData name="Vassilis Vassiliades" userId="181c6a97-452c-403a-a894-11fd041f3da6" providerId="ADAL" clId="{8B4B9EBF-4B93-4FDA-AF25-A409DECCEB50}" dt="2022-11-18T09:34:26.848" v="2504" actId="207"/>
          <ac:spMkLst>
            <pc:docMk/>
            <pc:sldMk cId="3801866760" sldId="372"/>
            <ac:spMk id="4" creationId="{08068163-C783-F7AA-4923-EC5C28916FB9}"/>
          </ac:spMkLst>
        </pc:spChg>
      </pc:sldChg>
      <pc:sldChg chg="modSp mod modAnim">
        <pc:chgData name="Vassilis Vassiliades" userId="181c6a97-452c-403a-a894-11fd041f3da6" providerId="ADAL" clId="{8B4B9EBF-4B93-4FDA-AF25-A409DECCEB50}" dt="2022-11-18T09:42:41.483" v="2632"/>
        <pc:sldMkLst>
          <pc:docMk/>
          <pc:sldMk cId="2014371874" sldId="373"/>
        </pc:sldMkLst>
        <pc:spChg chg="mod">
          <ac:chgData name="Vassilis Vassiliades" userId="181c6a97-452c-403a-a894-11fd041f3da6" providerId="ADAL" clId="{8B4B9EBF-4B93-4FDA-AF25-A409DECCEB50}" dt="2022-11-18T09:34:40.630" v="2506" actId="207"/>
          <ac:spMkLst>
            <pc:docMk/>
            <pc:sldMk cId="2014371874" sldId="373"/>
            <ac:spMk id="4" creationId="{08068163-C783-F7AA-4923-EC5C28916FB9}"/>
          </ac:spMkLst>
        </pc:spChg>
      </pc:sldChg>
      <pc:sldChg chg="addSp delSp modSp del mod">
        <pc:chgData name="Vassilis Vassiliades" userId="181c6a97-452c-403a-a894-11fd041f3da6" providerId="ADAL" clId="{8B4B9EBF-4B93-4FDA-AF25-A409DECCEB50}" dt="2022-11-18T09:43:14.878" v="2635" actId="47"/>
        <pc:sldMkLst>
          <pc:docMk/>
          <pc:sldMk cId="2487879276" sldId="374"/>
        </pc:sldMkLst>
        <pc:spChg chg="del">
          <ac:chgData name="Vassilis Vassiliades" userId="181c6a97-452c-403a-a894-11fd041f3da6" providerId="ADAL" clId="{8B4B9EBF-4B93-4FDA-AF25-A409DECCEB50}" dt="2022-11-18T08:26:41.206" v="1403" actId="478"/>
          <ac:spMkLst>
            <pc:docMk/>
            <pc:sldMk cId="2487879276" sldId="374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8B4B9EBF-4B93-4FDA-AF25-A409DECCEB50}" dt="2022-11-18T08:32:48.965" v="1541" actId="20577"/>
          <ac:spMkLst>
            <pc:docMk/>
            <pc:sldMk cId="2487879276" sldId="374"/>
            <ac:spMk id="4" creationId="{5310AF92-C4AA-55BC-6DDF-E48B39A4B019}"/>
          </ac:spMkLst>
        </pc:spChg>
        <pc:spChg chg="mod">
          <ac:chgData name="Vassilis Vassiliades" userId="181c6a97-452c-403a-a894-11fd041f3da6" providerId="ADAL" clId="{8B4B9EBF-4B93-4FDA-AF25-A409DECCEB50}" dt="2022-11-18T08:26:55.483" v="1445" actId="20577"/>
          <ac:spMkLst>
            <pc:docMk/>
            <pc:sldMk cId="2487879276" sldId="374"/>
            <ac:spMk id="7" creationId="{00000000-0000-0000-0000-000000000000}"/>
          </ac:spMkLst>
        </pc:spChg>
        <pc:picChg chg="add mod">
          <ac:chgData name="Vassilis Vassiliades" userId="181c6a97-452c-403a-a894-11fd041f3da6" providerId="ADAL" clId="{8B4B9EBF-4B93-4FDA-AF25-A409DECCEB50}" dt="2022-11-18T08:26:38.366" v="1402"/>
          <ac:picMkLst>
            <pc:docMk/>
            <pc:sldMk cId="2487879276" sldId="374"/>
            <ac:picMk id="3" creationId="{88DC4CA7-DC0D-8932-F3CA-2542E276029A}"/>
          </ac:picMkLst>
        </pc:picChg>
      </pc:sldChg>
      <pc:sldChg chg="modSp mod modAnim">
        <pc:chgData name="Vassilis Vassiliades" userId="181c6a97-452c-403a-a894-11fd041f3da6" providerId="ADAL" clId="{8B4B9EBF-4B93-4FDA-AF25-A409DECCEB50}" dt="2022-11-18T09:40:42.189" v="2623"/>
        <pc:sldMkLst>
          <pc:docMk/>
          <pc:sldMk cId="364012087" sldId="375"/>
        </pc:sldMkLst>
        <pc:spChg chg="mod">
          <ac:chgData name="Vassilis Vassiliades" userId="181c6a97-452c-403a-a894-11fd041f3da6" providerId="ADAL" clId="{8B4B9EBF-4B93-4FDA-AF25-A409DECCEB50}" dt="2022-11-18T09:40:21.632" v="2618" actId="207"/>
          <ac:spMkLst>
            <pc:docMk/>
            <pc:sldMk cId="364012087" sldId="375"/>
            <ac:spMk id="4" creationId="{08068163-C783-F7AA-4923-EC5C28916FB9}"/>
          </ac:spMkLst>
        </pc:spChg>
      </pc:sldChg>
      <pc:sldChg chg="del">
        <pc:chgData name="Vassilis Vassiliades" userId="181c6a97-452c-403a-a894-11fd041f3da6" providerId="ADAL" clId="{8B4B9EBF-4B93-4FDA-AF25-A409DECCEB50}" dt="2022-11-18T09:08:07.654" v="1632" actId="2696"/>
        <pc:sldMkLst>
          <pc:docMk/>
          <pc:sldMk cId="1027644934" sldId="377"/>
        </pc:sldMkLst>
      </pc:sldChg>
      <pc:sldChg chg="addSp modSp add modAnim">
        <pc:chgData name="Vassilis Vassiliades" userId="181c6a97-452c-403a-a894-11fd041f3da6" providerId="ADAL" clId="{8B4B9EBF-4B93-4FDA-AF25-A409DECCEB50}" dt="2022-11-18T09:23:04.936" v="2250"/>
        <pc:sldMkLst>
          <pc:docMk/>
          <pc:sldMk cId="4249126959" sldId="377"/>
        </pc:sldMkLst>
        <pc:spChg chg="add mod">
          <ac:chgData name="Vassilis Vassiliades" userId="181c6a97-452c-403a-a894-11fd041f3da6" providerId="ADAL" clId="{8B4B9EBF-4B93-4FDA-AF25-A409DECCEB50}" dt="2022-11-18T09:23:04.936" v="2250"/>
          <ac:spMkLst>
            <pc:docMk/>
            <pc:sldMk cId="4249126959" sldId="377"/>
            <ac:spMk id="3" creationId="{AE7C29D6-C28D-656C-2659-7FD1C084A09E}"/>
          </ac:spMkLst>
        </pc:spChg>
      </pc:sldChg>
      <pc:sldChg chg="add del">
        <pc:chgData name="Vassilis Vassiliades" userId="181c6a97-452c-403a-a894-11fd041f3da6" providerId="ADAL" clId="{8B4B9EBF-4B93-4FDA-AF25-A409DECCEB50}" dt="2022-11-18T09:22:55.166" v="2248" actId="2696"/>
        <pc:sldMkLst>
          <pc:docMk/>
          <pc:sldMk cId="4284310290" sldId="377"/>
        </pc:sldMkLst>
      </pc:sldChg>
      <pc:sldChg chg="addSp modSp mod modAnim">
        <pc:chgData name="Vassilis Vassiliades" userId="181c6a97-452c-403a-a894-11fd041f3da6" providerId="ADAL" clId="{8B4B9EBF-4B93-4FDA-AF25-A409DECCEB50}" dt="2022-11-18T09:39:56.473" v="2617"/>
        <pc:sldMkLst>
          <pc:docMk/>
          <pc:sldMk cId="4070352851" sldId="378"/>
        </pc:sldMkLst>
        <pc:spChg chg="add mod">
          <ac:chgData name="Vassilis Vassiliades" userId="181c6a97-452c-403a-a894-11fd041f3da6" providerId="ADAL" clId="{8B4B9EBF-4B93-4FDA-AF25-A409DECCEB50}" dt="2022-11-18T09:09:28.229" v="1752" actId="1076"/>
          <ac:spMkLst>
            <pc:docMk/>
            <pc:sldMk cId="4070352851" sldId="378"/>
            <ac:spMk id="4" creationId="{8032A491-462B-6136-7334-DEB57E522610}"/>
          </ac:spMkLst>
        </pc:spChg>
        <pc:spChg chg="add mod">
          <ac:chgData name="Vassilis Vassiliades" userId="181c6a97-452c-403a-a894-11fd041f3da6" providerId="ADAL" clId="{8B4B9EBF-4B93-4FDA-AF25-A409DECCEB50}" dt="2022-11-18T09:19:53.874" v="2158" actId="113"/>
          <ac:spMkLst>
            <pc:docMk/>
            <pc:sldMk cId="4070352851" sldId="378"/>
            <ac:spMk id="8" creationId="{50DB8BF2-65C5-B4D7-3909-26094D3FA4CB}"/>
          </ac:spMkLst>
        </pc:spChg>
        <pc:spChg chg="add mod">
          <ac:chgData name="Vassilis Vassiliades" userId="181c6a97-452c-403a-a894-11fd041f3da6" providerId="ADAL" clId="{8B4B9EBF-4B93-4FDA-AF25-A409DECCEB50}" dt="2022-11-18T09:39:49.472" v="2614" actId="1076"/>
          <ac:spMkLst>
            <pc:docMk/>
            <pc:sldMk cId="4070352851" sldId="378"/>
            <ac:spMk id="9" creationId="{A943A079-B75B-1A89-B799-CDFA88EB0A35}"/>
          </ac:spMkLst>
        </pc:spChg>
        <pc:cxnChg chg="add mod">
          <ac:chgData name="Vassilis Vassiliades" userId="181c6a97-452c-403a-a894-11fd041f3da6" providerId="ADAL" clId="{8B4B9EBF-4B93-4FDA-AF25-A409DECCEB50}" dt="2022-11-18T09:09:42.428" v="1754" actId="1582"/>
          <ac:cxnSpMkLst>
            <pc:docMk/>
            <pc:sldMk cId="4070352851" sldId="378"/>
            <ac:cxnSpMk id="6" creationId="{FCAA79C7-CBA8-9698-34EA-DC16766A31F1}"/>
          </ac:cxnSpMkLst>
        </pc:cxnChg>
      </pc:sldChg>
      <pc:sldChg chg="addSp modSp del mod modAnim">
        <pc:chgData name="Vassilis Vassiliades" userId="181c6a97-452c-403a-a894-11fd041f3da6" providerId="ADAL" clId="{8B4B9EBF-4B93-4FDA-AF25-A409DECCEB50}" dt="2022-11-18T09:08:07.654" v="1632" actId="2696"/>
        <pc:sldMkLst>
          <pc:docMk/>
          <pc:sldMk cId="1212970214" sldId="379"/>
        </pc:sldMkLst>
        <pc:spChg chg="add mod">
          <ac:chgData name="Vassilis Vassiliades" userId="181c6a97-452c-403a-a894-11fd041f3da6" providerId="ADAL" clId="{8B4B9EBF-4B93-4FDA-AF25-A409DECCEB50}" dt="2022-11-18T08:37:20.682" v="1629" actId="1076"/>
          <ac:spMkLst>
            <pc:docMk/>
            <pc:sldMk cId="1212970214" sldId="379"/>
            <ac:spMk id="5" creationId="{F13B2399-4683-3C80-C5D7-0A761B12C3B5}"/>
          </ac:spMkLst>
        </pc:spChg>
      </pc:sldChg>
      <pc:sldChg chg="addSp modSp add mod modAnim">
        <pc:chgData name="Vassilis Vassiliades" userId="181c6a97-452c-403a-a894-11fd041f3da6" providerId="ADAL" clId="{8B4B9EBF-4B93-4FDA-AF25-A409DECCEB50}" dt="2022-11-18T09:41:26.670" v="2631" actId="20577"/>
        <pc:sldMkLst>
          <pc:docMk/>
          <pc:sldMk cId="1456045430" sldId="379"/>
        </pc:sldMkLst>
        <pc:spChg chg="add mod">
          <ac:chgData name="Vassilis Vassiliades" userId="181c6a97-452c-403a-a894-11fd041f3da6" providerId="ADAL" clId="{8B4B9EBF-4B93-4FDA-AF25-A409DECCEB50}" dt="2022-11-18T09:23:18.493" v="2252"/>
          <ac:spMkLst>
            <pc:docMk/>
            <pc:sldMk cId="1456045430" sldId="379"/>
            <ac:spMk id="4" creationId="{AE5564F0-DA4A-A46D-3FC7-0D6269B8758E}"/>
          </ac:spMkLst>
        </pc:spChg>
        <pc:spChg chg="mod">
          <ac:chgData name="Vassilis Vassiliades" userId="181c6a97-452c-403a-a894-11fd041f3da6" providerId="ADAL" clId="{8B4B9EBF-4B93-4FDA-AF25-A409DECCEB50}" dt="2022-11-18T09:41:26.670" v="2631" actId="20577"/>
          <ac:spMkLst>
            <pc:docMk/>
            <pc:sldMk cId="1456045430" sldId="379"/>
            <ac:spMk id="5" creationId="{F13B2399-4683-3C80-C5D7-0A761B12C3B5}"/>
          </ac:spMkLst>
        </pc:spChg>
      </pc:sldChg>
      <pc:sldChg chg="modSp add del mod">
        <pc:chgData name="Vassilis Vassiliades" userId="181c6a97-452c-403a-a894-11fd041f3da6" providerId="ADAL" clId="{8B4B9EBF-4B93-4FDA-AF25-A409DECCEB50}" dt="2022-11-18T09:22:55.166" v="2248" actId="2696"/>
        <pc:sldMkLst>
          <pc:docMk/>
          <pc:sldMk cId="2028509431" sldId="379"/>
        </pc:sldMkLst>
        <pc:spChg chg="mod">
          <ac:chgData name="Vassilis Vassiliades" userId="181c6a97-452c-403a-a894-11fd041f3da6" providerId="ADAL" clId="{8B4B9EBF-4B93-4FDA-AF25-A409DECCEB50}" dt="2022-11-18T09:13:42.875" v="1793" actId="1076"/>
          <ac:spMkLst>
            <pc:docMk/>
            <pc:sldMk cId="2028509431" sldId="379"/>
            <ac:spMk id="5" creationId="{F13B2399-4683-3C80-C5D7-0A761B12C3B5}"/>
          </ac:spMkLst>
        </pc:spChg>
      </pc:sldChg>
      <pc:sldChg chg="modAnim">
        <pc:chgData name="Vassilis Vassiliades" userId="181c6a97-452c-403a-a894-11fd041f3da6" providerId="ADAL" clId="{8B4B9EBF-4B93-4FDA-AF25-A409DECCEB50}" dt="2022-11-18T09:43:24.326" v="2636"/>
        <pc:sldMkLst>
          <pc:docMk/>
          <pc:sldMk cId="2238065472" sldId="380"/>
        </pc:sldMkLst>
      </pc:sldChg>
      <pc:sldChg chg="addSp modSp del mod">
        <pc:chgData name="Vassilis Vassiliades" userId="181c6a97-452c-403a-a894-11fd041f3da6" providerId="ADAL" clId="{8B4B9EBF-4B93-4FDA-AF25-A409DECCEB50}" dt="2022-11-18T09:45:02.569" v="2691" actId="47"/>
        <pc:sldMkLst>
          <pc:docMk/>
          <pc:sldMk cId="987941648" sldId="381"/>
        </pc:sldMkLst>
        <pc:spChg chg="add mod">
          <ac:chgData name="Vassilis Vassiliades" userId="181c6a97-452c-403a-a894-11fd041f3da6" providerId="ADAL" clId="{8B4B9EBF-4B93-4FDA-AF25-A409DECCEB50}" dt="2022-11-18T08:08:10.149" v="904" actId="1076"/>
          <ac:spMkLst>
            <pc:docMk/>
            <pc:sldMk cId="987941648" sldId="381"/>
            <ac:spMk id="5" creationId="{4DBFFDE3-398E-F666-48C8-02664A5CFA6D}"/>
          </ac:spMkLst>
        </pc:spChg>
      </pc:sldChg>
      <pc:sldChg chg="modSp modAnim">
        <pc:chgData name="Vassilis Vassiliades" userId="181c6a97-452c-403a-a894-11fd041f3da6" providerId="ADAL" clId="{8B4B9EBF-4B93-4FDA-AF25-A409DECCEB50}" dt="2022-11-18T09:59:25.434" v="3219" actId="207"/>
        <pc:sldMkLst>
          <pc:docMk/>
          <pc:sldMk cId="630255400" sldId="382"/>
        </pc:sldMkLst>
        <pc:spChg chg="mod">
          <ac:chgData name="Vassilis Vassiliades" userId="181c6a97-452c-403a-a894-11fd041f3da6" providerId="ADAL" clId="{8B4B9EBF-4B93-4FDA-AF25-A409DECCEB50}" dt="2022-11-18T09:59:25.434" v="3219" actId="207"/>
          <ac:spMkLst>
            <pc:docMk/>
            <pc:sldMk cId="630255400" sldId="382"/>
            <ac:spMk id="4" creationId="{08068163-C783-F7AA-4923-EC5C28916FB9}"/>
          </ac:spMkLst>
        </pc:spChg>
      </pc:sldChg>
      <pc:sldChg chg="delSp modSp del mod">
        <pc:chgData name="Vassilis Vassiliades" userId="181c6a97-452c-403a-a894-11fd041f3da6" providerId="ADAL" clId="{8B4B9EBF-4B93-4FDA-AF25-A409DECCEB50}" dt="2022-11-18T09:14:49.859" v="1794" actId="47"/>
        <pc:sldMkLst>
          <pc:docMk/>
          <pc:sldMk cId="2215527425" sldId="383"/>
        </pc:sldMkLst>
        <pc:spChg chg="mod">
          <ac:chgData name="Vassilis Vassiliades" userId="181c6a97-452c-403a-a894-11fd041f3da6" providerId="ADAL" clId="{8B4B9EBF-4B93-4FDA-AF25-A409DECCEB50}" dt="2022-11-18T08:25:21.723" v="1329" actId="15"/>
          <ac:spMkLst>
            <pc:docMk/>
            <pc:sldMk cId="2215527425" sldId="383"/>
            <ac:spMk id="2" creationId="{7EF254DF-4117-FC7E-E725-DC0311631F04}"/>
          </ac:spMkLst>
        </pc:spChg>
        <pc:spChg chg="mod">
          <ac:chgData name="Vassilis Vassiliades" userId="181c6a97-452c-403a-a894-11fd041f3da6" providerId="ADAL" clId="{8B4B9EBF-4B93-4FDA-AF25-A409DECCEB50}" dt="2022-11-18T08:24:16.129" v="1145" actId="20577"/>
          <ac:spMkLst>
            <pc:docMk/>
            <pc:sldMk cId="2215527425" sldId="383"/>
            <ac:spMk id="3" creationId="{AAFCEA3E-2C03-7F03-D795-9C75087CB32E}"/>
          </ac:spMkLst>
        </pc:spChg>
        <pc:spChg chg="del">
          <ac:chgData name="Vassilis Vassiliades" userId="181c6a97-452c-403a-a894-11fd041f3da6" providerId="ADAL" clId="{8B4B9EBF-4B93-4FDA-AF25-A409DECCEB50}" dt="2022-11-18T08:24:22.309" v="1154" actId="478"/>
          <ac:spMkLst>
            <pc:docMk/>
            <pc:sldMk cId="2215527425" sldId="383"/>
            <ac:spMk id="6" creationId="{82C74736-DD52-64AC-8EBF-79CD4B25D69B}"/>
          </ac:spMkLst>
        </pc:spChg>
      </pc:sldChg>
      <pc:sldChg chg="addSp delSp modSp add mod">
        <pc:chgData name="Vassilis Vassiliades" userId="181c6a97-452c-403a-a894-11fd041f3da6" providerId="ADAL" clId="{8B4B9EBF-4B93-4FDA-AF25-A409DECCEB50}" dt="2022-11-18T09:45:31.417" v="2693"/>
        <pc:sldMkLst>
          <pc:docMk/>
          <pc:sldMk cId="994945752" sldId="386"/>
        </pc:sldMkLst>
        <pc:spChg chg="del mod">
          <ac:chgData name="Vassilis Vassiliades" userId="181c6a97-452c-403a-a894-11fd041f3da6" providerId="ADAL" clId="{8B4B9EBF-4B93-4FDA-AF25-A409DECCEB50}" dt="2022-11-18T09:45:31.086" v="2692" actId="478"/>
          <ac:spMkLst>
            <pc:docMk/>
            <pc:sldMk cId="994945752" sldId="386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8B4B9EBF-4B93-4FDA-AF25-A409DECCEB50}" dt="2022-11-17T16:43:20.817" v="130" actId="207"/>
          <ac:spMkLst>
            <pc:docMk/>
            <pc:sldMk cId="994945752" sldId="386"/>
            <ac:spMk id="4" creationId="{CAB0E9E3-D1E8-7B8D-FB31-0B7F3912B935}"/>
          </ac:spMkLst>
        </pc:spChg>
        <pc:spChg chg="add mod">
          <ac:chgData name="Vassilis Vassiliades" userId="181c6a97-452c-403a-a894-11fd041f3da6" providerId="ADAL" clId="{8B4B9EBF-4B93-4FDA-AF25-A409DECCEB50}" dt="2022-11-18T09:45:31.417" v="2693"/>
          <ac:spMkLst>
            <pc:docMk/>
            <pc:sldMk cId="994945752" sldId="386"/>
            <ac:spMk id="5" creationId="{5166C54B-716E-89D5-7244-81B0BE4C8FFC}"/>
          </ac:spMkLst>
        </pc:spChg>
        <pc:spChg chg="mod">
          <ac:chgData name="Vassilis Vassiliades" userId="181c6a97-452c-403a-a894-11fd041f3da6" providerId="ADAL" clId="{8B4B9EBF-4B93-4FDA-AF25-A409DECCEB50}" dt="2022-11-18T08:27:04.166" v="1460" actId="20577"/>
          <ac:spMkLst>
            <pc:docMk/>
            <pc:sldMk cId="994945752" sldId="386"/>
            <ac:spMk id="7" creationId="{00000000-0000-0000-0000-000000000000}"/>
          </ac:spMkLst>
        </pc:spChg>
        <pc:picChg chg="add mod">
          <ac:chgData name="Vassilis Vassiliades" userId="181c6a97-452c-403a-a894-11fd041f3da6" providerId="ADAL" clId="{8B4B9EBF-4B93-4FDA-AF25-A409DECCEB50}" dt="2022-11-17T16:41:32.649" v="78" actId="1076"/>
          <ac:picMkLst>
            <pc:docMk/>
            <pc:sldMk cId="994945752" sldId="386"/>
            <ac:picMk id="3" creationId="{D56B778C-CAB2-D505-7E99-AF9F59D079D7}"/>
          </ac:picMkLst>
        </pc:picChg>
        <pc:picChg chg="add mod">
          <ac:chgData name="Vassilis Vassiliades" userId="181c6a97-452c-403a-a894-11fd041f3da6" providerId="ADAL" clId="{8B4B9EBF-4B93-4FDA-AF25-A409DECCEB50}" dt="2022-11-17T16:42:22.290" v="106" actId="1076"/>
          <ac:picMkLst>
            <pc:docMk/>
            <pc:sldMk cId="994945752" sldId="386"/>
            <ac:picMk id="6" creationId="{24784944-F231-BF8B-D4E0-0E9A8CE43361}"/>
          </ac:picMkLst>
        </pc:picChg>
        <pc:picChg chg="add mod">
          <ac:chgData name="Vassilis Vassiliades" userId="181c6a97-452c-403a-a894-11fd041f3da6" providerId="ADAL" clId="{8B4B9EBF-4B93-4FDA-AF25-A409DECCEB50}" dt="2022-11-17T16:42:03.995" v="101" actId="14100"/>
          <ac:picMkLst>
            <pc:docMk/>
            <pc:sldMk cId="994945752" sldId="386"/>
            <ac:picMk id="9" creationId="{6CB089C1-C339-B064-BF6B-407B685FC374}"/>
          </ac:picMkLst>
        </pc:picChg>
        <pc:picChg chg="add mod">
          <ac:chgData name="Vassilis Vassiliades" userId="181c6a97-452c-403a-a894-11fd041f3da6" providerId="ADAL" clId="{8B4B9EBF-4B93-4FDA-AF25-A409DECCEB50}" dt="2022-11-17T16:43:11.626" v="127" actId="1076"/>
          <ac:picMkLst>
            <pc:docMk/>
            <pc:sldMk cId="994945752" sldId="386"/>
            <ac:picMk id="11" creationId="{EB9BE169-4051-2F02-BD59-D164B0B8AEE5}"/>
          </ac:picMkLst>
        </pc:picChg>
      </pc:sldChg>
      <pc:sldChg chg="addSp delSp modSp add mod modAnim">
        <pc:chgData name="Vassilis Vassiliades" userId="181c6a97-452c-403a-a894-11fd041f3da6" providerId="ADAL" clId="{8B4B9EBF-4B93-4FDA-AF25-A409DECCEB50}" dt="2022-11-18T09:45:35.993" v="2695"/>
        <pc:sldMkLst>
          <pc:docMk/>
          <pc:sldMk cId="466536293" sldId="387"/>
        </pc:sldMkLst>
        <pc:spChg chg="del">
          <ac:chgData name="Vassilis Vassiliades" userId="181c6a97-452c-403a-a894-11fd041f3da6" providerId="ADAL" clId="{8B4B9EBF-4B93-4FDA-AF25-A409DECCEB50}" dt="2022-11-18T09:45:35.728" v="2694" actId="478"/>
          <ac:spMkLst>
            <pc:docMk/>
            <pc:sldMk cId="466536293" sldId="387"/>
            <ac:spMk id="2" creationId="{00000000-0000-0000-0000-000000000000}"/>
          </ac:spMkLst>
        </pc:spChg>
        <pc:spChg chg="del">
          <ac:chgData name="Vassilis Vassiliades" userId="181c6a97-452c-403a-a894-11fd041f3da6" providerId="ADAL" clId="{8B4B9EBF-4B93-4FDA-AF25-A409DECCEB50}" dt="2022-11-17T16:45:01.489" v="133" actId="478"/>
          <ac:spMkLst>
            <pc:docMk/>
            <pc:sldMk cId="466536293" sldId="387"/>
            <ac:spMk id="4" creationId="{CAB0E9E3-D1E8-7B8D-FB31-0B7F3912B935}"/>
          </ac:spMkLst>
        </pc:spChg>
        <pc:spChg chg="add mod">
          <ac:chgData name="Vassilis Vassiliades" userId="181c6a97-452c-403a-a894-11fd041f3da6" providerId="ADAL" clId="{8B4B9EBF-4B93-4FDA-AF25-A409DECCEB50}" dt="2022-11-18T09:45:35.993" v="2695"/>
          <ac:spMkLst>
            <pc:docMk/>
            <pc:sldMk cId="466536293" sldId="387"/>
            <ac:spMk id="4" creationId="{E6865945-0576-9E11-D465-11670E95D351}"/>
          </ac:spMkLst>
        </pc:spChg>
        <pc:spChg chg="mod">
          <ac:chgData name="Vassilis Vassiliades" userId="181c6a97-452c-403a-a894-11fd041f3da6" providerId="ADAL" clId="{8B4B9EBF-4B93-4FDA-AF25-A409DECCEB50}" dt="2022-11-18T08:27:11.582" v="1462"/>
          <ac:spMkLst>
            <pc:docMk/>
            <pc:sldMk cId="466536293" sldId="387"/>
            <ac:spMk id="7" creationId="{00000000-0000-0000-0000-000000000000}"/>
          </ac:spMkLst>
        </pc:spChg>
        <pc:picChg chg="del">
          <ac:chgData name="Vassilis Vassiliades" userId="181c6a97-452c-403a-a894-11fd041f3da6" providerId="ADAL" clId="{8B4B9EBF-4B93-4FDA-AF25-A409DECCEB50}" dt="2022-11-17T16:45:02.630" v="134" actId="478"/>
          <ac:picMkLst>
            <pc:docMk/>
            <pc:sldMk cId="466536293" sldId="387"/>
            <ac:picMk id="6" creationId="{24784944-F231-BF8B-D4E0-0E9A8CE43361}"/>
          </ac:picMkLst>
        </pc:picChg>
        <pc:picChg chg="add mod">
          <ac:chgData name="Vassilis Vassiliades" userId="181c6a97-452c-403a-a894-11fd041f3da6" providerId="ADAL" clId="{8B4B9EBF-4B93-4FDA-AF25-A409DECCEB50}" dt="2022-11-17T16:45:53.022" v="144" actId="1076"/>
          <ac:picMkLst>
            <pc:docMk/>
            <pc:sldMk cId="466536293" sldId="387"/>
            <ac:picMk id="8" creationId="{AFB0AFAD-590B-DCFE-ED28-F5E3D991EC9E}"/>
          </ac:picMkLst>
        </pc:picChg>
        <pc:picChg chg="mod">
          <ac:chgData name="Vassilis Vassiliades" userId="181c6a97-452c-403a-a894-11fd041f3da6" providerId="ADAL" clId="{8B4B9EBF-4B93-4FDA-AF25-A409DECCEB50}" dt="2022-11-17T16:45:41.428" v="141" actId="1076"/>
          <ac:picMkLst>
            <pc:docMk/>
            <pc:sldMk cId="466536293" sldId="387"/>
            <ac:picMk id="9" creationId="{6CB089C1-C339-B064-BF6B-407B685FC374}"/>
          </ac:picMkLst>
        </pc:picChg>
        <pc:picChg chg="del">
          <ac:chgData name="Vassilis Vassiliades" userId="181c6a97-452c-403a-a894-11fd041f3da6" providerId="ADAL" clId="{8B4B9EBF-4B93-4FDA-AF25-A409DECCEB50}" dt="2022-11-17T16:45:03.519" v="135" actId="478"/>
          <ac:picMkLst>
            <pc:docMk/>
            <pc:sldMk cId="466536293" sldId="387"/>
            <ac:picMk id="11" creationId="{EB9BE169-4051-2F02-BD59-D164B0B8AEE5}"/>
          </ac:picMkLst>
        </pc:picChg>
        <pc:picChg chg="add mod">
          <ac:chgData name="Vassilis Vassiliades" userId="181c6a97-452c-403a-a894-11fd041f3da6" providerId="ADAL" clId="{8B4B9EBF-4B93-4FDA-AF25-A409DECCEB50}" dt="2022-11-17T16:49:32.980" v="202" actId="1037"/>
          <ac:picMkLst>
            <pc:docMk/>
            <pc:sldMk cId="466536293" sldId="387"/>
            <ac:picMk id="12" creationId="{2234A3D2-E905-EF5A-7EE1-CC082A1840B1}"/>
          </ac:picMkLst>
        </pc:picChg>
        <pc:picChg chg="add mod">
          <ac:chgData name="Vassilis Vassiliades" userId="181c6a97-452c-403a-a894-11fd041f3da6" providerId="ADAL" clId="{8B4B9EBF-4B93-4FDA-AF25-A409DECCEB50}" dt="2022-11-17T16:49:32.980" v="202" actId="1037"/>
          <ac:picMkLst>
            <pc:docMk/>
            <pc:sldMk cId="466536293" sldId="387"/>
            <ac:picMk id="14" creationId="{EDEAA05F-D989-73D4-31D4-C98B97B58E20}"/>
          </ac:picMkLst>
        </pc:picChg>
        <pc:picChg chg="add mod">
          <ac:chgData name="Vassilis Vassiliades" userId="181c6a97-452c-403a-a894-11fd041f3da6" providerId="ADAL" clId="{8B4B9EBF-4B93-4FDA-AF25-A409DECCEB50}" dt="2022-11-17T16:49:32.980" v="202" actId="1037"/>
          <ac:picMkLst>
            <pc:docMk/>
            <pc:sldMk cId="466536293" sldId="387"/>
            <ac:picMk id="16" creationId="{E439D518-63FB-F22F-4E3F-CD6155A6746A}"/>
          </ac:picMkLst>
        </pc:picChg>
      </pc:sldChg>
      <pc:sldChg chg="addSp delSp modSp add mod modAnim">
        <pc:chgData name="Vassilis Vassiliades" userId="181c6a97-452c-403a-a894-11fd041f3da6" providerId="ADAL" clId="{8B4B9EBF-4B93-4FDA-AF25-A409DECCEB50}" dt="2022-11-18T09:45:39.971" v="2697"/>
        <pc:sldMkLst>
          <pc:docMk/>
          <pc:sldMk cId="1878283591" sldId="388"/>
        </pc:sldMkLst>
        <pc:spChg chg="del">
          <ac:chgData name="Vassilis Vassiliades" userId="181c6a97-452c-403a-a894-11fd041f3da6" providerId="ADAL" clId="{8B4B9EBF-4B93-4FDA-AF25-A409DECCEB50}" dt="2022-11-18T09:45:39.681" v="2696" actId="478"/>
          <ac:spMkLst>
            <pc:docMk/>
            <pc:sldMk cId="1878283591" sldId="388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8B4B9EBF-4B93-4FDA-AF25-A409DECCEB50}" dt="2022-11-18T09:45:39.971" v="2697"/>
          <ac:spMkLst>
            <pc:docMk/>
            <pc:sldMk cId="1878283591" sldId="388"/>
            <ac:spMk id="4" creationId="{5064F176-00AE-C3E6-70E4-584F471214FE}"/>
          </ac:spMkLst>
        </pc:spChg>
        <pc:spChg chg="mod">
          <ac:chgData name="Vassilis Vassiliades" userId="181c6a97-452c-403a-a894-11fd041f3da6" providerId="ADAL" clId="{8B4B9EBF-4B93-4FDA-AF25-A409DECCEB50}" dt="2022-11-18T08:27:14.088" v="1464"/>
          <ac:spMkLst>
            <pc:docMk/>
            <pc:sldMk cId="1878283591" sldId="388"/>
            <ac:spMk id="7" creationId="{00000000-0000-0000-0000-000000000000}"/>
          </ac:spMkLst>
        </pc:spChg>
        <pc:picChg chg="add mod ord">
          <ac:chgData name="Vassilis Vassiliades" userId="181c6a97-452c-403a-a894-11fd041f3da6" providerId="ADAL" clId="{8B4B9EBF-4B93-4FDA-AF25-A409DECCEB50}" dt="2022-11-17T16:50:29.684" v="207" actId="167"/>
          <ac:picMkLst>
            <pc:docMk/>
            <pc:sldMk cId="1878283591" sldId="388"/>
            <ac:picMk id="5" creationId="{19CC99A4-4B00-9BC0-FF1E-F2FB5CC9817B}"/>
          </ac:picMkLst>
        </pc:picChg>
        <pc:picChg chg="del">
          <ac:chgData name="Vassilis Vassiliades" userId="181c6a97-452c-403a-a894-11fd041f3da6" providerId="ADAL" clId="{8B4B9EBF-4B93-4FDA-AF25-A409DECCEB50}" dt="2022-11-17T16:50:31.577" v="208" actId="478"/>
          <ac:picMkLst>
            <pc:docMk/>
            <pc:sldMk cId="1878283591" sldId="388"/>
            <ac:picMk id="8" creationId="{AFB0AFAD-590B-DCFE-ED28-F5E3D991EC9E}"/>
          </ac:picMkLst>
        </pc:picChg>
        <pc:picChg chg="add mod">
          <ac:chgData name="Vassilis Vassiliades" userId="181c6a97-452c-403a-a894-11fd041f3da6" providerId="ADAL" clId="{8B4B9EBF-4B93-4FDA-AF25-A409DECCEB50}" dt="2022-11-17T16:52:05.584" v="237" actId="1037"/>
          <ac:picMkLst>
            <pc:docMk/>
            <pc:sldMk cId="1878283591" sldId="388"/>
            <ac:picMk id="10" creationId="{5AC5A887-5F3E-74B7-8A61-A448478E5D30}"/>
          </ac:picMkLst>
        </pc:picChg>
        <pc:picChg chg="del">
          <ac:chgData name="Vassilis Vassiliades" userId="181c6a97-452c-403a-a894-11fd041f3da6" providerId="ADAL" clId="{8B4B9EBF-4B93-4FDA-AF25-A409DECCEB50}" dt="2022-11-17T16:50:56.120" v="210" actId="478"/>
          <ac:picMkLst>
            <pc:docMk/>
            <pc:sldMk cId="1878283591" sldId="388"/>
            <ac:picMk id="12" creationId="{2234A3D2-E905-EF5A-7EE1-CC082A1840B1}"/>
          </ac:picMkLst>
        </pc:picChg>
        <pc:picChg chg="add mod">
          <ac:chgData name="Vassilis Vassiliades" userId="181c6a97-452c-403a-a894-11fd041f3da6" providerId="ADAL" clId="{8B4B9EBF-4B93-4FDA-AF25-A409DECCEB50}" dt="2022-11-17T16:52:05.584" v="237" actId="1037"/>
          <ac:picMkLst>
            <pc:docMk/>
            <pc:sldMk cId="1878283591" sldId="388"/>
            <ac:picMk id="13" creationId="{949D2696-024E-F2EF-8FC7-E551A2202931}"/>
          </ac:picMkLst>
        </pc:picChg>
        <pc:picChg chg="del">
          <ac:chgData name="Vassilis Vassiliades" userId="181c6a97-452c-403a-a894-11fd041f3da6" providerId="ADAL" clId="{8B4B9EBF-4B93-4FDA-AF25-A409DECCEB50}" dt="2022-11-17T16:50:56.750" v="211" actId="478"/>
          <ac:picMkLst>
            <pc:docMk/>
            <pc:sldMk cId="1878283591" sldId="388"/>
            <ac:picMk id="14" creationId="{EDEAA05F-D989-73D4-31D4-C98B97B58E20}"/>
          </ac:picMkLst>
        </pc:picChg>
        <pc:picChg chg="del">
          <ac:chgData name="Vassilis Vassiliades" userId="181c6a97-452c-403a-a894-11fd041f3da6" providerId="ADAL" clId="{8B4B9EBF-4B93-4FDA-AF25-A409DECCEB50}" dt="2022-11-17T16:50:57.252" v="212" actId="478"/>
          <ac:picMkLst>
            <pc:docMk/>
            <pc:sldMk cId="1878283591" sldId="388"/>
            <ac:picMk id="16" creationId="{E439D518-63FB-F22F-4E3F-CD6155A6746A}"/>
          </ac:picMkLst>
        </pc:picChg>
        <pc:picChg chg="add mod">
          <ac:chgData name="Vassilis Vassiliades" userId="181c6a97-452c-403a-a894-11fd041f3da6" providerId="ADAL" clId="{8B4B9EBF-4B93-4FDA-AF25-A409DECCEB50}" dt="2022-11-17T16:52:05.584" v="237" actId="1037"/>
          <ac:picMkLst>
            <pc:docMk/>
            <pc:sldMk cId="1878283591" sldId="388"/>
            <ac:picMk id="17" creationId="{E8009A72-78A9-9F92-B358-6BAB8BDF84A3}"/>
          </ac:picMkLst>
        </pc:picChg>
      </pc:sldChg>
      <pc:sldChg chg="addSp delSp modSp add mod delAnim modAnim">
        <pc:chgData name="Vassilis Vassiliades" userId="181c6a97-452c-403a-a894-11fd041f3da6" providerId="ADAL" clId="{8B4B9EBF-4B93-4FDA-AF25-A409DECCEB50}" dt="2022-11-18T09:45:44.513" v="2699"/>
        <pc:sldMkLst>
          <pc:docMk/>
          <pc:sldMk cId="1538609507" sldId="389"/>
        </pc:sldMkLst>
        <pc:spChg chg="del">
          <ac:chgData name="Vassilis Vassiliades" userId="181c6a97-452c-403a-a894-11fd041f3da6" providerId="ADAL" clId="{8B4B9EBF-4B93-4FDA-AF25-A409DECCEB50}" dt="2022-11-18T09:45:44.207" v="2698" actId="478"/>
          <ac:spMkLst>
            <pc:docMk/>
            <pc:sldMk cId="1538609507" sldId="389"/>
            <ac:spMk id="2" creationId="{00000000-0000-0000-0000-000000000000}"/>
          </ac:spMkLst>
        </pc:spChg>
        <pc:spChg chg="add mod">
          <ac:chgData name="Vassilis Vassiliades" userId="181c6a97-452c-403a-a894-11fd041f3da6" providerId="ADAL" clId="{8B4B9EBF-4B93-4FDA-AF25-A409DECCEB50}" dt="2022-11-18T09:45:44.513" v="2699"/>
          <ac:spMkLst>
            <pc:docMk/>
            <pc:sldMk cId="1538609507" sldId="389"/>
            <ac:spMk id="4" creationId="{25F92976-EC67-BC31-868F-969BF151B2F1}"/>
          </ac:spMkLst>
        </pc:spChg>
        <pc:spChg chg="add mod">
          <ac:chgData name="Vassilis Vassiliades" userId="181c6a97-452c-403a-a894-11fd041f3da6" providerId="ADAL" clId="{8B4B9EBF-4B93-4FDA-AF25-A409DECCEB50}" dt="2022-11-18T08:26:11.052" v="1400" actId="1076"/>
          <ac:spMkLst>
            <pc:docMk/>
            <pc:sldMk cId="1538609507" sldId="389"/>
            <ac:spMk id="5" creationId="{3F2392E3-1D9B-DF6E-8406-134947B54764}"/>
          </ac:spMkLst>
        </pc:spChg>
        <pc:spChg chg="mod">
          <ac:chgData name="Vassilis Vassiliades" userId="181c6a97-452c-403a-a894-11fd041f3da6" providerId="ADAL" clId="{8B4B9EBF-4B93-4FDA-AF25-A409DECCEB50}" dt="2022-11-18T08:27:17.062" v="1466"/>
          <ac:spMkLst>
            <pc:docMk/>
            <pc:sldMk cId="1538609507" sldId="389"/>
            <ac:spMk id="7" creationId="{00000000-0000-0000-0000-000000000000}"/>
          </ac:spMkLst>
        </pc:spChg>
        <pc:picChg chg="del">
          <ac:chgData name="Vassilis Vassiliades" userId="181c6a97-452c-403a-a894-11fd041f3da6" providerId="ADAL" clId="{8B4B9EBF-4B93-4FDA-AF25-A409DECCEB50}" dt="2022-11-17T16:54:02.549" v="252" actId="478"/>
          <ac:picMkLst>
            <pc:docMk/>
            <pc:sldMk cId="1538609507" sldId="389"/>
            <ac:picMk id="5" creationId="{19CC99A4-4B00-9BC0-FF1E-F2FB5CC9817B}"/>
          </ac:picMkLst>
        </pc:picChg>
        <pc:picChg chg="add mod ord">
          <ac:chgData name="Vassilis Vassiliades" userId="181c6a97-452c-403a-a894-11fd041f3da6" providerId="ADAL" clId="{8B4B9EBF-4B93-4FDA-AF25-A409DECCEB50}" dt="2022-11-17T16:54:00.938" v="251" actId="167"/>
          <ac:picMkLst>
            <pc:docMk/>
            <pc:sldMk cId="1538609507" sldId="389"/>
            <ac:picMk id="6" creationId="{0F17B426-A238-D94A-5360-759E4B0E84ED}"/>
          </ac:picMkLst>
        </pc:picChg>
        <pc:picChg chg="del">
          <ac:chgData name="Vassilis Vassiliades" userId="181c6a97-452c-403a-a894-11fd041f3da6" providerId="ADAL" clId="{8B4B9EBF-4B93-4FDA-AF25-A409DECCEB50}" dt="2022-11-17T16:53:42.924" v="245" actId="478"/>
          <ac:picMkLst>
            <pc:docMk/>
            <pc:sldMk cId="1538609507" sldId="389"/>
            <ac:picMk id="10" creationId="{5AC5A887-5F3E-74B7-8A61-A448478E5D30}"/>
          </ac:picMkLst>
        </pc:picChg>
        <pc:picChg chg="del">
          <ac:chgData name="Vassilis Vassiliades" userId="181c6a97-452c-403a-a894-11fd041f3da6" providerId="ADAL" clId="{8B4B9EBF-4B93-4FDA-AF25-A409DECCEB50}" dt="2022-11-17T16:53:43.396" v="246" actId="478"/>
          <ac:picMkLst>
            <pc:docMk/>
            <pc:sldMk cId="1538609507" sldId="389"/>
            <ac:picMk id="13" creationId="{949D2696-024E-F2EF-8FC7-E551A2202931}"/>
          </ac:picMkLst>
        </pc:picChg>
        <pc:picChg chg="del">
          <ac:chgData name="Vassilis Vassiliades" userId="181c6a97-452c-403a-a894-11fd041f3da6" providerId="ADAL" clId="{8B4B9EBF-4B93-4FDA-AF25-A409DECCEB50}" dt="2022-11-17T16:53:43.911" v="247" actId="478"/>
          <ac:picMkLst>
            <pc:docMk/>
            <pc:sldMk cId="1538609507" sldId="389"/>
            <ac:picMk id="17" creationId="{E8009A72-78A9-9F92-B358-6BAB8BDF84A3}"/>
          </ac:picMkLst>
        </pc:picChg>
      </pc:sldChg>
      <pc:sldChg chg="delSp modSp add mod">
        <pc:chgData name="Vassilis Vassiliades" userId="181c6a97-452c-403a-a894-11fd041f3da6" providerId="ADAL" clId="{8B4B9EBF-4B93-4FDA-AF25-A409DECCEB50}" dt="2022-11-18T08:10:13.842" v="985" actId="20577"/>
        <pc:sldMkLst>
          <pc:docMk/>
          <pc:sldMk cId="1406574613" sldId="390"/>
        </pc:sldMkLst>
        <pc:spChg chg="mod">
          <ac:chgData name="Vassilis Vassiliades" userId="181c6a97-452c-403a-a894-11fd041f3da6" providerId="ADAL" clId="{8B4B9EBF-4B93-4FDA-AF25-A409DECCEB50}" dt="2022-11-18T08:10:13.842" v="985" actId="20577"/>
          <ac:spMkLst>
            <pc:docMk/>
            <pc:sldMk cId="1406574613" sldId="390"/>
            <ac:spMk id="2" creationId="{7EF254DF-4117-FC7E-E725-DC0311631F04}"/>
          </ac:spMkLst>
        </pc:spChg>
        <pc:spChg chg="mod">
          <ac:chgData name="Vassilis Vassiliades" userId="181c6a97-452c-403a-a894-11fd041f3da6" providerId="ADAL" clId="{8B4B9EBF-4B93-4FDA-AF25-A409DECCEB50}" dt="2022-11-18T08:09:58.208" v="929" actId="20577"/>
          <ac:spMkLst>
            <pc:docMk/>
            <pc:sldMk cId="1406574613" sldId="390"/>
            <ac:spMk id="3" creationId="{AAFCEA3E-2C03-7F03-D795-9C75087CB32E}"/>
          </ac:spMkLst>
        </pc:spChg>
        <pc:spChg chg="del">
          <ac:chgData name="Vassilis Vassiliades" userId="181c6a97-452c-403a-a894-11fd041f3da6" providerId="ADAL" clId="{8B4B9EBF-4B93-4FDA-AF25-A409DECCEB50}" dt="2022-11-18T08:10:01.411" v="930" actId="478"/>
          <ac:spMkLst>
            <pc:docMk/>
            <pc:sldMk cId="1406574613" sldId="390"/>
            <ac:spMk id="6" creationId="{82C74736-DD52-64AC-8EBF-79CD4B25D69B}"/>
          </ac:spMkLst>
        </pc:spChg>
      </pc:sldChg>
      <pc:sldChg chg="delSp modSp add mod modAnim">
        <pc:chgData name="Vassilis Vassiliades" userId="181c6a97-452c-403a-a894-11fd041f3da6" providerId="ADAL" clId="{8B4B9EBF-4B93-4FDA-AF25-A409DECCEB50}" dt="2022-11-18T09:58:43.436" v="3218" actId="207"/>
        <pc:sldMkLst>
          <pc:docMk/>
          <pc:sldMk cId="59737895" sldId="391"/>
        </pc:sldMkLst>
        <pc:spChg chg="mod">
          <ac:chgData name="Vassilis Vassiliades" userId="181c6a97-452c-403a-a894-11fd041f3da6" providerId="ADAL" clId="{8B4B9EBF-4B93-4FDA-AF25-A409DECCEB50}" dt="2022-11-18T09:58:43.436" v="3218" actId="207"/>
          <ac:spMkLst>
            <pc:docMk/>
            <pc:sldMk cId="59737895" sldId="391"/>
            <ac:spMk id="2" creationId="{7EF254DF-4117-FC7E-E725-DC0311631F04}"/>
          </ac:spMkLst>
        </pc:spChg>
        <pc:spChg chg="mod">
          <ac:chgData name="Vassilis Vassiliades" userId="181c6a97-452c-403a-a894-11fd041f3da6" providerId="ADAL" clId="{8B4B9EBF-4B93-4FDA-AF25-A409DECCEB50}" dt="2022-11-18T09:58:34.493" v="3216" actId="20577"/>
          <ac:spMkLst>
            <pc:docMk/>
            <pc:sldMk cId="59737895" sldId="391"/>
            <ac:spMk id="3" creationId="{AAFCEA3E-2C03-7F03-D795-9C75087CB32E}"/>
          </ac:spMkLst>
        </pc:spChg>
        <pc:spChg chg="del">
          <ac:chgData name="Vassilis Vassiliades" userId="181c6a97-452c-403a-a894-11fd041f3da6" providerId="ADAL" clId="{8B4B9EBF-4B93-4FDA-AF25-A409DECCEB50}" dt="2022-11-18T09:16:21.970" v="1893" actId="478"/>
          <ac:spMkLst>
            <pc:docMk/>
            <pc:sldMk cId="59737895" sldId="391"/>
            <ac:spMk id="6" creationId="{82C74736-DD52-64AC-8EBF-79CD4B25D69B}"/>
          </ac:spMkLst>
        </pc:spChg>
      </pc:sldChg>
      <pc:sldChg chg="addSp delSp modSp add del mod addAnim delAnim">
        <pc:chgData name="Vassilis Vassiliades" userId="181c6a97-452c-403a-a894-11fd041f3da6" providerId="ADAL" clId="{8B4B9EBF-4B93-4FDA-AF25-A409DECCEB50}" dt="2022-11-18T09:23:28.796" v="2253" actId="47"/>
        <pc:sldMkLst>
          <pc:docMk/>
          <pc:sldMk cId="2283578468" sldId="392"/>
        </pc:sldMkLst>
        <pc:spChg chg="add del">
          <ac:chgData name="Vassilis Vassiliades" userId="181c6a97-452c-403a-a894-11fd041f3da6" providerId="ADAL" clId="{8B4B9EBF-4B93-4FDA-AF25-A409DECCEB50}" dt="2022-11-18T09:11:01.796" v="1758" actId="478"/>
          <ac:spMkLst>
            <pc:docMk/>
            <pc:sldMk cId="2283578468" sldId="392"/>
            <ac:spMk id="4" creationId="{C1EFEA52-17AB-1294-84B0-169B182D7329}"/>
          </ac:spMkLst>
        </pc:spChg>
        <pc:spChg chg="add del mod">
          <ac:chgData name="Vassilis Vassiliades" userId="181c6a97-452c-403a-a894-11fd041f3da6" providerId="ADAL" clId="{8B4B9EBF-4B93-4FDA-AF25-A409DECCEB50}" dt="2022-11-18T09:22:25.682" v="2247" actId="20577"/>
          <ac:spMkLst>
            <pc:docMk/>
            <pc:sldMk cId="2283578468" sldId="392"/>
            <ac:spMk id="5" creationId="{F13B2399-4683-3C80-C5D7-0A761B12C3B5}"/>
          </ac:spMkLst>
        </pc:spChg>
      </pc:sldChg>
      <pc:sldChg chg="add">
        <pc:chgData name="Vassilis Vassiliades" userId="181c6a97-452c-403a-a894-11fd041f3da6" providerId="ADAL" clId="{8B4B9EBF-4B93-4FDA-AF25-A409DECCEB50}" dt="2022-11-18T09:15:58.097" v="1796"/>
        <pc:sldMkLst>
          <pc:docMk/>
          <pc:sldMk cId="338593404" sldId="393"/>
        </pc:sldMkLst>
      </pc:sldChg>
    </pc:docChg>
  </pc:docChgLst>
  <pc:docChgLst>
    <pc:chgData name="Vassilis Vassiliades" userId="S::v.vassiliades@cyens.org.cy::181c6a97-452c-403a-a894-11fd041f3da6" providerId="AD" clId="Web-{229D2C3C-E35E-7422-5E66-95BF7D84DE39}"/>
    <pc:docChg chg="addSld modSld sldOrd">
      <pc:chgData name="Vassilis Vassiliades" userId="S::v.vassiliades@cyens.org.cy::181c6a97-452c-403a-a894-11fd041f3da6" providerId="AD" clId="Web-{229D2C3C-E35E-7422-5E66-95BF7D84DE39}" dt="2022-07-06T14:15:13.499" v="784"/>
      <pc:docMkLst>
        <pc:docMk/>
      </pc:docMkLst>
      <pc:sldChg chg="modSp">
        <pc:chgData name="Vassilis Vassiliades" userId="S::v.vassiliades@cyens.org.cy::181c6a97-452c-403a-a894-11fd041f3da6" providerId="AD" clId="Web-{229D2C3C-E35E-7422-5E66-95BF7D84DE39}" dt="2022-07-06T12:27:30.009" v="2"/>
        <pc:sldMkLst>
          <pc:docMk/>
          <pc:sldMk cId="1925452592" sldId="342"/>
        </pc:sldMkLst>
        <pc:picChg chg="ord">
          <ac:chgData name="Vassilis Vassiliades" userId="S::v.vassiliades@cyens.org.cy::181c6a97-452c-403a-a894-11fd041f3da6" providerId="AD" clId="Web-{229D2C3C-E35E-7422-5E66-95BF7D84DE39}" dt="2022-07-06T12:27:27.025" v="1"/>
          <ac:picMkLst>
            <pc:docMk/>
            <pc:sldMk cId="1925452592" sldId="342"/>
            <ac:picMk id="3" creationId="{85A3B941-9A5B-BACC-24CA-25AB55CB2724}"/>
          </ac:picMkLst>
        </pc:picChg>
        <pc:picChg chg="ord">
          <ac:chgData name="Vassilis Vassiliades" userId="S::v.vassiliades@cyens.org.cy::181c6a97-452c-403a-a894-11fd041f3da6" providerId="AD" clId="Web-{229D2C3C-E35E-7422-5E66-95BF7D84DE39}" dt="2022-07-06T12:27:13.227" v="0"/>
          <ac:picMkLst>
            <pc:docMk/>
            <pc:sldMk cId="1925452592" sldId="342"/>
            <ac:picMk id="4" creationId="{9281F231-0FD0-8510-DCAE-825FAB55F309}"/>
          </ac:picMkLst>
        </pc:picChg>
        <pc:picChg chg="ord">
          <ac:chgData name="Vassilis Vassiliades" userId="S::v.vassiliades@cyens.org.cy::181c6a97-452c-403a-a894-11fd041f3da6" providerId="AD" clId="Web-{229D2C3C-E35E-7422-5E66-95BF7D84DE39}" dt="2022-07-06T12:27:30.009" v="2"/>
          <ac:picMkLst>
            <pc:docMk/>
            <pc:sldMk cId="1925452592" sldId="342"/>
            <ac:picMk id="8" creationId="{D84553DD-F51D-500F-74D3-5FDB861CE036}"/>
          </ac:picMkLst>
        </pc:picChg>
      </pc:sldChg>
      <pc:sldChg chg="addSp modSp add ord replId">
        <pc:chgData name="Vassilis Vassiliades" userId="S::v.vassiliades@cyens.org.cy::181c6a97-452c-403a-a894-11fd041f3da6" providerId="AD" clId="Web-{229D2C3C-E35E-7422-5E66-95BF7D84DE39}" dt="2022-07-06T12:40:26.298" v="178" actId="20577"/>
        <pc:sldMkLst>
          <pc:docMk/>
          <pc:sldMk cId="3579826502" sldId="343"/>
        </pc:sldMkLst>
        <pc:spChg chg="add mod">
          <ac:chgData name="Vassilis Vassiliades" userId="S::v.vassiliades@cyens.org.cy::181c6a97-452c-403a-a894-11fd041f3da6" providerId="AD" clId="Web-{229D2C3C-E35E-7422-5E66-95BF7D84DE39}" dt="2022-07-06T12:40:26.298" v="178" actId="20577"/>
          <ac:spMkLst>
            <pc:docMk/>
            <pc:sldMk cId="3579826502" sldId="343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229D2C3C-E35E-7422-5E66-95BF7D84DE39}" dt="2022-07-06T12:27:45.088" v="10" actId="20577"/>
          <ac:spMkLst>
            <pc:docMk/>
            <pc:sldMk cId="3579826502" sldId="343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229D2C3C-E35E-7422-5E66-95BF7D84DE39}" dt="2022-07-06T12:29:04.137" v="27" actId="14100"/>
          <ac:picMkLst>
            <pc:docMk/>
            <pc:sldMk cId="3579826502" sldId="343"/>
            <ac:picMk id="5" creationId="{9F7C8052-6A22-32F5-0CD4-22153D0D1A69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2:46:22.871" v="332" actId="20577"/>
        <pc:sldMkLst>
          <pc:docMk/>
          <pc:sldMk cId="1500932377" sldId="344"/>
        </pc:sldMkLst>
        <pc:spChg chg="mod">
          <ac:chgData name="Vassilis Vassiliades" userId="S::v.vassiliades@cyens.org.cy::181c6a97-452c-403a-a894-11fd041f3da6" providerId="AD" clId="Web-{229D2C3C-E35E-7422-5E66-95BF7D84DE39}" dt="2022-07-06T12:46:22.871" v="332" actId="20577"/>
          <ac:spMkLst>
            <pc:docMk/>
            <pc:sldMk cId="1500932377" sldId="344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229D2C3C-E35E-7422-5E66-95BF7D84DE39}" dt="2022-07-06T12:40:45.908" v="183" actId="20577"/>
          <ac:spMkLst>
            <pc:docMk/>
            <pc:sldMk cId="1500932377" sldId="344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229D2C3C-E35E-7422-5E66-95BF7D84DE39}" dt="2022-07-06T12:45:43.526" v="327" actId="1076"/>
          <ac:picMkLst>
            <pc:docMk/>
            <pc:sldMk cId="1500932377" sldId="344"/>
            <ac:picMk id="3" creationId="{8B05F8AD-EB70-3FD3-4518-16BA16C6D30E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2:40:48.861" v="184"/>
          <ac:picMkLst>
            <pc:docMk/>
            <pc:sldMk cId="1500932377" sldId="344"/>
            <ac:picMk id="5" creationId="{9F7C8052-6A22-32F5-0CD4-22153D0D1A69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3:38:11.885" v="678" actId="20577"/>
        <pc:sldMkLst>
          <pc:docMk/>
          <pc:sldMk cId="849315802" sldId="345"/>
        </pc:sldMkLst>
        <pc:spChg chg="mod">
          <ac:chgData name="Vassilis Vassiliades" userId="S::v.vassiliades@cyens.org.cy::181c6a97-452c-403a-a894-11fd041f3da6" providerId="AD" clId="Web-{229D2C3C-E35E-7422-5E66-95BF7D84DE39}" dt="2022-07-06T13:38:11.885" v="678" actId="20577"/>
          <ac:spMkLst>
            <pc:docMk/>
            <pc:sldMk cId="849315802" sldId="345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229D2C3C-E35E-7422-5E66-95BF7D84DE39}" dt="2022-07-06T12:55:55.513" v="341" actId="20577"/>
          <ac:spMkLst>
            <pc:docMk/>
            <pc:sldMk cId="849315802" sldId="345"/>
            <ac:spMk id="7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229D2C3C-E35E-7422-5E66-95BF7D84DE39}" dt="2022-07-06T12:56:20.998" v="346"/>
          <ac:picMkLst>
            <pc:docMk/>
            <pc:sldMk cId="849315802" sldId="345"/>
            <ac:picMk id="3" creationId="{8B05F8AD-EB70-3FD3-4518-16BA16C6D30E}"/>
          </ac:picMkLst>
        </pc:picChg>
        <pc:picChg chg="add mod">
          <ac:chgData name="Vassilis Vassiliades" userId="S::v.vassiliades@cyens.org.cy::181c6a97-452c-403a-a894-11fd041f3da6" providerId="AD" clId="Web-{229D2C3C-E35E-7422-5E66-95BF7D84DE39}" dt="2022-07-06T13:34:49.879" v="628" actId="14100"/>
          <ac:picMkLst>
            <pc:docMk/>
            <pc:sldMk cId="849315802" sldId="345"/>
            <ac:picMk id="5" creationId="{2D169186-10A9-146A-1AF0-DBFB0B259443}"/>
          </ac:picMkLst>
        </pc:picChg>
        <pc:picChg chg="add mod">
          <ac:chgData name="Vassilis Vassiliades" userId="S::v.vassiliades@cyens.org.cy::181c6a97-452c-403a-a894-11fd041f3da6" providerId="AD" clId="Web-{229D2C3C-E35E-7422-5E66-95BF7D84DE39}" dt="2022-07-06T13:36:30.350" v="672" actId="1076"/>
          <ac:picMkLst>
            <pc:docMk/>
            <pc:sldMk cId="849315802" sldId="345"/>
            <ac:picMk id="6" creationId="{A5F1AFC8-9BAC-7320-ABB3-9269E74333D6}"/>
          </ac:picMkLst>
        </pc:picChg>
        <pc:picChg chg="add mod">
          <ac:chgData name="Vassilis Vassiliades" userId="S::v.vassiliades@cyens.org.cy::181c6a97-452c-403a-a894-11fd041f3da6" providerId="AD" clId="Web-{229D2C3C-E35E-7422-5E66-95BF7D84DE39}" dt="2022-07-06T13:37:09.430" v="676" actId="1076"/>
          <ac:picMkLst>
            <pc:docMk/>
            <pc:sldMk cId="849315802" sldId="345"/>
            <ac:picMk id="8" creationId="{B36382B5-11E6-9DB2-AE4C-4AFAC02B7FF6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3:09:07.724" v="407"/>
        <pc:sldMkLst>
          <pc:docMk/>
          <pc:sldMk cId="1375941985" sldId="346"/>
        </pc:sldMkLst>
        <pc:spChg chg="del">
          <ac:chgData name="Vassilis Vassiliades" userId="S::v.vassiliades@cyens.org.cy::181c6a97-452c-403a-a894-11fd041f3da6" providerId="AD" clId="Web-{229D2C3C-E35E-7422-5E66-95BF7D84DE39}" dt="2022-07-06T13:09:07.724" v="407"/>
          <ac:spMkLst>
            <pc:docMk/>
            <pc:sldMk cId="1375941985" sldId="346"/>
            <ac:spMk id="2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229D2C3C-E35E-7422-5E66-95BF7D84DE39}" dt="2022-07-06T13:08:13.644" v="403" actId="20577"/>
          <ac:spMkLst>
            <pc:docMk/>
            <pc:sldMk cId="1375941985" sldId="346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229D2C3C-E35E-7422-5E66-95BF7D84DE39}" dt="2022-07-06T13:05:56.405" v="376" actId="20577"/>
          <ac:spMkLst>
            <pc:docMk/>
            <pc:sldMk cId="1375941985" sldId="346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229D2C3C-E35E-7422-5E66-95BF7D84DE39}" dt="2022-07-06T13:08:11.003" v="402" actId="1076"/>
          <ac:picMkLst>
            <pc:docMk/>
            <pc:sldMk cId="1375941985" sldId="346"/>
            <ac:picMk id="3" creationId="{138DAEBB-6630-ABBB-47FF-AA9985F96729}"/>
          </ac:picMkLst>
        </pc:picChg>
        <pc:picChg chg="add mod">
          <ac:chgData name="Vassilis Vassiliades" userId="S::v.vassiliades@cyens.org.cy::181c6a97-452c-403a-a894-11fd041f3da6" providerId="AD" clId="Web-{229D2C3C-E35E-7422-5E66-95BF7D84DE39}" dt="2022-07-06T13:08:28.097" v="405" actId="1076"/>
          <ac:picMkLst>
            <pc:docMk/>
            <pc:sldMk cId="1375941985" sldId="346"/>
            <ac:picMk id="5" creationId="{C6671545-5FBA-5BF4-0C8C-B95F2FE61D2F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3:20:49.572" v="531" actId="14100"/>
        <pc:sldMkLst>
          <pc:docMk/>
          <pc:sldMk cId="2731408056" sldId="347"/>
        </pc:sldMkLst>
        <pc:spChg chg="del">
          <ac:chgData name="Vassilis Vassiliades" userId="S::v.vassiliades@cyens.org.cy::181c6a97-452c-403a-a894-11fd041f3da6" providerId="AD" clId="Web-{229D2C3C-E35E-7422-5E66-95BF7D84DE39}" dt="2022-07-06T13:13:06.543" v="436"/>
          <ac:spMkLst>
            <pc:docMk/>
            <pc:sldMk cId="2731408056" sldId="347"/>
            <ac:spMk id="2" creationId="{00000000-0000-0000-0000-000000000000}"/>
          </ac:spMkLst>
        </pc:spChg>
        <pc:spChg chg="add mod">
          <ac:chgData name="Vassilis Vassiliades" userId="S::v.vassiliades@cyens.org.cy::181c6a97-452c-403a-a894-11fd041f3da6" providerId="AD" clId="Web-{229D2C3C-E35E-7422-5E66-95BF7D84DE39}" dt="2022-07-06T13:20:49.572" v="531" actId="14100"/>
          <ac:spMkLst>
            <pc:docMk/>
            <pc:sldMk cId="2731408056" sldId="347"/>
            <ac:spMk id="12" creationId="{2EAB375D-3A6F-733A-2408-71DE9784E253}"/>
          </ac:spMkLst>
        </pc:spChg>
        <pc:picChg chg="del">
          <ac:chgData name="Vassilis Vassiliades" userId="S::v.vassiliades@cyens.org.cy::181c6a97-452c-403a-a894-11fd041f3da6" providerId="AD" clId="Web-{229D2C3C-E35E-7422-5E66-95BF7D84DE39}" dt="2022-07-06T13:09:28.568" v="408"/>
          <ac:picMkLst>
            <pc:docMk/>
            <pc:sldMk cId="2731408056" sldId="347"/>
            <ac:picMk id="5" creationId="{C6671545-5FBA-5BF4-0C8C-B95F2FE61D2F}"/>
          </ac:picMkLst>
        </pc:picChg>
        <pc:picChg chg="add mod">
          <ac:chgData name="Vassilis Vassiliades" userId="S::v.vassiliades@cyens.org.cy::181c6a97-452c-403a-a894-11fd041f3da6" providerId="AD" clId="Web-{229D2C3C-E35E-7422-5E66-95BF7D84DE39}" dt="2022-07-06T13:11:25.775" v="425" actId="1076"/>
          <ac:picMkLst>
            <pc:docMk/>
            <pc:sldMk cId="2731408056" sldId="347"/>
            <ac:picMk id="6" creationId="{655F1D19-4CC0-4FFC-E22A-4946FE630C4B}"/>
          </ac:picMkLst>
        </pc:picChg>
        <pc:picChg chg="add del">
          <ac:chgData name="Vassilis Vassiliades" userId="S::v.vassiliades@cyens.org.cy::181c6a97-452c-403a-a894-11fd041f3da6" providerId="AD" clId="Web-{229D2C3C-E35E-7422-5E66-95BF7D84DE39}" dt="2022-07-06T13:10:08.991" v="411"/>
          <ac:picMkLst>
            <pc:docMk/>
            <pc:sldMk cId="2731408056" sldId="347"/>
            <ac:picMk id="9" creationId="{ED084942-CB8F-1BDA-3F0F-415D0A007D57}"/>
          </ac:picMkLst>
        </pc:picChg>
        <pc:picChg chg="add del ord">
          <ac:chgData name="Vassilis Vassiliades" userId="S::v.vassiliades@cyens.org.cy::181c6a97-452c-403a-a894-11fd041f3da6" providerId="AD" clId="Web-{229D2C3C-E35E-7422-5E66-95BF7D84DE39}" dt="2022-07-06T13:11:06.383" v="422"/>
          <ac:picMkLst>
            <pc:docMk/>
            <pc:sldMk cId="2731408056" sldId="347"/>
            <ac:picMk id="11" creationId="{D3B118DF-EBDE-702A-0A3E-5919FBE9D404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3:21:29.089" v="559" actId="20577"/>
        <pc:sldMkLst>
          <pc:docMk/>
          <pc:sldMk cId="2526502790" sldId="348"/>
        </pc:sldMkLst>
        <pc:spChg chg="del">
          <ac:chgData name="Vassilis Vassiliades" userId="S::v.vassiliades@cyens.org.cy::181c6a97-452c-403a-a894-11fd041f3da6" providerId="AD" clId="Web-{229D2C3C-E35E-7422-5E66-95BF7D84DE39}" dt="2022-07-06T13:13:09.184" v="437"/>
          <ac:spMkLst>
            <pc:docMk/>
            <pc:sldMk cId="2526502790" sldId="348"/>
            <ac:spMk id="2" creationId="{00000000-0000-0000-0000-000000000000}"/>
          </ac:spMkLst>
        </pc:spChg>
        <pc:spChg chg="add mod">
          <ac:chgData name="Vassilis Vassiliades" userId="S::v.vassiliades@cyens.org.cy::181c6a97-452c-403a-a894-11fd041f3da6" providerId="AD" clId="Web-{229D2C3C-E35E-7422-5E66-95BF7D84DE39}" dt="2022-07-06T13:21:29.089" v="559" actId="20577"/>
          <ac:spMkLst>
            <pc:docMk/>
            <pc:sldMk cId="2526502790" sldId="348"/>
            <ac:spMk id="9" creationId="{D71A1999-2278-E085-005B-177F6A1743D0}"/>
          </ac:spMkLst>
        </pc:spChg>
        <pc:picChg chg="add mod">
          <ac:chgData name="Vassilis Vassiliades" userId="S::v.vassiliades@cyens.org.cy::181c6a97-452c-403a-a894-11fd041f3da6" providerId="AD" clId="Web-{229D2C3C-E35E-7422-5E66-95BF7D84DE39}" dt="2022-07-06T13:12:47.386" v="435" actId="1076"/>
          <ac:picMkLst>
            <pc:docMk/>
            <pc:sldMk cId="2526502790" sldId="348"/>
            <ac:picMk id="5" creationId="{B36DFE24-E107-23AE-A8E9-2F557E96A63A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3:12:42.355" v="434"/>
          <ac:picMkLst>
            <pc:docMk/>
            <pc:sldMk cId="2526502790" sldId="348"/>
            <ac:picMk id="6" creationId="{655F1D19-4CC0-4FFC-E22A-4946FE630C4B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3:33:00.500" v="615" actId="20577"/>
        <pc:sldMkLst>
          <pc:docMk/>
          <pc:sldMk cId="325798527" sldId="349"/>
        </pc:sldMkLst>
        <pc:spChg chg="mod">
          <ac:chgData name="Vassilis Vassiliades" userId="S::v.vassiliades@cyens.org.cy::181c6a97-452c-403a-a894-11fd041f3da6" providerId="AD" clId="Web-{229D2C3C-E35E-7422-5E66-95BF7D84DE39}" dt="2022-07-06T13:33:00.500" v="615" actId="20577"/>
          <ac:spMkLst>
            <pc:docMk/>
            <pc:sldMk cId="325798527" sldId="349"/>
            <ac:spMk id="4" creationId="{08068163-C783-F7AA-4923-EC5C28916FB9}"/>
          </ac:spMkLst>
        </pc:spChg>
        <pc:picChg chg="add mod">
          <ac:chgData name="Vassilis Vassiliades" userId="S::v.vassiliades@cyens.org.cy::181c6a97-452c-403a-a894-11fd041f3da6" providerId="AD" clId="Web-{229D2C3C-E35E-7422-5E66-95BF7D84DE39}" dt="2022-07-06T13:14:58.562" v="442" actId="14100"/>
          <ac:picMkLst>
            <pc:docMk/>
            <pc:sldMk cId="325798527" sldId="349"/>
            <ac:picMk id="2" creationId="{BB6360DE-0C18-1F19-1087-89E952419B7C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3:17:48.098" v="450"/>
          <ac:picMkLst>
            <pc:docMk/>
            <pc:sldMk cId="325798527" sldId="349"/>
            <ac:picMk id="3" creationId="{138DAEBB-6630-ABBB-47FF-AA9985F96729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3:14:51.093" v="439"/>
          <ac:picMkLst>
            <pc:docMk/>
            <pc:sldMk cId="325798527" sldId="349"/>
            <ac:picMk id="5" creationId="{B36DFE24-E107-23AE-A8E9-2F557E96A63A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3:22:44.857" v="606" actId="20577"/>
        <pc:sldMkLst>
          <pc:docMk/>
          <pc:sldMk cId="2352057862" sldId="350"/>
        </pc:sldMkLst>
        <pc:spChg chg="mod">
          <ac:chgData name="Vassilis Vassiliades" userId="S::v.vassiliades@cyens.org.cy::181c6a97-452c-403a-a894-11fd041f3da6" providerId="AD" clId="Web-{229D2C3C-E35E-7422-5E66-95BF7D84DE39}" dt="2022-07-06T13:22:44.857" v="606" actId="20577"/>
          <ac:spMkLst>
            <pc:docMk/>
            <pc:sldMk cId="2352057862" sldId="350"/>
            <ac:spMk id="4" creationId="{08068163-C783-F7AA-4923-EC5C28916FB9}"/>
          </ac:spMkLst>
        </pc:spChg>
        <pc:picChg chg="del">
          <ac:chgData name="Vassilis Vassiliades" userId="S::v.vassiliades@cyens.org.cy::181c6a97-452c-403a-a894-11fd041f3da6" providerId="AD" clId="Web-{229D2C3C-E35E-7422-5E66-95BF7D84DE39}" dt="2022-07-06T13:15:38.813" v="448"/>
          <ac:picMkLst>
            <pc:docMk/>
            <pc:sldMk cId="2352057862" sldId="350"/>
            <ac:picMk id="2" creationId="{BB6360DE-0C18-1F19-1087-89E952419B7C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3:18:11.099" v="468"/>
          <ac:picMkLst>
            <pc:docMk/>
            <pc:sldMk cId="2352057862" sldId="350"/>
            <ac:picMk id="3" creationId="{138DAEBB-6630-ABBB-47FF-AA9985F96729}"/>
          </ac:picMkLst>
        </pc:picChg>
        <pc:picChg chg="add mod">
          <ac:chgData name="Vassilis Vassiliades" userId="S::v.vassiliades@cyens.org.cy::181c6a97-452c-403a-a894-11fd041f3da6" providerId="AD" clId="Web-{229D2C3C-E35E-7422-5E66-95BF7D84DE39}" dt="2022-07-06T13:15:52.767" v="449" actId="14100"/>
          <ac:picMkLst>
            <pc:docMk/>
            <pc:sldMk cId="2352057862" sldId="350"/>
            <ac:picMk id="5" creationId="{D6B30C63-E0EE-2BF2-09CA-A2271A0F6616}"/>
          </ac:picMkLst>
        </pc:picChg>
      </pc:sldChg>
      <pc:sldChg chg="addSp delSp modSp add replId">
        <pc:chgData name="Vassilis Vassiliades" userId="S::v.vassiliades@cyens.org.cy::181c6a97-452c-403a-a894-11fd041f3da6" providerId="AD" clId="Web-{229D2C3C-E35E-7422-5E66-95BF7D84DE39}" dt="2022-07-06T13:42:59.049" v="774" actId="1076"/>
        <pc:sldMkLst>
          <pc:docMk/>
          <pc:sldMk cId="3337375477" sldId="351"/>
        </pc:sldMkLst>
        <pc:spChg chg="mod">
          <ac:chgData name="Vassilis Vassiliades" userId="S::v.vassiliades@cyens.org.cy::181c6a97-452c-403a-a894-11fd041f3da6" providerId="AD" clId="Web-{229D2C3C-E35E-7422-5E66-95BF7D84DE39}" dt="2022-07-06T13:42:12.251" v="766" actId="20577"/>
          <ac:spMkLst>
            <pc:docMk/>
            <pc:sldMk cId="3337375477" sldId="351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229D2C3C-E35E-7422-5E66-95BF7D84DE39}" dt="2022-07-06T13:41:08.921" v="745" actId="20577"/>
          <ac:spMkLst>
            <pc:docMk/>
            <pc:sldMk cId="3337375477" sldId="351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229D2C3C-E35E-7422-5E66-95BF7D84DE39}" dt="2022-07-06T13:42:22.126" v="770" actId="1076"/>
          <ac:picMkLst>
            <pc:docMk/>
            <pc:sldMk cId="3337375477" sldId="351"/>
            <ac:picMk id="3" creationId="{9C7938CF-0FFA-4C2F-9EC6-2DEA168C5702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3:38:57.386" v="690"/>
          <ac:picMkLst>
            <pc:docMk/>
            <pc:sldMk cId="3337375477" sldId="351"/>
            <ac:picMk id="5" creationId="{2D169186-10A9-146A-1AF0-DBFB0B259443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3:38:56.745" v="689"/>
          <ac:picMkLst>
            <pc:docMk/>
            <pc:sldMk cId="3337375477" sldId="351"/>
            <ac:picMk id="6" creationId="{A5F1AFC8-9BAC-7320-ABB3-9269E74333D6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3:38:55.714" v="688"/>
          <ac:picMkLst>
            <pc:docMk/>
            <pc:sldMk cId="3337375477" sldId="351"/>
            <ac:picMk id="8" creationId="{B36382B5-11E6-9DB2-AE4C-4AFAC02B7FF6}"/>
          </ac:picMkLst>
        </pc:picChg>
        <pc:picChg chg="add mod">
          <ac:chgData name="Vassilis Vassiliades" userId="S::v.vassiliades@cyens.org.cy::181c6a97-452c-403a-a894-11fd041f3da6" providerId="AD" clId="Web-{229D2C3C-E35E-7422-5E66-95BF7D84DE39}" dt="2022-07-06T13:42:59.049" v="774" actId="1076"/>
          <ac:picMkLst>
            <pc:docMk/>
            <pc:sldMk cId="3337375477" sldId="351"/>
            <ac:picMk id="9" creationId="{D94C34C4-0862-982D-F979-06A285DDDA68}"/>
          </ac:picMkLst>
        </pc:picChg>
      </pc:sldChg>
      <pc:sldChg chg="delSp modSp add replId">
        <pc:chgData name="Vassilis Vassiliades" userId="S::v.vassiliades@cyens.org.cy::181c6a97-452c-403a-a894-11fd041f3da6" providerId="AD" clId="Web-{229D2C3C-E35E-7422-5E66-95BF7D84DE39}" dt="2022-07-06T14:15:13.499" v="784"/>
        <pc:sldMkLst>
          <pc:docMk/>
          <pc:sldMk cId="1802355353" sldId="352"/>
        </pc:sldMkLst>
        <pc:spChg chg="mod">
          <ac:chgData name="Vassilis Vassiliades" userId="S::v.vassiliades@cyens.org.cy::181c6a97-452c-403a-a894-11fd041f3da6" providerId="AD" clId="Web-{229D2C3C-E35E-7422-5E66-95BF7D84DE39}" dt="2022-07-06T14:15:10.671" v="782" actId="20577"/>
          <ac:spMkLst>
            <pc:docMk/>
            <pc:sldMk cId="1802355353" sldId="352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229D2C3C-E35E-7422-5E66-95BF7D84DE39}" dt="2022-07-06T14:15:05.342" v="781" actId="20577"/>
          <ac:spMkLst>
            <pc:docMk/>
            <pc:sldMk cId="1802355353" sldId="352"/>
            <ac:spMk id="7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229D2C3C-E35E-7422-5E66-95BF7D84DE39}" dt="2022-07-06T14:15:12.764" v="783"/>
          <ac:picMkLst>
            <pc:docMk/>
            <pc:sldMk cId="1802355353" sldId="352"/>
            <ac:picMk id="3" creationId="{9C7938CF-0FFA-4C2F-9EC6-2DEA168C5702}"/>
          </ac:picMkLst>
        </pc:picChg>
        <pc:picChg chg="del">
          <ac:chgData name="Vassilis Vassiliades" userId="S::v.vassiliades@cyens.org.cy::181c6a97-452c-403a-a894-11fd041f3da6" providerId="AD" clId="Web-{229D2C3C-E35E-7422-5E66-95BF7D84DE39}" dt="2022-07-06T14:15:13.499" v="784"/>
          <ac:picMkLst>
            <pc:docMk/>
            <pc:sldMk cId="1802355353" sldId="352"/>
            <ac:picMk id="9" creationId="{D94C34C4-0862-982D-F979-06A285DDDA68}"/>
          </ac:picMkLst>
        </pc:picChg>
      </pc:sldChg>
    </pc:docChg>
  </pc:docChgLst>
  <pc:docChgLst>
    <pc:chgData name="Vassilis Vassiliades" userId="S::v.vassiliades@cyens.org.cy::181c6a97-452c-403a-a894-11fd041f3da6" providerId="AD" clId="Web-{52956C6F-9896-1B5A-A99F-DCA5C76A7A51}"/>
    <pc:docChg chg="addSld delSld modSld sldOrd">
      <pc:chgData name="Vassilis Vassiliades" userId="S::v.vassiliades@cyens.org.cy::181c6a97-452c-403a-a894-11fd041f3da6" providerId="AD" clId="Web-{52956C6F-9896-1B5A-A99F-DCA5C76A7A51}" dt="2022-07-07T13:36:41.143" v="1823" actId="1076"/>
      <pc:docMkLst>
        <pc:docMk/>
      </pc:docMkLst>
      <pc:sldChg chg="modSp">
        <pc:chgData name="Vassilis Vassiliades" userId="S::v.vassiliades@cyens.org.cy::181c6a97-452c-403a-a894-11fd041f3da6" providerId="AD" clId="Web-{52956C6F-9896-1B5A-A99F-DCA5C76A7A51}" dt="2022-07-07T10:56:26.054" v="2" actId="20577"/>
        <pc:sldMkLst>
          <pc:docMk/>
          <pc:sldMk cId="3034400053" sldId="325"/>
        </pc:sldMkLst>
        <pc:spChg chg="mod">
          <ac:chgData name="Vassilis Vassiliades" userId="S::v.vassiliades@cyens.org.cy::181c6a97-452c-403a-a894-11fd041f3da6" providerId="AD" clId="Web-{52956C6F-9896-1B5A-A99F-DCA5C76A7A51}" dt="2022-07-07T10:56:26.054" v="2" actId="20577"/>
          <ac:spMkLst>
            <pc:docMk/>
            <pc:sldMk cId="3034400053" sldId="325"/>
            <ac:spMk id="8" creationId="{C5CA3324-FFF5-CE86-7DD4-CB47E655465D}"/>
          </ac:spMkLst>
        </pc:spChg>
      </pc:sldChg>
      <pc:sldChg chg="ord">
        <pc:chgData name="Vassilis Vassiliades" userId="S::v.vassiliades@cyens.org.cy::181c6a97-452c-403a-a894-11fd041f3da6" providerId="AD" clId="Web-{52956C6F-9896-1B5A-A99F-DCA5C76A7A51}" dt="2022-07-07T11:02:17.848" v="86"/>
        <pc:sldMkLst>
          <pc:docMk/>
          <pc:sldMk cId="936219018" sldId="339"/>
        </pc:sldMkLst>
      </pc:sldChg>
      <pc:sldChg chg="ord">
        <pc:chgData name="Vassilis Vassiliades" userId="S::v.vassiliades@cyens.org.cy::181c6a97-452c-403a-a894-11fd041f3da6" providerId="AD" clId="Web-{52956C6F-9896-1B5A-A99F-DCA5C76A7A51}" dt="2022-07-07T11:02:17.848" v="85"/>
        <pc:sldMkLst>
          <pc:docMk/>
          <pc:sldMk cId="579645192" sldId="340"/>
        </pc:sldMkLst>
      </pc:sldChg>
      <pc:sldChg chg="modSp">
        <pc:chgData name="Vassilis Vassiliades" userId="S::v.vassiliades@cyens.org.cy::181c6a97-452c-403a-a894-11fd041f3da6" providerId="AD" clId="Web-{52956C6F-9896-1B5A-A99F-DCA5C76A7A51}" dt="2022-07-07T11:11:01.280" v="128" actId="20577"/>
        <pc:sldMkLst>
          <pc:docMk/>
          <pc:sldMk cId="2760497156" sldId="341"/>
        </pc:sldMkLst>
        <pc:spChg chg="mod">
          <ac:chgData name="Vassilis Vassiliades" userId="S::v.vassiliades@cyens.org.cy::181c6a97-452c-403a-a894-11fd041f3da6" providerId="AD" clId="Web-{52956C6F-9896-1B5A-A99F-DCA5C76A7A51}" dt="2022-07-07T11:11:01.280" v="128" actId="20577"/>
          <ac:spMkLst>
            <pc:docMk/>
            <pc:sldMk cId="2760497156" sldId="341"/>
            <ac:spMk id="7" creationId="{00000000-0000-0000-0000-000000000000}"/>
          </ac:spMkLst>
        </pc:spChg>
      </pc:sldChg>
      <pc:sldChg chg="addSp delSp modSp">
        <pc:chgData name="Vassilis Vassiliades" userId="S::v.vassiliades@cyens.org.cy::181c6a97-452c-403a-a894-11fd041f3da6" providerId="AD" clId="Web-{52956C6F-9896-1B5A-A99F-DCA5C76A7A51}" dt="2022-07-07T11:16:07.960" v="252" actId="20577"/>
        <pc:sldMkLst>
          <pc:docMk/>
          <pc:sldMk cId="3579826502" sldId="343"/>
        </pc:sldMkLst>
        <pc:spChg chg="mod">
          <ac:chgData name="Vassilis Vassiliades" userId="S::v.vassiliades@cyens.org.cy::181c6a97-452c-403a-a894-11fd041f3da6" providerId="AD" clId="Web-{52956C6F-9896-1B5A-A99F-DCA5C76A7A51}" dt="2022-07-07T11:16:07.960" v="252" actId="20577"/>
          <ac:spMkLst>
            <pc:docMk/>
            <pc:sldMk cId="3579826502" sldId="343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15:56.116" v="250" actId="20577"/>
          <ac:spMkLst>
            <pc:docMk/>
            <pc:sldMk cId="3579826502" sldId="343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1:15:47.318" v="246" actId="1076"/>
          <ac:picMkLst>
            <pc:docMk/>
            <pc:sldMk cId="3579826502" sldId="343"/>
            <ac:picMk id="3" creationId="{5FEAC42B-1329-3018-F06B-4859E6C06DEC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1:13:17.884" v="134"/>
          <ac:picMkLst>
            <pc:docMk/>
            <pc:sldMk cId="3579826502" sldId="343"/>
            <ac:picMk id="5" creationId="{9F7C8052-6A22-32F5-0CD4-22153D0D1A69}"/>
          </ac:picMkLst>
        </pc:picChg>
      </pc:sldChg>
      <pc:sldChg chg="addSp modSp">
        <pc:chgData name="Vassilis Vassiliades" userId="S::v.vassiliades@cyens.org.cy::181c6a97-452c-403a-a894-11fd041f3da6" providerId="AD" clId="Web-{52956C6F-9896-1B5A-A99F-DCA5C76A7A51}" dt="2022-07-07T11:20:08.010" v="297" actId="20577"/>
        <pc:sldMkLst>
          <pc:docMk/>
          <pc:sldMk cId="1500932377" sldId="344"/>
        </pc:sldMkLst>
        <pc:spChg chg="mod">
          <ac:chgData name="Vassilis Vassiliades" userId="S::v.vassiliades@cyens.org.cy::181c6a97-452c-403a-a894-11fd041f3da6" providerId="AD" clId="Web-{52956C6F-9896-1B5A-A99F-DCA5C76A7A51}" dt="2022-07-07T11:20:08.010" v="297" actId="20577"/>
          <ac:spMkLst>
            <pc:docMk/>
            <pc:sldMk cId="1500932377" sldId="344"/>
            <ac:spMk id="4" creationId="{08068163-C783-F7AA-4923-EC5C28916FB9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1:18:27.268" v="257" actId="1076"/>
          <ac:picMkLst>
            <pc:docMk/>
            <pc:sldMk cId="1500932377" sldId="344"/>
            <ac:picMk id="5" creationId="{142F8CB8-9B00-2461-62C0-B2C5ACCFB399}"/>
          </ac:picMkLst>
        </pc:picChg>
      </pc:sldChg>
      <pc:sldChg chg="modSp">
        <pc:chgData name="Vassilis Vassiliades" userId="S::v.vassiliades@cyens.org.cy::181c6a97-452c-403a-a894-11fd041f3da6" providerId="AD" clId="Web-{52956C6F-9896-1B5A-A99F-DCA5C76A7A51}" dt="2022-07-07T11:29:52.947" v="318" actId="20577"/>
        <pc:sldMkLst>
          <pc:docMk/>
          <pc:sldMk cId="325798527" sldId="349"/>
        </pc:sldMkLst>
        <pc:spChg chg="mod">
          <ac:chgData name="Vassilis Vassiliades" userId="S::v.vassiliades@cyens.org.cy::181c6a97-452c-403a-a894-11fd041f3da6" providerId="AD" clId="Web-{52956C6F-9896-1B5A-A99F-DCA5C76A7A51}" dt="2022-07-07T11:29:52.947" v="318" actId="20577"/>
          <ac:spMkLst>
            <pc:docMk/>
            <pc:sldMk cId="325798527" sldId="349"/>
            <ac:spMk id="4" creationId="{08068163-C783-F7AA-4923-EC5C28916FB9}"/>
          </ac:spMkLst>
        </pc:spChg>
      </pc:sldChg>
      <pc:sldChg chg="addSp modSp del">
        <pc:chgData name="Vassilis Vassiliades" userId="S::v.vassiliades@cyens.org.cy::181c6a97-452c-403a-a894-11fd041f3da6" providerId="AD" clId="Web-{52956C6F-9896-1B5A-A99F-DCA5C76A7A51}" dt="2022-07-07T11:43:56.827" v="436"/>
        <pc:sldMkLst>
          <pc:docMk/>
          <pc:sldMk cId="1802355353" sldId="352"/>
        </pc:sldMkLst>
        <pc:spChg chg="mod">
          <ac:chgData name="Vassilis Vassiliades" userId="S::v.vassiliades@cyens.org.cy::181c6a97-452c-403a-a894-11fd041f3da6" providerId="AD" clId="Web-{52956C6F-9896-1B5A-A99F-DCA5C76A7A51}" dt="2022-07-07T11:32:48.102" v="375" actId="20577"/>
          <ac:spMkLst>
            <pc:docMk/>
            <pc:sldMk cId="1802355353" sldId="352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31:33.221" v="363" actId="20577"/>
          <ac:spMkLst>
            <pc:docMk/>
            <pc:sldMk cId="1802355353" sldId="352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1:30:56.546" v="348" actId="14100"/>
          <ac:picMkLst>
            <pc:docMk/>
            <pc:sldMk cId="1802355353" sldId="352"/>
            <ac:picMk id="3" creationId="{EA8F6F36-379D-EC4F-C8E1-2888AD43E8D0}"/>
          </ac:picMkLst>
        </pc:picChg>
      </pc:sldChg>
      <pc:sldChg chg="modSp">
        <pc:chgData name="Vassilis Vassiliades" userId="S::v.vassiliades@cyens.org.cy::181c6a97-452c-403a-a894-11fd041f3da6" providerId="AD" clId="Web-{52956C6F-9896-1B5A-A99F-DCA5C76A7A51}" dt="2022-07-07T10:56:06.365" v="0" actId="1076"/>
        <pc:sldMkLst>
          <pc:docMk/>
          <pc:sldMk cId="239643272" sldId="354"/>
        </pc:sldMkLst>
        <pc:spChg chg="mod">
          <ac:chgData name="Vassilis Vassiliades" userId="S::v.vassiliades@cyens.org.cy::181c6a97-452c-403a-a894-11fd041f3da6" providerId="AD" clId="Web-{52956C6F-9896-1B5A-A99F-DCA5C76A7A51}" dt="2022-07-07T10:56:06.365" v="0" actId="1076"/>
          <ac:spMkLst>
            <pc:docMk/>
            <pc:sldMk cId="239643272" sldId="354"/>
            <ac:spMk id="4" creationId="{462D09DE-3FED-8808-59EC-9492E301F3B6}"/>
          </ac:spMkLst>
        </pc:spChg>
      </pc:sldChg>
      <pc:sldChg chg="modSp ord">
        <pc:chgData name="Vassilis Vassiliades" userId="S::v.vassiliades@cyens.org.cy::181c6a97-452c-403a-a894-11fd041f3da6" providerId="AD" clId="Web-{52956C6F-9896-1B5A-A99F-DCA5C76A7A51}" dt="2022-07-07T11:11:48.752" v="133" actId="20577"/>
        <pc:sldMkLst>
          <pc:docMk/>
          <pc:sldMk cId="1231277330" sldId="355"/>
        </pc:sldMkLst>
        <pc:spChg chg="mod">
          <ac:chgData name="Vassilis Vassiliades" userId="S::v.vassiliades@cyens.org.cy::181c6a97-452c-403a-a894-11fd041f3da6" providerId="AD" clId="Web-{52956C6F-9896-1B5A-A99F-DCA5C76A7A51}" dt="2022-07-07T11:11:48.752" v="133" actId="20577"/>
          <ac:spMkLst>
            <pc:docMk/>
            <pc:sldMk cId="1231277330" sldId="355"/>
            <ac:spMk id="7" creationId="{00000000-0000-0000-0000-000000000000}"/>
          </ac:spMkLst>
        </pc:sp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1:01:07.670" v="69" actId="20577"/>
        <pc:sldMkLst>
          <pc:docMk/>
          <pc:sldMk cId="1754142525" sldId="356"/>
        </pc:sldMkLst>
        <pc:spChg chg="del">
          <ac:chgData name="Vassilis Vassiliades" userId="S::v.vassiliades@cyens.org.cy::181c6a97-452c-403a-a894-11fd041f3da6" providerId="AD" clId="Web-{52956C6F-9896-1B5A-A99F-DCA5C76A7A51}" dt="2022-07-07T10:58:46.706" v="59"/>
          <ac:spMkLst>
            <pc:docMk/>
            <pc:sldMk cId="1754142525" sldId="356"/>
            <ac:spMk id="2" creationId="{00000000-0000-0000-0000-000000000000}"/>
          </ac:spMkLst>
        </pc:spChg>
        <pc:spChg chg="add del">
          <ac:chgData name="Vassilis Vassiliades" userId="S::v.vassiliades@cyens.org.cy::181c6a97-452c-403a-a894-11fd041f3da6" providerId="AD" clId="Web-{52956C6F-9896-1B5A-A99F-DCA5C76A7A51}" dt="2022-07-07T10:57:38.654" v="48"/>
          <ac:spMkLst>
            <pc:docMk/>
            <pc:sldMk cId="1754142525" sldId="356"/>
            <ac:spMk id="3" creationId="{23FCA012-8160-19C2-F93B-32FCC3CFB9BD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0:57:04.276" v="6" actId="20577"/>
          <ac:spMkLst>
            <pc:docMk/>
            <pc:sldMk cId="1754142525" sldId="356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01:07.670" v="69" actId="20577"/>
          <ac:spMkLst>
            <pc:docMk/>
            <pc:sldMk cId="1754142525" sldId="356"/>
            <ac:spMk id="8" creationId="{C5CA3324-FFF5-CE86-7DD4-CB47E655465D}"/>
          </ac:spMkLst>
        </pc:spChg>
        <pc:spChg chg="add">
          <ac:chgData name="Vassilis Vassiliades" userId="S::v.vassiliades@cyens.org.cy::181c6a97-452c-403a-a894-11fd041f3da6" providerId="AD" clId="Web-{52956C6F-9896-1B5A-A99F-DCA5C76A7A51}" dt="2022-07-07T10:59:02.692" v="62"/>
          <ac:spMkLst>
            <pc:docMk/>
            <pc:sldMk cId="1754142525" sldId="356"/>
            <ac:spMk id="9" creationId="{5522F4E4-4C48-490B-4ADC-BF9EA03BA91B}"/>
          </ac:spMkLst>
        </pc:spChg>
        <pc:picChg chg="add mod ord">
          <ac:chgData name="Vassilis Vassiliades" userId="S::v.vassiliades@cyens.org.cy::181c6a97-452c-403a-a894-11fd041f3da6" providerId="AD" clId="Web-{52956C6F-9896-1B5A-A99F-DCA5C76A7A51}" dt="2022-07-07T10:58:14.828" v="58"/>
          <ac:picMkLst>
            <pc:docMk/>
            <pc:sldMk cId="1754142525" sldId="356"/>
            <ac:picMk id="4" creationId="{62DAB1FA-7492-2AB3-A666-06991AAE9FA5}"/>
          </ac:picMkLst>
        </pc:picChg>
        <pc:picChg chg="add del mod">
          <ac:chgData name="Vassilis Vassiliades" userId="S::v.vassiliades@cyens.org.cy::181c6a97-452c-403a-a894-11fd041f3da6" providerId="AD" clId="Web-{52956C6F-9896-1B5A-A99F-DCA5C76A7A51}" dt="2022-07-07T10:58:50.409" v="61"/>
          <ac:picMkLst>
            <pc:docMk/>
            <pc:sldMk cId="1754142525" sldId="356"/>
            <ac:picMk id="5" creationId="{43C3AEEB-5B42-04B2-D647-0A38316E9387}"/>
          </ac:picMkLst>
        </pc:picChg>
      </pc:sldChg>
      <pc:sldChg chg="add del replId">
        <pc:chgData name="Vassilis Vassiliades" userId="S::v.vassiliades@cyens.org.cy::181c6a97-452c-403a-a894-11fd041f3da6" providerId="AD" clId="Web-{52956C6F-9896-1B5A-A99F-DCA5C76A7A51}" dt="2022-07-07T10:57:26.043" v="44"/>
        <pc:sldMkLst>
          <pc:docMk/>
          <pc:sldMk cId="315706851" sldId="357"/>
        </pc:sldMkLst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1:02:07.612" v="84" actId="14100"/>
        <pc:sldMkLst>
          <pc:docMk/>
          <pc:sldMk cId="1679889716" sldId="357"/>
        </pc:sldMkLst>
        <pc:spChg chg="mod">
          <ac:chgData name="Vassilis Vassiliades" userId="S::v.vassiliades@cyens.org.cy::181c6a97-452c-403a-a894-11fd041f3da6" providerId="AD" clId="Web-{52956C6F-9896-1B5A-A99F-DCA5C76A7A51}" dt="2022-07-07T11:01:29.578" v="75" actId="20577"/>
          <ac:spMkLst>
            <pc:docMk/>
            <pc:sldMk cId="1679889716" sldId="357"/>
            <ac:spMk id="7" creationId="{00000000-0000-0000-0000-000000000000}"/>
          </ac:spMkLst>
        </pc:spChg>
        <pc:spChg chg="del">
          <ac:chgData name="Vassilis Vassiliades" userId="S::v.vassiliades@cyens.org.cy::181c6a97-452c-403a-a894-11fd041f3da6" providerId="AD" clId="Web-{52956C6F-9896-1B5A-A99F-DCA5C76A7A51}" dt="2022-07-07T11:01:32.438" v="76"/>
          <ac:spMkLst>
            <pc:docMk/>
            <pc:sldMk cId="1679889716" sldId="357"/>
            <ac:spMk id="8" creationId="{C5CA3324-FFF5-CE86-7DD4-CB47E655465D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1:02:07.612" v="84" actId="14100"/>
          <ac:picMkLst>
            <pc:docMk/>
            <pc:sldMk cId="1679889716" sldId="357"/>
            <ac:picMk id="2" creationId="{A371D4C9-C1C9-2FEA-F44F-77A81715F01B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1:01:33.641" v="77"/>
          <ac:picMkLst>
            <pc:docMk/>
            <pc:sldMk cId="1679889716" sldId="357"/>
            <ac:picMk id="4" creationId="{62DAB1FA-7492-2AB3-A666-06991AAE9FA5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1:06:03.053" v="126" actId="1076"/>
        <pc:sldMkLst>
          <pc:docMk/>
          <pc:sldMk cId="330287853" sldId="358"/>
        </pc:sldMkLst>
        <pc:spChg chg="add mod">
          <ac:chgData name="Vassilis Vassiliades" userId="S::v.vassiliades@cyens.org.cy::181c6a97-452c-403a-a894-11fd041f3da6" providerId="AD" clId="Web-{52956C6F-9896-1B5A-A99F-DCA5C76A7A51}" dt="2022-07-07T11:05:13.815" v="117" actId="1076"/>
          <ac:spMkLst>
            <pc:docMk/>
            <pc:sldMk cId="330287853" sldId="358"/>
            <ac:spMk id="4" creationId="{F1AA853B-CBFB-AF83-9B0C-E09FA34DC4E3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04:15.826" v="91" actId="20577"/>
          <ac:spMkLst>
            <pc:docMk/>
            <pc:sldMk cId="330287853" sldId="358"/>
            <ac:spMk id="7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1:04:19.045" v="92"/>
          <ac:picMkLst>
            <pc:docMk/>
            <pc:sldMk cId="330287853" sldId="358"/>
            <ac:picMk id="2" creationId="{A371D4C9-C1C9-2FEA-F44F-77A81715F01B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1:06:03.053" v="126" actId="1076"/>
          <ac:picMkLst>
            <pc:docMk/>
            <pc:sldMk cId="330287853" sldId="358"/>
            <ac:picMk id="5" creationId="{0A4CF55A-1275-A6E6-B615-2CF0FB4C7E57}"/>
          </ac:picMkLst>
        </pc:picChg>
      </pc:sldChg>
      <pc:sldChg chg="add del replId">
        <pc:chgData name="Vassilis Vassiliades" userId="S::v.vassiliades@cyens.org.cy::181c6a97-452c-403a-a894-11fd041f3da6" providerId="AD" clId="Web-{52956C6F-9896-1B5A-A99F-DCA5C76A7A51}" dt="2022-07-07T11:01:50.627" v="79"/>
        <pc:sldMkLst>
          <pc:docMk/>
          <pc:sldMk cId="1060569974" sldId="358"/>
        </pc:sldMkLst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1:47:11.420" v="528" actId="20577"/>
        <pc:sldMkLst>
          <pc:docMk/>
          <pc:sldMk cId="408923162" sldId="359"/>
        </pc:sldMkLst>
        <pc:spChg chg="mod">
          <ac:chgData name="Vassilis Vassiliades" userId="S::v.vassiliades@cyens.org.cy::181c6a97-452c-403a-a894-11fd041f3da6" providerId="AD" clId="Web-{52956C6F-9896-1B5A-A99F-DCA5C76A7A51}" dt="2022-07-07T11:47:11.420" v="528" actId="20577"/>
          <ac:spMkLst>
            <pc:docMk/>
            <pc:sldMk cId="408923162" sldId="359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42:17.272" v="388" actId="20577"/>
          <ac:spMkLst>
            <pc:docMk/>
            <pc:sldMk cId="408923162" sldId="359"/>
            <ac:spMk id="7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1:42:21.413" v="389"/>
          <ac:picMkLst>
            <pc:docMk/>
            <pc:sldMk cId="408923162" sldId="359"/>
            <ac:picMk id="3" creationId="{EA8F6F36-379D-EC4F-C8E1-2888AD43E8D0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1:46:33.136" v="467" actId="1076"/>
          <ac:picMkLst>
            <pc:docMk/>
            <pc:sldMk cId="408923162" sldId="359"/>
            <ac:picMk id="5" creationId="{31F7077E-2FB8-CE8C-F7B4-B4AE96A50029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1:46:54.888" v="492" actId="1076"/>
          <ac:picMkLst>
            <pc:docMk/>
            <pc:sldMk cId="408923162" sldId="359"/>
            <ac:picMk id="6" creationId="{7CD1781E-05F8-8672-8F46-F601D71C9834}"/>
          </ac:picMkLst>
        </pc:picChg>
      </pc:sldChg>
      <pc:sldChg chg="modSp add replId">
        <pc:chgData name="Vassilis Vassiliades" userId="S::v.vassiliades@cyens.org.cy::181c6a97-452c-403a-a894-11fd041f3da6" providerId="AD" clId="Web-{52956C6F-9896-1B5A-A99F-DCA5C76A7A51}" dt="2022-07-07T12:04:03.953" v="656" actId="20577"/>
        <pc:sldMkLst>
          <pc:docMk/>
          <pc:sldMk cId="105538823" sldId="360"/>
        </pc:sldMkLst>
        <pc:spChg chg="mod">
          <ac:chgData name="Vassilis Vassiliades" userId="S::v.vassiliades@cyens.org.cy::181c6a97-452c-403a-a894-11fd041f3da6" providerId="AD" clId="Web-{52956C6F-9896-1B5A-A99F-DCA5C76A7A51}" dt="2022-07-07T12:04:03.953" v="656" actId="20577"/>
          <ac:spMkLst>
            <pc:docMk/>
            <pc:sldMk cId="105538823" sldId="360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42:49.446" v="410" actId="20577"/>
          <ac:spMkLst>
            <pc:docMk/>
            <pc:sldMk cId="105538823" sldId="360"/>
            <ac:spMk id="7" creationId="{00000000-0000-0000-0000-000000000000}"/>
          </ac:spMkLst>
        </pc:spChg>
      </pc:sldChg>
      <pc:sldChg chg="addSp modSp add replId">
        <pc:chgData name="Vassilis Vassiliades" userId="S::v.vassiliades@cyens.org.cy::181c6a97-452c-403a-a894-11fd041f3da6" providerId="AD" clId="Web-{52956C6F-9896-1B5A-A99F-DCA5C76A7A51}" dt="2022-07-07T13:23:47.550" v="1620" actId="20577"/>
        <pc:sldMkLst>
          <pc:docMk/>
          <pc:sldMk cId="2544939973" sldId="361"/>
        </pc:sldMkLst>
        <pc:spChg chg="mod">
          <ac:chgData name="Vassilis Vassiliades" userId="S::v.vassiliades@cyens.org.cy::181c6a97-452c-403a-a894-11fd041f3da6" providerId="AD" clId="Web-{52956C6F-9896-1B5A-A99F-DCA5C76A7A51}" dt="2022-07-07T13:23:47.550" v="1620" actId="20577"/>
          <ac:spMkLst>
            <pc:docMk/>
            <pc:sldMk cId="2544939973" sldId="361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42:57.322" v="423" actId="20577"/>
          <ac:spMkLst>
            <pc:docMk/>
            <pc:sldMk cId="2544939973" sldId="361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2:26:53.421" v="1135" actId="1076"/>
          <ac:picMkLst>
            <pc:docMk/>
            <pc:sldMk cId="2544939973" sldId="361"/>
            <ac:picMk id="3" creationId="{F2A7C676-61C5-AADA-CC45-901339FD6876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2:29:02.822" v="1166" actId="1076"/>
          <ac:picMkLst>
            <pc:docMk/>
            <pc:sldMk cId="2544939973" sldId="361"/>
            <ac:picMk id="5" creationId="{A1A9EDFE-AFEA-4730-EE3A-946E35298C97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2:52:59.576" v="1264" actId="1076"/>
        <pc:sldMkLst>
          <pc:docMk/>
          <pc:sldMk cId="1400143465" sldId="362"/>
        </pc:sldMkLst>
        <pc:spChg chg="mod">
          <ac:chgData name="Vassilis Vassiliades" userId="S::v.vassiliades@cyens.org.cy::181c6a97-452c-403a-a894-11fd041f3da6" providerId="AD" clId="Web-{52956C6F-9896-1B5A-A99F-DCA5C76A7A51}" dt="2022-07-07T12:52:08.588" v="1251" actId="1076"/>
          <ac:spMkLst>
            <pc:docMk/>
            <pc:sldMk cId="1400143465" sldId="362"/>
            <ac:spMk id="4" creationId="{08068163-C783-F7AA-4923-EC5C28916FB9}"/>
          </ac:spMkLst>
        </pc:spChg>
        <pc:spChg chg="add mod">
          <ac:chgData name="Vassilis Vassiliades" userId="S::v.vassiliades@cyens.org.cy::181c6a97-452c-403a-a894-11fd041f3da6" providerId="AD" clId="Web-{52956C6F-9896-1B5A-A99F-DCA5C76A7A51}" dt="2022-07-07T12:52:38.903" v="1260" actId="1076"/>
          <ac:spMkLst>
            <pc:docMk/>
            <pc:sldMk cId="1400143465" sldId="362"/>
            <ac:spMk id="5" creationId="{FC41FA91-5CC6-75D6-F9EF-96FD26D696E9}"/>
          </ac:spMkLst>
        </pc:spChg>
        <pc:spChg chg="add del">
          <ac:chgData name="Vassilis Vassiliades" userId="S::v.vassiliades@cyens.org.cy::181c6a97-452c-403a-a894-11fd041f3da6" providerId="AD" clId="Web-{52956C6F-9896-1B5A-A99F-DCA5C76A7A51}" dt="2022-07-07T12:52:45.825" v="1262"/>
          <ac:spMkLst>
            <pc:docMk/>
            <pc:sldMk cId="1400143465" sldId="362"/>
            <ac:spMk id="6" creationId="{A65605D3-0123-85F2-6289-C2237754A05D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2:47:54.458" v="1196" actId="20577"/>
          <ac:spMkLst>
            <pc:docMk/>
            <pc:sldMk cId="1400143465" sldId="362"/>
            <ac:spMk id="7" creationId="{00000000-0000-0000-0000-000000000000}"/>
          </ac:spMkLst>
        </pc:spChg>
        <pc:spChg chg="add mod">
          <ac:chgData name="Vassilis Vassiliades" userId="S::v.vassiliades@cyens.org.cy::181c6a97-452c-403a-a894-11fd041f3da6" providerId="AD" clId="Web-{52956C6F-9896-1B5A-A99F-DCA5C76A7A51}" dt="2022-07-07T12:52:59.576" v="1264" actId="1076"/>
          <ac:spMkLst>
            <pc:docMk/>
            <pc:sldMk cId="1400143465" sldId="362"/>
            <ac:spMk id="8" creationId="{EB2D384F-AD0E-209C-7B19-6E953D68DDE2}"/>
          </ac:spMkLst>
        </pc:spChg>
        <pc:picChg chg="add mod ord">
          <ac:chgData name="Vassilis Vassiliades" userId="S::v.vassiliades@cyens.org.cy::181c6a97-452c-403a-a894-11fd041f3da6" providerId="AD" clId="Web-{52956C6F-9896-1B5A-A99F-DCA5C76A7A51}" dt="2022-07-07T12:52:05.681" v="1250" actId="1076"/>
          <ac:picMkLst>
            <pc:docMk/>
            <pc:sldMk cId="1400143465" sldId="362"/>
            <ac:picMk id="3" creationId="{4BD49EDD-1ACA-A720-7BB5-B735B73D153C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2:31:01.253" v="1174"/>
        <pc:sldMkLst>
          <pc:docMk/>
          <pc:sldMk cId="4118003856" sldId="363"/>
        </pc:sldMkLst>
        <pc:spChg chg="del">
          <ac:chgData name="Vassilis Vassiliades" userId="S::v.vassiliades@cyens.org.cy::181c6a97-452c-403a-a894-11fd041f3da6" providerId="AD" clId="Web-{52956C6F-9896-1B5A-A99F-DCA5C76A7A51}" dt="2022-07-07T12:30:42.689" v="1167"/>
          <ac:spMkLst>
            <pc:docMk/>
            <pc:sldMk cId="4118003856" sldId="363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43:10.667" v="429" actId="20577"/>
          <ac:spMkLst>
            <pc:docMk/>
            <pc:sldMk cId="4118003856" sldId="363"/>
            <ac:spMk id="7" creationId="{00000000-0000-0000-0000-000000000000}"/>
          </ac:spMkLst>
        </pc:spChg>
        <pc:picChg chg="add mod ord">
          <ac:chgData name="Vassilis Vassiliades" userId="S::v.vassiliades@cyens.org.cy::181c6a97-452c-403a-a894-11fd041f3da6" providerId="AD" clId="Web-{52956C6F-9896-1B5A-A99F-DCA5C76A7A51}" dt="2022-07-07T12:31:01.253" v="1174"/>
          <ac:picMkLst>
            <pc:docMk/>
            <pc:sldMk cId="4118003856" sldId="363"/>
            <ac:picMk id="3" creationId="{63259B1A-9D03-E7D3-CD79-4BCA3C1240A0}"/>
          </ac:picMkLst>
        </pc:picChg>
      </pc:sldChg>
      <pc:sldChg chg="addSp modSp add replId">
        <pc:chgData name="Vassilis Vassiliades" userId="S::v.vassiliades@cyens.org.cy::181c6a97-452c-403a-a894-11fd041f3da6" providerId="AD" clId="Web-{52956C6F-9896-1B5A-A99F-DCA5C76A7A51}" dt="2022-07-07T13:35:13.573" v="1805" actId="20577"/>
        <pc:sldMkLst>
          <pc:docMk/>
          <pc:sldMk cId="4003888672" sldId="364"/>
        </pc:sldMkLst>
        <pc:spChg chg="mod">
          <ac:chgData name="Vassilis Vassiliades" userId="S::v.vassiliades@cyens.org.cy::181c6a97-452c-403a-a894-11fd041f3da6" providerId="AD" clId="Web-{52956C6F-9896-1B5A-A99F-DCA5C76A7A51}" dt="2022-07-07T13:35:13.573" v="1805" actId="20577"/>
          <ac:spMkLst>
            <pc:docMk/>
            <pc:sldMk cId="4003888672" sldId="364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43:17.089" v="435" actId="20577"/>
          <ac:spMkLst>
            <pc:docMk/>
            <pc:sldMk cId="4003888672" sldId="364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3:32:00.386" v="1742" actId="1076"/>
          <ac:picMkLst>
            <pc:docMk/>
            <pc:sldMk cId="4003888672" sldId="364"/>
            <ac:picMk id="3" creationId="{B88EA1EA-A7DD-74A9-B8DE-58787E7EC308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3:34:16.178" v="1798" actId="1076"/>
          <ac:picMkLst>
            <pc:docMk/>
            <pc:sldMk cId="4003888672" sldId="364"/>
            <ac:picMk id="5" creationId="{17489B07-0240-B6D4-5522-580F32D790A8}"/>
          </ac:picMkLst>
        </pc:picChg>
      </pc:sldChg>
      <pc:sldChg chg="add">
        <pc:chgData name="Vassilis Vassiliades" userId="S::v.vassiliades@cyens.org.cy::181c6a97-452c-403a-a894-11fd041f3da6" providerId="AD" clId="Web-{52956C6F-9896-1B5A-A99F-DCA5C76A7A51}" dt="2022-07-07T11:44:00.499" v="437"/>
        <pc:sldMkLst>
          <pc:docMk/>
          <pc:sldMk cId="1381201893" sldId="365"/>
        </pc:sldMkLst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1:52:10.194" v="554" actId="1076"/>
        <pc:sldMkLst>
          <pc:docMk/>
          <pc:sldMk cId="1850580015" sldId="366"/>
        </pc:sldMkLst>
        <pc:spChg chg="mod">
          <ac:chgData name="Vassilis Vassiliades" userId="S::v.vassiliades@cyens.org.cy::181c6a97-452c-403a-a894-11fd041f3da6" providerId="AD" clId="Web-{52956C6F-9896-1B5A-A99F-DCA5C76A7A51}" dt="2022-07-07T11:52:09.709" v="550" actId="20577"/>
          <ac:spMkLst>
            <pc:docMk/>
            <pc:sldMk cId="1850580015" sldId="366"/>
            <ac:spMk id="4" creationId="{08068163-C783-F7AA-4923-EC5C28916FB9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1:48:23.301" v="540" actId="1076"/>
          <ac:picMkLst>
            <pc:docMk/>
            <pc:sldMk cId="1850580015" sldId="366"/>
            <ac:picMk id="3" creationId="{4A7081AE-7F78-6FDF-AB70-0CD566A48AEC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1:48:09.659" v="536"/>
          <ac:picMkLst>
            <pc:docMk/>
            <pc:sldMk cId="1850580015" sldId="366"/>
            <ac:picMk id="5" creationId="{31F7077E-2FB8-CE8C-F7B4-B4AE96A50029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1:48:44.584" v="541"/>
          <ac:picMkLst>
            <pc:docMk/>
            <pc:sldMk cId="1850580015" sldId="366"/>
            <ac:picMk id="6" creationId="{7CD1781E-05F8-8672-8F46-F601D71C9834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1:49:05.055" v="548" actId="1076"/>
          <ac:picMkLst>
            <pc:docMk/>
            <pc:sldMk cId="1850580015" sldId="366"/>
            <ac:picMk id="8" creationId="{E51F038F-D491-5D40-CE73-85A08CBB2192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1:52:10.194" v="554" actId="1076"/>
          <ac:picMkLst>
            <pc:docMk/>
            <pc:sldMk cId="1850580015" sldId="366"/>
            <ac:picMk id="9" creationId="{35CAE9B0-3AF9-E84B-97E1-7279FF929F43}"/>
          </ac:picMkLst>
        </pc:picChg>
      </pc:sldChg>
      <pc:sldChg chg="delSp modSp add replId">
        <pc:chgData name="Vassilis Vassiliades" userId="S::v.vassiliades@cyens.org.cy::181c6a97-452c-403a-a894-11fd041f3da6" providerId="AD" clId="Web-{52956C6F-9896-1B5A-A99F-DCA5C76A7A51}" dt="2022-07-07T11:59:16.618" v="620" actId="14100"/>
        <pc:sldMkLst>
          <pc:docMk/>
          <pc:sldMk cId="1841617909" sldId="367"/>
        </pc:sldMkLst>
        <pc:spChg chg="del mod">
          <ac:chgData name="Vassilis Vassiliades" userId="S::v.vassiliades@cyens.org.cy::181c6a97-452c-403a-a894-11fd041f3da6" providerId="AD" clId="Web-{52956C6F-9896-1B5A-A99F-DCA5C76A7A51}" dt="2022-07-07T11:58:53.226" v="596"/>
          <ac:spMkLst>
            <pc:docMk/>
            <pc:sldMk cId="1841617909" sldId="367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1:59:16.618" v="620" actId="14100"/>
          <ac:spMkLst>
            <pc:docMk/>
            <pc:sldMk cId="1841617909" sldId="367"/>
            <ac:spMk id="7" creationId="{00000000-0000-0000-0000-000000000000}"/>
          </ac:spMkLst>
        </pc:spChg>
      </pc:sldChg>
      <pc:sldChg chg="add replId">
        <pc:chgData name="Vassilis Vassiliades" userId="S::v.vassiliades@cyens.org.cy::181c6a97-452c-403a-a894-11fd041f3da6" providerId="AD" clId="Web-{52956C6F-9896-1B5A-A99F-DCA5C76A7A51}" dt="2022-07-07T11:58:47.225" v="595"/>
        <pc:sldMkLst>
          <pc:docMk/>
          <pc:sldMk cId="771611750" sldId="368"/>
        </pc:sldMkLst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2:10:04.591" v="728" actId="1076"/>
        <pc:sldMkLst>
          <pc:docMk/>
          <pc:sldMk cId="119859125" sldId="369"/>
        </pc:sldMkLst>
        <pc:spChg chg="mod">
          <ac:chgData name="Vassilis Vassiliades" userId="S::v.vassiliades@cyens.org.cy::181c6a97-452c-403a-a894-11fd041f3da6" providerId="AD" clId="Web-{52956C6F-9896-1B5A-A99F-DCA5C76A7A51}" dt="2022-07-07T12:09:52.543" v="725" actId="20577"/>
          <ac:spMkLst>
            <pc:docMk/>
            <pc:sldMk cId="119859125" sldId="369"/>
            <ac:spMk id="4" creationId="{08068163-C783-F7AA-4923-EC5C28916FB9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2:06:53.248" v="676"/>
          <ac:picMkLst>
            <pc:docMk/>
            <pc:sldMk cId="119859125" sldId="369"/>
            <ac:picMk id="3" creationId="{4A7081AE-7F78-6FDF-AB70-0CD566A48AEC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2:10:04.591" v="728" actId="1076"/>
          <ac:picMkLst>
            <pc:docMk/>
            <pc:sldMk cId="119859125" sldId="369"/>
            <ac:picMk id="5" creationId="{EB263B1F-1A08-C8B3-A007-5E33813FF97D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2:06:50.076" v="674"/>
          <ac:picMkLst>
            <pc:docMk/>
            <pc:sldMk cId="119859125" sldId="369"/>
            <ac:picMk id="8" creationId="{E51F038F-D491-5D40-CE73-85A08CBB2192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2:06:51.154" v="675"/>
          <ac:picMkLst>
            <pc:docMk/>
            <pc:sldMk cId="119859125" sldId="369"/>
            <ac:picMk id="9" creationId="{35CAE9B0-3AF9-E84B-97E1-7279FF929F43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2:10:02.091" v="727" actId="1076"/>
        <pc:sldMkLst>
          <pc:docMk/>
          <pc:sldMk cId="2707864916" sldId="370"/>
        </pc:sldMkLst>
        <pc:spChg chg="mod">
          <ac:chgData name="Vassilis Vassiliades" userId="S::v.vassiliades@cyens.org.cy::181c6a97-452c-403a-a894-11fd041f3da6" providerId="AD" clId="Web-{52956C6F-9896-1B5A-A99F-DCA5C76A7A51}" dt="2022-07-07T12:08:51.320" v="717" actId="20577"/>
          <ac:spMkLst>
            <pc:docMk/>
            <pc:sldMk cId="2707864916" sldId="370"/>
            <ac:spMk id="4" creationId="{08068163-C783-F7AA-4923-EC5C28916FB9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2:10:02.091" v="727" actId="1076"/>
          <ac:picMkLst>
            <pc:docMk/>
            <pc:sldMk cId="2707864916" sldId="370"/>
            <ac:picMk id="3" creationId="{612461BE-1638-1EB9-5864-0F15641886ED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2:08:52.429" v="718"/>
          <ac:picMkLst>
            <pc:docMk/>
            <pc:sldMk cId="2707864916" sldId="370"/>
            <ac:picMk id="5" creationId="{EB263B1F-1A08-C8B3-A007-5E33813FF97D}"/>
          </ac:picMkLst>
        </pc:picChg>
        <pc:picChg chg="add del mod">
          <ac:chgData name="Vassilis Vassiliades" userId="S::v.vassiliades@cyens.org.cy::181c6a97-452c-403a-a894-11fd041f3da6" providerId="AD" clId="Web-{52956C6F-9896-1B5A-A99F-DCA5C76A7A51}" dt="2022-07-07T12:09:58.825" v="726"/>
          <ac:picMkLst>
            <pc:docMk/>
            <pc:sldMk cId="2707864916" sldId="370"/>
            <ac:picMk id="8" creationId="{DBFE0EE3-494A-3C9D-AFB8-220707A389E9}"/>
          </ac:picMkLst>
        </pc:picChg>
      </pc:sldChg>
      <pc:sldChg chg="addSp modSp add replId">
        <pc:chgData name="Vassilis Vassiliades" userId="S::v.vassiliades@cyens.org.cy::181c6a97-452c-403a-a894-11fd041f3da6" providerId="AD" clId="Web-{52956C6F-9896-1B5A-A99F-DCA5C76A7A51}" dt="2022-07-07T12:17:40.674" v="879" actId="1076"/>
        <pc:sldMkLst>
          <pc:docMk/>
          <pc:sldMk cId="3863908074" sldId="371"/>
        </pc:sldMkLst>
        <pc:spChg chg="mod">
          <ac:chgData name="Vassilis Vassiliades" userId="S::v.vassiliades@cyens.org.cy::181c6a97-452c-403a-a894-11fd041f3da6" providerId="AD" clId="Web-{52956C6F-9896-1B5A-A99F-DCA5C76A7A51}" dt="2022-07-07T12:17:31.423" v="875" actId="20577"/>
          <ac:spMkLst>
            <pc:docMk/>
            <pc:sldMk cId="3863908074" sldId="371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2:11:39.286" v="736" actId="20577"/>
          <ac:spMkLst>
            <pc:docMk/>
            <pc:sldMk cId="3863908074" sldId="371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2:17:40.674" v="879" actId="1076"/>
          <ac:picMkLst>
            <pc:docMk/>
            <pc:sldMk cId="3863908074" sldId="371"/>
            <ac:picMk id="3" creationId="{52D1A139-542B-F930-8E4E-25548AF11701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2:17:23.923" v="873" actId="20577"/>
        <pc:sldMkLst>
          <pc:docMk/>
          <pc:sldMk cId="3801866760" sldId="372"/>
        </pc:sldMkLst>
        <pc:spChg chg="mod">
          <ac:chgData name="Vassilis Vassiliades" userId="S::v.vassiliades@cyens.org.cy::181c6a97-452c-403a-a894-11fd041f3da6" providerId="AD" clId="Web-{52956C6F-9896-1B5A-A99F-DCA5C76A7A51}" dt="2022-07-07T12:17:23.923" v="873" actId="20577"/>
          <ac:spMkLst>
            <pc:docMk/>
            <pc:sldMk cId="3801866760" sldId="372"/>
            <ac:spMk id="4" creationId="{08068163-C783-F7AA-4923-EC5C28916FB9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2:14:40.426" v="800"/>
          <ac:picMkLst>
            <pc:docMk/>
            <pc:sldMk cId="3801866760" sldId="372"/>
            <ac:picMk id="3" creationId="{52D1A139-542B-F930-8E4E-25548AF11701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2:15:39.461" v="817" actId="1076"/>
          <ac:picMkLst>
            <pc:docMk/>
            <pc:sldMk cId="3801866760" sldId="372"/>
            <ac:picMk id="5" creationId="{C332DEB0-2F39-3AB1-FD9D-2A7516665396}"/>
          </ac:picMkLst>
        </pc:picChg>
        <pc:picChg chg="add mod">
          <ac:chgData name="Vassilis Vassiliades" userId="S::v.vassiliades@cyens.org.cy::181c6a97-452c-403a-a894-11fd041f3da6" providerId="AD" clId="Web-{52956C6F-9896-1B5A-A99F-DCA5C76A7A51}" dt="2022-07-07T12:17:08.359" v="872" actId="14100"/>
          <ac:picMkLst>
            <pc:docMk/>
            <pc:sldMk cId="3801866760" sldId="372"/>
            <ac:picMk id="6" creationId="{3D4CD9CE-8972-A6B1-B6B9-3D0B4D1BB415}"/>
          </ac:picMkLst>
        </pc:picChg>
      </pc:sldChg>
      <pc:sldChg chg="delSp modSp add replId">
        <pc:chgData name="Vassilis Vassiliades" userId="S::v.vassiliades@cyens.org.cy::181c6a97-452c-403a-a894-11fd041f3da6" providerId="AD" clId="Web-{52956C6F-9896-1B5A-A99F-DCA5C76A7A51}" dt="2022-07-07T12:40:50.565" v="1184" actId="20577"/>
        <pc:sldMkLst>
          <pc:docMk/>
          <pc:sldMk cId="2014371874" sldId="373"/>
        </pc:sldMkLst>
        <pc:spChg chg="mod">
          <ac:chgData name="Vassilis Vassiliades" userId="S::v.vassiliades@cyens.org.cy::181c6a97-452c-403a-a894-11fd041f3da6" providerId="AD" clId="Web-{52956C6F-9896-1B5A-A99F-DCA5C76A7A51}" dt="2022-07-07T12:40:50.565" v="1184" actId="20577"/>
          <ac:spMkLst>
            <pc:docMk/>
            <pc:sldMk cId="2014371874" sldId="373"/>
            <ac:spMk id="4" creationId="{08068163-C783-F7AA-4923-EC5C28916FB9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2:19:43.168" v="890"/>
          <ac:picMkLst>
            <pc:docMk/>
            <pc:sldMk cId="2014371874" sldId="373"/>
            <ac:picMk id="5" creationId="{C332DEB0-2F39-3AB1-FD9D-2A7516665396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2:19:44.043" v="891"/>
          <ac:picMkLst>
            <pc:docMk/>
            <pc:sldMk cId="2014371874" sldId="373"/>
            <ac:picMk id="6" creationId="{3D4CD9CE-8972-A6B1-B6B9-3D0B4D1BB415}"/>
          </ac:picMkLst>
        </pc:picChg>
      </pc:sldChg>
      <pc:sldChg chg="delSp modSp add ord replId">
        <pc:chgData name="Vassilis Vassiliades" userId="S::v.vassiliades@cyens.org.cy::181c6a97-452c-403a-a894-11fd041f3da6" providerId="AD" clId="Web-{52956C6F-9896-1B5A-A99F-DCA5C76A7A51}" dt="2022-07-07T13:30:42.271" v="1734"/>
        <pc:sldMkLst>
          <pc:docMk/>
          <pc:sldMk cId="2487879276" sldId="374"/>
        </pc:sldMkLst>
        <pc:spChg chg="mod">
          <ac:chgData name="Vassilis Vassiliades" userId="S::v.vassiliades@cyens.org.cy::181c6a97-452c-403a-a894-11fd041f3da6" providerId="AD" clId="Web-{52956C6F-9896-1B5A-A99F-DCA5C76A7A51}" dt="2022-07-07T12:32:22.213" v="1181" actId="20577"/>
          <ac:spMkLst>
            <pc:docMk/>
            <pc:sldMk cId="2487879276" sldId="374"/>
            <ac:spMk id="7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2:32:24.494" v="1182"/>
          <ac:picMkLst>
            <pc:docMk/>
            <pc:sldMk cId="2487879276" sldId="374"/>
            <ac:picMk id="3" creationId="{63259B1A-9D03-E7D3-CD79-4BCA3C1240A0}"/>
          </ac:picMkLst>
        </pc:picChg>
      </pc:sldChg>
      <pc:sldChg chg="addSp modSp add replId">
        <pc:chgData name="Vassilis Vassiliades" userId="S::v.vassiliades@cyens.org.cy::181c6a97-452c-403a-a894-11fd041f3da6" providerId="AD" clId="Web-{52956C6F-9896-1B5A-A99F-DCA5C76A7A51}" dt="2022-07-07T13:25:08.369" v="1651" actId="20577"/>
        <pc:sldMkLst>
          <pc:docMk/>
          <pc:sldMk cId="364012087" sldId="375"/>
        </pc:sldMkLst>
        <pc:spChg chg="mod">
          <ac:chgData name="Vassilis Vassiliades" userId="S::v.vassiliades@cyens.org.cy::181c6a97-452c-403a-a894-11fd041f3da6" providerId="AD" clId="Web-{52956C6F-9896-1B5A-A99F-DCA5C76A7A51}" dt="2022-07-07T13:25:08.369" v="1651" actId="20577"/>
          <ac:spMkLst>
            <pc:docMk/>
            <pc:sldMk cId="364012087" sldId="375"/>
            <ac:spMk id="4" creationId="{08068163-C783-F7AA-4923-EC5C28916FB9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3:24:35.664" v="1626" actId="1076"/>
          <ac:picMkLst>
            <pc:docMk/>
            <pc:sldMk cId="364012087" sldId="375"/>
            <ac:picMk id="3" creationId="{A36A7FD9-9AB3-33D0-5FA1-C4074D6DA3ED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3:18:13.618" v="1479" actId="14100"/>
        <pc:sldMkLst>
          <pc:docMk/>
          <pc:sldMk cId="1379888679" sldId="376"/>
        </pc:sldMkLst>
        <pc:spChg chg="del">
          <ac:chgData name="Vassilis Vassiliades" userId="S::v.vassiliades@cyens.org.cy::181c6a97-452c-403a-a894-11fd041f3da6" providerId="AD" clId="Web-{52956C6F-9896-1B5A-A99F-DCA5C76A7A51}" dt="2022-07-07T12:53:27.344" v="1268"/>
          <ac:spMkLst>
            <pc:docMk/>
            <pc:sldMk cId="1379888679" sldId="376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3:07:45.584" v="1325" actId="1076"/>
          <ac:spMkLst>
            <pc:docMk/>
            <pc:sldMk cId="1379888679" sldId="376"/>
            <ac:spMk id="5" creationId="{FC41FA91-5CC6-75D6-F9EF-96FD26D696E9}"/>
          </ac:spMkLst>
        </pc:spChg>
        <pc:spChg chg="del">
          <ac:chgData name="Vassilis Vassiliades" userId="S::v.vassiliades@cyens.org.cy::181c6a97-452c-403a-a894-11fd041f3da6" providerId="AD" clId="Web-{52956C6F-9896-1B5A-A99F-DCA5C76A7A51}" dt="2022-07-07T12:53:28.657" v="1269"/>
          <ac:spMkLst>
            <pc:docMk/>
            <pc:sldMk cId="1379888679" sldId="376"/>
            <ac:spMk id="8" creationId="{EB2D384F-AD0E-209C-7B19-6E953D68DDE2}"/>
          </ac:spMkLst>
        </pc:spChg>
        <pc:spChg chg="add mod">
          <ac:chgData name="Vassilis Vassiliades" userId="S::v.vassiliades@cyens.org.cy::181c6a97-452c-403a-a894-11fd041f3da6" providerId="AD" clId="Web-{52956C6F-9896-1B5A-A99F-DCA5C76A7A51}" dt="2022-07-07T13:13:16.579" v="1422" actId="20577"/>
          <ac:spMkLst>
            <pc:docMk/>
            <pc:sldMk cId="1379888679" sldId="376"/>
            <ac:spMk id="11" creationId="{76204BA4-F043-8B00-9EC7-B7BC33A1B6A0}"/>
          </ac:spMkLst>
        </pc:spChg>
        <pc:spChg chg="add mod">
          <ac:chgData name="Vassilis Vassiliades" userId="S::v.vassiliades@cyens.org.cy::181c6a97-452c-403a-a894-11fd041f3da6" providerId="AD" clId="Web-{52956C6F-9896-1B5A-A99F-DCA5C76A7A51}" dt="2022-07-07T13:13:44.378" v="1425" actId="20577"/>
          <ac:spMkLst>
            <pc:docMk/>
            <pc:sldMk cId="1379888679" sldId="376"/>
            <ac:spMk id="12" creationId="{B4D3A6D7-D0FB-F8E4-A752-6D38D81D488F}"/>
          </ac:spMkLst>
        </pc:spChg>
        <pc:spChg chg="add del">
          <ac:chgData name="Vassilis Vassiliades" userId="S::v.vassiliades@cyens.org.cy::181c6a97-452c-403a-a894-11fd041f3da6" providerId="AD" clId="Web-{52956C6F-9896-1B5A-A99F-DCA5C76A7A51}" dt="2022-07-07T13:12:27.106" v="1412"/>
          <ac:spMkLst>
            <pc:docMk/>
            <pc:sldMk cId="1379888679" sldId="376"/>
            <ac:spMk id="13" creationId="{3F2DCDA1-7340-038D-4F26-43584B4B9CCA}"/>
          </ac:spMkLst>
        </pc:spChg>
        <pc:spChg chg="add mod">
          <ac:chgData name="Vassilis Vassiliades" userId="S::v.vassiliades@cyens.org.cy::181c6a97-452c-403a-a894-11fd041f3da6" providerId="AD" clId="Web-{52956C6F-9896-1B5A-A99F-DCA5C76A7A51}" dt="2022-07-07T13:15:08.900" v="1461" actId="20577"/>
          <ac:spMkLst>
            <pc:docMk/>
            <pc:sldMk cId="1379888679" sldId="376"/>
            <ac:spMk id="14" creationId="{F59B9F44-4958-083A-6DDF-69E508F31ED1}"/>
          </ac:spMkLst>
        </pc:spChg>
        <pc:spChg chg="add mod">
          <ac:chgData name="Vassilis Vassiliades" userId="S::v.vassiliades@cyens.org.cy::181c6a97-452c-403a-a894-11fd041f3da6" providerId="AD" clId="Web-{52956C6F-9896-1B5A-A99F-DCA5C76A7A51}" dt="2022-07-07T13:18:13.618" v="1479" actId="14100"/>
          <ac:spMkLst>
            <pc:docMk/>
            <pc:sldMk cId="1379888679" sldId="376"/>
            <ac:spMk id="15" creationId="{71D9787F-778E-738D-1E6C-AF2EEF122865}"/>
          </ac:spMkLst>
        </pc:spChg>
        <pc:spChg chg="add del mod">
          <ac:chgData name="Vassilis Vassiliades" userId="S::v.vassiliades@cyens.org.cy::181c6a97-452c-403a-a894-11fd041f3da6" providerId="AD" clId="Web-{52956C6F-9896-1B5A-A99F-DCA5C76A7A51}" dt="2022-07-07T13:16:32.313" v="1469"/>
          <ac:spMkLst>
            <pc:docMk/>
            <pc:sldMk cId="1379888679" sldId="376"/>
            <ac:spMk id="16" creationId="{031A99C9-1AD9-B366-AEFC-EE65819573DA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2:53:21.922" v="1266"/>
          <ac:picMkLst>
            <pc:docMk/>
            <pc:sldMk cId="1379888679" sldId="376"/>
            <ac:picMk id="3" creationId="{4BD49EDD-1ACA-A720-7BB5-B735B73D153C}"/>
          </ac:picMkLst>
        </pc:picChg>
        <pc:picChg chg="add del mod">
          <ac:chgData name="Vassilis Vassiliades" userId="S::v.vassiliades@cyens.org.cy::181c6a97-452c-403a-a894-11fd041f3da6" providerId="AD" clId="Web-{52956C6F-9896-1B5A-A99F-DCA5C76A7A51}" dt="2022-07-07T12:53:46.955" v="1274"/>
          <ac:picMkLst>
            <pc:docMk/>
            <pc:sldMk cId="1379888679" sldId="376"/>
            <ac:picMk id="6" creationId="{913D795E-CD74-B137-7BD7-7400C9B4F49A}"/>
          </ac:picMkLst>
        </pc:picChg>
        <pc:picChg chg="add mod modCrop">
          <ac:chgData name="Vassilis Vassiliades" userId="S::v.vassiliades@cyens.org.cy::181c6a97-452c-403a-a894-11fd041f3da6" providerId="AD" clId="Web-{52956C6F-9896-1B5A-A99F-DCA5C76A7A51}" dt="2022-07-07T13:06:14.936" v="1313" actId="1076"/>
          <ac:picMkLst>
            <pc:docMk/>
            <pc:sldMk cId="1379888679" sldId="376"/>
            <ac:picMk id="9" creationId="{A9E71F10-C8F6-1371-F1DF-A206756ACFB1}"/>
          </ac:picMkLst>
        </pc:picChg>
        <pc:picChg chg="add del">
          <ac:chgData name="Vassilis Vassiliades" userId="S::v.vassiliades@cyens.org.cy::181c6a97-452c-403a-a894-11fd041f3da6" providerId="AD" clId="Web-{52956C6F-9896-1B5A-A99F-DCA5C76A7A51}" dt="2022-07-07T13:07:48.553" v="1327"/>
          <ac:picMkLst>
            <pc:docMk/>
            <pc:sldMk cId="1379888679" sldId="376"/>
            <ac:picMk id="10" creationId="{C76434C4-AD8B-00F4-86EF-0782D24B6884}"/>
          </ac:picMkLst>
        </pc:picChg>
      </pc:sldChg>
      <pc:sldChg chg="delSp modSp add ord replId">
        <pc:chgData name="Vassilis Vassiliades" userId="S::v.vassiliades@cyens.org.cy::181c6a97-452c-403a-a894-11fd041f3da6" providerId="AD" clId="Web-{52956C6F-9896-1B5A-A99F-DCA5C76A7A51}" dt="2022-07-07T13:26:25.719" v="1679" actId="20577"/>
        <pc:sldMkLst>
          <pc:docMk/>
          <pc:sldMk cId="1027644934" sldId="377"/>
        </pc:sldMkLst>
        <pc:spChg chg="del">
          <ac:chgData name="Vassilis Vassiliades" userId="S::v.vassiliades@cyens.org.cy::181c6a97-452c-403a-a894-11fd041f3da6" providerId="AD" clId="Web-{52956C6F-9896-1B5A-A99F-DCA5C76A7A51}" dt="2022-07-07T13:25:22.370" v="1652"/>
          <ac:spMkLst>
            <pc:docMk/>
            <pc:sldMk cId="1027644934" sldId="377"/>
            <ac:spMk id="5" creationId="{FC41FA91-5CC6-75D6-F9EF-96FD26D696E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3:26:25.719" v="1679" actId="20577"/>
          <ac:spMkLst>
            <pc:docMk/>
            <pc:sldMk cId="1027644934" sldId="377"/>
            <ac:spMk id="7" creationId="{00000000-0000-0000-0000-000000000000}"/>
          </ac:spMkLst>
        </pc:spChg>
        <pc:picChg chg="mod">
          <ac:chgData name="Vassilis Vassiliades" userId="S::v.vassiliades@cyens.org.cy::181c6a97-452c-403a-a894-11fd041f3da6" providerId="AD" clId="Web-{52956C6F-9896-1B5A-A99F-DCA5C76A7A51}" dt="2022-07-07T13:25:35.496" v="1654" actId="1076"/>
          <ac:picMkLst>
            <pc:docMk/>
            <pc:sldMk cId="1027644934" sldId="377"/>
            <ac:picMk id="9" creationId="{A9E71F10-C8F6-1371-F1DF-A206756ACFB1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3:21:35.899" v="1514" actId="14100"/>
        <pc:sldMkLst>
          <pc:docMk/>
          <pc:sldMk cId="4070352851" sldId="378"/>
        </pc:sldMkLst>
        <pc:spChg chg="del">
          <ac:chgData name="Vassilis Vassiliades" userId="S::v.vassiliades@cyens.org.cy::181c6a97-452c-403a-a894-11fd041f3da6" providerId="AD" clId="Web-{52956C6F-9896-1B5A-A99F-DCA5C76A7A51}" dt="2022-07-07T13:19:01.153" v="1483"/>
          <ac:spMkLst>
            <pc:docMk/>
            <pc:sldMk cId="4070352851" sldId="378"/>
            <ac:spMk id="5" creationId="{FC41FA91-5CC6-75D6-F9EF-96FD26D696E9}"/>
          </ac:spMkLst>
        </pc:spChg>
        <pc:spChg chg="add mod">
          <ac:chgData name="Vassilis Vassiliades" userId="S::v.vassiliades@cyens.org.cy::181c6a97-452c-403a-a894-11fd041f3da6" providerId="AD" clId="Web-{52956C6F-9896-1B5A-A99F-DCA5C76A7A51}" dt="2022-07-07T13:21:35.899" v="1514" actId="14100"/>
          <ac:spMkLst>
            <pc:docMk/>
            <pc:sldMk cId="4070352851" sldId="378"/>
            <ac:spMk id="10" creationId="{DDD3CD81-EC53-EC53-1EB0-4B7C1291A61D}"/>
          </ac:spMkLst>
        </pc:spChg>
        <pc:picChg chg="add mod modCrop">
          <ac:chgData name="Vassilis Vassiliades" userId="S::v.vassiliades@cyens.org.cy::181c6a97-452c-403a-a894-11fd041f3da6" providerId="AD" clId="Web-{52956C6F-9896-1B5A-A99F-DCA5C76A7A51}" dt="2022-07-07T13:18:41.214" v="1482" actId="1076"/>
          <ac:picMkLst>
            <pc:docMk/>
            <pc:sldMk cId="4070352851" sldId="378"/>
            <ac:picMk id="3" creationId="{E172BFF8-CDB0-FDEC-8649-CFB19ECBC0D4}"/>
          </ac:picMkLst>
        </pc:picChg>
        <pc:picChg chg="add del mod">
          <ac:chgData name="Vassilis Vassiliades" userId="S::v.vassiliades@cyens.org.cy::181c6a97-452c-403a-a894-11fd041f3da6" providerId="AD" clId="Web-{52956C6F-9896-1B5A-A99F-DCA5C76A7A51}" dt="2022-07-07T13:05:47.887" v="1311"/>
          <ac:picMkLst>
            <pc:docMk/>
            <pc:sldMk cId="4070352851" sldId="378"/>
            <ac:picMk id="6" creationId="{C9D4CDAB-38AE-7EED-62C3-0017C49C3331}"/>
          </ac:picMkLst>
        </pc:picChg>
        <pc:picChg chg="del">
          <ac:chgData name="Vassilis Vassiliades" userId="S::v.vassiliades@cyens.org.cy::181c6a97-452c-403a-a894-11fd041f3da6" providerId="AD" clId="Web-{52956C6F-9896-1B5A-A99F-DCA5C76A7A51}" dt="2022-07-07T13:04:19.114" v="1294"/>
          <ac:picMkLst>
            <pc:docMk/>
            <pc:sldMk cId="4070352851" sldId="378"/>
            <ac:picMk id="9" creationId="{A9E71F10-C8F6-1371-F1DF-A206756ACFB1}"/>
          </ac:picMkLst>
        </pc:picChg>
      </pc:sldChg>
      <pc:sldChg chg="delSp modSp add ord replId">
        <pc:chgData name="Vassilis Vassiliades" userId="S::v.vassiliades@cyens.org.cy::181c6a97-452c-403a-a894-11fd041f3da6" providerId="AD" clId="Web-{52956C6F-9896-1B5A-A99F-DCA5C76A7A51}" dt="2022-07-07T13:26:55.878" v="1682"/>
        <pc:sldMkLst>
          <pc:docMk/>
          <pc:sldMk cId="1212970214" sldId="379"/>
        </pc:sldMkLst>
        <pc:spChg chg="del">
          <ac:chgData name="Vassilis Vassiliades" userId="S::v.vassiliades@cyens.org.cy::181c6a97-452c-403a-a894-11fd041f3da6" providerId="AD" clId="Web-{52956C6F-9896-1B5A-A99F-DCA5C76A7A51}" dt="2022-07-07T13:26:55.878" v="1682"/>
          <ac:spMkLst>
            <pc:docMk/>
            <pc:sldMk cId="1212970214" sldId="379"/>
            <ac:spMk id="5" creationId="{FC41FA91-5CC6-75D6-F9EF-96FD26D696E9}"/>
          </ac:spMkLst>
        </pc:spChg>
        <pc:spChg chg="mod">
          <ac:chgData name="Vassilis Vassiliades" userId="S::v.vassiliades@cyens.org.cy::181c6a97-452c-403a-a894-11fd041f3da6" providerId="AD" clId="Web-{52956C6F-9896-1B5A-A99F-DCA5C76A7A51}" dt="2022-07-07T13:26:30.860" v="1681" actId="20577"/>
          <ac:spMkLst>
            <pc:docMk/>
            <pc:sldMk cId="1212970214" sldId="379"/>
            <ac:spMk id="7" creationId="{00000000-0000-0000-0000-000000000000}"/>
          </ac:spMkLst>
        </pc:spChg>
        <pc:picChg chg="mod">
          <ac:chgData name="Vassilis Vassiliades" userId="S::v.vassiliades@cyens.org.cy::181c6a97-452c-403a-a894-11fd041f3da6" providerId="AD" clId="Web-{52956C6F-9896-1B5A-A99F-DCA5C76A7A51}" dt="2022-07-07T13:25:58.076" v="1660" actId="14100"/>
          <ac:picMkLst>
            <pc:docMk/>
            <pc:sldMk cId="1212970214" sldId="379"/>
            <ac:picMk id="3" creationId="{E172BFF8-CDB0-FDEC-8649-CFB19ECBC0D4}"/>
          </ac:picMkLst>
        </pc:picChg>
      </pc:sldChg>
      <pc:sldChg chg="addSp delSp modSp add replId">
        <pc:chgData name="Vassilis Vassiliades" userId="S::v.vassiliades@cyens.org.cy::181c6a97-452c-403a-a894-11fd041f3da6" providerId="AD" clId="Web-{52956C6F-9896-1B5A-A99F-DCA5C76A7A51}" dt="2022-07-07T13:29:56.783" v="1733" actId="20577"/>
        <pc:sldMkLst>
          <pc:docMk/>
          <pc:sldMk cId="2238065472" sldId="380"/>
        </pc:sldMkLst>
        <pc:spChg chg="add mod">
          <ac:chgData name="Vassilis Vassiliades" userId="S::v.vassiliades@cyens.org.cy::181c6a97-452c-403a-a894-11fd041f3da6" providerId="AD" clId="Web-{52956C6F-9896-1B5A-A99F-DCA5C76A7A51}" dt="2022-07-07T13:29:56.783" v="1733" actId="20577"/>
          <ac:spMkLst>
            <pc:docMk/>
            <pc:sldMk cId="2238065472" sldId="380"/>
            <ac:spMk id="5" creationId="{49D5C28A-00D6-343D-F076-423116191644}"/>
          </ac:spMkLst>
        </pc:spChg>
        <pc:picChg chg="del">
          <ac:chgData name="Vassilis Vassiliades" userId="S::v.vassiliades@cyens.org.cy::181c6a97-452c-403a-a894-11fd041f3da6" providerId="AD" clId="Web-{52956C6F-9896-1B5A-A99F-DCA5C76A7A51}" dt="2022-07-07T13:27:46.710" v="1684"/>
          <ac:picMkLst>
            <pc:docMk/>
            <pc:sldMk cId="2238065472" sldId="380"/>
            <ac:picMk id="3" creationId="{63259B1A-9D03-E7D3-CD79-4BCA3C1240A0}"/>
          </ac:picMkLst>
        </pc:picChg>
      </pc:sldChg>
      <pc:sldChg chg="addSp modSp add ord replId">
        <pc:chgData name="Vassilis Vassiliades" userId="S::v.vassiliades@cyens.org.cy::181c6a97-452c-403a-a894-11fd041f3da6" providerId="AD" clId="Web-{52956C6F-9896-1B5A-A99F-DCA5C76A7A51}" dt="2022-07-07T13:36:41.143" v="1823" actId="1076"/>
        <pc:sldMkLst>
          <pc:docMk/>
          <pc:sldMk cId="987941648" sldId="381"/>
        </pc:sldMkLst>
        <pc:spChg chg="mod">
          <ac:chgData name="Vassilis Vassiliades" userId="S::v.vassiliades@cyens.org.cy::181c6a97-452c-403a-a894-11fd041f3da6" providerId="AD" clId="Web-{52956C6F-9896-1B5A-A99F-DCA5C76A7A51}" dt="2022-07-07T13:36:31.376" v="1819" actId="20577"/>
          <ac:spMkLst>
            <pc:docMk/>
            <pc:sldMk cId="987941648" sldId="381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52956C6F-9896-1B5A-A99F-DCA5C76A7A51}" dt="2022-07-07T13:36:41.143" v="1823" actId="1076"/>
          <ac:picMkLst>
            <pc:docMk/>
            <pc:sldMk cId="987941648" sldId="381"/>
            <ac:picMk id="3" creationId="{7D633B9C-F5E0-4842-5987-3306FE6894C8}"/>
          </ac:picMkLst>
        </pc:picChg>
      </pc:sldChg>
    </pc:docChg>
  </pc:docChgLst>
  <pc:docChgLst>
    <pc:chgData name="Vassilis Vassiliades" userId="S::v.vassiliades@cyens.org.cy::181c6a97-452c-403a-a894-11fd041f3da6" providerId="AD" clId="Web-{BB80B14C-1CE9-5E0F-DBC4-58B8502ACFBC}"/>
    <pc:docChg chg="addSld delSld modSld">
      <pc:chgData name="Vassilis Vassiliades" userId="S::v.vassiliades@cyens.org.cy::181c6a97-452c-403a-a894-11fd041f3da6" providerId="AD" clId="Web-{BB80B14C-1CE9-5E0F-DBC4-58B8502ACFBC}" dt="2022-07-07T10:55:21.078" v="607" actId="1076"/>
      <pc:docMkLst>
        <pc:docMk/>
      </pc:docMkLst>
      <pc:sldChg chg="addSp delSp modSp">
        <pc:chgData name="Vassilis Vassiliades" userId="S::v.vassiliades@cyens.org.cy::181c6a97-452c-403a-a894-11fd041f3da6" providerId="AD" clId="Web-{BB80B14C-1CE9-5E0F-DBC4-58B8502ACFBC}" dt="2022-07-07T10:42:53.180" v="371" actId="20577"/>
        <pc:sldMkLst>
          <pc:docMk/>
          <pc:sldMk cId="3034400053" sldId="325"/>
        </pc:sldMkLst>
        <pc:spChg chg="mod">
          <ac:chgData name="Vassilis Vassiliades" userId="S::v.vassiliades@cyens.org.cy::181c6a97-452c-403a-a894-11fd041f3da6" providerId="AD" clId="Web-{BB80B14C-1CE9-5E0F-DBC4-58B8502ACFBC}" dt="2022-07-07T10:42:53.180" v="371" actId="20577"/>
          <ac:spMkLst>
            <pc:docMk/>
            <pc:sldMk cId="3034400053" sldId="325"/>
            <ac:spMk id="8" creationId="{C5CA3324-FFF5-CE86-7DD4-CB47E655465D}"/>
          </ac:spMkLst>
        </pc:spChg>
        <pc:picChg chg="add del mod">
          <ac:chgData name="Vassilis Vassiliades" userId="S::v.vassiliades@cyens.org.cy::181c6a97-452c-403a-a894-11fd041f3da6" providerId="AD" clId="Web-{BB80B14C-1CE9-5E0F-DBC4-58B8502ACFBC}" dt="2022-07-07T10:36:01.385" v="208"/>
          <ac:picMkLst>
            <pc:docMk/>
            <pc:sldMk cId="3034400053" sldId="325"/>
            <ac:picMk id="3" creationId="{11D7726F-2A15-A7AD-2376-720DF25B3E85}"/>
          </ac:picMkLst>
        </pc:picChg>
        <pc:picChg chg="add del mod">
          <ac:chgData name="Vassilis Vassiliades" userId="S::v.vassiliades@cyens.org.cy::181c6a97-452c-403a-a894-11fd041f3da6" providerId="AD" clId="Web-{BB80B14C-1CE9-5E0F-DBC4-58B8502ACFBC}" dt="2022-07-07T10:36:30.261" v="210"/>
          <ac:picMkLst>
            <pc:docMk/>
            <pc:sldMk cId="3034400053" sldId="325"/>
            <ac:picMk id="4" creationId="{A34CAF1E-B13D-271F-0E10-50F480008DAF}"/>
          </ac:picMkLst>
        </pc:picChg>
        <pc:picChg chg="add mod">
          <ac:chgData name="Vassilis Vassiliades" userId="S::v.vassiliades@cyens.org.cy::181c6a97-452c-403a-a894-11fd041f3da6" providerId="AD" clId="Web-{BB80B14C-1CE9-5E0F-DBC4-58B8502ACFBC}" dt="2022-07-07T10:36:41.418" v="214" actId="1076"/>
          <ac:picMkLst>
            <pc:docMk/>
            <pc:sldMk cId="3034400053" sldId="325"/>
            <ac:picMk id="5" creationId="{948EDC61-33A6-DA89-EFE8-AED0EF201BA0}"/>
          </ac:picMkLst>
        </pc:picChg>
      </pc:sldChg>
      <pc:sldChg chg="addSp modSp">
        <pc:chgData name="Vassilis Vassiliades" userId="S::v.vassiliades@cyens.org.cy::181c6a97-452c-403a-a894-11fd041f3da6" providerId="AD" clId="Web-{BB80B14C-1CE9-5E0F-DBC4-58B8502ACFBC}" dt="2022-07-07T10:47:06.891" v="477" actId="1076"/>
        <pc:sldMkLst>
          <pc:docMk/>
          <pc:sldMk cId="598992707" sldId="326"/>
        </pc:sldMkLst>
        <pc:spChg chg="mod">
          <ac:chgData name="Vassilis Vassiliades" userId="S::v.vassiliades@cyens.org.cy::181c6a97-452c-403a-a894-11fd041f3da6" providerId="AD" clId="Web-{BB80B14C-1CE9-5E0F-DBC4-58B8502ACFBC}" dt="2022-07-07T10:46:11.326" v="464" actId="20577"/>
          <ac:spMkLst>
            <pc:docMk/>
            <pc:sldMk cId="598992707" sldId="326"/>
            <ac:spMk id="7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B80B14C-1CE9-5E0F-DBC4-58B8502ACFBC}" dt="2022-07-07T10:46:59.250" v="474" actId="14100"/>
          <ac:spMkLst>
            <pc:docMk/>
            <pc:sldMk cId="598992707" sldId="326"/>
            <ac:spMk id="8" creationId="{C5CA3324-FFF5-CE86-7DD4-CB47E655465D}"/>
          </ac:spMkLst>
        </pc:spChg>
        <pc:picChg chg="add mod">
          <ac:chgData name="Vassilis Vassiliades" userId="S::v.vassiliades@cyens.org.cy::181c6a97-452c-403a-a894-11fd041f3da6" providerId="AD" clId="Web-{BB80B14C-1CE9-5E0F-DBC4-58B8502ACFBC}" dt="2022-07-07T10:47:06.891" v="477" actId="1076"/>
          <ac:picMkLst>
            <pc:docMk/>
            <pc:sldMk cId="598992707" sldId="326"/>
            <ac:picMk id="3" creationId="{05560982-CE38-9F39-782A-D78E725BB6FC}"/>
          </ac:picMkLst>
        </pc:picChg>
        <pc:picChg chg="add mod">
          <ac:chgData name="Vassilis Vassiliades" userId="S::v.vassiliades@cyens.org.cy::181c6a97-452c-403a-a894-11fd041f3da6" providerId="AD" clId="Web-{BB80B14C-1CE9-5E0F-DBC4-58B8502ACFBC}" dt="2022-07-07T10:47:05.094" v="476" actId="14100"/>
          <ac:picMkLst>
            <pc:docMk/>
            <pc:sldMk cId="598992707" sldId="326"/>
            <ac:picMk id="4" creationId="{FD51D1B5-52E4-0277-B720-47F9B69CB713}"/>
          </ac:picMkLst>
        </pc:picChg>
      </pc:sldChg>
      <pc:sldChg chg="del">
        <pc:chgData name="Vassilis Vassiliades" userId="S::v.vassiliades@cyens.org.cy::181c6a97-452c-403a-a894-11fd041f3da6" providerId="AD" clId="Web-{BB80B14C-1CE9-5E0F-DBC4-58B8502ACFBC}" dt="2022-07-07T09:48:54.848" v="51"/>
        <pc:sldMkLst>
          <pc:docMk/>
          <pc:sldMk cId="3361812934" sldId="328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48" v="52"/>
        <pc:sldMkLst>
          <pc:docMk/>
          <pc:sldMk cId="3441263780" sldId="329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48" v="50"/>
        <pc:sldMkLst>
          <pc:docMk/>
          <pc:sldMk cId="929272696" sldId="330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48" v="48"/>
        <pc:sldMkLst>
          <pc:docMk/>
          <pc:sldMk cId="3399812659" sldId="331"/>
        </pc:sldMkLst>
      </pc:sldChg>
      <pc:sldChg chg="modSp del">
        <pc:chgData name="Vassilis Vassiliades" userId="S::v.vassiliades@cyens.org.cy::181c6a97-452c-403a-a894-11fd041f3da6" providerId="AD" clId="Web-{BB80B14C-1CE9-5E0F-DBC4-58B8502ACFBC}" dt="2022-07-07T09:48:54.848" v="49"/>
        <pc:sldMkLst>
          <pc:docMk/>
          <pc:sldMk cId="3138155168" sldId="332"/>
        </pc:sldMkLst>
        <pc:spChg chg="mod">
          <ac:chgData name="Vassilis Vassiliades" userId="S::v.vassiliades@cyens.org.cy::181c6a97-452c-403a-a894-11fd041f3da6" providerId="AD" clId="Web-{BB80B14C-1CE9-5E0F-DBC4-58B8502ACFBC}" dt="2022-07-07T09:24:23.159" v="41" actId="20577"/>
          <ac:spMkLst>
            <pc:docMk/>
            <pc:sldMk cId="3138155168" sldId="332"/>
            <ac:spMk id="13" creationId="{6119564D-36DC-ABC1-B6A3-77698B71DF6A}"/>
          </ac:spMkLst>
        </pc:spChg>
      </pc:sldChg>
      <pc:sldChg chg="del">
        <pc:chgData name="Vassilis Vassiliades" userId="S::v.vassiliades@cyens.org.cy::181c6a97-452c-403a-a894-11fd041f3da6" providerId="AD" clId="Web-{BB80B14C-1CE9-5E0F-DBC4-58B8502ACFBC}" dt="2022-07-07T09:48:54.848" v="47"/>
        <pc:sldMkLst>
          <pc:docMk/>
          <pc:sldMk cId="3522916545" sldId="333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48" v="46"/>
        <pc:sldMkLst>
          <pc:docMk/>
          <pc:sldMk cId="1393942916" sldId="334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48" v="45"/>
        <pc:sldMkLst>
          <pc:docMk/>
          <pc:sldMk cId="3831444366" sldId="335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33" v="44"/>
        <pc:sldMkLst>
          <pc:docMk/>
          <pc:sldMk cId="3759174546" sldId="336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33" v="43"/>
        <pc:sldMkLst>
          <pc:docMk/>
          <pc:sldMk cId="2946976740" sldId="337"/>
        </pc:sldMkLst>
      </pc:sldChg>
      <pc:sldChg chg="del">
        <pc:chgData name="Vassilis Vassiliades" userId="S::v.vassiliades@cyens.org.cy::181c6a97-452c-403a-a894-11fd041f3da6" providerId="AD" clId="Web-{BB80B14C-1CE9-5E0F-DBC4-58B8502ACFBC}" dt="2022-07-07T09:48:54.833" v="42"/>
        <pc:sldMkLst>
          <pc:docMk/>
          <pc:sldMk cId="3784314512" sldId="338"/>
        </pc:sldMkLst>
      </pc:sldChg>
      <pc:sldChg chg="modSp">
        <pc:chgData name="Vassilis Vassiliades" userId="S::v.vassiliades@cyens.org.cy::181c6a97-452c-403a-a894-11fd041f3da6" providerId="AD" clId="Web-{BB80B14C-1CE9-5E0F-DBC4-58B8502ACFBC}" dt="2022-07-07T10:51:29.133" v="578" actId="1076"/>
        <pc:sldMkLst>
          <pc:docMk/>
          <pc:sldMk cId="3579826502" sldId="343"/>
        </pc:sldMkLst>
        <pc:spChg chg="mod">
          <ac:chgData name="Vassilis Vassiliades" userId="S::v.vassiliades@cyens.org.cy::181c6a97-452c-403a-a894-11fd041f3da6" providerId="AD" clId="Web-{BB80B14C-1CE9-5E0F-DBC4-58B8502ACFBC}" dt="2022-07-07T10:51:27.024" v="577" actId="20577"/>
          <ac:spMkLst>
            <pc:docMk/>
            <pc:sldMk cId="3579826502" sldId="343"/>
            <ac:spMk id="4" creationId="{08068163-C783-F7AA-4923-EC5C28916FB9}"/>
          </ac:spMkLst>
        </pc:spChg>
        <pc:picChg chg="mod">
          <ac:chgData name="Vassilis Vassiliades" userId="S::v.vassiliades@cyens.org.cy::181c6a97-452c-403a-a894-11fd041f3da6" providerId="AD" clId="Web-{BB80B14C-1CE9-5E0F-DBC4-58B8502ACFBC}" dt="2022-07-07T10:51:29.133" v="578" actId="1076"/>
          <ac:picMkLst>
            <pc:docMk/>
            <pc:sldMk cId="3579826502" sldId="343"/>
            <ac:picMk id="5" creationId="{9F7C8052-6A22-32F5-0CD4-22153D0D1A69}"/>
          </ac:picMkLst>
        </pc:picChg>
      </pc:sldChg>
      <pc:sldChg chg="addSp delSp modSp add replId">
        <pc:chgData name="Vassilis Vassiliades" userId="S::v.vassiliades@cyens.org.cy::181c6a97-452c-403a-a894-11fd041f3da6" providerId="AD" clId="Web-{BB80B14C-1CE9-5E0F-DBC4-58B8502ACFBC}" dt="2022-07-07T09:56:54.845" v="161" actId="20577"/>
        <pc:sldMkLst>
          <pc:docMk/>
          <pc:sldMk cId="2475280840" sldId="353"/>
        </pc:sldMkLst>
        <pc:spChg chg="mod">
          <ac:chgData name="Vassilis Vassiliades" userId="S::v.vassiliades@cyens.org.cy::181c6a97-452c-403a-a894-11fd041f3da6" providerId="AD" clId="Web-{BB80B14C-1CE9-5E0F-DBC4-58B8502ACFBC}" dt="2022-07-07T09:54:55.920" v="144" actId="20577"/>
          <ac:spMkLst>
            <pc:docMk/>
            <pc:sldMk cId="2475280840" sldId="353"/>
            <ac:spMk id="2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B80B14C-1CE9-5E0F-DBC4-58B8502ACFBC}" dt="2022-07-07T09:56:54.845" v="161" actId="20577"/>
          <ac:spMkLst>
            <pc:docMk/>
            <pc:sldMk cId="2475280840" sldId="353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B80B14C-1CE9-5E0F-DBC4-58B8502ACFBC}" dt="2022-07-07T09:51:11.039" v="59" actId="20577"/>
          <ac:spMkLst>
            <pc:docMk/>
            <pc:sldMk cId="2475280840" sldId="353"/>
            <ac:spMk id="7" creationId="{00000000-0000-0000-0000-000000000000}"/>
          </ac:spMkLst>
        </pc:spChg>
        <pc:picChg chg="add mod">
          <ac:chgData name="Vassilis Vassiliades" userId="S::v.vassiliades@cyens.org.cy::181c6a97-452c-403a-a894-11fd041f3da6" providerId="AD" clId="Web-{BB80B14C-1CE9-5E0F-DBC4-58B8502ACFBC}" dt="2022-07-07T09:55:55.796" v="156" actId="1076"/>
          <ac:picMkLst>
            <pc:docMk/>
            <pc:sldMk cId="2475280840" sldId="353"/>
            <ac:picMk id="3" creationId="{6E2D6BE9-9155-1E53-BF2A-7FE65A5074D9}"/>
          </ac:picMkLst>
        </pc:picChg>
        <pc:picChg chg="del">
          <ac:chgData name="Vassilis Vassiliades" userId="S::v.vassiliades@cyens.org.cy::181c6a97-452c-403a-a894-11fd041f3da6" providerId="AD" clId="Web-{BB80B14C-1CE9-5E0F-DBC4-58B8502ACFBC}" dt="2022-07-07T09:51:13.805" v="60"/>
          <ac:picMkLst>
            <pc:docMk/>
            <pc:sldMk cId="2475280840" sldId="353"/>
            <ac:picMk id="5" creationId="{30B6972C-22B3-82EE-5C0F-046C813EACDA}"/>
          </ac:picMkLst>
        </pc:picChg>
      </pc:sldChg>
      <pc:sldChg chg="addSp delSp modSp add replId">
        <pc:chgData name="Vassilis Vassiliades" userId="S::v.vassiliades@cyens.org.cy::181c6a97-452c-403a-a894-11fd041f3da6" providerId="AD" clId="Web-{BB80B14C-1CE9-5E0F-DBC4-58B8502ACFBC}" dt="2022-07-07T09:59:27.958" v="196" actId="14100"/>
        <pc:sldMkLst>
          <pc:docMk/>
          <pc:sldMk cId="239643272" sldId="354"/>
        </pc:sldMkLst>
        <pc:spChg chg="add mod">
          <ac:chgData name="Vassilis Vassiliades" userId="S::v.vassiliades@cyens.org.cy::181c6a97-452c-403a-a894-11fd041f3da6" providerId="AD" clId="Web-{BB80B14C-1CE9-5E0F-DBC4-58B8502ACFBC}" dt="2022-07-07T09:58:12.097" v="185" actId="1076"/>
          <ac:spMkLst>
            <pc:docMk/>
            <pc:sldMk cId="239643272" sldId="354"/>
            <ac:spMk id="4" creationId="{462D09DE-3FED-8808-59EC-9492E301F3B6}"/>
          </ac:spMkLst>
        </pc:spChg>
        <pc:spChg chg="mod">
          <ac:chgData name="Vassilis Vassiliades" userId="S::v.vassiliades@cyens.org.cy::181c6a97-452c-403a-a894-11fd041f3da6" providerId="AD" clId="Web-{BB80B14C-1CE9-5E0F-DBC4-58B8502ACFBC}" dt="2022-07-07T09:57:48.893" v="178" actId="14100"/>
          <ac:spMkLst>
            <pc:docMk/>
            <pc:sldMk cId="239643272" sldId="354"/>
            <ac:spMk id="6" creationId="{00000000-0000-0000-0000-000000000000}"/>
          </ac:spMkLst>
        </pc:spChg>
        <pc:spChg chg="mod">
          <ac:chgData name="Vassilis Vassiliades" userId="S::v.vassiliades@cyens.org.cy::181c6a97-452c-403a-a894-11fd041f3da6" providerId="AD" clId="Web-{BB80B14C-1CE9-5E0F-DBC4-58B8502ACFBC}" dt="2022-07-07T09:57:30.721" v="166" actId="20577"/>
          <ac:spMkLst>
            <pc:docMk/>
            <pc:sldMk cId="239643272" sldId="354"/>
            <ac:spMk id="7" creationId="{00000000-0000-0000-0000-000000000000}"/>
          </ac:spMkLst>
        </pc:spChg>
        <pc:picChg chg="del">
          <ac:chgData name="Vassilis Vassiliades" userId="S::v.vassiliades@cyens.org.cy::181c6a97-452c-403a-a894-11fd041f3da6" providerId="AD" clId="Web-{BB80B14C-1CE9-5E0F-DBC4-58B8502ACFBC}" dt="2022-07-07T09:57:44.658" v="176"/>
          <ac:picMkLst>
            <pc:docMk/>
            <pc:sldMk cId="239643272" sldId="354"/>
            <ac:picMk id="3" creationId="{6E2D6BE9-9155-1E53-BF2A-7FE65A5074D9}"/>
          </ac:picMkLst>
        </pc:picChg>
        <pc:picChg chg="add mod">
          <ac:chgData name="Vassilis Vassiliades" userId="S::v.vassiliades@cyens.org.cy::181c6a97-452c-403a-a894-11fd041f3da6" providerId="AD" clId="Web-{BB80B14C-1CE9-5E0F-DBC4-58B8502ACFBC}" dt="2022-07-07T09:59:03.067" v="195" actId="1076"/>
          <ac:picMkLst>
            <pc:docMk/>
            <pc:sldMk cId="239643272" sldId="354"/>
            <ac:picMk id="5" creationId="{AB3AD36C-1633-2CFD-1264-3FDA7C985B50}"/>
          </ac:picMkLst>
        </pc:picChg>
        <pc:picChg chg="add mod">
          <ac:chgData name="Vassilis Vassiliades" userId="S::v.vassiliades@cyens.org.cy::181c6a97-452c-403a-a894-11fd041f3da6" providerId="AD" clId="Web-{BB80B14C-1CE9-5E0F-DBC4-58B8502ACFBC}" dt="2022-07-07T09:59:27.958" v="196" actId="14100"/>
          <ac:picMkLst>
            <pc:docMk/>
            <pc:sldMk cId="239643272" sldId="354"/>
            <ac:picMk id="8" creationId="{63D8A5D9-AC13-52A3-A99A-5870EF8CDFE0}"/>
          </ac:picMkLst>
        </pc:picChg>
      </pc:sldChg>
      <pc:sldChg chg="add del replId">
        <pc:chgData name="Vassilis Vassiliades" userId="S::v.vassiliades@cyens.org.cy::181c6a97-452c-403a-a894-11fd041f3da6" providerId="AD" clId="Web-{BB80B14C-1CE9-5E0F-DBC4-58B8502ACFBC}" dt="2022-07-07T09:52:09.337" v="107"/>
        <pc:sldMkLst>
          <pc:docMk/>
          <pc:sldMk cId="1545926383" sldId="354"/>
        </pc:sldMkLst>
      </pc:sldChg>
      <pc:sldChg chg="addSp delSp modSp add replId">
        <pc:chgData name="Vassilis Vassiliades" userId="S::v.vassiliades@cyens.org.cy::181c6a97-452c-403a-a894-11fd041f3da6" providerId="AD" clId="Web-{BB80B14C-1CE9-5E0F-DBC4-58B8502ACFBC}" dt="2022-07-07T10:55:21.078" v="607" actId="1076"/>
        <pc:sldMkLst>
          <pc:docMk/>
          <pc:sldMk cId="1231277330" sldId="355"/>
        </pc:sldMkLst>
        <pc:spChg chg="mod">
          <ac:chgData name="Vassilis Vassiliades" userId="S::v.vassiliades@cyens.org.cy::181c6a97-452c-403a-a894-11fd041f3da6" providerId="AD" clId="Web-{BB80B14C-1CE9-5E0F-DBC4-58B8502ACFBC}" dt="2022-07-07T10:54:22.061" v="594" actId="14100"/>
          <ac:spMkLst>
            <pc:docMk/>
            <pc:sldMk cId="1231277330" sldId="355"/>
            <ac:spMk id="4" creationId="{08068163-C783-F7AA-4923-EC5C28916FB9}"/>
          </ac:spMkLst>
        </pc:spChg>
        <pc:spChg chg="mod">
          <ac:chgData name="Vassilis Vassiliades" userId="S::v.vassiliades@cyens.org.cy::181c6a97-452c-403a-a894-11fd041f3da6" providerId="AD" clId="Web-{BB80B14C-1CE9-5E0F-DBC4-58B8502ACFBC}" dt="2022-07-07T10:52:02.900" v="580" actId="20577"/>
          <ac:spMkLst>
            <pc:docMk/>
            <pc:sldMk cId="1231277330" sldId="355"/>
            <ac:spMk id="7" creationId="{00000000-0000-0000-0000-000000000000}"/>
          </ac:spMkLst>
        </pc:spChg>
        <pc:picChg chg="add del mod">
          <ac:chgData name="Vassilis Vassiliades" userId="S::v.vassiliades@cyens.org.cy::181c6a97-452c-403a-a894-11fd041f3da6" providerId="AD" clId="Web-{BB80B14C-1CE9-5E0F-DBC4-58B8502ACFBC}" dt="2022-07-07T10:54:50.827" v="599"/>
          <ac:picMkLst>
            <pc:docMk/>
            <pc:sldMk cId="1231277330" sldId="355"/>
            <ac:picMk id="3" creationId="{C1383E94-F983-5358-3056-B57C4DB62A8E}"/>
          </ac:picMkLst>
        </pc:picChg>
        <pc:picChg chg="mod ord">
          <ac:chgData name="Vassilis Vassiliades" userId="S::v.vassiliades@cyens.org.cy::181c6a97-452c-403a-a894-11fd041f3da6" providerId="AD" clId="Web-{BB80B14C-1CE9-5E0F-DBC4-58B8502ACFBC}" dt="2022-07-07T10:54:26.030" v="595"/>
          <ac:picMkLst>
            <pc:docMk/>
            <pc:sldMk cId="1231277330" sldId="355"/>
            <ac:picMk id="5" creationId="{9F7C8052-6A22-32F5-0CD4-22153D0D1A69}"/>
          </ac:picMkLst>
        </pc:picChg>
        <pc:picChg chg="add mod">
          <ac:chgData name="Vassilis Vassiliades" userId="S::v.vassiliades@cyens.org.cy::181c6a97-452c-403a-a894-11fd041f3da6" providerId="AD" clId="Web-{BB80B14C-1CE9-5E0F-DBC4-58B8502ACFBC}" dt="2022-07-07T10:55:21.078" v="607" actId="1076"/>
          <ac:picMkLst>
            <pc:docMk/>
            <pc:sldMk cId="1231277330" sldId="355"/>
            <ac:picMk id="6" creationId="{0384945A-2897-9BD3-6503-FB5A0BA7A495}"/>
          </ac:picMkLst>
        </pc:picChg>
      </pc:sldChg>
      <pc:sldChg chg="add del replId">
        <pc:chgData name="Vassilis Vassiliades" userId="S::v.vassiliades@cyens.org.cy::181c6a97-452c-403a-a894-11fd041f3da6" providerId="AD" clId="Web-{BB80B14C-1CE9-5E0F-DBC4-58B8502ACFBC}" dt="2022-07-07T09:57:53.409" v="180"/>
        <pc:sldMkLst>
          <pc:docMk/>
          <pc:sldMk cId="1613590362" sldId="355"/>
        </pc:sldMkLst>
      </pc:sldChg>
    </pc:docChg>
  </pc:docChgLst>
  <pc:docChgLst>
    <pc:chgData name="Vassilis Vassiliades" userId="181c6a97-452c-403a-a894-11fd041f3da6" providerId="ADAL" clId="{BF7ACBFB-8251-41AC-A846-417C33E4D2B7}"/>
    <pc:docChg chg="custSel modSld">
      <pc:chgData name="Vassilis Vassiliades" userId="181c6a97-452c-403a-a894-11fd041f3da6" providerId="ADAL" clId="{BF7ACBFB-8251-41AC-A846-417C33E4D2B7}" dt="2022-11-18T10:05:28.164" v="7" actId="368"/>
      <pc:docMkLst>
        <pc:docMk/>
      </pc:docMkLst>
      <pc:sldChg chg="modNotes">
        <pc:chgData name="Vassilis Vassiliades" userId="181c6a97-452c-403a-a894-11fd041f3da6" providerId="ADAL" clId="{BF7ACBFB-8251-41AC-A846-417C33E4D2B7}" dt="2022-11-18T10:05:28.164" v="7" actId="368"/>
        <pc:sldMkLst>
          <pc:docMk/>
          <pc:sldMk cId="4003888672" sldId="364"/>
        </pc:sldMkLst>
      </pc:sldChg>
      <pc:sldChg chg="modNotes">
        <pc:chgData name="Vassilis Vassiliades" userId="181c6a97-452c-403a-a894-11fd041f3da6" providerId="ADAL" clId="{BF7ACBFB-8251-41AC-A846-417C33E4D2B7}" dt="2022-11-18T10:05:28.118" v="1" actId="368"/>
        <pc:sldMkLst>
          <pc:docMk/>
          <pc:sldMk cId="1850580015" sldId="366"/>
        </pc:sldMkLst>
      </pc:sldChg>
      <pc:sldChg chg="modNotes">
        <pc:chgData name="Vassilis Vassiliades" userId="181c6a97-452c-403a-a894-11fd041f3da6" providerId="ADAL" clId="{BF7ACBFB-8251-41AC-A846-417C33E4D2B7}" dt="2022-11-18T10:05:28.122" v="3" actId="368"/>
        <pc:sldMkLst>
          <pc:docMk/>
          <pc:sldMk cId="119859125" sldId="369"/>
        </pc:sldMkLst>
      </pc:sldChg>
      <pc:sldChg chg="modNotes">
        <pc:chgData name="Vassilis Vassiliades" userId="181c6a97-452c-403a-a894-11fd041f3da6" providerId="ADAL" clId="{BF7ACBFB-8251-41AC-A846-417C33E4D2B7}" dt="2022-11-18T10:05:28.126" v="5" actId="368"/>
        <pc:sldMkLst>
          <pc:docMk/>
          <pc:sldMk cId="2707864916" sldId="370"/>
        </pc:sldMkLst>
      </pc:sldChg>
    </pc:docChg>
  </pc:docChgLst>
  <pc:docChgLst>
    <pc:chgData name="Vassilis Vassiliades" userId="181c6a97-452c-403a-a894-11fd041f3da6" providerId="ADAL" clId="{F5308210-ED44-42A0-8D4B-168A2BD9C63F}"/>
    <pc:docChg chg="custSel addSld delSld modSld">
      <pc:chgData name="Vassilis Vassiliades" userId="181c6a97-452c-403a-a894-11fd041f3da6" providerId="ADAL" clId="{F5308210-ED44-42A0-8D4B-168A2BD9C63F}" dt="2022-07-04T13:01:56.382" v="484" actId="114"/>
      <pc:docMkLst>
        <pc:docMk/>
      </pc:docMkLst>
      <pc:sldChg chg="modSp mod">
        <pc:chgData name="Vassilis Vassiliades" userId="181c6a97-452c-403a-a894-11fd041f3da6" providerId="ADAL" clId="{F5308210-ED44-42A0-8D4B-168A2BD9C63F}" dt="2022-07-04T12:05:19.116" v="0" actId="20577"/>
        <pc:sldMkLst>
          <pc:docMk/>
          <pc:sldMk cId="0" sldId="256"/>
        </pc:sldMkLst>
        <pc:spChg chg="mod">
          <ac:chgData name="Vassilis Vassiliades" userId="181c6a97-452c-403a-a894-11fd041f3da6" providerId="ADAL" clId="{F5308210-ED44-42A0-8D4B-168A2BD9C63F}" dt="2022-07-04T12:05:19.116" v="0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Vassilis Vassiliades" userId="181c6a97-452c-403a-a894-11fd041f3da6" providerId="ADAL" clId="{F5308210-ED44-42A0-8D4B-168A2BD9C63F}" dt="2022-07-04T12:45:41.528" v="209" actId="20577"/>
        <pc:sldMkLst>
          <pc:docMk/>
          <pc:sldMk cId="0" sldId="262"/>
        </pc:sldMkLst>
        <pc:spChg chg="mod">
          <ac:chgData name="Vassilis Vassiliades" userId="181c6a97-452c-403a-a894-11fd041f3da6" providerId="ADAL" clId="{F5308210-ED44-42A0-8D4B-168A2BD9C63F}" dt="2022-07-04T12:45:41.528" v="209" actId="20577"/>
          <ac:spMkLst>
            <pc:docMk/>
            <pc:sldMk cId="0" sldId="262"/>
            <ac:spMk id="3" creationId="{00000000-0000-0000-0000-000000000000}"/>
          </ac:spMkLst>
        </pc:spChg>
      </pc:sldChg>
      <pc:sldChg chg="addSp modSp mod">
        <pc:chgData name="Vassilis Vassiliades" userId="181c6a97-452c-403a-a894-11fd041f3da6" providerId="ADAL" clId="{F5308210-ED44-42A0-8D4B-168A2BD9C63F}" dt="2022-07-04T12:47:01.377" v="281" actId="1036"/>
        <pc:sldMkLst>
          <pc:docMk/>
          <pc:sldMk cId="0" sldId="323"/>
        </pc:sldMkLst>
        <pc:spChg chg="mod">
          <ac:chgData name="Vassilis Vassiliades" userId="181c6a97-452c-403a-a894-11fd041f3da6" providerId="ADAL" clId="{F5308210-ED44-42A0-8D4B-168A2BD9C63F}" dt="2022-07-04T12:46:57.896" v="263" actId="1035"/>
          <ac:spMkLst>
            <pc:docMk/>
            <pc:sldMk cId="0" sldId="323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F5308210-ED44-42A0-8D4B-168A2BD9C63F}" dt="2022-07-04T12:42:00.171" v="5" actId="20577"/>
          <ac:spMkLst>
            <pc:docMk/>
            <pc:sldMk cId="0" sldId="323"/>
            <ac:spMk id="7" creationId="{00000000-0000-0000-0000-000000000000}"/>
          </ac:spMkLst>
        </pc:spChg>
        <pc:picChg chg="add mod">
          <ac:chgData name="Vassilis Vassiliades" userId="181c6a97-452c-403a-a894-11fd041f3da6" providerId="ADAL" clId="{F5308210-ED44-42A0-8D4B-168A2BD9C63F}" dt="2022-07-04T12:47:01.377" v="281" actId="1036"/>
          <ac:picMkLst>
            <pc:docMk/>
            <pc:sldMk cId="0" sldId="323"/>
            <ac:picMk id="5" creationId="{30B6972C-22B3-82EE-5C0F-046C813EACDA}"/>
          </ac:picMkLst>
        </pc:picChg>
      </pc:sldChg>
      <pc:sldChg chg="modSp add del mod">
        <pc:chgData name="Vassilis Vassiliades" userId="181c6a97-452c-403a-a894-11fd041f3da6" providerId="ADAL" clId="{F5308210-ED44-42A0-8D4B-168A2BD9C63F}" dt="2022-07-04T12:47:06.289" v="282" actId="47"/>
        <pc:sldMkLst>
          <pc:docMk/>
          <pc:sldMk cId="332019891" sldId="324"/>
        </pc:sldMkLst>
        <pc:spChg chg="mod">
          <ac:chgData name="Vassilis Vassiliades" userId="181c6a97-452c-403a-a894-11fd041f3da6" providerId="ADAL" clId="{F5308210-ED44-42A0-8D4B-168A2BD9C63F}" dt="2022-07-04T12:46:41.081" v="244" actId="20577"/>
          <ac:spMkLst>
            <pc:docMk/>
            <pc:sldMk cId="332019891" sldId="324"/>
            <ac:spMk id="7" creationId="{00000000-0000-0000-0000-000000000000}"/>
          </ac:spMkLst>
        </pc:spChg>
        <pc:picChg chg="ord">
          <ac:chgData name="Vassilis Vassiliades" userId="181c6a97-452c-403a-a894-11fd041f3da6" providerId="ADAL" clId="{F5308210-ED44-42A0-8D4B-168A2BD9C63F}" dt="2022-07-04T12:46:35.162" v="231" actId="167"/>
          <ac:picMkLst>
            <pc:docMk/>
            <pc:sldMk cId="332019891" sldId="324"/>
            <ac:picMk id="5" creationId="{30B6972C-22B3-82EE-5C0F-046C813EACDA}"/>
          </ac:picMkLst>
        </pc:picChg>
      </pc:sldChg>
      <pc:sldChg chg="modSp add mod">
        <pc:chgData name="Vassilis Vassiliades" userId="181c6a97-452c-403a-a894-11fd041f3da6" providerId="ADAL" clId="{F5308210-ED44-42A0-8D4B-168A2BD9C63F}" dt="2022-07-04T12:48:17.258" v="335" actId="207"/>
        <pc:sldMkLst>
          <pc:docMk/>
          <pc:sldMk cId="2790791187" sldId="324"/>
        </pc:sldMkLst>
        <pc:spChg chg="mod">
          <ac:chgData name="Vassilis Vassiliades" userId="181c6a97-452c-403a-a894-11fd041f3da6" providerId="ADAL" clId="{F5308210-ED44-42A0-8D4B-168A2BD9C63F}" dt="2022-07-04T12:48:17.258" v="335" actId="207"/>
          <ac:spMkLst>
            <pc:docMk/>
            <pc:sldMk cId="2790791187" sldId="324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F5308210-ED44-42A0-8D4B-168A2BD9C63F}" dt="2022-07-04T12:47:18.813" v="317" actId="20577"/>
          <ac:spMkLst>
            <pc:docMk/>
            <pc:sldMk cId="2790791187" sldId="324"/>
            <ac:spMk id="7" creationId="{00000000-0000-0000-0000-000000000000}"/>
          </ac:spMkLst>
        </pc:spChg>
      </pc:sldChg>
      <pc:sldChg chg="addSp delSp modSp add mod">
        <pc:chgData name="Vassilis Vassiliades" userId="181c6a97-452c-403a-a894-11fd041f3da6" providerId="ADAL" clId="{F5308210-ED44-42A0-8D4B-168A2BD9C63F}" dt="2022-07-04T13:01:56.382" v="484" actId="114"/>
        <pc:sldMkLst>
          <pc:docMk/>
          <pc:sldMk cId="3034400053" sldId="325"/>
        </pc:sldMkLst>
        <pc:spChg chg="mod">
          <ac:chgData name="Vassilis Vassiliades" userId="181c6a97-452c-403a-a894-11fd041f3da6" providerId="ADAL" clId="{F5308210-ED44-42A0-8D4B-168A2BD9C63F}" dt="2022-07-04T12:57:20.675" v="359" actId="20577"/>
          <ac:spMkLst>
            <pc:docMk/>
            <pc:sldMk cId="3034400053" sldId="325"/>
            <ac:spMk id="7" creationId="{00000000-0000-0000-0000-000000000000}"/>
          </ac:spMkLst>
        </pc:spChg>
        <pc:spChg chg="add mod">
          <ac:chgData name="Vassilis Vassiliades" userId="181c6a97-452c-403a-a894-11fd041f3da6" providerId="ADAL" clId="{F5308210-ED44-42A0-8D4B-168A2BD9C63F}" dt="2022-07-04T13:01:56.382" v="484" actId="114"/>
          <ac:spMkLst>
            <pc:docMk/>
            <pc:sldMk cId="3034400053" sldId="325"/>
            <ac:spMk id="8" creationId="{C5CA3324-FFF5-CE86-7DD4-CB47E655465D}"/>
          </ac:spMkLst>
        </pc:spChg>
        <pc:picChg chg="del">
          <ac:chgData name="Vassilis Vassiliades" userId="181c6a97-452c-403a-a894-11fd041f3da6" providerId="ADAL" clId="{F5308210-ED44-42A0-8D4B-168A2BD9C63F}" dt="2022-07-04T12:57:26.197" v="360" actId="478"/>
          <ac:picMkLst>
            <pc:docMk/>
            <pc:sldMk cId="3034400053" sldId="325"/>
            <ac:picMk id="5" creationId="{30B6972C-22B3-82EE-5C0F-046C813EACD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4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4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0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7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0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7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0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3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9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4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1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4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81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1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6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04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1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0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3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8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02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7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7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76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96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5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211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158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81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8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059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3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9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i.berkeley.edu/course_schedule.html%E2%80%8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i.berkeley.edu/course_schedule.html%E2%80%8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i.berkeley.edu/course_schedule.html%E2%80%8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eepmind.com/learning-resources/reinforcement-learning-lecture-series-2021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www.deepmind.com/learning-resources/reinforcement-learning-lecture-series-20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eepmind.com/learning-resources/reinforcement-learning-lecture-series-202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eepmind.com/learning-resources/reinforcement-learning-lecture-series-2021" TargetMode="Externa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ai.berkeley.edu/course_schedule.html%E2%80%8B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i.berkeley.edu/course_schedule.html%E2%80%8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hyperlink" Target="http://ai.berkeley.edu/course_schedule.html%E2%80%8B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1.png"/><Relationship Id="rId4" Type="http://schemas.openxmlformats.org/officeDocument/2006/relationships/image" Target="../media/image17.png"/><Relationship Id="rId9" Type="http://schemas.openxmlformats.org/officeDocument/2006/relationships/hyperlink" Target="http://ai.berkeley.edu/course_schedule.html%E2%80%8B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i.berkeley.edu/course_schedule.html%E2%80%8B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epmind.com/learning-resources/reinforcement-learning-lecture-series-2021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Bellman_equation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Dynamic_programming" TargetMode="External"/><Relationship Id="rId5" Type="http://schemas.openxmlformats.org/officeDocument/2006/relationships/hyperlink" Target="https://en.wikipedia.org/wiki/Markov_decision_process" TargetMode="External"/><Relationship Id="rId4" Type="http://schemas.openxmlformats.org/officeDocument/2006/relationships/hyperlink" Target="https://www.coursera.org/specializations/reinforcement-learning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i.berkeley.edu/course_schedule.html%E2%80%8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learning-resources/reinforcement-learning-lecture-series-2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145" y="4978400"/>
            <a:ext cx="21590635" cy="4836795"/>
          </a:xfrm>
        </p:spPr>
        <p:txBody>
          <a:bodyPr lIns="91440" tIns="45720" rIns="91440" bIns="45720" anchor="ctr" anchorCtr="0">
            <a:normAutofit/>
          </a:bodyPr>
          <a:lstStyle/>
          <a:p>
            <a:r>
              <a:rPr lang="en-US" altLang="en-US" dirty="0"/>
              <a:t>MAI612 - MACHINE LEARNING</a:t>
            </a:r>
          </a:p>
          <a:p>
            <a:r>
              <a:rPr lang="en-US" altLang="en-US" sz="6000" dirty="0"/>
              <a:t>Lecture 17: Markov Decision Processes and Dynamic Programming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cleaning robot MDP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63C27E75-F494-E7FA-D85D-6CDAFA6A7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87" y="3712636"/>
            <a:ext cx="15861174" cy="8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1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cleaning robot MDP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D40E55E-5A41-BCCD-4C85-893F35463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4009794"/>
            <a:ext cx="15263149" cy="77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2DAB1FA-7492-2AB3-A666-06991AAE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650" y="5031985"/>
            <a:ext cx="18302176" cy="661785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racing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CA3324-FFF5-CE86-7DD4-CB47E655465D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 robot car wants to travel far, quickly</a:t>
            </a:r>
          </a:p>
          <a:p>
            <a:r>
              <a:rPr lang="en-US" sz="3600" dirty="0"/>
              <a:t>Three states: </a:t>
            </a:r>
            <a:r>
              <a:rPr lang="en-US" sz="3600" dirty="0">
                <a:solidFill>
                  <a:srgbClr val="00B0F0"/>
                </a:solidFill>
              </a:rPr>
              <a:t>Cool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Warm</a:t>
            </a:r>
            <a:r>
              <a:rPr lang="en-US" sz="3600" dirty="0"/>
              <a:t>, Overheated </a:t>
            </a:r>
          </a:p>
          <a:p>
            <a:r>
              <a:rPr lang="en-US" sz="3600" dirty="0"/>
              <a:t>Two actions: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Slow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Fast </a:t>
            </a:r>
            <a:endParaRPr lang="en-US">
              <a:solidFill>
                <a:srgbClr val="C00000"/>
              </a:solidFill>
            </a:endParaRPr>
          </a:p>
          <a:p>
            <a:r>
              <a:rPr lang="en-US" sz="3600" dirty="0"/>
              <a:t>Going faster gets double reward</a:t>
            </a:r>
            <a:endParaRPr lang="en-US" dirty="0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5522F4E4-4C48-490B-4ADC-BF9EA03BA91B}"/>
              </a:ext>
            </a:extLst>
          </p:cNvPr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4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4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racing search tree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5522F4E4-4C48-490B-4ADC-BF9EA03BA91B}"/>
              </a:ext>
            </a:extLst>
          </p:cNvPr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3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71D4C9-C1C9-2FEA-F44F-77A81715F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823" y="3822034"/>
            <a:ext cx="20481850" cy="77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8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MDP Search Trees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5522F4E4-4C48-490B-4ADC-BF9EA03BA91B}"/>
              </a:ext>
            </a:extLst>
          </p:cNvPr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3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1AA853B-CBFB-AF83-9B0C-E09FA34DC4E3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211191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Each MDP state projects a search tree</a:t>
            </a:r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A4CF55A-1275-A6E6-B615-2CF0FB4C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76" y="3684598"/>
            <a:ext cx="20765384" cy="79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12500" dirty="0"/>
              <a:t>Formalizing the objective</a:t>
            </a:r>
          </a:p>
        </p:txBody>
      </p:sp>
    </p:spTree>
    <p:extLst>
      <p:ext uri="{BB962C8B-B14F-4D97-AF65-F5344CB8AC3E}">
        <p14:creationId xmlns:p14="http://schemas.microsoft.com/office/powerpoint/2010/main" val="323607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D84553DD-F51D-500F-74D3-5FDB861CE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87" y="8778853"/>
            <a:ext cx="12041528" cy="1526053"/>
          </a:xfrm>
          <a:prstGeom prst="rect">
            <a:avLst/>
          </a:prstGeom>
        </p:spPr>
      </p:pic>
      <p:pic>
        <p:nvPicPr>
          <p:cNvPr id="3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85A3B941-9A5B-BACC-24CA-25AB55CB2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87" y="5377705"/>
            <a:ext cx="7353782" cy="1301246"/>
          </a:xfrm>
          <a:prstGeom prst="rect">
            <a:avLst/>
          </a:prstGeom>
        </p:spPr>
      </p:pic>
      <p:pic>
        <p:nvPicPr>
          <p:cNvPr id="4" name="Picture 7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9281F231-0FD0-8510-DCAE-825FAB55F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837" y="7009823"/>
            <a:ext cx="9089984" cy="140410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Returns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4320360"/>
            <a:ext cx="21590635" cy="69636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Acting in a MDP results in </a:t>
            </a:r>
            <a:r>
              <a:rPr lang="en-US" sz="3600" b="1" dirty="0">
                <a:solidFill>
                  <a:srgbClr val="0000B0"/>
                </a:solidFill>
              </a:rPr>
              <a:t>immediate rewards</a:t>
            </a:r>
            <a:r>
              <a:rPr lang="en-US" sz="3600" dirty="0"/>
              <a:t> </a:t>
            </a:r>
            <a:r>
              <a:rPr lang="en-US" sz="3600" i="1" dirty="0"/>
              <a:t>R</a:t>
            </a:r>
            <a:r>
              <a:rPr lang="en-US" sz="3200" i="1" dirty="0"/>
              <a:t>t</a:t>
            </a:r>
            <a:r>
              <a:rPr lang="en-US" sz="3600" dirty="0"/>
              <a:t> , which leads to </a:t>
            </a:r>
            <a:r>
              <a:rPr lang="en-US" sz="3600" b="1" dirty="0">
                <a:solidFill>
                  <a:srgbClr val="0000B0"/>
                </a:solidFill>
              </a:rPr>
              <a:t>returns </a:t>
            </a:r>
            <a:r>
              <a:rPr lang="en-US" sz="3600" i="1" dirty="0"/>
              <a:t>G</a:t>
            </a:r>
            <a:r>
              <a:rPr lang="en-US" sz="3200" i="1" dirty="0"/>
              <a:t>t</a:t>
            </a:r>
            <a:r>
              <a:rPr lang="en-US" sz="3600" dirty="0"/>
              <a:t> :</a:t>
            </a:r>
          </a:p>
          <a:p>
            <a:pPr lvl="1"/>
            <a:r>
              <a:rPr lang="en-US" sz="3200" dirty="0"/>
              <a:t>Undiscounted return (episodic/finite horizon problem)</a:t>
            </a:r>
          </a:p>
          <a:p>
            <a:pPr lvl="1"/>
            <a:endParaRPr lang="en-US" sz="3200" dirty="0"/>
          </a:p>
          <a:p>
            <a:pPr lvl="1"/>
            <a:endParaRPr lang="en-US" sz="3200" dirty="0">
              <a:latin typeface="Helvetica Neue"/>
            </a:endParaRPr>
          </a:p>
          <a:p>
            <a:pPr lvl="1"/>
            <a:r>
              <a:rPr lang="en-US" sz="3200" dirty="0"/>
              <a:t>Discounted return (finite or infinite horizon problem)</a:t>
            </a:r>
          </a:p>
          <a:p>
            <a:pPr lvl="1"/>
            <a:endParaRPr lang="en-US" sz="3200" dirty="0"/>
          </a:p>
          <a:p>
            <a:pPr lvl="1"/>
            <a:endParaRPr lang="en-US" sz="3200" dirty="0">
              <a:latin typeface="Helvetica Neue"/>
            </a:endParaRPr>
          </a:p>
          <a:p>
            <a:pPr lvl="1"/>
            <a:r>
              <a:rPr lang="en-US" sz="3200" dirty="0"/>
              <a:t>Average return (continuing, infinite horizon problem)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609600" lvl="1" indent="0">
              <a:buNone/>
            </a:pPr>
            <a:endParaRPr lang="en-US" sz="3200" dirty="0">
              <a:latin typeface="Helvetica Neue"/>
            </a:endParaRPr>
          </a:p>
          <a:p>
            <a:pPr marL="609600" lvl="1" indent="0">
              <a:buNone/>
            </a:pPr>
            <a:r>
              <a:rPr lang="en-US" sz="3200" dirty="0">
                <a:latin typeface="Helvetica Neue"/>
              </a:rPr>
              <a:t>Note: These are random variables that depend on </a:t>
            </a:r>
            <a:r>
              <a:rPr lang="en-US" sz="3200" b="1" dirty="0">
                <a:solidFill>
                  <a:srgbClr val="0000B0"/>
                </a:solidFill>
                <a:latin typeface="Helvetica Neue"/>
              </a:rPr>
              <a:t>MDP </a:t>
            </a:r>
            <a:r>
              <a:rPr lang="en-US" sz="3200" dirty="0">
                <a:latin typeface="Helvetica Neue"/>
              </a:rPr>
              <a:t>and </a:t>
            </a:r>
            <a:r>
              <a:rPr lang="en-US" sz="3200" b="1" dirty="0">
                <a:solidFill>
                  <a:srgbClr val="0000B0"/>
                </a:solidFill>
                <a:latin typeface="Helvetica Neue"/>
              </a:rPr>
              <a:t>policy</a:t>
            </a:r>
            <a:endParaRPr lang="en-US" sz="3200" b="1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9F7C8052-6A22-32F5-0CD4-22153D0D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353" y="6021863"/>
            <a:ext cx="8626548" cy="156568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Discounted Return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17804699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It is reasonable to maximize the sum of rewards</a:t>
            </a:r>
          </a:p>
          <a:p>
            <a:r>
              <a:rPr lang="en-US" sz="3600" dirty="0"/>
              <a:t>It is also reasonable to prefer rewards now to rewards later</a:t>
            </a:r>
          </a:p>
          <a:p>
            <a:r>
              <a:rPr lang="en-US" sz="3600" dirty="0"/>
              <a:t>One solution: values of rewards decay exponentially</a:t>
            </a:r>
          </a:p>
          <a:p>
            <a:r>
              <a:rPr lang="en-US" sz="3600" dirty="0"/>
              <a:t>Discounted </a:t>
            </a:r>
            <a:r>
              <a:rPr lang="en-US" sz="3600" b="1" dirty="0">
                <a:solidFill>
                  <a:srgbClr val="0000B0"/>
                </a:solidFill>
              </a:rPr>
              <a:t>returns </a:t>
            </a:r>
            <a:r>
              <a:rPr lang="en-US" sz="3600" i="1" dirty="0"/>
              <a:t>G</a:t>
            </a:r>
            <a:r>
              <a:rPr lang="en-US" sz="3200" i="1" dirty="0"/>
              <a:t>t</a:t>
            </a:r>
            <a:r>
              <a:rPr lang="en-US" sz="3600" dirty="0"/>
              <a:t> for infinite horizon T → </a:t>
            </a:r>
            <a:r>
              <a:rPr lang="en-US" sz="4800" dirty="0"/>
              <a:t>∞</a:t>
            </a:r>
            <a:r>
              <a:rPr lang="en-US" sz="3600" dirty="0"/>
              <a:t>:</a:t>
            </a:r>
            <a:endParaRPr lang="en-US" dirty="0"/>
          </a:p>
          <a:p>
            <a:r>
              <a:rPr lang="en-US" sz="3600" dirty="0"/>
              <a:t>The </a:t>
            </a:r>
            <a:r>
              <a:rPr lang="en-US" sz="3600" b="1" dirty="0">
                <a:solidFill>
                  <a:srgbClr val="0000B0"/>
                </a:solidFill>
              </a:rPr>
              <a:t>discount </a:t>
            </a:r>
            <a:r>
              <a:rPr lang="en-US" sz="3600" dirty="0"/>
              <a:t>γ ∈ [0, 1] is the present value of future rewards</a:t>
            </a:r>
          </a:p>
          <a:p>
            <a:pPr lvl="1"/>
            <a:r>
              <a:rPr lang="en-US" sz="3200" dirty="0">
                <a:latin typeface="Helvetica Neue"/>
              </a:rPr>
              <a:t>The value of receiving reward R after k + 1 time-steps is </a:t>
            </a:r>
            <a:r>
              <a:rPr lang="en-US" sz="3200" dirty="0" err="1">
                <a:latin typeface="Helvetica Neue"/>
              </a:rPr>
              <a:t>γ</a:t>
            </a:r>
            <a:r>
              <a:rPr lang="en-US" sz="3200" baseline="30000" dirty="0" err="1">
                <a:latin typeface="Helvetica Neue"/>
              </a:rPr>
              <a:t>k</a:t>
            </a:r>
            <a:r>
              <a:rPr lang="en-US" sz="3200" dirty="0" err="1">
                <a:latin typeface="Helvetica Neue"/>
              </a:rPr>
              <a:t>R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384945A-2897-9BD3-6503-FB5A0BA7A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013" y="8283807"/>
            <a:ext cx="10571746" cy="34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Discounting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11436542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8A"/>
                </a:solidFill>
              </a:rPr>
              <a:t>How to discount?</a:t>
            </a:r>
            <a:endParaRPr lang="en-US" dirty="0">
              <a:solidFill>
                <a:srgbClr val="00008A"/>
              </a:solidFill>
            </a:endParaRPr>
          </a:p>
          <a:p>
            <a:pPr lvl="1"/>
            <a:r>
              <a:rPr lang="en-US" sz="3200" dirty="0">
                <a:latin typeface="Helvetica Neue"/>
              </a:rPr>
              <a:t>Each time we descend a level, we multiply in the discount once</a:t>
            </a:r>
            <a:endParaRPr lang="en-US" sz="3200" dirty="0"/>
          </a:p>
          <a:p>
            <a:endParaRPr lang="en-US" sz="3600" dirty="0"/>
          </a:p>
          <a:p>
            <a:r>
              <a:rPr lang="en-US" sz="3600" dirty="0">
                <a:solidFill>
                  <a:srgbClr val="00008A"/>
                </a:solidFill>
              </a:rPr>
              <a:t>Why discount?</a:t>
            </a:r>
          </a:p>
          <a:p>
            <a:pPr lvl="1"/>
            <a:r>
              <a:rPr lang="en-US" sz="3200" dirty="0">
                <a:latin typeface="Helvetica Neue"/>
              </a:rPr>
              <a:t>Sooner rewards probably have higher value that later rewards</a:t>
            </a:r>
            <a:endParaRPr lang="en-US" sz="3200" dirty="0"/>
          </a:p>
          <a:p>
            <a:pPr lvl="1"/>
            <a:r>
              <a:rPr lang="en-US" sz="3200" dirty="0">
                <a:latin typeface="Helvetica Neue"/>
              </a:rPr>
              <a:t>γ close to 0 leads to "myopic" evaluation: immediate rewards more important than delayed rewards</a:t>
            </a:r>
          </a:p>
          <a:p>
            <a:pPr lvl="1"/>
            <a:r>
              <a:rPr lang="en-US" sz="3200" dirty="0">
                <a:latin typeface="Helvetica Neue"/>
              </a:rPr>
              <a:t>γ close to 1 leads to "far-sighted" evaluation</a:t>
            </a:r>
          </a:p>
          <a:p>
            <a:pPr lvl="1"/>
            <a:r>
              <a:rPr lang="en-US" sz="3200" dirty="0">
                <a:latin typeface="Helvetica Neue"/>
              </a:rPr>
              <a:t>Mathematically convenient: avoids infinite returns in cyclic MDPs</a:t>
            </a:r>
            <a:endParaRPr lang="en-US" dirty="0"/>
          </a:p>
          <a:p>
            <a:pPr lvl="1"/>
            <a:endParaRPr lang="en-US" sz="32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" name="Picture 5" descr="A picture containing kite, colorful, vector graphics&#10;&#10;Description automatically generated">
            <a:extLst>
              <a:ext uri="{FF2B5EF4-FFF2-40B4-BE49-F238E27FC236}">
                <a16:creationId xmlns:a16="http://schemas.microsoft.com/office/drawing/2014/main" id="{5FEAC42B-1329-3018-F06B-4859E6C0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962" y="3071456"/>
            <a:ext cx="7775944" cy="76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Policies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6" y="4206951"/>
            <a:ext cx="12636731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00B0"/>
                </a:solidFill>
              </a:rPr>
              <a:t>Goal of an RL agent: </a:t>
            </a:r>
            <a:endParaRPr lang="en-US" b="1" dirty="0">
              <a:solidFill>
                <a:srgbClr val="0000B0"/>
              </a:solidFill>
            </a:endParaRPr>
          </a:p>
          <a:p>
            <a:pPr marL="0" indent="0">
              <a:buNone/>
            </a:pPr>
            <a:r>
              <a:rPr lang="en-US" sz="3600" dirty="0"/>
              <a:t>find a </a:t>
            </a:r>
            <a:r>
              <a:rPr lang="en-US" sz="3600" dirty="0" err="1"/>
              <a:t>behaviour</a:t>
            </a:r>
            <a:r>
              <a:rPr lang="en-US" sz="3600" dirty="0"/>
              <a:t> policy that </a:t>
            </a:r>
            <a:r>
              <a:rPr lang="en-US" sz="3600" dirty="0" err="1"/>
              <a:t>maximises</a:t>
            </a:r>
            <a:r>
              <a:rPr lang="en-US" sz="3600" dirty="0"/>
              <a:t> the expected return </a:t>
            </a:r>
            <a:r>
              <a:rPr lang="en-US" sz="3600" i="1" dirty="0"/>
              <a:t>G</a:t>
            </a:r>
            <a:r>
              <a:rPr lang="en-US" sz="3600" i="1" baseline="-25000" dirty="0"/>
              <a:t>t</a:t>
            </a:r>
            <a:endParaRPr lang="en-US" i="1" baseline="-25000" dirty="0"/>
          </a:p>
          <a:p>
            <a:endParaRPr lang="en-US" sz="3600" dirty="0"/>
          </a:p>
          <a:p>
            <a:r>
              <a:rPr lang="en-US" sz="3600" dirty="0"/>
              <a:t>A </a:t>
            </a:r>
            <a:r>
              <a:rPr lang="en-US" sz="3600" b="1" dirty="0">
                <a:solidFill>
                  <a:srgbClr val="0000B0"/>
                </a:solidFill>
              </a:rPr>
              <a:t>policy </a:t>
            </a:r>
            <a:r>
              <a:rPr lang="en-US" sz="3600" dirty="0"/>
              <a:t>is a mapping                                         that, for every state </a:t>
            </a:r>
            <a:r>
              <a:rPr lang="en-US" sz="3600" i="1" dirty="0"/>
              <a:t>s</a:t>
            </a:r>
            <a:r>
              <a:rPr lang="en-US" sz="3600" dirty="0"/>
              <a:t> assigns </a:t>
            </a:r>
            <a:r>
              <a:rPr lang="en-US" sz="3600" b="1" dirty="0">
                <a:solidFill>
                  <a:srgbClr val="0000B0"/>
                </a:solidFill>
              </a:rPr>
              <a:t>for each action a ∈ A the probability of taking that action in state s</a:t>
            </a:r>
            <a:r>
              <a:rPr lang="en-US" sz="3600" dirty="0"/>
              <a:t>. Denoted by </a:t>
            </a:r>
            <a:r>
              <a:rPr lang="en-US" sz="3600" i="1" dirty="0"/>
              <a:t>π(</a:t>
            </a:r>
            <a:r>
              <a:rPr lang="en-US" sz="3600" i="1" dirty="0" err="1"/>
              <a:t>a|s</a:t>
            </a:r>
            <a:r>
              <a:rPr lang="en-US" sz="3600" i="1" dirty="0"/>
              <a:t>)</a:t>
            </a:r>
            <a:r>
              <a:rPr lang="en-US" sz="3600" dirty="0"/>
              <a:t>.</a:t>
            </a:r>
            <a:endParaRPr lang="en-US" dirty="0"/>
          </a:p>
          <a:p>
            <a:r>
              <a:rPr lang="en-US" sz="3600" dirty="0"/>
              <a:t>An </a:t>
            </a:r>
            <a:r>
              <a:rPr lang="en-US" sz="3600" dirty="0">
                <a:solidFill>
                  <a:srgbClr val="00008A"/>
                </a:solidFill>
              </a:rPr>
              <a:t>optimal policy</a:t>
            </a:r>
            <a:r>
              <a:rPr lang="en-US" sz="3600" dirty="0"/>
              <a:t> is one that </a:t>
            </a:r>
            <a:r>
              <a:rPr lang="en-US" sz="3600" dirty="0" err="1"/>
              <a:t>maximises</a:t>
            </a:r>
            <a:r>
              <a:rPr lang="en-US" sz="3600" dirty="0"/>
              <a:t> expected return if followed.</a:t>
            </a:r>
          </a:p>
          <a:p>
            <a:r>
              <a:rPr lang="en-US" sz="3600" dirty="0"/>
              <a:t>For deterministic policies, we sometimes use the notation </a:t>
            </a:r>
            <a:r>
              <a:rPr lang="en-US" sz="3600" i="1" dirty="0"/>
              <a:t>a</a:t>
            </a:r>
            <a:r>
              <a:rPr lang="en-US" sz="3600" i="1" baseline="-25000" dirty="0"/>
              <a:t>t</a:t>
            </a:r>
            <a:r>
              <a:rPr lang="en-US" sz="3600" i="1" dirty="0"/>
              <a:t> = π(</a:t>
            </a:r>
            <a:r>
              <a:rPr lang="en-US" sz="3600" i="1" dirty="0" err="1"/>
              <a:t>s</a:t>
            </a:r>
            <a:r>
              <a:rPr lang="en-US" sz="3600" i="1" baseline="-25000" dirty="0" err="1"/>
              <a:t>t</a:t>
            </a:r>
            <a:r>
              <a:rPr lang="en-US" sz="3600" i="1" dirty="0"/>
              <a:t>)</a:t>
            </a:r>
            <a:r>
              <a:rPr lang="en-US" sz="3600" dirty="0"/>
              <a:t> to denote the action taken by the policy. </a:t>
            </a:r>
            <a:endParaRPr lang="en-US" dirty="0"/>
          </a:p>
        </p:txBody>
      </p:sp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8B05F8AD-EB70-3FD3-4518-16BA16C6D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654" y="6433040"/>
            <a:ext cx="4173407" cy="621744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42F8CB8-9B00-2461-62C0-B2C5ACCFB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7453" y="4712285"/>
            <a:ext cx="8236688" cy="48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/>
              <a:t>Lecture 17: </a:t>
            </a:r>
            <a:r>
              <a:rPr lang="en-US" altLang="en-US" dirty="0"/>
              <a:t>Markov Decision Processes and Dynamic Programming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understand: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to formalize the RL problem using the framework of Markov Decision Processes (MDPs).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What value functions are and how they relate with the objectives in an MDP.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Two classes of RL problems: prediction and control.</a:t>
            </a:r>
          </a:p>
          <a:p>
            <a:pPr marL="514350" indent="-514350">
              <a:buAutoNum type="arabicPeriod"/>
            </a:pPr>
            <a:r>
              <a:rPr lang="en-US" sz="3000" b="0" dirty="0"/>
              <a:t>How to use the Bellman Equations to solve RL problems.</a:t>
            </a:r>
            <a:endParaRPr lang="en-US" altLang="en-US" sz="3000" b="0" dirty="0"/>
          </a:p>
          <a:p>
            <a:pPr marL="514350" indent="-514350">
              <a:buAutoNum type="arabicPeriod"/>
            </a:pPr>
            <a:r>
              <a:rPr lang="en-US" altLang="en-US" sz="3000" b="0" dirty="0"/>
              <a:t>Dynamic programming and the value iteration and policy iteration algorithms for finding solutions to MDPs.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Functions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The </a:t>
            </a:r>
            <a:r>
              <a:rPr lang="en-US" sz="3600" b="1" dirty="0">
                <a:solidFill>
                  <a:srgbClr val="0000B0"/>
                </a:solidFill>
              </a:rPr>
              <a:t>value function</a:t>
            </a:r>
            <a:r>
              <a:rPr lang="en-US" sz="3600" dirty="0"/>
              <a:t> </a:t>
            </a:r>
            <a:r>
              <a:rPr lang="en-US" sz="3600" i="1" dirty="0"/>
              <a:t>v(s)</a:t>
            </a:r>
            <a:r>
              <a:rPr lang="en-US" sz="3600" dirty="0"/>
              <a:t> gives the long-term value (expected return) of state </a:t>
            </a:r>
            <a:r>
              <a:rPr lang="en-US" sz="3600" i="1" dirty="0"/>
              <a:t>s</a:t>
            </a:r>
            <a:endParaRPr lang="en-US" b="1" i="1" dirty="0">
              <a:solidFill>
                <a:srgbClr val="0000B0"/>
              </a:solidFill>
            </a:endParaRPr>
          </a:p>
          <a:p>
            <a:pPr marL="571500" indent="-571500"/>
            <a:endParaRPr lang="en-US" sz="3600" dirty="0">
              <a:solidFill>
                <a:srgbClr val="000000"/>
              </a:solidFill>
            </a:endParaRPr>
          </a:p>
          <a:p>
            <a:pPr marL="571500" indent="-571500"/>
            <a:endParaRPr lang="en-US" sz="3600" dirty="0">
              <a:solidFill>
                <a:srgbClr val="000000"/>
              </a:solidFill>
            </a:endParaRPr>
          </a:p>
          <a:p>
            <a:pPr marL="571500" indent="-571500"/>
            <a:r>
              <a:rPr lang="en-US" sz="3600" dirty="0"/>
              <a:t>We can define</a:t>
            </a:r>
            <a:r>
              <a:rPr lang="en-US" sz="3600" b="1" dirty="0">
                <a:solidFill>
                  <a:srgbClr val="0000B0"/>
                </a:solidFill>
              </a:rPr>
              <a:t> (state-)action values</a:t>
            </a:r>
            <a:r>
              <a:rPr lang="en-US" sz="3600" dirty="0"/>
              <a:t>:</a:t>
            </a:r>
          </a:p>
          <a:p>
            <a:pPr marL="571500" indent="-571500"/>
            <a:endParaRPr lang="en-US" sz="3600" dirty="0">
              <a:solidFill>
                <a:srgbClr val="000000"/>
              </a:solidFill>
            </a:endParaRPr>
          </a:p>
          <a:p>
            <a:pPr marL="571500" indent="-571500"/>
            <a:endParaRPr lang="en-US" sz="3600" dirty="0"/>
          </a:p>
          <a:p>
            <a:pPr marL="571500" indent="-571500"/>
            <a:r>
              <a:rPr lang="en-US" sz="3600" dirty="0"/>
              <a:t>Connection between them:</a:t>
            </a:r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D169186-10A9-146A-1AF0-DBFB0B259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7" y="5156455"/>
            <a:ext cx="6312060" cy="1010023"/>
          </a:xfrm>
          <a:prstGeom prst="rect">
            <a:avLst/>
          </a:prstGeom>
        </p:spPr>
      </p:pic>
      <p:pic>
        <p:nvPicPr>
          <p:cNvPr id="6" name="Picture 7" descr="Icon&#10;&#10;Description automatically generated">
            <a:extLst>
              <a:ext uri="{FF2B5EF4-FFF2-40B4-BE49-F238E27FC236}">
                <a16:creationId xmlns:a16="http://schemas.microsoft.com/office/drawing/2014/main" id="{A5F1AFC8-9BAC-7320-ABB3-9269E7433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37" y="7361473"/>
            <a:ext cx="9900213" cy="90769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36382B5-11E6-9DB2-AE4C-4AFAC02B7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7" y="9730318"/>
            <a:ext cx="16902896" cy="17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Optimal Value Functions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The </a:t>
            </a:r>
            <a:r>
              <a:rPr lang="en-US" sz="3600" dirty="0">
                <a:solidFill>
                  <a:srgbClr val="000000"/>
                </a:solidFill>
              </a:rPr>
              <a:t>optimal</a:t>
            </a:r>
            <a:r>
              <a:rPr lang="en-US" sz="3600" dirty="0"/>
              <a:t> state-value function v</a:t>
            </a:r>
            <a:r>
              <a:rPr lang="en-US" sz="3600" baseline="30000" dirty="0"/>
              <a:t>∗</a:t>
            </a:r>
            <a:r>
              <a:rPr lang="en-US" sz="3600" dirty="0"/>
              <a:t>(s) is the maximum value function over all policies</a:t>
            </a:r>
            <a:endParaRPr lang="en-US" sz="3600" i="1" dirty="0"/>
          </a:p>
          <a:p>
            <a:pPr marL="571500" indent="-571500"/>
            <a:endParaRPr lang="en-US" sz="3600" dirty="0">
              <a:solidFill>
                <a:srgbClr val="000000"/>
              </a:solidFill>
            </a:endParaRPr>
          </a:p>
          <a:p>
            <a:pPr marL="571500" indent="-571500"/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/>
              <a:t>The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/>
              <a:t>optimal action-value function q</a:t>
            </a:r>
            <a:r>
              <a:rPr lang="en-US" sz="3600" baseline="30000" dirty="0"/>
              <a:t>∗</a:t>
            </a:r>
            <a:r>
              <a:rPr lang="en-US" sz="3600" dirty="0"/>
              <a:t>(s, a) is the maximum action-value function over all policies</a:t>
            </a:r>
            <a:endParaRPr lang="en-US" dirty="0"/>
          </a:p>
          <a:p>
            <a:pPr marL="571500" indent="-571500"/>
            <a:endParaRPr lang="en-US" sz="3600" dirty="0">
              <a:solidFill>
                <a:srgbClr val="000000"/>
              </a:solidFill>
            </a:endParaRPr>
          </a:p>
          <a:p>
            <a:pPr marL="571500" indent="-571500"/>
            <a:endParaRPr lang="en-US" sz="3600" dirty="0"/>
          </a:p>
          <a:p>
            <a:r>
              <a:rPr lang="en-US" sz="3600" dirty="0"/>
              <a:t>The optimal value function specifies the best possible performance in the MDP</a:t>
            </a:r>
          </a:p>
          <a:p>
            <a:pPr marL="571500" indent="-571500"/>
            <a:r>
              <a:rPr lang="en-US" sz="3600" dirty="0"/>
              <a:t>An MDP is “solved” when we know the optimal value function</a:t>
            </a:r>
            <a:endParaRPr lang="en-US" dirty="0"/>
          </a:p>
        </p:txBody>
      </p:sp>
      <p:pic>
        <p:nvPicPr>
          <p:cNvPr id="3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C7938CF-0FFA-4C2F-9EC6-2DEA168C5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687" y="5036134"/>
            <a:ext cx="4479402" cy="1038946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94C34C4-0862-982D-F979-06A285DDD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137" y="7473778"/>
            <a:ext cx="5116010" cy="8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Functions Intuition Example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b="1" dirty="0"/>
              <a:t>Goal</a:t>
            </a:r>
            <a:r>
              <a:rPr lang="en-US" sz="3600" dirty="0"/>
              <a:t>: find policy </a:t>
            </a:r>
            <a:r>
              <a:rPr lang="en-US" sz="3600" i="1" dirty="0"/>
              <a:t>π : S → A</a:t>
            </a:r>
            <a:r>
              <a:rPr lang="en-US" sz="3600" dirty="0"/>
              <a:t> to maximize </a:t>
            </a:r>
            <a:endParaRPr lang="en-US" b="1" dirty="0"/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138DAEBB-6630-ABBB-47FF-AA9985F9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097" y="4045751"/>
            <a:ext cx="3977832" cy="82503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C6671545-5FBA-5BF4-0C8C-B95F2FE61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106" y="5277862"/>
            <a:ext cx="7836060" cy="63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Functions Intuition Example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b="1" dirty="0"/>
              <a:t>Goal</a:t>
            </a:r>
            <a:r>
              <a:rPr lang="en-US" sz="3600" dirty="0"/>
              <a:t>: find policy </a:t>
            </a:r>
            <a:r>
              <a:rPr lang="en-US" sz="3600" i="1" dirty="0"/>
              <a:t>π : S → A</a:t>
            </a:r>
            <a:r>
              <a:rPr lang="en-US" sz="3600" dirty="0"/>
              <a:t> to maximize </a:t>
            </a:r>
            <a:endParaRPr lang="en-US" b="1" dirty="0"/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138DAEBB-6630-ABBB-47FF-AA9985F9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097" y="4045751"/>
            <a:ext cx="3977832" cy="825038"/>
          </a:xfrm>
          <a:prstGeom prst="rect">
            <a:avLst/>
          </a:prstGeom>
        </p:spPr>
      </p:pic>
      <p:pic>
        <p:nvPicPr>
          <p:cNvPr id="6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655F1D19-4CC0-4FFC-E22A-4946FE63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703" y="5287683"/>
            <a:ext cx="7488819" cy="645132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AB375D-3A6F-733A-2408-71DE9784E253}"/>
              </a:ext>
            </a:extLst>
          </p:cNvPr>
          <p:cNvSpPr>
            <a:spLocks noGrp="1"/>
          </p:cNvSpPr>
          <p:nvPr/>
        </p:nvSpPr>
        <p:spPr>
          <a:xfrm>
            <a:off x="16739288" y="6676216"/>
            <a:ext cx="6273472" cy="30105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 agent's actions may be stochastic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Functions Intuition Example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b="1" dirty="0"/>
              <a:t>Goal</a:t>
            </a:r>
            <a:r>
              <a:rPr lang="en-US" sz="3600" dirty="0"/>
              <a:t>: find policy </a:t>
            </a:r>
            <a:r>
              <a:rPr lang="en-US" sz="3600" i="1" dirty="0"/>
              <a:t>π : S → A</a:t>
            </a:r>
            <a:r>
              <a:rPr lang="en-US" sz="3600" dirty="0"/>
              <a:t> to maximize </a:t>
            </a:r>
            <a:endParaRPr lang="en-US" b="1" dirty="0"/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138DAEBB-6630-ABBB-47FF-AA9985F9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097" y="4045751"/>
            <a:ext cx="3977832" cy="82503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36DFE24-E107-23AE-A8E9-2F557E96A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87" y="5344751"/>
            <a:ext cx="7353780" cy="627609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A1999-2278-E085-005B-177F6A1743D0}"/>
              </a:ext>
            </a:extLst>
          </p:cNvPr>
          <p:cNvSpPr>
            <a:spLocks noGrp="1"/>
          </p:cNvSpPr>
          <p:nvPr/>
        </p:nvSpPr>
        <p:spPr>
          <a:xfrm>
            <a:off x="16739288" y="6676216"/>
            <a:ext cx="6273472" cy="30105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This is the optimal policy</a:t>
            </a:r>
            <a:endParaRPr lang="en-US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… but how do we find it?</a:t>
            </a:r>
          </a:p>
        </p:txBody>
      </p:sp>
    </p:spTree>
    <p:extLst>
      <p:ext uri="{BB962C8B-B14F-4D97-AF65-F5344CB8AC3E}">
        <p14:creationId xmlns:p14="http://schemas.microsoft.com/office/powerpoint/2010/main" val="2526502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Functions Intuition Example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 optimal value function transforms this "sparse landscape"</a:t>
            </a:r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B6360DE-0C18-1F19-1087-89E95241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37" y="5451904"/>
            <a:ext cx="9591554" cy="63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Functions Intuition Example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… to this "dense" one, which can be used to compute the optimal policy</a:t>
            </a:r>
          </a:p>
        </p:txBody>
      </p:sp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6B30C63-E0EE-2BF2-09CA-A2271A0F6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37" y="5016871"/>
            <a:ext cx="8762034" cy="67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57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Finding an Optimal Policy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An </a:t>
            </a:r>
            <a:r>
              <a:rPr lang="en-US" sz="3600" dirty="0">
                <a:solidFill>
                  <a:srgbClr val="00008A"/>
                </a:solidFill>
              </a:rPr>
              <a:t>optimal policy</a:t>
            </a:r>
            <a:r>
              <a:rPr lang="en-US" sz="3600" dirty="0"/>
              <a:t> can be found by </a:t>
            </a:r>
            <a:r>
              <a:rPr lang="en-US" sz="3600" dirty="0" err="1"/>
              <a:t>maximising</a:t>
            </a:r>
            <a:r>
              <a:rPr lang="en-US" sz="3600" dirty="0"/>
              <a:t> over q</a:t>
            </a:r>
            <a:r>
              <a:rPr lang="en-US" sz="3600" baseline="30000" dirty="0"/>
              <a:t>∗</a:t>
            </a:r>
            <a:r>
              <a:rPr lang="en-US" sz="3600" dirty="0"/>
              <a:t>(s, a)</a:t>
            </a:r>
          </a:p>
          <a:p>
            <a:pPr marL="571500" indent="-571500"/>
            <a:endParaRPr lang="en-US" sz="3600" dirty="0"/>
          </a:p>
          <a:p>
            <a:pPr marL="571500" indent="-571500"/>
            <a:endParaRPr lang="en-US" sz="3600" dirty="0"/>
          </a:p>
          <a:p>
            <a:pPr marL="571500" indent="-571500"/>
            <a:endParaRPr lang="en-US" sz="3600" dirty="0"/>
          </a:p>
          <a:p>
            <a:pPr marL="571500" indent="-571500"/>
            <a:endParaRPr lang="en-US" sz="3600" dirty="0"/>
          </a:p>
          <a:p>
            <a:pPr marL="571500" indent="-571500"/>
            <a:r>
              <a:rPr lang="en-US" sz="3600" dirty="0"/>
              <a:t>Observations:</a:t>
            </a:r>
          </a:p>
          <a:p>
            <a:pPr marL="1181100"/>
            <a:r>
              <a:rPr lang="en-US" sz="3200" dirty="0">
                <a:latin typeface="Helvetica Neue"/>
              </a:rPr>
              <a:t>There is always </a:t>
            </a:r>
            <a:r>
              <a:rPr lang="en-US" sz="3200" dirty="0">
                <a:solidFill>
                  <a:srgbClr val="00008A"/>
                </a:solidFill>
                <a:latin typeface="Helvetica Neue"/>
              </a:rPr>
              <a:t>a </a:t>
            </a:r>
            <a:r>
              <a:rPr lang="en-US" sz="3200" dirty="0">
                <a:solidFill>
                  <a:srgbClr val="00008A"/>
                </a:solidFill>
              </a:rPr>
              <a:t>deterministic optimal policy</a:t>
            </a:r>
            <a:r>
              <a:rPr lang="en-US" sz="3200" dirty="0"/>
              <a:t> for any MDP</a:t>
            </a:r>
          </a:p>
          <a:p>
            <a:pPr lvl="1"/>
            <a:r>
              <a:rPr lang="en-US" sz="3200" dirty="0">
                <a:latin typeface="Helvetica Neue"/>
              </a:rPr>
              <a:t>If we </a:t>
            </a:r>
            <a:r>
              <a:rPr lang="en-US" sz="3200" dirty="0">
                <a:solidFill>
                  <a:srgbClr val="00008A"/>
                </a:solidFill>
                <a:latin typeface="Helvetica Neue"/>
              </a:rPr>
              <a:t>know q</a:t>
            </a:r>
            <a:r>
              <a:rPr lang="en-US" sz="3200" baseline="30000" dirty="0">
                <a:solidFill>
                  <a:srgbClr val="00008A"/>
                </a:solidFill>
                <a:latin typeface="Helvetica Neue"/>
              </a:rPr>
              <a:t>∗</a:t>
            </a:r>
            <a:r>
              <a:rPr lang="en-US" sz="3200" dirty="0">
                <a:solidFill>
                  <a:srgbClr val="00008A"/>
                </a:solidFill>
                <a:latin typeface="Helvetica Neue"/>
              </a:rPr>
              <a:t>(s, a)</a:t>
            </a:r>
            <a:r>
              <a:rPr lang="en-US" sz="3200" dirty="0">
                <a:latin typeface="Helvetica Neue"/>
              </a:rPr>
              <a:t>, we immediately have </a:t>
            </a:r>
            <a:r>
              <a:rPr lang="en-US" sz="3200" dirty="0">
                <a:solidFill>
                  <a:srgbClr val="00008A"/>
                </a:solidFill>
                <a:latin typeface="Helvetica Neue"/>
              </a:rPr>
              <a:t>the optimal policy</a:t>
            </a:r>
            <a:endParaRPr lang="en-US" dirty="0">
              <a:solidFill>
                <a:srgbClr val="00008A"/>
              </a:solidFill>
            </a:endParaRPr>
          </a:p>
          <a:p>
            <a:pPr lvl="1"/>
            <a:r>
              <a:rPr lang="en-US" sz="3200" dirty="0">
                <a:latin typeface="Helvetica Neue"/>
              </a:rPr>
              <a:t>There can be </a:t>
            </a:r>
            <a:r>
              <a:rPr lang="en-US" sz="3200" dirty="0">
                <a:solidFill>
                  <a:srgbClr val="00008A"/>
                </a:solidFill>
                <a:latin typeface="Helvetica Neue"/>
              </a:rPr>
              <a:t>multiple optimal policies</a:t>
            </a:r>
            <a:endParaRPr lang="en-US" dirty="0">
              <a:solidFill>
                <a:srgbClr val="00008A"/>
              </a:solidFill>
            </a:endParaRPr>
          </a:p>
          <a:p>
            <a:pPr lvl="1"/>
            <a:r>
              <a:rPr lang="en-US" sz="3200" dirty="0">
                <a:latin typeface="Helvetica Neue"/>
              </a:rPr>
              <a:t>If multiple actions maximize q</a:t>
            </a:r>
            <a:r>
              <a:rPr lang="en-US" sz="3200" baseline="30000" dirty="0">
                <a:latin typeface="Helvetica Neue"/>
              </a:rPr>
              <a:t>∗</a:t>
            </a:r>
            <a:r>
              <a:rPr lang="en-US" sz="3200" dirty="0">
                <a:latin typeface="Helvetica Neue"/>
              </a:rPr>
              <a:t>(s, ·), we can also just pick any of these (including stochastically)</a:t>
            </a: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A8F6F36-379D-EC4F-C8E1-2888AD43E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54" y="4935930"/>
            <a:ext cx="10558130" cy="26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1287145" y="3419652"/>
            <a:ext cx="21590635" cy="7474540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dirty="0"/>
              <a:t>Bellman Equations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B91C2-F368-2F1C-B4AA-471B7FEE1F13}"/>
              </a:ext>
            </a:extLst>
          </p:cNvPr>
          <p:cNvGrpSpPr/>
          <p:nvPr/>
        </p:nvGrpSpPr>
        <p:grpSpPr>
          <a:xfrm>
            <a:off x="9866207" y="5212915"/>
            <a:ext cx="4472217" cy="6983212"/>
            <a:chOff x="17562701" y="3482969"/>
            <a:chExt cx="4472217" cy="6983212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8D08D608-B976-D475-EAB3-51122A6BD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2136" y="3482969"/>
              <a:ext cx="3956197" cy="4940816"/>
            </a:xfrm>
            <a:prstGeom prst="rect">
              <a:avLst/>
            </a:prstGeom>
          </p:spPr>
        </p:pic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ABC3D5E3-6F40-9629-87A1-908937A42C65}"/>
                </a:ext>
              </a:extLst>
            </p:cNvPr>
            <p:cNvSpPr>
              <a:spLocks noGrp="1"/>
            </p:cNvSpPr>
            <p:nvPr/>
          </p:nvSpPr>
          <p:spPr>
            <a:xfrm>
              <a:off x="17562701" y="8620078"/>
              <a:ext cx="4472217" cy="1846103"/>
            </a:xfrm>
            <a:prstGeom prst="rect">
              <a:avLst/>
            </a:prstGeom>
          </p:spPr>
          <p:txBody>
            <a:bodyPr lIns="91440" tIns="45720" rIns="91440" bIns="45720" anchor="t">
              <a:normAutofit/>
            </a:bodyPr>
            <a:lstStyle>
              <a:lvl1pPr marL="457200" marR="0" indent="-457200" algn="l" defTabSz="1828800" rtl="0" eaLnBrk="1" fontAlgn="auto" latinLnBrk="0" hangingPunct="1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 sz="4400" kern="1200">
                  <a:solidFill>
                    <a:schemeClr val="tx1"/>
                  </a:solidFill>
                  <a:latin typeface="Helvetica Neue"/>
                  <a:ea typeface="+mn-ea"/>
                  <a:cs typeface="+mn-cs"/>
                </a:defRPr>
              </a:lvl1pPr>
              <a:lvl2pPr marL="1181100" indent="-5715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2pPr>
              <a:lvl3pPr marL="2362200" indent="-11430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3pPr>
              <a:lvl4pPr marL="2971800" indent="-11430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Helvetica Neue" charset="0"/>
                  <a:ea typeface="+mn-ea"/>
                  <a:cs typeface="Helvetica Neue" charset="0"/>
                </a:defRPr>
              </a:lvl4pPr>
              <a:lvl5pPr marL="24384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dirty="0"/>
                <a:t>Richard Bellman</a:t>
              </a:r>
              <a:endParaRPr lang="en-US"/>
            </a:p>
            <a:p>
              <a:pPr marL="0" indent="0" algn="ctr">
                <a:buNone/>
              </a:pPr>
              <a:r>
                <a:rPr lang="en-US" sz="3600" dirty="0"/>
                <a:t>(1920 – 1984)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2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Bellman Equations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Value Function</a:t>
            </a:r>
          </a:p>
          <a:p>
            <a:r>
              <a:rPr lang="en-US" sz="3600" dirty="0"/>
              <a:t>The value function v (s) gives the long-term value of state s:</a:t>
            </a:r>
            <a:endParaRPr lang="en-US" sz="3600" b="1" dirty="0"/>
          </a:p>
          <a:p>
            <a:r>
              <a:rPr lang="en-US" sz="3600" dirty="0"/>
              <a:t>It can be defined recursively: </a:t>
            </a:r>
            <a:endParaRPr lang="en-US" sz="3600" b="1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The final step writes out the expectation explicitly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1F7077E-2FB8-CE8C-F7B4-B4AE96A50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7969" y="4653579"/>
            <a:ext cx="6570920" cy="982066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7CD1781E-05F8-8672-8F46-F601D71C9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807" y="6440580"/>
            <a:ext cx="13180827" cy="3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8775401"/>
            <a:ext cx="21590635" cy="3051353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Reinforcement learning is the science of learning to make decisions</a:t>
            </a:r>
          </a:p>
          <a:p>
            <a:r>
              <a:rPr lang="en-US" sz="4000" dirty="0"/>
              <a:t>Agents can learn a </a:t>
            </a:r>
            <a:r>
              <a:rPr lang="en-US" sz="4000" b="1" dirty="0">
                <a:solidFill>
                  <a:srgbClr val="0100C8"/>
                </a:solidFill>
              </a:rPr>
              <a:t>policy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100C8"/>
                </a:solidFill>
              </a:rPr>
              <a:t>value function </a:t>
            </a:r>
            <a:r>
              <a:rPr lang="en-US" sz="4000" dirty="0"/>
              <a:t>and/or a </a:t>
            </a:r>
            <a:r>
              <a:rPr lang="en-US" sz="4000" b="1" dirty="0">
                <a:solidFill>
                  <a:srgbClr val="0100C8"/>
                </a:solidFill>
              </a:rPr>
              <a:t>model</a:t>
            </a:r>
          </a:p>
          <a:p>
            <a:r>
              <a:rPr lang="en-US" sz="4000" dirty="0"/>
              <a:t>The general problem involves taking into account </a:t>
            </a:r>
            <a:r>
              <a:rPr lang="en-US" sz="4000" b="1" dirty="0">
                <a:solidFill>
                  <a:srgbClr val="0100C8"/>
                </a:solidFill>
              </a:rPr>
              <a:t>time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0100C8"/>
                </a:solidFill>
              </a:rPr>
              <a:t>consequences</a:t>
            </a:r>
          </a:p>
          <a:p>
            <a:r>
              <a:rPr lang="en-US" sz="4000" dirty="0"/>
              <a:t>Decisions affect the </a:t>
            </a:r>
            <a:r>
              <a:rPr lang="en-US" sz="4000" b="1" dirty="0">
                <a:solidFill>
                  <a:srgbClr val="0100C8"/>
                </a:solidFill>
              </a:rPr>
              <a:t>reward</a:t>
            </a:r>
            <a:r>
              <a:rPr lang="en-US" sz="4000" dirty="0"/>
              <a:t>, the </a:t>
            </a:r>
            <a:r>
              <a:rPr lang="en-US" sz="4000" b="1" dirty="0">
                <a:solidFill>
                  <a:srgbClr val="0100C8"/>
                </a:solidFill>
              </a:rPr>
              <a:t>agent state</a:t>
            </a:r>
            <a:r>
              <a:rPr lang="en-US" sz="4000" dirty="0"/>
              <a:t>, and </a:t>
            </a:r>
            <a:r>
              <a:rPr lang="en-US" sz="4000" b="1" dirty="0">
                <a:solidFill>
                  <a:srgbClr val="0100C8"/>
                </a:solidFill>
              </a:rPr>
              <a:t>environment state </a:t>
            </a:r>
          </a:p>
          <a:p>
            <a:r>
              <a:rPr lang="en-US" sz="4000" dirty="0">
                <a:solidFill>
                  <a:srgbClr val="000000"/>
                </a:solidFill>
              </a:rPr>
              <a:t>Learning is </a:t>
            </a:r>
            <a:r>
              <a:rPr lang="en-US" sz="4000" b="1" dirty="0">
                <a:solidFill>
                  <a:srgbClr val="0100C8"/>
                </a:solidFill>
              </a:rPr>
              <a:t>active</a:t>
            </a:r>
            <a:r>
              <a:rPr lang="en-US" sz="4000" dirty="0">
                <a:solidFill>
                  <a:srgbClr val="000000"/>
                </a:solidFill>
              </a:rPr>
              <a:t>: decisions impact data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.9Y6FO1">
            <a:extLst>
              <a:ext uri="{FF2B5EF4-FFF2-40B4-BE49-F238E27FC236}">
                <a16:creationId xmlns:a16="http://schemas.microsoft.com/office/drawing/2014/main" id="{30B6972C-22B3-82EE-5C0F-046C813EA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77" y="3646477"/>
            <a:ext cx="10644623" cy="51548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Bellman Equations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Action values</a:t>
            </a:r>
          </a:p>
          <a:p>
            <a:r>
              <a:rPr lang="en-US" sz="3600" dirty="0"/>
              <a:t>We can define state-action values:</a:t>
            </a:r>
            <a:endParaRPr lang="en-US" sz="3600" b="1" dirty="0"/>
          </a:p>
          <a:p>
            <a:r>
              <a:rPr lang="en-US" sz="3600" dirty="0"/>
              <a:t>This implies</a:t>
            </a:r>
            <a:endParaRPr lang="en-US" sz="3600" b="1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Note that: 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3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A7081AE-7F78-6FDF-AB70-0CD566A48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197" y="4726265"/>
            <a:ext cx="8786037" cy="859110"/>
          </a:xfrm>
          <a:prstGeom prst="rect">
            <a:avLst/>
          </a:prstGeom>
        </p:spPr>
      </p:pic>
      <p:pic>
        <p:nvPicPr>
          <p:cNvPr id="8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E51F038F-D491-5D40-CE73-85A08CBB2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800" y="6271097"/>
            <a:ext cx="13092223" cy="3231348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5CAE9B0-3AF9-E84B-97E1-7279FF929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614" y="10256199"/>
            <a:ext cx="14828874" cy="14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Bellman Equations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Bellman Expectation Equations</a:t>
            </a:r>
          </a:p>
          <a:p>
            <a:pPr marL="0" indent="0">
              <a:buNone/>
            </a:pPr>
            <a:r>
              <a:rPr lang="en-US" sz="3600" dirty="0"/>
              <a:t>Given an MDP, for </a:t>
            </a:r>
            <a:r>
              <a:rPr lang="en-US" sz="3600" dirty="0">
                <a:solidFill>
                  <a:srgbClr val="00008A"/>
                </a:solidFill>
              </a:rPr>
              <a:t>any policy π, the value functions</a:t>
            </a:r>
            <a:r>
              <a:rPr lang="en-US" sz="3600" dirty="0"/>
              <a:t> obey the following expectation equations:</a:t>
            </a:r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EB263B1F-1A08-C8B3-A007-5E33813FF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684" y="6477941"/>
            <a:ext cx="16122502" cy="40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Bellman Equations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Bellman Optimality Equations</a:t>
            </a:r>
          </a:p>
          <a:p>
            <a:pPr marL="0" indent="0">
              <a:buNone/>
            </a:pPr>
            <a:r>
              <a:rPr lang="en-US" sz="3600" dirty="0"/>
              <a:t>Given an MDP, the </a:t>
            </a:r>
            <a:r>
              <a:rPr lang="en-US" sz="3600" dirty="0">
                <a:solidFill>
                  <a:srgbClr val="00008A"/>
                </a:solidFill>
              </a:rPr>
              <a:t>optimal value functions </a:t>
            </a:r>
            <a:r>
              <a:rPr lang="en-US" sz="3600" dirty="0"/>
              <a:t>obey the following expectation equations:</a:t>
            </a:r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12461BE-1638-1EB9-5864-0F156418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557" y="6267523"/>
            <a:ext cx="15838967" cy="45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64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12500" dirty="0"/>
              <a:t>Solving RL problems using the Bellman Equations</a:t>
            </a:r>
          </a:p>
        </p:txBody>
      </p:sp>
    </p:spTree>
    <p:extLst>
      <p:ext uri="{BB962C8B-B14F-4D97-AF65-F5344CB8AC3E}">
        <p14:creationId xmlns:p14="http://schemas.microsoft.com/office/powerpoint/2010/main" val="509855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Problems in RL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Two problems: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Estimating v</a:t>
            </a:r>
            <a:r>
              <a:rPr lang="en-US" sz="3600" baseline="-25000" dirty="0"/>
              <a:t>π</a:t>
            </a:r>
            <a:r>
              <a:rPr lang="en-US" sz="3600" dirty="0"/>
              <a:t> or q</a:t>
            </a:r>
            <a:r>
              <a:rPr lang="en-US" sz="3600" baseline="-25000" dirty="0"/>
              <a:t>π</a:t>
            </a:r>
            <a:r>
              <a:rPr lang="en-US" sz="3600" dirty="0"/>
              <a:t> is called </a:t>
            </a:r>
            <a:r>
              <a:rPr lang="en-US" sz="3600" dirty="0">
                <a:solidFill>
                  <a:srgbClr val="00008A"/>
                </a:solidFill>
              </a:rPr>
              <a:t>policy evaluation</a:t>
            </a:r>
            <a:r>
              <a:rPr lang="en-US" sz="3600" dirty="0"/>
              <a:t> or, simply, </a:t>
            </a:r>
            <a:r>
              <a:rPr lang="en-US" sz="3600" dirty="0">
                <a:solidFill>
                  <a:srgbClr val="00008A"/>
                </a:solidFill>
              </a:rPr>
              <a:t>prediction</a:t>
            </a:r>
            <a:endParaRPr lang="en-US" dirty="0">
              <a:solidFill>
                <a:srgbClr val="00008A"/>
              </a:solidFill>
            </a:endParaRPr>
          </a:p>
          <a:p>
            <a:pPr lvl="1"/>
            <a:r>
              <a:rPr lang="en-US" sz="3200" dirty="0"/>
              <a:t>Given a policy, what is my expected return under that </a:t>
            </a:r>
            <a:r>
              <a:rPr lang="en-US" sz="3200" dirty="0" err="1"/>
              <a:t>behaviour</a:t>
            </a:r>
            <a:r>
              <a:rPr lang="en-US" sz="3200" dirty="0"/>
              <a:t>?</a:t>
            </a:r>
          </a:p>
          <a:p>
            <a:pPr lvl="1"/>
            <a:r>
              <a:rPr lang="en-US" sz="3200" dirty="0">
                <a:latin typeface="Helvetica Neue"/>
              </a:rPr>
              <a:t>Given this treatment protocol/trading strategy, what is my expected return?</a:t>
            </a:r>
          </a:p>
          <a:p>
            <a:pPr marL="609600" lvl="1" indent="0">
              <a:buNone/>
            </a:pPr>
            <a:endParaRPr lang="en-US" sz="32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Estimating v</a:t>
            </a:r>
            <a:r>
              <a:rPr lang="en-US" sz="3600" baseline="-25000" dirty="0"/>
              <a:t>∗</a:t>
            </a:r>
            <a:r>
              <a:rPr lang="en-US" sz="3600" dirty="0"/>
              <a:t> or q</a:t>
            </a:r>
            <a:r>
              <a:rPr lang="en-US" sz="3600" baseline="-25000" dirty="0"/>
              <a:t>∗</a:t>
            </a:r>
            <a:r>
              <a:rPr lang="en-US" sz="3600" dirty="0"/>
              <a:t> is sometimes called </a:t>
            </a:r>
            <a:r>
              <a:rPr lang="en-US" sz="3600" dirty="0">
                <a:solidFill>
                  <a:srgbClr val="00008A"/>
                </a:solidFill>
              </a:rPr>
              <a:t>control</a:t>
            </a:r>
            <a:r>
              <a:rPr lang="en-US" sz="3600" dirty="0"/>
              <a:t>, because these can be used for </a:t>
            </a:r>
            <a:r>
              <a:rPr lang="en-US" sz="3600" dirty="0">
                <a:solidFill>
                  <a:srgbClr val="00008A"/>
                </a:solidFill>
              </a:rPr>
              <a:t>policy </a:t>
            </a:r>
            <a:r>
              <a:rPr lang="en-US" sz="3600" dirty="0" err="1">
                <a:solidFill>
                  <a:srgbClr val="00008A"/>
                </a:solidFill>
              </a:rPr>
              <a:t>optimisation</a:t>
            </a:r>
            <a:endParaRPr lang="en-US" dirty="0">
              <a:solidFill>
                <a:srgbClr val="00008A"/>
              </a:solidFill>
            </a:endParaRPr>
          </a:p>
          <a:p>
            <a:pPr lvl="1"/>
            <a:r>
              <a:rPr lang="en-US" sz="3200" dirty="0"/>
              <a:t>What is the optimal way of behaving? What is the optimal value function?</a:t>
            </a:r>
          </a:p>
          <a:p>
            <a:pPr lvl="1"/>
            <a:r>
              <a:rPr lang="en-US" sz="3200" dirty="0">
                <a:latin typeface="Helvetica Neue"/>
              </a:rPr>
              <a:t>What is the optimal treatment? What is the optimal control policy to </a:t>
            </a:r>
            <a:r>
              <a:rPr lang="en-US" sz="3200" dirty="0" err="1">
                <a:latin typeface="Helvetica Neue"/>
              </a:rPr>
              <a:t>minimise</a:t>
            </a:r>
            <a:r>
              <a:rPr lang="en-US" sz="3200" dirty="0">
                <a:latin typeface="Helvetica Neue"/>
              </a:rPr>
              <a:t> time, fuel consumption, </a:t>
            </a:r>
            <a:r>
              <a:rPr lang="en-US" sz="3200" dirty="0" err="1">
                <a:latin typeface="Helvetica Neue"/>
              </a:rPr>
              <a:t>etc</a:t>
            </a:r>
            <a:r>
              <a:rPr lang="en-US" sz="3200" dirty="0">
                <a:latin typeface="Helvetica Neu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6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 solution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Bellman Equation in Matrix Form</a:t>
            </a:r>
            <a:endParaRPr lang="en-US" b="1" dirty="0">
              <a:solidFill>
                <a:srgbClr val="0100C8"/>
              </a:solidFill>
            </a:endParaRPr>
          </a:p>
          <a:p>
            <a:r>
              <a:rPr lang="en-US" sz="3600" dirty="0"/>
              <a:t>The Bellman equation, for given policy π, can be expressed using matrices,</a:t>
            </a:r>
            <a:endParaRPr lang="en-US" sz="3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where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2D1A139-542B-F930-8E4E-25548AF11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629" y="5794705"/>
            <a:ext cx="10540408" cy="58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 solution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Bellman Equation in Matrix Form</a:t>
            </a:r>
            <a:endParaRPr lang="en-US" b="1" dirty="0">
              <a:solidFill>
                <a:srgbClr val="0100C8"/>
              </a:solidFill>
            </a:endParaRPr>
          </a:p>
          <a:p>
            <a:r>
              <a:rPr lang="en-US" sz="3600" dirty="0"/>
              <a:t>The Bellman equation, for given policy π, can be expressed using matrices,</a:t>
            </a:r>
            <a:endParaRPr lang="en-US" sz="3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This is a linear equation that can be solved directly: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Computational complexity is </a:t>
            </a:r>
            <a:r>
              <a:rPr lang="en-US" sz="3600" i="1" dirty="0"/>
              <a:t>O(|S|</a:t>
            </a:r>
            <a:r>
              <a:rPr lang="en-US" sz="3600" i="1" baseline="30000" dirty="0"/>
              <a:t>3</a:t>
            </a:r>
            <a:r>
              <a:rPr lang="en-US" sz="3600" i="1" dirty="0"/>
              <a:t>) - </a:t>
            </a:r>
            <a:r>
              <a:rPr lang="en-US" sz="3600" dirty="0"/>
              <a:t>only possible for small problems</a:t>
            </a:r>
          </a:p>
          <a:p>
            <a:r>
              <a:rPr lang="en-US" sz="3600" dirty="0"/>
              <a:t>There are </a:t>
            </a:r>
            <a:r>
              <a:rPr lang="en-US" sz="3600" b="1" dirty="0">
                <a:solidFill>
                  <a:srgbClr val="FF2D64"/>
                </a:solidFill>
              </a:rPr>
              <a:t>iterative methods </a:t>
            </a:r>
            <a:r>
              <a:rPr lang="en-US" sz="3600" dirty="0"/>
              <a:t>for larger problems</a:t>
            </a:r>
          </a:p>
        </p:txBody>
      </p:sp>
      <p:pic>
        <p:nvPicPr>
          <p:cNvPr id="5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32DEB0-2F39-3AB1-FD9D-2A7516665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260" y="5584409"/>
            <a:ext cx="4249479" cy="995132"/>
          </a:xfrm>
          <a:prstGeom prst="rect">
            <a:avLst/>
          </a:prstGeom>
        </p:spPr>
      </p:pic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3D4CD9CE-8972-A6B1-B6B9-3D0B4D1BB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6897" y="6925068"/>
            <a:ext cx="7421524" cy="28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6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 solution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Solving the Bellman Optimality Equation</a:t>
            </a:r>
            <a:endParaRPr lang="en-US" b="1" dirty="0">
              <a:solidFill>
                <a:srgbClr val="0100C8"/>
              </a:solidFill>
            </a:endParaRPr>
          </a:p>
          <a:p>
            <a:r>
              <a:rPr lang="en-US" sz="3600" dirty="0"/>
              <a:t>The Bellman optimality equation is non-linear (because of the max operator)</a:t>
            </a:r>
            <a:endParaRPr lang="en-US" sz="3600" b="1" dirty="0">
              <a:solidFill>
                <a:srgbClr val="000000"/>
              </a:solidFill>
            </a:endParaRPr>
          </a:p>
          <a:p>
            <a:r>
              <a:rPr lang="en-US" sz="3600" dirty="0"/>
              <a:t>Cannot use the same direct matrix solution as for policy evaluation</a:t>
            </a:r>
          </a:p>
          <a:p>
            <a:endParaRPr lang="en-US" sz="3600" dirty="0"/>
          </a:p>
          <a:p>
            <a:pPr marL="571500" indent="-571500"/>
            <a:r>
              <a:rPr lang="en-US" sz="3600" dirty="0"/>
              <a:t>Many iterative solution methods:</a:t>
            </a:r>
          </a:p>
          <a:p>
            <a:pPr marL="1295400" lvl="1"/>
            <a:r>
              <a:rPr lang="en-US" sz="3200" dirty="0">
                <a:latin typeface="Helvetica Neue"/>
              </a:rPr>
              <a:t>Using models / </a:t>
            </a:r>
            <a:r>
              <a:rPr lang="en-US" sz="3200" b="1" dirty="0">
                <a:solidFill>
                  <a:srgbClr val="00008A"/>
                </a:solidFill>
                <a:latin typeface="Helvetica Neue"/>
              </a:rPr>
              <a:t>dynamic programming</a:t>
            </a:r>
            <a:endParaRPr lang="en-US" sz="3200" b="1" dirty="0">
              <a:solidFill>
                <a:srgbClr val="00008A"/>
              </a:solidFill>
            </a:endParaRPr>
          </a:p>
          <a:p>
            <a:pPr marL="2476500" lvl="2"/>
            <a:r>
              <a:rPr lang="en-US" sz="2800" dirty="0">
                <a:latin typeface="Helvetica Neue"/>
              </a:rPr>
              <a:t>Value iteration</a:t>
            </a:r>
            <a:endParaRPr lang="en-US" sz="2800" dirty="0"/>
          </a:p>
          <a:p>
            <a:pPr marL="2476500" lvl="2"/>
            <a:r>
              <a:rPr lang="en-US" sz="2800" dirty="0">
                <a:latin typeface="Helvetica Neue"/>
              </a:rPr>
              <a:t>Policy iteration</a:t>
            </a:r>
            <a:endParaRPr lang="en-US" sz="2800" dirty="0"/>
          </a:p>
          <a:p>
            <a:pPr marL="1295400" lvl="1"/>
            <a:r>
              <a:rPr lang="en-US" sz="3200" dirty="0">
                <a:latin typeface="Helvetica Neue"/>
              </a:rPr>
              <a:t>Using samples</a:t>
            </a:r>
          </a:p>
          <a:p>
            <a:pPr marL="2476500" lvl="2"/>
            <a:r>
              <a:rPr lang="en-US" sz="2800" dirty="0">
                <a:latin typeface="Helvetica Neue"/>
              </a:rPr>
              <a:t>Monte Carlo</a:t>
            </a:r>
            <a:endParaRPr lang="en-US" sz="2800" dirty="0"/>
          </a:p>
          <a:p>
            <a:pPr marL="2476500" lvl="2"/>
            <a:r>
              <a:rPr lang="en-US" sz="2800" dirty="0">
                <a:latin typeface="Helvetica Neue"/>
              </a:rPr>
              <a:t>Q-learning </a:t>
            </a:r>
            <a:endParaRPr lang="en-US" sz="2800" dirty="0"/>
          </a:p>
          <a:p>
            <a:pPr marL="2476500" lvl="2"/>
            <a:r>
              <a:rPr lang="en-US" sz="2800" dirty="0">
                <a:latin typeface="Helvetica Neue"/>
              </a:rPr>
              <a:t>SARSA</a:t>
            </a:r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43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Dynamic Programming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1" dirty="0"/>
              <a:t>Dynamic programming refers to a collection of algorithms that can be used to compute optimal policies given a perfect model of the environment as a Markov decision process (MDP).</a:t>
            </a:r>
            <a:endParaRPr lang="en-US" i="1" dirty="0"/>
          </a:p>
          <a:p>
            <a:pPr marL="0" indent="0" algn="r">
              <a:buNone/>
            </a:pPr>
            <a:r>
              <a:rPr lang="en-US" sz="3600" dirty="0"/>
              <a:t>Sutton &amp; Barto 2018</a:t>
            </a:r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r>
              <a:rPr lang="en-US" sz="3600" dirty="0">
                <a:solidFill>
                  <a:srgbClr val="0100C8"/>
                </a:solidFill>
              </a:rPr>
              <a:t>Dynamic programming</a:t>
            </a:r>
            <a:r>
              <a:rPr lang="en-US" sz="3600" dirty="0"/>
              <a:t>: </a:t>
            </a:r>
          </a:p>
          <a:p>
            <a:pPr lvl="1"/>
            <a:r>
              <a:rPr lang="en-US" sz="3600" dirty="0"/>
              <a:t>decomposes a problem into smaller subproblems in a recursive manner</a:t>
            </a:r>
          </a:p>
          <a:p>
            <a:pPr lvl="1"/>
            <a:r>
              <a:rPr lang="en-US" sz="3600" dirty="0"/>
              <a:t>consist of two important parts:</a:t>
            </a:r>
          </a:p>
          <a:p>
            <a:pPr lvl="1"/>
            <a:endParaRPr lang="en-US" sz="3600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008A"/>
                </a:solidFill>
              </a:rPr>
              <a:t>policy evaluation</a:t>
            </a:r>
            <a:r>
              <a:rPr lang="en-US" sz="3600" dirty="0"/>
              <a:t> and </a:t>
            </a:r>
            <a:r>
              <a:rPr lang="en-US" sz="3600" b="1" dirty="0">
                <a:solidFill>
                  <a:srgbClr val="00008A"/>
                </a:solidFill>
              </a:rPr>
              <a:t>policy improvement</a:t>
            </a:r>
            <a:endParaRPr lang="en-US" b="1" dirty="0">
              <a:solidFill>
                <a:srgbClr val="000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Policy Evaluation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We start by discussing how to estimate </a:t>
            </a:r>
            <a:endParaRPr lang="en-US" dirty="0"/>
          </a:p>
          <a:p>
            <a:pPr marL="571500" indent="-571500"/>
            <a:endParaRPr lang="en-US" sz="3600" dirty="0"/>
          </a:p>
          <a:p>
            <a:pPr marL="571500" indent="-571500"/>
            <a:r>
              <a:rPr lang="en-US" sz="3600" dirty="0">
                <a:solidFill>
                  <a:srgbClr val="00008A"/>
                </a:solidFill>
              </a:rPr>
              <a:t>Idea</a:t>
            </a:r>
            <a:r>
              <a:rPr lang="en-US" sz="3600" dirty="0"/>
              <a:t>: turn this equality into an update</a:t>
            </a:r>
          </a:p>
          <a:p>
            <a:pPr marL="571500" indent="-571500"/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Algorithm</a:t>
            </a:r>
          </a:p>
          <a:p>
            <a:r>
              <a:rPr lang="en-US" sz="3600" dirty="0"/>
              <a:t>Initialize v</a:t>
            </a:r>
            <a:r>
              <a:rPr lang="en-US" sz="3600" baseline="-25000" dirty="0"/>
              <a:t>0</a:t>
            </a:r>
            <a:r>
              <a:rPr lang="en-US" sz="3600" dirty="0"/>
              <a:t>, e.g., to zero</a:t>
            </a:r>
          </a:p>
          <a:p>
            <a:r>
              <a:rPr lang="en-US" sz="3600" dirty="0"/>
              <a:t>Iterate:</a:t>
            </a:r>
          </a:p>
          <a:p>
            <a:endParaRPr lang="en-US" sz="3600" dirty="0"/>
          </a:p>
          <a:p>
            <a:r>
              <a:rPr lang="en-US" sz="3600" dirty="0"/>
              <a:t>Stopping: whenever v</a:t>
            </a:r>
            <a:r>
              <a:rPr lang="en-US" sz="3600" baseline="-25000" dirty="0"/>
              <a:t>k+1</a:t>
            </a:r>
            <a:r>
              <a:rPr lang="en-US" sz="3600" dirty="0"/>
              <a:t>(s) = </a:t>
            </a:r>
            <a:r>
              <a:rPr lang="en-US" sz="3600" dirty="0" err="1"/>
              <a:t>v</a:t>
            </a:r>
            <a:r>
              <a:rPr lang="en-US" sz="3600" baseline="-25000" dirty="0" err="1"/>
              <a:t>k</a:t>
            </a:r>
            <a:r>
              <a:rPr lang="en-US" sz="3600" dirty="0"/>
              <a:t>(s), for all </a:t>
            </a:r>
            <a:r>
              <a:rPr lang="en-US" sz="3600" i="1" dirty="0"/>
              <a:t>s</a:t>
            </a:r>
            <a:r>
              <a:rPr lang="en-US" sz="3600" dirty="0"/>
              <a:t>, we must have found v</a:t>
            </a:r>
            <a:r>
              <a:rPr lang="en-US" sz="3600" baseline="-25000" dirty="0"/>
              <a:t>π</a:t>
            </a:r>
          </a:p>
        </p:txBody>
      </p:sp>
      <p:pic>
        <p:nvPicPr>
          <p:cNvPr id="3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2A7C676-61C5-AADA-CC45-901339FD6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20" y="3907271"/>
            <a:ext cx="10008781" cy="1085401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A9EDFE-AFEA-4730-EE3A-946E35298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426" y="8723329"/>
            <a:ext cx="12489711" cy="11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Formalizing the RL interface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287145" y="8823088"/>
            <a:ext cx="21590635" cy="262769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We will discuss a mathematical formulation of the agent-environment interaction</a:t>
            </a:r>
          </a:p>
          <a:p>
            <a:r>
              <a:rPr lang="en-US" sz="3600" dirty="0"/>
              <a:t>This is called a </a:t>
            </a:r>
            <a:r>
              <a:rPr lang="en-US" sz="3600" b="1" dirty="0">
                <a:solidFill>
                  <a:srgbClr val="0100C8"/>
                </a:solidFill>
              </a:rPr>
              <a:t>Markov Decision Process (MDP)</a:t>
            </a:r>
          </a:p>
          <a:p>
            <a:r>
              <a:rPr lang="en-US" sz="3600" dirty="0"/>
              <a:t>Enables us to talk clearly about the </a:t>
            </a:r>
            <a:r>
              <a:rPr lang="en-US" sz="3600" b="1" dirty="0">
                <a:solidFill>
                  <a:srgbClr val="0100C8"/>
                </a:solidFill>
              </a:rPr>
              <a:t>objective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0100C8"/>
                </a:solidFill>
              </a:rPr>
              <a:t>how to achieve it </a:t>
            </a:r>
            <a:endParaRPr lang="en-US" sz="7200" b="1" dirty="0">
              <a:solidFill>
                <a:srgbClr val="0100C8"/>
              </a:solidFill>
            </a:endParaRPr>
          </a:p>
        </p:txBody>
      </p:sp>
      <p:pic>
        <p:nvPicPr>
          <p:cNvPr id="5" name="Picture 4" descr="image.9Y6FO1">
            <a:extLst>
              <a:ext uri="{FF2B5EF4-FFF2-40B4-BE49-F238E27FC236}">
                <a16:creationId xmlns:a16="http://schemas.microsoft.com/office/drawing/2014/main" id="{30B6972C-22B3-82EE-5C0F-046C813EA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77" y="3646477"/>
            <a:ext cx="10644623" cy="51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lendar&#10;&#10;Description automatically generated">
            <a:extLst>
              <a:ext uri="{FF2B5EF4-FFF2-40B4-BE49-F238E27FC236}">
                <a16:creationId xmlns:a16="http://schemas.microsoft.com/office/drawing/2014/main" id="{4BD49EDD-1ACA-A720-7BB5-B735B73D1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81" y="4443612"/>
            <a:ext cx="19897059" cy="681084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5585620" y="9132001"/>
            <a:ext cx="6775938" cy="28030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π = random policy</a:t>
            </a:r>
          </a:p>
          <a:p>
            <a:pPr marL="0" indent="0" algn="ctr">
              <a:buNone/>
            </a:pPr>
            <a:r>
              <a:rPr lang="en-US" b="1" dirty="0"/>
              <a:t>γ = 1.0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C41FA91-5CC6-75D6-F9EF-96FD26D696E9}"/>
              </a:ext>
            </a:extLst>
          </p:cNvPr>
          <p:cNvSpPr>
            <a:spLocks noGrp="1"/>
          </p:cNvSpPr>
          <p:nvPr/>
        </p:nvSpPr>
        <p:spPr>
          <a:xfrm>
            <a:off x="8030893" y="5125428"/>
            <a:ext cx="1973566" cy="11018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008A"/>
                </a:solidFill>
              </a:rPr>
              <a:t>Goal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2D384F-AD0E-209C-7B19-6E953D68DDE2}"/>
              </a:ext>
            </a:extLst>
          </p:cNvPr>
          <p:cNvSpPr>
            <a:spLocks noGrp="1"/>
          </p:cNvSpPr>
          <p:nvPr/>
        </p:nvSpPr>
        <p:spPr>
          <a:xfrm>
            <a:off x="12532830" y="9627365"/>
            <a:ext cx="1973566" cy="11018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008A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400143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C41FA91-5CC6-75D6-F9EF-96FD26D696E9}"/>
              </a:ext>
            </a:extLst>
          </p:cNvPr>
          <p:cNvSpPr>
            <a:spLocks noGrp="1"/>
          </p:cNvSpPr>
          <p:nvPr/>
        </p:nvSpPr>
        <p:spPr>
          <a:xfrm>
            <a:off x="13644391" y="4013320"/>
            <a:ext cx="1973566" cy="11018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v</a:t>
            </a:r>
            <a:r>
              <a:rPr lang="en-US" sz="3200" baseline="-25000" dirty="0"/>
              <a:t>0</a:t>
            </a:r>
            <a:r>
              <a:rPr lang="en-US" sz="3200" dirty="0"/>
              <a:t> = 0</a:t>
            </a:r>
          </a:p>
        </p:txBody>
      </p:sp>
      <p:pic>
        <p:nvPicPr>
          <p:cNvPr id="9" name="Picture 9" descr="Calendar&#10;&#10;Description automatically generated">
            <a:extLst>
              <a:ext uri="{FF2B5EF4-FFF2-40B4-BE49-F238E27FC236}">
                <a16:creationId xmlns:a16="http://schemas.microsoft.com/office/drawing/2014/main" id="{A9E71F10-C8F6-1371-F1DF-A206756AC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000" b="244"/>
          <a:stretch/>
        </p:blipFill>
        <p:spPr>
          <a:xfrm>
            <a:off x="7744102" y="3769991"/>
            <a:ext cx="5562635" cy="7734456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6204BA4-F043-8B00-9EC7-B7BC33A1B6A0}"/>
              </a:ext>
            </a:extLst>
          </p:cNvPr>
          <p:cNvSpPr>
            <a:spLocks noGrp="1"/>
          </p:cNvSpPr>
          <p:nvPr/>
        </p:nvSpPr>
        <p:spPr>
          <a:xfrm>
            <a:off x="14068599" y="5743812"/>
            <a:ext cx="8246775" cy="298024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v</a:t>
            </a:r>
            <a:r>
              <a:rPr lang="en-US" sz="3200" baseline="-25000" dirty="0"/>
              <a:t>k+1</a:t>
            </a:r>
            <a:r>
              <a:rPr lang="en-US" sz="3200" dirty="0"/>
              <a:t>(</a:t>
            </a:r>
            <a:r>
              <a:rPr lang="en-US" sz="3200" dirty="0" err="1"/>
              <a:t>s</a:t>
            </a:r>
            <a:r>
              <a:rPr lang="en-US" sz="3200" baseline="-25000" dirty="0" err="1"/>
              <a:t>t</a:t>
            </a:r>
            <a:r>
              <a:rPr lang="en-US" sz="3200" dirty="0"/>
              <a:t>)= E [ R</a:t>
            </a:r>
            <a:r>
              <a:rPr lang="en-US" sz="3200" baseline="-25000" dirty="0"/>
              <a:t>t+1</a:t>
            </a:r>
            <a:r>
              <a:rPr lang="en-US" sz="3200" dirty="0"/>
              <a:t> + γ 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(s</a:t>
            </a:r>
            <a:r>
              <a:rPr lang="en-US" sz="3200" baseline="-25000" dirty="0"/>
              <a:t>t+1</a:t>
            </a:r>
            <a:r>
              <a:rPr lang="en-US" sz="3200" dirty="0"/>
              <a:t>) ]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= E [ -1 + 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(s</a:t>
            </a:r>
            <a:r>
              <a:rPr lang="en-US" sz="3200" baseline="-25000" dirty="0"/>
              <a:t>t+1</a:t>
            </a:r>
            <a:r>
              <a:rPr lang="en-US" sz="3200" dirty="0"/>
              <a:t>) ]</a:t>
            </a:r>
          </a:p>
          <a:p>
            <a:pPr marL="0" indent="0">
              <a:buNone/>
            </a:pPr>
            <a:r>
              <a:rPr lang="en-US" sz="3200" dirty="0"/>
              <a:t>= -1 + E [ 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(s</a:t>
            </a:r>
            <a:r>
              <a:rPr lang="en-US" sz="3200" baseline="-25000" dirty="0"/>
              <a:t>t+1</a:t>
            </a:r>
            <a:r>
              <a:rPr lang="en-US" sz="3200" dirty="0"/>
              <a:t>) ]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4D3A6D7-D0FB-F8E4-A752-6D38D81D488F}"/>
              </a:ext>
            </a:extLst>
          </p:cNvPr>
          <p:cNvSpPr>
            <a:spLocks noGrp="1"/>
          </p:cNvSpPr>
          <p:nvPr/>
        </p:nvSpPr>
        <p:spPr>
          <a:xfrm>
            <a:off x="2506752" y="6997687"/>
            <a:ext cx="8246775" cy="1048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v</a:t>
            </a:r>
            <a:r>
              <a:rPr lang="en-US" sz="3200" baseline="-25000" dirty="0"/>
              <a:t>1</a:t>
            </a:r>
            <a:r>
              <a:rPr lang="en-US" sz="3200" dirty="0"/>
              <a:t>(</a:t>
            </a:r>
            <a:r>
              <a:rPr lang="en-US" sz="3200" dirty="0" err="1"/>
              <a:t>s</a:t>
            </a:r>
            <a:r>
              <a:rPr lang="en-US" sz="3200" baseline="-25000" dirty="0" err="1"/>
              <a:t>t</a:t>
            </a:r>
            <a:r>
              <a:rPr lang="en-US" sz="3200" dirty="0"/>
              <a:t>) = -1 + E [ v</a:t>
            </a:r>
            <a:r>
              <a:rPr lang="en-US" sz="3200" baseline="-25000" dirty="0"/>
              <a:t>0</a:t>
            </a:r>
            <a:r>
              <a:rPr lang="en-US" sz="3200" dirty="0"/>
              <a:t>(s</a:t>
            </a:r>
            <a:r>
              <a:rPr lang="en-US" sz="3200" baseline="-25000" dirty="0"/>
              <a:t>t+1</a:t>
            </a:r>
            <a:r>
              <a:rPr lang="en-US" sz="3200" dirty="0"/>
              <a:t>) ] = -1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9B9F44-4958-083A-6DDF-69E508F31ED1}"/>
              </a:ext>
            </a:extLst>
          </p:cNvPr>
          <p:cNvSpPr>
            <a:spLocks noGrp="1"/>
          </p:cNvSpPr>
          <p:nvPr/>
        </p:nvSpPr>
        <p:spPr>
          <a:xfrm>
            <a:off x="2560256" y="9504890"/>
            <a:ext cx="8246775" cy="251949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v</a:t>
            </a:r>
            <a:r>
              <a:rPr lang="en-US" sz="3200" baseline="-25000" dirty="0"/>
              <a:t>2</a:t>
            </a:r>
            <a:r>
              <a:rPr lang="en-US" sz="3200" dirty="0"/>
              <a:t>(</a:t>
            </a:r>
            <a:r>
              <a:rPr lang="en-US" sz="3200" dirty="0" err="1"/>
              <a:t>s</a:t>
            </a:r>
            <a:r>
              <a:rPr lang="en-US" sz="3200" baseline="-25000" dirty="0" err="1"/>
              <a:t>t</a:t>
            </a:r>
            <a:r>
              <a:rPr lang="en-US" sz="3200" dirty="0"/>
              <a:t>) = -1 + E [ v</a:t>
            </a:r>
            <a:r>
              <a:rPr lang="en-US" sz="3200" baseline="-25000" dirty="0"/>
              <a:t>1</a:t>
            </a:r>
            <a:r>
              <a:rPr lang="en-US" sz="3200" dirty="0"/>
              <a:t>(s</a:t>
            </a:r>
            <a:r>
              <a:rPr lang="en-US" sz="3200" baseline="-25000" dirty="0"/>
              <a:t>t+1</a:t>
            </a:r>
            <a:r>
              <a:rPr lang="en-US" sz="3200" dirty="0"/>
              <a:t>) ] </a:t>
            </a:r>
            <a:endParaRPr lang="en-US" sz="3200"/>
          </a:p>
          <a:p>
            <a:pPr marL="0" indent="0">
              <a:buNone/>
            </a:pPr>
            <a:r>
              <a:rPr lang="en-US" sz="3200" dirty="0"/>
              <a:t>= -1 + (-1-1-1+0)/4 = -1.75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D9787F-778E-738D-1E6C-AF2EEF122865}"/>
              </a:ext>
            </a:extLst>
          </p:cNvPr>
          <p:cNvSpPr/>
          <p:nvPr/>
        </p:nvSpPr>
        <p:spPr>
          <a:xfrm>
            <a:off x="10728606" y="9248532"/>
            <a:ext cx="598953" cy="510350"/>
          </a:xfrm>
          <a:prstGeom prst="rect">
            <a:avLst/>
          </a:prstGeom>
          <a:solidFill>
            <a:srgbClr val="FF2D64">
              <a:alpha val="25000"/>
            </a:srgbClr>
          </a:solidFill>
          <a:ln w="57150">
            <a:solidFill>
              <a:srgbClr val="FF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E172BFF8-CDB0-FDEC-8649-CFB19ECBC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53" b="-239"/>
          <a:stretch/>
        </p:blipFill>
        <p:spPr>
          <a:xfrm>
            <a:off x="7585228" y="3674753"/>
            <a:ext cx="5863855" cy="812053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D3CD81-EC53-EC53-1EB0-4B7C1291A61D}"/>
              </a:ext>
            </a:extLst>
          </p:cNvPr>
          <p:cNvSpPr>
            <a:spLocks noGrp="1"/>
          </p:cNvSpPr>
          <p:nvPr/>
        </p:nvSpPr>
        <p:spPr>
          <a:xfrm>
            <a:off x="14580522" y="8109248"/>
            <a:ext cx="8246775" cy="393717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v</a:t>
            </a:r>
            <a:r>
              <a:rPr lang="en-US" sz="3200" baseline="-25000" dirty="0"/>
              <a:t>k+1</a:t>
            </a:r>
            <a:r>
              <a:rPr lang="en-US" sz="3200" dirty="0"/>
              <a:t>(</a:t>
            </a:r>
            <a:r>
              <a:rPr lang="en-US" sz="3200" dirty="0" err="1"/>
              <a:t>s</a:t>
            </a:r>
            <a:r>
              <a:rPr lang="en-US" sz="3200" baseline="-25000" dirty="0" err="1"/>
              <a:t>t</a:t>
            </a:r>
            <a:r>
              <a:rPr lang="en-US" sz="3200" dirty="0"/>
              <a:t>) = -1 + E [ 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(s</a:t>
            </a:r>
            <a:r>
              <a:rPr lang="en-US" sz="3200" baseline="-25000" dirty="0"/>
              <a:t>t+1</a:t>
            </a:r>
            <a:r>
              <a:rPr lang="en-US" sz="3200" dirty="0"/>
              <a:t>) ]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</a:t>
            </a:r>
            <a:r>
              <a:rPr lang="en-US" sz="3200" baseline="-25000" dirty="0"/>
              <a:t>k+1</a:t>
            </a:r>
            <a:r>
              <a:rPr lang="en-US" sz="3200" dirty="0"/>
              <a:t>(</a:t>
            </a:r>
            <a:r>
              <a:rPr lang="en-US" sz="3200" dirty="0" err="1"/>
              <a:t>s</a:t>
            </a:r>
            <a:r>
              <a:rPr lang="en-US" sz="3200" baseline="-25000" dirty="0" err="1"/>
              <a:t>t</a:t>
            </a:r>
            <a:r>
              <a:rPr lang="en-US" sz="3200" dirty="0"/>
              <a:t>) = </a:t>
            </a: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(s</a:t>
            </a:r>
            <a:r>
              <a:rPr lang="en-US" sz="3200" baseline="-25000" dirty="0"/>
              <a:t>t+1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v</a:t>
            </a:r>
            <a:r>
              <a:rPr lang="en-US" sz="3200" baseline="-25000" dirty="0" err="1"/>
              <a:t>k</a:t>
            </a:r>
            <a:r>
              <a:rPr lang="en-US" sz="3200" dirty="0"/>
              <a:t>= v</a:t>
            </a:r>
            <a:r>
              <a:rPr lang="en-US" sz="3200" baseline="-25000" dirty="0"/>
              <a:t>π</a:t>
            </a:r>
            <a:endParaRPr lang="en-US" baseline="-250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2A491-462B-6136-7334-DEB57E522610}"/>
              </a:ext>
            </a:extLst>
          </p:cNvPr>
          <p:cNvSpPr txBox="1"/>
          <p:nvPr/>
        </p:nvSpPr>
        <p:spPr>
          <a:xfrm>
            <a:off x="1759642" y="8572660"/>
            <a:ext cx="4116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Value function of the random policy</a:t>
            </a:r>
            <a:endParaRPr lang="LID4096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AA79C7-CBA8-9698-34EA-DC16766A31F1}"/>
              </a:ext>
            </a:extLst>
          </p:cNvPr>
          <p:cNvCxnSpPr>
            <a:stCxn id="4" idx="3"/>
          </p:cNvCxnSpPr>
          <p:nvPr/>
        </p:nvCxnSpPr>
        <p:spPr>
          <a:xfrm>
            <a:off x="5875770" y="9172825"/>
            <a:ext cx="3912466" cy="9050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DB8BF2-65C5-B4D7-3909-26094D3FA4CB}"/>
              </a:ext>
            </a:extLst>
          </p:cNvPr>
          <p:cNvSpPr txBox="1"/>
          <p:nvPr/>
        </p:nvSpPr>
        <p:spPr>
          <a:xfrm>
            <a:off x="15000881" y="4387413"/>
            <a:ext cx="5863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2D64"/>
                </a:solidFill>
              </a:rPr>
              <a:t>Policy evaluation may require many steps</a:t>
            </a:r>
            <a:endParaRPr lang="LID4096" b="1" dirty="0">
              <a:solidFill>
                <a:srgbClr val="FF2D6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3A079-B75B-1A89-B799-CDFA88EB0A35}"/>
              </a:ext>
            </a:extLst>
          </p:cNvPr>
          <p:cNvSpPr txBox="1"/>
          <p:nvPr/>
        </p:nvSpPr>
        <p:spPr>
          <a:xfrm>
            <a:off x="17958029" y="9587416"/>
            <a:ext cx="5148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00C8"/>
                </a:solidFill>
              </a:rPr>
              <a:t>When the value function does not change, we have finished policy evaluation</a:t>
            </a:r>
            <a:endParaRPr lang="LID4096" b="1" dirty="0">
              <a:solidFill>
                <a:srgbClr val="01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Policy Improvement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We can use evaluation to then improve our policy</a:t>
            </a:r>
          </a:p>
          <a:p>
            <a:pPr marL="571500" indent="-571500"/>
            <a:r>
              <a:rPr lang="en-US" sz="3600" dirty="0"/>
              <a:t>Just being </a:t>
            </a:r>
            <a:r>
              <a:rPr lang="en-US" sz="3600" dirty="0">
                <a:solidFill>
                  <a:srgbClr val="00008A"/>
                </a:solidFill>
              </a:rPr>
              <a:t>greedy</a:t>
            </a:r>
            <a:r>
              <a:rPr lang="en-US" sz="3600" dirty="0"/>
              <a:t> with respect to the values of the random policy may suffice (not true in general)</a:t>
            </a:r>
          </a:p>
          <a:p>
            <a:pPr marL="571500" indent="-571500"/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Algorithm</a:t>
            </a:r>
          </a:p>
          <a:p>
            <a:pPr marL="571500" indent="-571500"/>
            <a:r>
              <a:rPr lang="en-US" sz="3600" dirty="0"/>
              <a:t>Iterate using:</a:t>
            </a:r>
          </a:p>
          <a:p>
            <a:pPr marL="571500" indent="-571500"/>
            <a:endParaRPr lang="en-US" sz="3600" dirty="0"/>
          </a:p>
          <a:p>
            <a:pPr marL="571500" indent="-571500"/>
            <a:endParaRPr lang="en-US" sz="3600" dirty="0"/>
          </a:p>
          <a:p>
            <a:pPr marL="571500" indent="-571500"/>
            <a:endParaRPr lang="en-US" sz="3600" dirty="0"/>
          </a:p>
          <a:p>
            <a:pPr marL="571500" indent="-571500"/>
            <a:r>
              <a:rPr lang="en-US" sz="3600" dirty="0"/>
              <a:t>Evaluate π</a:t>
            </a:r>
            <a:r>
              <a:rPr lang="en-US" sz="3600" baseline="-25000" dirty="0"/>
              <a:t>new</a:t>
            </a:r>
            <a:r>
              <a:rPr lang="en-US" sz="3600" dirty="0"/>
              <a:t> and repeat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A36A7FD9-9AB3-33D0-5FA1-C4074D6D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309" y="7288408"/>
            <a:ext cx="15998455" cy="23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Policy evaluation + Greedy Improvement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9" descr="Calendar&#10;&#10;Description automatically generated">
            <a:extLst>
              <a:ext uri="{FF2B5EF4-FFF2-40B4-BE49-F238E27FC236}">
                <a16:creationId xmlns:a16="http://schemas.microsoft.com/office/drawing/2014/main" id="{A9E71F10-C8F6-1371-F1DF-A206756AC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588" y="3752338"/>
            <a:ext cx="12135292" cy="8319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C29D6-C28D-656C-2659-7FD1C084A09E}"/>
              </a:ext>
            </a:extLst>
          </p:cNvPr>
          <p:cNvSpPr txBox="1"/>
          <p:nvPr/>
        </p:nvSpPr>
        <p:spPr>
          <a:xfrm>
            <a:off x="1432927" y="6452914"/>
            <a:ext cx="41161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We can take some value function and  extract some policy using greedy improvement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491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Policy evaluation + Greedy Improvement</a:t>
            </a:r>
            <a:endParaRPr lang="en-US" b="0" dirty="0"/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E172BFF8-CDB0-FDEC-8649-CFB19ECBC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837" y="3639448"/>
            <a:ext cx="12117571" cy="8350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B2399-4683-3C80-C5D7-0A761B12C3B5}"/>
              </a:ext>
            </a:extLst>
          </p:cNvPr>
          <p:cNvSpPr txBox="1"/>
          <p:nvPr/>
        </p:nvSpPr>
        <p:spPr>
          <a:xfrm>
            <a:off x="18689163" y="6116354"/>
            <a:ext cx="41161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Notice that v</a:t>
            </a:r>
            <a:r>
              <a:rPr lang="en-US" sz="3600" dirty="0"/>
              <a:t>alue function still changing but </a:t>
            </a:r>
            <a:r>
              <a:rPr lang="en-US" sz="3600"/>
              <a:t>the optimal policy </a:t>
            </a:r>
            <a:r>
              <a:rPr lang="en-US" sz="3600" dirty="0"/>
              <a:t>has been learned from k=3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564F0-DA4A-A46D-3FC7-0D6269B8758E}"/>
              </a:ext>
            </a:extLst>
          </p:cNvPr>
          <p:cNvSpPr txBox="1"/>
          <p:nvPr/>
        </p:nvSpPr>
        <p:spPr>
          <a:xfrm>
            <a:off x="1432927" y="6452914"/>
            <a:ext cx="41161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We can take some value function and  extract some policy using greedy improvement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560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8E9BB849-8184-01C5-295D-0DDD8FDDE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73" r="53014"/>
          <a:stretch/>
        </p:blipFill>
        <p:spPr>
          <a:xfrm>
            <a:off x="17403256" y="5704758"/>
            <a:ext cx="5693599" cy="2540904"/>
          </a:xfrm>
          <a:prstGeom prst="rect">
            <a:avLst/>
          </a:prstGeo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63259B1A-9D03-E7D3-CD79-4BCA3C124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220" y="3488690"/>
            <a:ext cx="16459199" cy="865322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Policy Iteration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F9453-67D4-5676-12E0-65BFF2FC38DB}"/>
              </a:ext>
            </a:extLst>
          </p:cNvPr>
          <p:cNvSpPr txBox="1"/>
          <p:nvPr/>
        </p:nvSpPr>
        <p:spPr>
          <a:xfrm>
            <a:off x="18980727" y="2761326"/>
            <a:ext cx="4116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Iterative, i.e., may require a lot of computation</a:t>
            </a:r>
            <a:endParaRPr lang="LID4096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0718C9-0E8D-8424-E21B-519C32E0EB1F}"/>
              </a:ext>
            </a:extLst>
          </p:cNvPr>
          <p:cNvCxnSpPr/>
          <p:nvPr/>
        </p:nvCxnSpPr>
        <p:spPr>
          <a:xfrm>
            <a:off x="16085127" y="3886200"/>
            <a:ext cx="261851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34F955-4E66-9AF6-97EE-AC6903F270A4}"/>
              </a:ext>
            </a:extLst>
          </p:cNvPr>
          <p:cNvSpPr/>
          <p:nvPr/>
        </p:nvSpPr>
        <p:spPr>
          <a:xfrm>
            <a:off x="13404273" y="3488689"/>
            <a:ext cx="2680854" cy="7778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3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676F27CD-3225-0222-5065-B7A2E3F0F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89" t="69573" r="21629"/>
          <a:stretch/>
        </p:blipFill>
        <p:spPr>
          <a:xfrm>
            <a:off x="20021144" y="9125346"/>
            <a:ext cx="2930237" cy="2540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C55EC7-87E8-E1F3-2905-E827EA3BDD34}"/>
              </a:ext>
            </a:extLst>
          </p:cNvPr>
          <p:cNvSpPr txBox="1"/>
          <p:nvPr/>
        </p:nvSpPr>
        <p:spPr>
          <a:xfrm>
            <a:off x="19148830" y="5128662"/>
            <a:ext cx="3711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2D64"/>
                </a:solidFill>
              </a:rPr>
              <a:t>Policy Evaluation</a:t>
            </a:r>
            <a:endParaRPr lang="LID4096" b="1" dirty="0">
              <a:solidFill>
                <a:srgbClr val="FF2D6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548861-2638-0E77-231F-51383D0F22DE}"/>
              </a:ext>
            </a:extLst>
          </p:cNvPr>
          <p:cNvSpPr txBox="1"/>
          <p:nvPr/>
        </p:nvSpPr>
        <p:spPr>
          <a:xfrm>
            <a:off x="18599729" y="8598956"/>
            <a:ext cx="4260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2D64"/>
                </a:solidFill>
              </a:rPr>
              <a:t>Policy Improvement</a:t>
            </a:r>
            <a:endParaRPr lang="LID4096" b="1" dirty="0">
              <a:solidFill>
                <a:srgbClr val="FF2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Policy Iteration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9D5C28A-00D6-343D-F076-423116191644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Does policy evaluation need to converge to v</a:t>
            </a:r>
            <a:r>
              <a:rPr lang="en-US" sz="3600" baseline="-25000" dirty="0"/>
              <a:t>π</a:t>
            </a:r>
            <a:r>
              <a:rPr lang="en-US" sz="3600" dirty="0"/>
              <a:t> ?</a:t>
            </a:r>
            <a:endParaRPr lang="en-US" dirty="0"/>
          </a:p>
          <a:p>
            <a:pPr marL="571500" indent="-571500"/>
            <a:r>
              <a:rPr lang="en-US" sz="3600" dirty="0"/>
              <a:t>Or should we stop when we are ‘close’ ? (E.g., with a threshold on the change to the values)</a:t>
            </a:r>
            <a:endParaRPr lang="en-US" dirty="0"/>
          </a:p>
          <a:p>
            <a:pPr marL="1295400" lvl="1"/>
            <a:r>
              <a:rPr lang="en-US" sz="3200" dirty="0">
                <a:latin typeface="Helvetica Neue"/>
              </a:rPr>
              <a:t>Or simply stop after k iterations of iterative policy evaluation?</a:t>
            </a:r>
          </a:p>
          <a:p>
            <a:pPr marL="1295400" lvl="1"/>
            <a:r>
              <a:rPr lang="en-US" sz="3200" dirty="0">
                <a:latin typeface="Helvetica Neue"/>
              </a:rPr>
              <a:t>In the small </a:t>
            </a:r>
            <a:r>
              <a:rPr lang="en-US" sz="3200" dirty="0" err="1">
                <a:latin typeface="Helvetica Neue"/>
              </a:rPr>
              <a:t>gridworld</a:t>
            </a:r>
            <a:r>
              <a:rPr lang="en-US" sz="3200" dirty="0">
                <a:latin typeface="Helvetica Neue"/>
              </a:rPr>
              <a:t> k = 3 was sufficient to achieve optimal policy</a:t>
            </a:r>
          </a:p>
          <a:p>
            <a:pPr marL="723900" lvl="1" indent="0">
              <a:buNone/>
            </a:pPr>
            <a:endParaRPr lang="en-US" sz="3200" dirty="0">
              <a:latin typeface="Helvetica Neue"/>
            </a:endParaRPr>
          </a:p>
          <a:p>
            <a:pPr marL="571500"/>
            <a:r>
              <a:rPr lang="en-US" sz="3600" dirty="0">
                <a:solidFill>
                  <a:srgbClr val="00008A"/>
                </a:solidFill>
                <a:latin typeface="Helvetica Neue"/>
              </a:rPr>
              <a:t>Extreme</a:t>
            </a:r>
            <a:r>
              <a:rPr lang="en-US" sz="3600" dirty="0">
                <a:latin typeface="Helvetica Neue"/>
              </a:rPr>
              <a:t>: Why not update policy every iteration — i.e. stop after k = 1?</a:t>
            </a:r>
            <a:endParaRPr lang="en-US" sz="3600" dirty="0"/>
          </a:p>
          <a:p>
            <a:pPr marL="1295400" lvl="1"/>
            <a:r>
              <a:rPr lang="en-US" sz="3200" dirty="0">
                <a:latin typeface="Helvetica Neue"/>
              </a:rPr>
              <a:t>This is equivalent to </a:t>
            </a:r>
            <a:r>
              <a:rPr lang="en-US" sz="3200" b="1" dirty="0">
                <a:solidFill>
                  <a:srgbClr val="00008A"/>
                </a:solidFill>
                <a:latin typeface="Helvetica Neue"/>
              </a:rPr>
              <a:t>value iteration</a:t>
            </a:r>
            <a:endParaRPr lang="en-US" sz="3200" b="1" dirty="0">
              <a:solidFill>
                <a:srgbClr val="000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Iteration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068163-C783-F7AA-4923-EC5C28916FB9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We could take the Bellman </a:t>
            </a:r>
            <a:r>
              <a:rPr lang="en-US" sz="3600" dirty="0">
                <a:solidFill>
                  <a:srgbClr val="00008A"/>
                </a:solidFill>
              </a:rPr>
              <a:t>optimality </a:t>
            </a:r>
            <a:r>
              <a:rPr lang="en-US" sz="3600" dirty="0"/>
              <a:t>equation, and turn that into an update</a:t>
            </a:r>
            <a:endParaRPr lang="en-US" dirty="0"/>
          </a:p>
          <a:p>
            <a:pPr marL="571500" indent="-571500"/>
            <a:endParaRPr lang="en-US" sz="3600" dirty="0"/>
          </a:p>
          <a:p>
            <a:pPr marL="571500" indent="-571500"/>
            <a:endParaRPr lang="en-US" sz="3600" dirty="0"/>
          </a:p>
          <a:p>
            <a:r>
              <a:rPr lang="en-US" sz="3600" dirty="0"/>
              <a:t>This is equivalent to </a:t>
            </a:r>
            <a:r>
              <a:rPr lang="en-US" sz="3600" dirty="0">
                <a:solidFill>
                  <a:srgbClr val="00008A"/>
                </a:solidFill>
              </a:rPr>
              <a:t>policy iteration</a:t>
            </a:r>
            <a:r>
              <a:rPr lang="en-US" sz="3600" dirty="0"/>
              <a:t>, with </a:t>
            </a:r>
            <a:r>
              <a:rPr lang="en-US" sz="3600" dirty="0">
                <a:solidFill>
                  <a:srgbClr val="00008A"/>
                </a:solidFill>
              </a:rPr>
              <a:t>k = 1 step of policy evaluation</a:t>
            </a:r>
            <a:r>
              <a:rPr lang="en-US" sz="3600" dirty="0"/>
              <a:t> between each two (greedy) policy improvement steps</a:t>
            </a:r>
            <a:endParaRPr lang="en-US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100C8"/>
                </a:solidFill>
              </a:rPr>
              <a:t>Algorithm: Value Iteration</a:t>
            </a:r>
          </a:p>
          <a:p>
            <a:pPr marL="571500" indent="-571500"/>
            <a:r>
              <a:rPr lang="en-US" sz="3600" dirty="0" err="1"/>
              <a:t>Initialise</a:t>
            </a:r>
            <a:r>
              <a:rPr lang="en-US" sz="3600" dirty="0"/>
              <a:t> v</a:t>
            </a:r>
            <a:r>
              <a:rPr lang="en-US" sz="3600" baseline="-25000" dirty="0"/>
              <a:t>0</a:t>
            </a:r>
          </a:p>
          <a:p>
            <a:pPr marL="571500" indent="-571500"/>
            <a:r>
              <a:rPr lang="en-US" sz="3600" dirty="0"/>
              <a:t>Update: </a:t>
            </a:r>
          </a:p>
          <a:p>
            <a:pPr marL="571500" indent="-571500"/>
            <a:r>
              <a:rPr lang="en-US" sz="3600" dirty="0"/>
              <a:t>Stopping: whenever v</a:t>
            </a:r>
            <a:r>
              <a:rPr lang="en-US" sz="3600" baseline="-25000" dirty="0"/>
              <a:t>k+1</a:t>
            </a:r>
            <a:r>
              <a:rPr lang="en-US" sz="3600" dirty="0"/>
              <a:t>(s) = </a:t>
            </a:r>
            <a:r>
              <a:rPr lang="en-US" sz="3600" dirty="0" err="1"/>
              <a:t>v</a:t>
            </a:r>
            <a:r>
              <a:rPr lang="en-US" sz="3600" baseline="-25000" dirty="0" err="1"/>
              <a:t>k</a:t>
            </a:r>
            <a:r>
              <a:rPr lang="en-US" sz="3600" dirty="0"/>
              <a:t>(s), for all </a:t>
            </a:r>
            <a:r>
              <a:rPr lang="en-US" sz="3600" i="1" dirty="0"/>
              <a:t>s</a:t>
            </a:r>
            <a:r>
              <a:rPr lang="en-US" sz="3600" dirty="0"/>
              <a:t>, we must have found v*</a:t>
            </a:r>
          </a:p>
          <a:p>
            <a:pPr marL="571500" indent="-571500"/>
            <a:endParaRPr lang="en-US" sz="3600" dirty="0"/>
          </a:p>
        </p:txBody>
      </p:sp>
      <p:pic>
        <p:nvPicPr>
          <p:cNvPr id="3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B88EA1EA-A7DD-74A9-B8DE-58787E7EC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159" y="4996992"/>
            <a:ext cx="16476920" cy="1166164"/>
          </a:xfrm>
          <a:prstGeom prst="rect">
            <a:avLst/>
          </a:prstGeom>
        </p:spPr>
      </p:pic>
      <p:pic>
        <p:nvPicPr>
          <p:cNvPr id="5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17489B07-0240-B6D4-5522-580F32D79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693" y="9830955"/>
            <a:ext cx="14031432" cy="8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Iteration racing example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6B778C-CAB2-D505-7E99-AF9F59D07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5" y="4966854"/>
            <a:ext cx="12396916" cy="4482582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AB0E9E3-D1E8-7B8D-FB31-0B7F3912B935}"/>
              </a:ext>
            </a:extLst>
          </p:cNvPr>
          <p:cNvSpPr>
            <a:spLocks noGrp="1"/>
          </p:cNvSpPr>
          <p:nvPr/>
        </p:nvSpPr>
        <p:spPr>
          <a:xfrm>
            <a:off x="13300422" y="3916006"/>
            <a:ext cx="8101849" cy="788894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008A"/>
                </a:solidFill>
              </a:rPr>
              <a:t>Algorithm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1.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2. Repeat until convergence: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Convergence: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84944-F231-BF8B-D4E0-0E9A8CE43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2467" y="5408350"/>
            <a:ext cx="4604916" cy="472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089C1-C339-B064-BF6B-407B685F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5884" y="7860475"/>
            <a:ext cx="9493736" cy="992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9BE169-4051-2F02-BD59-D164B0B8A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8346" y="9895286"/>
            <a:ext cx="3929982" cy="783148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5166C54B-716E-89D5-7244-81B0BE4C8FFC}"/>
              </a:ext>
            </a:extLst>
          </p:cNvPr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7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4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Grid World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3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393060" y="4271274"/>
            <a:ext cx="12641565" cy="7446142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B0"/>
                </a:solidFill>
              </a:rPr>
              <a:t>A maze-like problem</a:t>
            </a:r>
            <a:endParaRPr lang="en-US" dirty="0">
              <a:solidFill>
                <a:srgbClr val="0000B0"/>
              </a:solidFill>
            </a:endParaRPr>
          </a:p>
          <a:p>
            <a:pPr lvl="1"/>
            <a:r>
              <a:rPr lang="en-US" sz="3200" dirty="0">
                <a:latin typeface="Helvetica Neue"/>
              </a:rPr>
              <a:t>The agent lives in a grid</a:t>
            </a:r>
          </a:p>
          <a:p>
            <a:pPr lvl="1"/>
            <a:r>
              <a:rPr lang="en-US" sz="3200" dirty="0">
                <a:latin typeface="Helvetica Neue"/>
              </a:rPr>
              <a:t>Walls block the agent's path</a:t>
            </a:r>
          </a:p>
          <a:p>
            <a:r>
              <a:rPr lang="en-US" sz="3600" dirty="0">
                <a:solidFill>
                  <a:srgbClr val="0000B0"/>
                </a:solidFill>
              </a:rPr>
              <a:t>Noisy movement: actions do not always go as planned </a:t>
            </a:r>
          </a:p>
          <a:p>
            <a:pPr lvl="1"/>
            <a:r>
              <a:rPr lang="en-US" sz="3200" dirty="0">
                <a:latin typeface="Helvetica Neue"/>
              </a:rPr>
              <a:t>80% of the time, the action North takes the agent North (if there is no wall there) </a:t>
            </a:r>
          </a:p>
          <a:p>
            <a:pPr lvl="1"/>
            <a:r>
              <a:rPr lang="en-US" sz="3200" dirty="0">
                <a:latin typeface="Helvetica Neue"/>
              </a:rPr>
              <a:t>10% of the time, North takes the agent West; 10% East </a:t>
            </a:r>
          </a:p>
          <a:p>
            <a:pPr lvl="1"/>
            <a:r>
              <a:rPr lang="en-US" sz="3200" dirty="0">
                <a:latin typeface="Helvetica Neue"/>
              </a:rPr>
              <a:t>If there is a wall in the direction the agent would have been taken, the agent stays put </a:t>
            </a:r>
            <a:endParaRPr lang="en-US" dirty="0"/>
          </a:p>
          <a:p>
            <a:r>
              <a:rPr lang="en-US" sz="3600" dirty="0">
                <a:solidFill>
                  <a:srgbClr val="0000B0"/>
                </a:solidFill>
                <a:latin typeface="Helvetica Neue"/>
              </a:rPr>
              <a:t>The agent receives rewards each time step</a:t>
            </a:r>
            <a:r>
              <a:rPr lang="en-US" sz="3600" dirty="0">
                <a:solidFill>
                  <a:srgbClr val="0000B0"/>
                </a:solidFill>
              </a:rPr>
              <a:t> </a:t>
            </a:r>
          </a:p>
          <a:p>
            <a:pPr lvl="1"/>
            <a:r>
              <a:rPr lang="en-US" sz="3200" dirty="0">
                <a:latin typeface="Helvetica Neue"/>
              </a:rPr>
              <a:t>Small “living” reward each step (can be negative) </a:t>
            </a:r>
            <a:endParaRPr lang="en-US" sz="3200" dirty="0"/>
          </a:p>
          <a:p>
            <a:pPr lvl="1"/>
            <a:r>
              <a:rPr lang="en-US" sz="3200" dirty="0">
                <a:latin typeface="Helvetica Neue"/>
              </a:rPr>
              <a:t>Big rewards come at the end (good or bad)</a:t>
            </a:r>
            <a:endParaRPr lang="en-US" sz="3200" dirty="0"/>
          </a:p>
          <a:p>
            <a:r>
              <a:rPr lang="en-US" sz="3600" dirty="0">
                <a:solidFill>
                  <a:srgbClr val="0000B0"/>
                </a:solidFill>
                <a:latin typeface="Helvetica Neue"/>
              </a:rPr>
              <a:t>Goal: maximize sum of rewards </a:t>
            </a:r>
            <a:endParaRPr lang="en-US" sz="3600" dirty="0">
              <a:solidFill>
                <a:srgbClr val="0000B0"/>
              </a:solidFill>
            </a:endParaRPr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2D6BE9-9155-1E53-BF2A-7FE65A507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410" y="4393084"/>
            <a:ext cx="8077200" cy="60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Iteration racing example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6B778C-CAB2-D505-7E99-AF9F59D07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5" y="4966854"/>
            <a:ext cx="12396916" cy="4482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089C1-C339-B064-BF6B-407B685F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71" y="3770275"/>
            <a:ext cx="9493736" cy="99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B0AFAD-590B-DCFE-ED28-F5E3D991E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71" y="9507527"/>
            <a:ext cx="5693519" cy="128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4A3D2-E905-EF5A-7EE1-CC082A184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3925" y="4557958"/>
            <a:ext cx="9580114" cy="1599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EAA05F-D989-73D4-31D4-C98B97B58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3924" y="6872568"/>
            <a:ext cx="10206697" cy="1599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39D518-63FB-F22F-4E3F-CD6155A674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3924" y="9187178"/>
            <a:ext cx="3907895" cy="1121252"/>
          </a:xfrm>
          <a:prstGeom prst="rect">
            <a:avLst/>
          </a:prstGeom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E6865945-0576-9E11-D465-11670E95D351}"/>
              </a:ext>
            </a:extLst>
          </p:cNvPr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9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C99A4-4B00-9BC0-FF1E-F2FB5CC98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42" y="9650624"/>
            <a:ext cx="5623404" cy="167546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Iteration racing example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6B778C-CAB2-D505-7E99-AF9F59D0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" y="4966854"/>
            <a:ext cx="12396916" cy="4482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089C1-C339-B064-BF6B-407B685F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71" y="3770275"/>
            <a:ext cx="9493736" cy="992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5A887-5F3E-74B7-8A61-A448478E5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3668" y="4701050"/>
            <a:ext cx="9778997" cy="1641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9D2696-024E-F2EF-8FC7-E551A2202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3668" y="6847114"/>
            <a:ext cx="10514135" cy="1555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009A72-78A9-9F92-B358-6BAB8BDF8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3669" y="8907696"/>
            <a:ext cx="4034692" cy="974481"/>
          </a:xfrm>
          <a:prstGeom prst="rect">
            <a:avLst/>
          </a:prstGeom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5064F176-00AE-C3E6-70E4-584F471214FE}"/>
              </a:ext>
            </a:extLst>
          </p:cNvPr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9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7B426-A238-D94A-5360-759E4B0E8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77" y="9650624"/>
            <a:ext cx="5680072" cy="219501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Value Iteration racing example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6B778C-CAB2-D505-7E99-AF9F59D0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" y="4966854"/>
            <a:ext cx="12396916" cy="4482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089C1-C339-B064-BF6B-407B685F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71" y="3770275"/>
            <a:ext cx="9493736" cy="992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392E3-1D9B-DF6E-8406-134947B54764}"/>
              </a:ext>
            </a:extLst>
          </p:cNvPr>
          <p:cNvSpPr txBox="1"/>
          <p:nvPr/>
        </p:nvSpPr>
        <p:spPr>
          <a:xfrm>
            <a:off x="15973198" y="6598319"/>
            <a:ext cx="51411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Helvetica Neue"/>
              </a:rPr>
              <a:t>Need more iterations to converge to the optimal value function</a:t>
            </a:r>
            <a:endParaRPr lang="LID4096" dirty="0">
              <a:latin typeface="Helvetica Neue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25F92976-EC67-BC31-868F-969BF151B2F1}"/>
              </a:ext>
            </a:extLst>
          </p:cNvPr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6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254DF-4117-FC7E-E725-DC0311631F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488873"/>
            <a:ext cx="21590635" cy="729441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solidFill>
                  <a:srgbClr val="0100C8"/>
                </a:solidFill>
              </a:rPr>
              <a:t>Policy iteration:</a:t>
            </a:r>
          </a:p>
          <a:p>
            <a:pPr lvl="1"/>
            <a:r>
              <a:rPr lang="en-GB" dirty="0"/>
              <a:t>Starts with random policy</a:t>
            </a:r>
          </a:p>
          <a:p>
            <a:pPr lvl="1"/>
            <a:r>
              <a:rPr lang="en-GB" dirty="0"/>
              <a:t>Runs policy evaluation until convergence, and then a policy improvement step</a:t>
            </a:r>
          </a:p>
          <a:p>
            <a:pPr lvl="1"/>
            <a:r>
              <a:rPr lang="en-GB" dirty="0"/>
              <a:t>Requires few iterations to converge, but at the expense of more computation time due to policy evaluation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100C8"/>
                </a:solidFill>
              </a:rPr>
              <a:t>Value iteration:</a:t>
            </a:r>
          </a:p>
          <a:p>
            <a:pPr lvl="1"/>
            <a:r>
              <a:rPr lang="en-GB" dirty="0"/>
              <a:t>Starts with a random (or zero) value function</a:t>
            </a:r>
          </a:p>
          <a:p>
            <a:pPr lvl="1"/>
            <a:r>
              <a:rPr lang="en-GB" dirty="0"/>
              <a:t>Runs one step of policy evaluation followed by policy improvement</a:t>
            </a:r>
          </a:p>
          <a:p>
            <a:pPr lvl="1"/>
            <a:r>
              <a:rPr lang="en-GB" dirty="0"/>
              <a:t>Requires more iterations to converge to the optimal value function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CEA3E-2C03-7F03-D795-9C75087CB3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GB" dirty="0"/>
              <a:t>Policy iteration vs Value iteration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B914-EEB5-64C3-5A28-58DDF4654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53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254DF-4117-FC7E-E725-DC0311631F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5"/>
            <a:ext cx="21590635" cy="7723224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GB" dirty="0"/>
              <a:t>Markov Decision Processes</a:t>
            </a:r>
          </a:p>
          <a:p>
            <a:r>
              <a:rPr lang="en-GB" dirty="0"/>
              <a:t>Objectives in an MDP : different notion of return</a:t>
            </a:r>
          </a:p>
          <a:p>
            <a:r>
              <a:rPr lang="en-GB" dirty="0"/>
              <a:t>Value functions – expected returns, condition on state (and action)</a:t>
            </a:r>
          </a:p>
          <a:p>
            <a:r>
              <a:rPr lang="en-GB" dirty="0"/>
              <a:t>Optimality principles in MDPs: optimal value functions and optimal policies</a:t>
            </a:r>
          </a:p>
          <a:p>
            <a:r>
              <a:rPr lang="en-GB" dirty="0"/>
              <a:t>Bellman Equations</a:t>
            </a:r>
          </a:p>
          <a:p>
            <a:r>
              <a:rPr lang="en-GB" dirty="0"/>
              <a:t>Two class of problems in RL: evaluation and control</a:t>
            </a:r>
          </a:p>
          <a:p>
            <a:r>
              <a:rPr lang="en-GB" dirty="0"/>
              <a:t>How to compute v</a:t>
            </a:r>
            <a:r>
              <a:rPr lang="en-GB" baseline="-25000" dirty="0"/>
              <a:t>π</a:t>
            </a:r>
            <a:r>
              <a:rPr lang="en-GB" dirty="0"/>
              <a:t> (aka solve an evaluation/prediction problem)</a:t>
            </a:r>
          </a:p>
          <a:p>
            <a:r>
              <a:rPr lang="en-GB" dirty="0"/>
              <a:t>How to compute the optimal value function via dynamic programming</a:t>
            </a:r>
          </a:p>
          <a:p>
            <a:pPr lvl="1"/>
            <a:r>
              <a:rPr lang="en-GB" dirty="0">
                <a:latin typeface="Helvetica Neue"/>
              </a:rPr>
              <a:t>Policy Iteration</a:t>
            </a:r>
          </a:p>
          <a:p>
            <a:pPr lvl="1"/>
            <a:r>
              <a:rPr lang="en-GB" dirty="0">
                <a:latin typeface="Helvetica Neue"/>
              </a:rPr>
              <a:t>Value Iteration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CEA3E-2C03-7F03-D795-9C75087CB3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GB" dirty="0"/>
              <a:t>What have we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B914-EEB5-64C3-5A28-58DDF4654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82C74736-DD52-64AC-8EBF-79CD4B25D69B}"/>
              </a:ext>
            </a:extLst>
          </p:cNvPr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5" y="4526110"/>
            <a:ext cx="1507045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Reinforcement Learning specialization – Coursera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Markov Decision Process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Dynamic Programming – Wikipedia 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Bellman Equation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55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254DF-4117-FC7E-E725-DC0311631F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5"/>
            <a:ext cx="21590635" cy="7723224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Model-free Reinforcement Learning</a:t>
            </a:r>
          </a:p>
          <a:p>
            <a:pPr>
              <a:buFontTx/>
              <a:buChar char="-"/>
            </a:pPr>
            <a:r>
              <a:rPr lang="en-GB" dirty="0"/>
              <a:t>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CEA3E-2C03-7F03-D795-9C75087CB3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GB" dirty="0"/>
              <a:t>Next Lectures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B914-EEB5-64C3-5A28-58DDF4654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56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74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Grid World Actions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Slide based on </a:t>
            </a:r>
            <a:r>
              <a:rPr lang="en-US" sz="1800" dirty="0">
                <a:ea typeface="+mn-lt"/>
                <a:cs typeface="+mn-lt"/>
              </a:rPr>
              <a:t>: </a:t>
            </a:r>
            <a:r>
              <a:rPr lang="en-GB" sz="1800" b="1" i="1" dirty="0">
                <a:latin typeface="Roboto"/>
                <a:ea typeface="Roboto"/>
                <a:cs typeface="Arial"/>
                <a:hlinkClick r:id="rId3"/>
              </a:rPr>
              <a:t>UC Berkeley CS188 – Intro to AI course</a:t>
            </a:r>
            <a:r>
              <a:rPr lang="en-US" sz="1800" b="1" i="1" dirty="0">
                <a:latin typeface="Roboto"/>
                <a:ea typeface="Roboto"/>
                <a:cs typeface="Arial"/>
              </a:rPr>
              <a:t> 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1393060" y="4271274"/>
            <a:ext cx="6793659" cy="744614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00B0"/>
                </a:solidFill>
              </a:rPr>
              <a:t>Deterministic Grid World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62D09DE-3FED-8808-59EC-9492E301F3B6}"/>
              </a:ext>
            </a:extLst>
          </p:cNvPr>
          <p:cNvSpPr>
            <a:spLocks noGrp="1"/>
          </p:cNvSpPr>
          <p:nvPr/>
        </p:nvSpPr>
        <p:spPr>
          <a:xfrm>
            <a:off x="15268480" y="4271822"/>
            <a:ext cx="6793659" cy="744614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00B0"/>
                </a:solidFill>
              </a:rPr>
              <a:t>Stochastic Grid World</a:t>
            </a: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B3AD36C-1633-2CFD-1264-3FDA7C985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79" y="4853557"/>
            <a:ext cx="2967091" cy="642486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3D8A5D9-AC13-52A3-A99A-5870EF8CD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9151" y="5054252"/>
            <a:ext cx="9244153" cy="63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Markov Decision Process Definition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CA3324-FFF5-CE86-7DD4-CB47E655465D}"/>
              </a:ext>
            </a:extLst>
          </p:cNvPr>
          <p:cNvSpPr>
            <a:spLocks noGrp="1"/>
          </p:cNvSpPr>
          <p:nvPr/>
        </p:nvSpPr>
        <p:spPr>
          <a:xfrm>
            <a:off x="1287087" y="4266564"/>
            <a:ext cx="14435857" cy="673862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b="1" dirty="0">
                <a:solidFill>
                  <a:srgbClr val="0100C8"/>
                </a:solidFill>
              </a:rPr>
              <a:t>Markov Decision Process</a:t>
            </a:r>
            <a:r>
              <a:rPr lang="en-US" sz="3600" dirty="0"/>
              <a:t> is a tuple (</a:t>
            </a:r>
            <a:r>
              <a:rPr lang="en-US" sz="3600" i="1" dirty="0"/>
              <a:t>S, A, T, r</a:t>
            </a:r>
            <a:r>
              <a:rPr lang="en-US" sz="3600" dirty="0"/>
              <a:t>) where:</a:t>
            </a:r>
            <a:endParaRPr lang="en-US" dirty="0"/>
          </a:p>
          <a:p>
            <a:r>
              <a:rPr lang="en-US" sz="3600" i="1" dirty="0"/>
              <a:t>S</a:t>
            </a:r>
            <a:r>
              <a:rPr lang="en-US" sz="3600" dirty="0"/>
              <a:t> is the </a:t>
            </a:r>
            <a:r>
              <a:rPr lang="en-US" sz="3600" dirty="0">
                <a:solidFill>
                  <a:srgbClr val="0000B0"/>
                </a:solidFill>
              </a:rPr>
              <a:t>set of all possible states</a:t>
            </a:r>
          </a:p>
          <a:p>
            <a:r>
              <a:rPr lang="en-US" sz="3600" i="1" dirty="0"/>
              <a:t>A</a:t>
            </a:r>
            <a:r>
              <a:rPr lang="en-US" sz="3600" dirty="0"/>
              <a:t> is the </a:t>
            </a:r>
            <a:r>
              <a:rPr lang="en-US" sz="3600" dirty="0">
                <a:solidFill>
                  <a:srgbClr val="0000B0"/>
                </a:solidFill>
              </a:rPr>
              <a:t>set of all possible actions</a:t>
            </a:r>
            <a:r>
              <a:rPr lang="en-US" sz="3600" dirty="0"/>
              <a:t> (e.g., motor controls)</a:t>
            </a:r>
          </a:p>
          <a:p>
            <a:r>
              <a:rPr lang="en-US" sz="3600" i="1" dirty="0"/>
              <a:t>T(</a:t>
            </a:r>
            <a:r>
              <a:rPr lang="en-US" sz="3600" i="1" dirty="0" err="1"/>
              <a:t>s,a,s</a:t>
            </a:r>
            <a:r>
              <a:rPr lang="en-US" sz="3600" i="1" dirty="0"/>
              <a:t>') </a:t>
            </a:r>
            <a:r>
              <a:rPr lang="en-US" sz="3600" dirty="0"/>
              <a:t>is a </a:t>
            </a:r>
            <a:r>
              <a:rPr lang="en-US" sz="3600" dirty="0">
                <a:solidFill>
                  <a:srgbClr val="0000B0"/>
                </a:solidFill>
              </a:rPr>
              <a:t>transition function</a:t>
            </a:r>
            <a:r>
              <a:rPr lang="en-US" sz="3600" dirty="0"/>
              <a:t> that defines the probability of transitioning to state </a:t>
            </a:r>
            <a:r>
              <a:rPr lang="en-US" sz="3600" i="1" dirty="0"/>
              <a:t>s'</a:t>
            </a:r>
            <a:r>
              <a:rPr lang="en-US" sz="3600" dirty="0"/>
              <a:t>, given a state </a:t>
            </a:r>
            <a:r>
              <a:rPr lang="en-US" sz="3600" i="1" dirty="0"/>
              <a:t>s</a:t>
            </a:r>
            <a:r>
              <a:rPr lang="en-US" sz="3600" dirty="0"/>
              <a:t> and action </a:t>
            </a:r>
            <a:r>
              <a:rPr lang="en-US" sz="3600" i="1" dirty="0"/>
              <a:t>a, i.e., </a:t>
            </a:r>
            <a:r>
              <a:rPr lang="en-US" sz="3600" dirty="0"/>
              <a:t> </a:t>
            </a:r>
            <a:r>
              <a:rPr lang="en-US" sz="3600" i="1" dirty="0"/>
              <a:t>p(s' | </a:t>
            </a:r>
            <a:r>
              <a:rPr lang="en-US" sz="3600" i="1" dirty="0" err="1"/>
              <a:t>s,a</a:t>
            </a:r>
            <a:r>
              <a:rPr lang="en-US" sz="3600" i="1" dirty="0"/>
              <a:t>)</a:t>
            </a:r>
          </a:p>
          <a:p>
            <a:pPr lvl="1"/>
            <a:r>
              <a:rPr lang="en-US" sz="3200" dirty="0">
                <a:latin typeface="Helvetica Neue"/>
              </a:rPr>
              <a:t>defines the </a:t>
            </a:r>
            <a:r>
              <a:rPr lang="en-US" sz="3200" b="1" dirty="0">
                <a:latin typeface="Helvetica Neue"/>
              </a:rPr>
              <a:t>dynamics </a:t>
            </a:r>
            <a:r>
              <a:rPr lang="en-US" sz="3200" dirty="0">
                <a:latin typeface="Helvetica Neue"/>
              </a:rPr>
              <a:t>of the problem</a:t>
            </a:r>
          </a:p>
          <a:p>
            <a:r>
              <a:rPr lang="en-US" sz="3600" i="1" dirty="0"/>
              <a:t>r(</a:t>
            </a:r>
            <a:r>
              <a:rPr lang="en-US" sz="3600" i="1" dirty="0" err="1"/>
              <a:t>s,a</a:t>
            </a:r>
            <a:r>
              <a:rPr lang="en-US" sz="3600" i="1" dirty="0"/>
              <a:t>) </a:t>
            </a:r>
            <a:r>
              <a:rPr lang="en-US" sz="3600" dirty="0"/>
              <a:t>is the </a:t>
            </a:r>
            <a:r>
              <a:rPr lang="en-US" sz="3600" dirty="0">
                <a:solidFill>
                  <a:srgbClr val="0000B0"/>
                </a:solidFill>
              </a:rPr>
              <a:t>reward function</a:t>
            </a:r>
            <a:r>
              <a:rPr lang="en-US" sz="3600" dirty="0"/>
              <a:t> (sometimes r(s), r(s') or r(</a:t>
            </a:r>
            <a:r>
              <a:rPr lang="en-US" sz="3600" dirty="0" err="1"/>
              <a:t>s,a,s</a:t>
            </a:r>
            <a:r>
              <a:rPr lang="en-US" sz="3600" dirty="0"/>
              <a:t>'))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48EDC61-33A6-DA89-EFE8-AED0EF201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0388" y="4437526"/>
            <a:ext cx="7122694" cy="53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Markov Property</a:t>
            </a:r>
            <a:endParaRPr lang="en-US" b="0" dirty="0"/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CA3324-FFF5-CE86-7DD4-CB47E655465D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16906340" cy="782924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 dirty="0"/>
              <a:t>"Markov" means that given the present state, the future is independent of the past</a:t>
            </a:r>
            <a:endParaRPr lang="en-US" sz="3600" b="1" dirty="0"/>
          </a:p>
          <a:p>
            <a:pPr marL="571500" indent="-571500"/>
            <a:r>
              <a:rPr lang="en-US" sz="3600" dirty="0"/>
              <a:t>For MDPs, "Markov" means action outcomes depend only on the current state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 an MDP </a:t>
            </a:r>
            <a:r>
              <a:rPr lang="en-US" sz="3600" b="1" dirty="0">
                <a:solidFill>
                  <a:srgbClr val="0100C8"/>
                </a:solidFill>
              </a:rPr>
              <a:t>all states</a:t>
            </a:r>
            <a:r>
              <a:rPr lang="en-US" sz="3600" dirty="0"/>
              <a:t> are assumed to have the Markov property</a:t>
            </a:r>
          </a:p>
          <a:p>
            <a:r>
              <a:rPr lang="en-US" sz="3600" dirty="0"/>
              <a:t>The state captures all relevant information from the history.</a:t>
            </a:r>
          </a:p>
          <a:p>
            <a:r>
              <a:rPr lang="en-US" sz="3600" dirty="0"/>
              <a:t>Once the state is known, the history may be thrown away.</a:t>
            </a:r>
          </a:p>
          <a:p>
            <a:r>
              <a:rPr lang="en-US" sz="3600" dirty="0"/>
              <a:t>The state is a sufficient statistic of the past.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560982-CE38-9F39-782A-D78E725B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013" y="6183647"/>
            <a:ext cx="11036967" cy="2127415"/>
          </a:xfrm>
          <a:prstGeom prst="rect">
            <a:avLst/>
          </a:prstGeom>
        </p:spPr>
      </p:pic>
      <p:pic>
        <p:nvPicPr>
          <p:cNvPr id="4" name="Picture 4" descr="A picture containing text, male, cymbal&#10;&#10;Description automatically generated">
            <a:extLst>
              <a:ext uri="{FF2B5EF4-FFF2-40B4-BE49-F238E27FC236}">
                <a16:creationId xmlns:a16="http://schemas.microsoft.com/office/drawing/2014/main" id="{FD51D1B5-52E4-0277-B720-47F9B69CB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8212" y="3905250"/>
            <a:ext cx="3910262" cy="67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Example: cleaning robot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87145" y="12023090"/>
            <a:ext cx="2138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Slides based 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DeepMind’s Reinforcement Learning Lectures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CA3324-FFF5-CE86-7DD4-CB47E655465D}"/>
              </a:ext>
            </a:extLst>
          </p:cNvPr>
          <p:cNvSpPr>
            <a:spLocks noGrp="1"/>
          </p:cNvSpPr>
          <p:nvPr/>
        </p:nvSpPr>
        <p:spPr>
          <a:xfrm>
            <a:off x="1287087" y="4206951"/>
            <a:ext cx="21590635" cy="7428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Consider a robot that cleans soda cans</a:t>
            </a:r>
            <a:endParaRPr lang="en-US" dirty="0"/>
          </a:p>
          <a:p>
            <a:r>
              <a:rPr lang="en-US" sz="3600" dirty="0"/>
              <a:t>Two states: </a:t>
            </a:r>
            <a:r>
              <a:rPr lang="en-US" sz="3600" b="1" dirty="0">
                <a:solidFill>
                  <a:srgbClr val="0000B0"/>
                </a:solidFill>
              </a:rPr>
              <a:t>high </a:t>
            </a:r>
            <a:r>
              <a:rPr lang="en-US" sz="3600" dirty="0"/>
              <a:t>battery charge or </a:t>
            </a:r>
            <a:r>
              <a:rPr lang="en-US" sz="3600" b="1" dirty="0">
                <a:solidFill>
                  <a:srgbClr val="0000B0"/>
                </a:solidFill>
              </a:rPr>
              <a:t>low </a:t>
            </a:r>
            <a:r>
              <a:rPr lang="en-US" sz="3600" dirty="0"/>
              <a:t>battery charge</a:t>
            </a:r>
            <a:endParaRPr lang="en-US" dirty="0"/>
          </a:p>
          <a:p>
            <a:r>
              <a:rPr lang="en-US" sz="3600" dirty="0"/>
              <a:t>Actions: {</a:t>
            </a:r>
            <a:r>
              <a:rPr lang="en-US" sz="3600" i="1" dirty="0"/>
              <a:t>wait, search</a:t>
            </a:r>
            <a:r>
              <a:rPr lang="en-US" sz="3600" dirty="0"/>
              <a:t>} in high, {</a:t>
            </a:r>
            <a:r>
              <a:rPr lang="en-US" sz="3600" i="1" dirty="0"/>
              <a:t>wait, search, recharge</a:t>
            </a:r>
            <a:r>
              <a:rPr lang="en-US" sz="3600" dirty="0"/>
              <a:t>} in low</a:t>
            </a:r>
            <a:endParaRPr lang="en-US" dirty="0"/>
          </a:p>
          <a:p>
            <a:r>
              <a:rPr lang="en-US" sz="3600" dirty="0"/>
              <a:t>Dynamics may be stochastic</a:t>
            </a:r>
            <a:endParaRPr lang="en-US" dirty="0"/>
          </a:p>
          <a:p>
            <a:pPr lvl="1"/>
            <a:r>
              <a:rPr lang="en-US" sz="3200" dirty="0">
                <a:latin typeface="Helvetica Neue"/>
              </a:rPr>
              <a:t>p(</a:t>
            </a:r>
            <a:r>
              <a:rPr lang="en-US" sz="3200" i="1" dirty="0">
                <a:latin typeface="Helvetica Neue"/>
              </a:rPr>
              <a:t>S</a:t>
            </a:r>
            <a:r>
              <a:rPr lang="en-US" sz="2800" i="1" dirty="0">
                <a:latin typeface="Helvetica Neue"/>
              </a:rPr>
              <a:t>t+1</a:t>
            </a:r>
            <a:r>
              <a:rPr lang="en-US" sz="3200" dirty="0">
                <a:latin typeface="Helvetica Neue"/>
              </a:rPr>
              <a:t> = high | </a:t>
            </a:r>
            <a:r>
              <a:rPr lang="en-US" sz="3200" i="1" dirty="0">
                <a:latin typeface="Helvetica Neue"/>
              </a:rPr>
              <a:t>S</a:t>
            </a:r>
            <a:r>
              <a:rPr lang="en-US" sz="2800" i="1" dirty="0">
                <a:latin typeface="Helvetica Neue"/>
              </a:rPr>
              <a:t>t</a:t>
            </a:r>
            <a:r>
              <a:rPr lang="en-US" sz="3200" dirty="0">
                <a:latin typeface="Helvetica Neue"/>
              </a:rPr>
              <a:t> = high, </a:t>
            </a:r>
            <a:r>
              <a:rPr lang="en-US" sz="3200" i="1" dirty="0">
                <a:latin typeface="Helvetica Neue"/>
              </a:rPr>
              <a:t>A</a:t>
            </a:r>
            <a:r>
              <a:rPr lang="en-US" sz="2800" i="1" dirty="0">
                <a:latin typeface="Helvetica Neue"/>
              </a:rPr>
              <a:t>t</a:t>
            </a:r>
            <a:r>
              <a:rPr lang="en-US" sz="3200" dirty="0">
                <a:latin typeface="Helvetica Neue"/>
              </a:rPr>
              <a:t> = search) = α</a:t>
            </a:r>
          </a:p>
          <a:p>
            <a:pPr lvl="1"/>
            <a:r>
              <a:rPr lang="en-US" sz="3200" dirty="0">
                <a:latin typeface="Helvetica Neue"/>
              </a:rPr>
              <a:t>p(</a:t>
            </a:r>
            <a:r>
              <a:rPr lang="en-US" sz="3200" i="1" dirty="0">
                <a:latin typeface="Helvetica Neue"/>
              </a:rPr>
              <a:t>St+1</a:t>
            </a:r>
            <a:r>
              <a:rPr lang="en-US" sz="3200" dirty="0">
                <a:latin typeface="Helvetica Neue"/>
              </a:rPr>
              <a:t> = low | </a:t>
            </a:r>
            <a:r>
              <a:rPr lang="en-US" sz="3200" i="1" dirty="0">
                <a:latin typeface="Helvetica Neue"/>
              </a:rPr>
              <a:t>St</a:t>
            </a:r>
            <a:r>
              <a:rPr lang="en-US" sz="3200" dirty="0">
                <a:latin typeface="Helvetica Neue"/>
              </a:rPr>
              <a:t> = high, </a:t>
            </a:r>
            <a:r>
              <a:rPr lang="en-US" sz="3200" i="1" dirty="0">
                <a:latin typeface="Helvetica Neue"/>
              </a:rPr>
              <a:t>At</a:t>
            </a:r>
            <a:r>
              <a:rPr lang="en-US" sz="3200" dirty="0">
                <a:latin typeface="Helvetica Neue"/>
              </a:rPr>
              <a:t> = search) = 1 − α</a:t>
            </a:r>
          </a:p>
          <a:p>
            <a:r>
              <a:rPr lang="en-US" sz="3600" dirty="0"/>
              <a:t>Reward could be expected number of collected cans (deterministic), or actual number of collected cans (stochastic)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0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2715</Words>
  <Application>Microsoft Office PowerPoint</Application>
  <PresentationFormat>Custom</PresentationFormat>
  <Paragraphs>396</Paragraphs>
  <Slides>57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Helvetica Neue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1741</cp:revision>
  <dcterms:created xsi:type="dcterms:W3CDTF">2022-07-03T06:06:53Z</dcterms:created>
  <dcterms:modified xsi:type="dcterms:W3CDTF">2023-11-02T10:42:28Z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