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07" r:id="rId3"/>
    <p:sldId id="367" r:id="rId4"/>
    <p:sldId id="369" r:id="rId5"/>
    <p:sldId id="368" r:id="rId6"/>
    <p:sldId id="370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9" r:id="rId16"/>
    <p:sldId id="330" r:id="rId17"/>
    <p:sldId id="332" r:id="rId18"/>
    <p:sldId id="333" r:id="rId19"/>
    <p:sldId id="371" r:id="rId20"/>
    <p:sldId id="335" r:id="rId21"/>
    <p:sldId id="336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289" r:id="rId37"/>
    <p:sldId id="372" r:id="rId38"/>
    <p:sldId id="290" r:id="rId39"/>
    <p:sldId id="373" r:id="rId40"/>
    <p:sldId id="291" r:id="rId41"/>
    <p:sldId id="375" r:id="rId42"/>
    <p:sldId id="376" r:id="rId43"/>
    <p:sldId id="263" r:id="rId44"/>
    <p:sldId id="265" r:id="rId45"/>
    <p:sldId id="266" r:id="rId46"/>
    <p:sldId id="273" r:id="rId47"/>
    <p:sldId id="303" r:id="rId48"/>
    <p:sldId id="269" r:id="rId49"/>
    <p:sldId id="304" r:id="rId50"/>
    <p:sldId id="270" r:id="rId51"/>
    <p:sldId id="271" r:id="rId52"/>
    <p:sldId id="305" r:id="rId53"/>
    <p:sldId id="272" r:id="rId54"/>
    <p:sldId id="306" r:id="rId55"/>
    <p:sldId id="262" r:id="rId56"/>
  </p:sldIdLst>
  <p:sldSz cx="24384000" cy="13716000"/>
  <p:notesSz cx="6858000" cy="9144000"/>
  <p:defaultTextStyle>
    <a:defPPr>
      <a:defRPr lang="bg-BG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5">
          <p15:clr>
            <a:srgbClr val="A4A3A4"/>
          </p15:clr>
        </p15:guide>
        <p15:guide id="2" pos="7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C8"/>
    <a:srgbClr val="0000B0"/>
    <a:srgbClr val="FF2D64"/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150101-3A98-427D-9C42-B12BFA3AF99C}" v="12402" dt="2022-11-24T20:39:34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547" y="77"/>
      </p:cViewPr>
      <p:guideLst>
        <p:guide orient="horz" pos="4865"/>
        <p:guide pos="7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-4986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Vassiliades" userId="181c6a97-452c-403a-a894-11fd041f3da6" providerId="ADAL" clId="{C7150101-3A98-427D-9C42-B12BFA3AF99C}"/>
    <pc:docChg chg="custSel addSld delSld modSld sldOrd">
      <pc:chgData name="Vassilis Vassiliades" userId="181c6a97-452c-403a-a894-11fd041f3da6" providerId="ADAL" clId="{C7150101-3A98-427D-9C42-B12BFA3AF99C}" dt="2022-11-24T20:39:34.850" v="12541" actId="20577"/>
      <pc:docMkLst>
        <pc:docMk/>
      </pc:docMkLst>
      <pc:sldChg chg="del">
        <pc:chgData name="Vassilis Vassiliades" userId="181c6a97-452c-403a-a894-11fd041f3da6" providerId="ADAL" clId="{C7150101-3A98-427D-9C42-B12BFA3AF99C}" dt="2022-11-23T11:13:09.327" v="5631" actId="47"/>
        <pc:sldMkLst>
          <pc:docMk/>
          <pc:sldMk cId="0" sldId="261"/>
        </pc:sldMkLst>
      </pc:sldChg>
      <pc:sldChg chg="del">
        <pc:chgData name="Vassilis Vassiliades" userId="181c6a97-452c-403a-a894-11fd041f3da6" providerId="ADAL" clId="{C7150101-3A98-427D-9C42-B12BFA3AF99C}" dt="2022-11-23T11:27:02.063" v="5661" actId="47"/>
        <pc:sldMkLst>
          <pc:docMk/>
          <pc:sldMk cId="0" sldId="267"/>
        </pc:sldMkLst>
      </pc:sldChg>
      <pc:sldChg chg="del">
        <pc:chgData name="Vassilis Vassiliades" userId="181c6a97-452c-403a-a894-11fd041f3da6" providerId="ADAL" clId="{C7150101-3A98-427D-9C42-B12BFA3AF99C}" dt="2022-11-23T11:17:37.985" v="5632" actId="47"/>
        <pc:sldMkLst>
          <pc:docMk/>
          <pc:sldMk cId="0" sldId="268"/>
        </pc:sldMkLst>
      </pc:sldChg>
      <pc:sldChg chg="modSp">
        <pc:chgData name="Vassilis Vassiliades" userId="181c6a97-452c-403a-a894-11fd041f3da6" providerId="ADAL" clId="{C7150101-3A98-427D-9C42-B12BFA3AF99C}" dt="2022-11-24T20:29:14.782" v="12452" actId="20577"/>
        <pc:sldMkLst>
          <pc:docMk/>
          <pc:sldMk cId="0" sldId="269"/>
        </pc:sldMkLst>
        <pc:spChg chg="mod">
          <ac:chgData name="Vassilis Vassiliades" userId="181c6a97-452c-403a-a894-11fd041f3da6" providerId="ADAL" clId="{C7150101-3A98-427D-9C42-B12BFA3AF99C}" dt="2022-11-24T20:29:14.782" v="12452" actId="20577"/>
          <ac:spMkLst>
            <pc:docMk/>
            <pc:sldMk cId="0" sldId="269"/>
            <ac:spMk id="3" creationId="{00000000-0000-0000-0000-000000000000}"/>
          </ac:spMkLst>
        </pc:spChg>
      </pc:sldChg>
      <pc:sldChg chg="modSp mod modAnim">
        <pc:chgData name="Vassilis Vassiliades" userId="181c6a97-452c-403a-a894-11fd041f3da6" providerId="ADAL" clId="{C7150101-3A98-427D-9C42-B12BFA3AF99C}" dt="2022-11-23T12:38:52.380" v="5986"/>
        <pc:sldMkLst>
          <pc:docMk/>
          <pc:sldMk cId="0" sldId="270"/>
        </pc:sldMkLst>
        <pc:spChg chg="mod">
          <ac:chgData name="Vassilis Vassiliades" userId="181c6a97-452c-403a-a894-11fd041f3da6" providerId="ADAL" clId="{C7150101-3A98-427D-9C42-B12BFA3AF99C}" dt="2022-11-23T12:38:34.620" v="5984" actId="20577"/>
          <ac:spMkLst>
            <pc:docMk/>
            <pc:sldMk cId="0" sldId="270"/>
            <ac:spMk id="3" creationId="{00000000-0000-0000-0000-000000000000}"/>
          </ac:spMkLst>
        </pc:spChg>
      </pc:sldChg>
      <pc:sldChg chg="modSp mod modAnim">
        <pc:chgData name="Vassilis Vassiliades" userId="181c6a97-452c-403a-a894-11fd041f3da6" providerId="ADAL" clId="{C7150101-3A98-427D-9C42-B12BFA3AF99C}" dt="2022-11-24T20:33:18.710" v="12485" actId="20577"/>
        <pc:sldMkLst>
          <pc:docMk/>
          <pc:sldMk cId="0" sldId="271"/>
        </pc:sldMkLst>
        <pc:spChg chg="mod">
          <ac:chgData name="Vassilis Vassiliades" userId="181c6a97-452c-403a-a894-11fd041f3da6" providerId="ADAL" clId="{C7150101-3A98-427D-9C42-B12BFA3AF99C}" dt="2022-11-24T20:33:18.710" v="12485" actId="20577"/>
          <ac:spMkLst>
            <pc:docMk/>
            <pc:sldMk cId="0" sldId="271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C7150101-3A98-427D-9C42-B12BFA3AF99C}" dt="2022-11-24T20:33:11.707" v="12483" actId="20577"/>
          <ac:spMkLst>
            <pc:docMk/>
            <pc:sldMk cId="0" sldId="271"/>
            <ac:spMk id="5" creationId="{00000000-0000-0000-0000-000000000000}"/>
          </ac:spMkLst>
        </pc:spChg>
      </pc:sldChg>
      <pc:sldChg chg="addSp modSp ord modAnim">
        <pc:chgData name="Vassilis Vassiliades" userId="181c6a97-452c-403a-a894-11fd041f3da6" providerId="ADAL" clId="{C7150101-3A98-427D-9C42-B12BFA3AF99C}" dt="2022-11-23T12:43:26.623" v="6118"/>
        <pc:sldMkLst>
          <pc:docMk/>
          <pc:sldMk cId="0" sldId="272"/>
        </pc:sldMkLst>
        <pc:spChg chg="mod">
          <ac:chgData name="Vassilis Vassiliades" userId="181c6a97-452c-403a-a894-11fd041f3da6" providerId="ADAL" clId="{C7150101-3A98-427D-9C42-B12BFA3AF99C}" dt="2022-11-23T12:42:55.330" v="6116" actId="20577"/>
          <ac:spMkLst>
            <pc:docMk/>
            <pc:sldMk cId="0" sldId="272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C7150101-3A98-427D-9C42-B12BFA3AF99C}" dt="2022-11-23T12:43:18.577" v="6117" actId="164"/>
          <ac:spMkLst>
            <pc:docMk/>
            <pc:sldMk cId="0" sldId="272"/>
            <ac:spMk id="10" creationId="{00000000-0000-0000-0000-000000000000}"/>
          </ac:spMkLst>
        </pc:spChg>
        <pc:grpChg chg="add mod">
          <ac:chgData name="Vassilis Vassiliades" userId="181c6a97-452c-403a-a894-11fd041f3da6" providerId="ADAL" clId="{C7150101-3A98-427D-9C42-B12BFA3AF99C}" dt="2022-11-23T12:43:18.577" v="6117" actId="164"/>
          <ac:grpSpMkLst>
            <pc:docMk/>
            <pc:sldMk cId="0" sldId="272"/>
            <ac:grpSpMk id="2" creationId="{8BB3C718-881B-811E-7885-7388AAABB4D4}"/>
          </ac:grpSpMkLst>
        </pc:grpChg>
        <pc:picChg chg="mod">
          <ac:chgData name="Vassilis Vassiliades" userId="181c6a97-452c-403a-a894-11fd041f3da6" providerId="ADAL" clId="{C7150101-3A98-427D-9C42-B12BFA3AF99C}" dt="2022-11-23T12:43:18.577" v="6117" actId="164"/>
          <ac:picMkLst>
            <pc:docMk/>
            <pc:sldMk cId="0" sldId="272"/>
            <ac:picMk id="4" creationId="{00000000-0000-0000-0000-000000000000}"/>
          </ac:picMkLst>
        </pc:picChg>
        <pc:picChg chg="mod">
          <ac:chgData name="Vassilis Vassiliades" userId="181c6a97-452c-403a-a894-11fd041f3da6" providerId="ADAL" clId="{C7150101-3A98-427D-9C42-B12BFA3AF99C}" dt="2022-11-23T12:43:18.577" v="6117" actId="164"/>
          <ac:picMkLst>
            <pc:docMk/>
            <pc:sldMk cId="0" sldId="272"/>
            <ac:picMk id="7" creationId="{00000000-0000-0000-0000-000000000000}"/>
          </ac:picMkLst>
        </pc:picChg>
        <pc:picChg chg="mod">
          <ac:chgData name="Vassilis Vassiliades" userId="181c6a97-452c-403a-a894-11fd041f3da6" providerId="ADAL" clId="{C7150101-3A98-427D-9C42-B12BFA3AF99C}" dt="2022-11-23T12:43:18.577" v="6117" actId="164"/>
          <ac:picMkLst>
            <pc:docMk/>
            <pc:sldMk cId="0" sldId="272"/>
            <ac:picMk id="9" creationId="{00000000-0000-0000-0000-000000000000}"/>
          </ac:picMkLst>
        </pc:picChg>
      </pc:sldChg>
      <pc:sldChg chg="addSp modSp">
        <pc:chgData name="Vassilis Vassiliades" userId="181c6a97-452c-403a-a894-11fd041f3da6" providerId="ADAL" clId="{C7150101-3A98-427D-9C42-B12BFA3AF99C}" dt="2022-11-23T11:26:55.061" v="5660" actId="1076"/>
        <pc:sldMkLst>
          <pc:docMk/>
          <pc:sldMk cId="0" sldId="273"/>
        </pc:sldMkLst>
        <pc:picChg chg="add mod">
          <ac:chgData name="Vassilis Vassiliades" userId="181c6a97-452c-403a-a894-11fd041f3da6" providerId="ADAL" clId="{C7150101-3A98-427D-9C42-B12BFA3AF99C}" dt="2022-11-23T11:26:55.061" v="5660" actId="1076"/>
          <ac:picMkLst>
            <pc:docMk/>
            <pc:sldMk cId="0" sldId="273"/>
            <ac:picMk id="2050" creationId="{2B9169D3-4B3A-C9F9-158D-5410FBB8FF7B}"/>
          </ac:picMkLst>
        </pc:picChg>
      </pc:sldChg>
      <pc:sldChg chg="del">
        <pc:chgData name="Vassilis Vassiliades" userId="181c6a97-452c-403a-a894-11fd041f3da6" providerId="ADAL" clId="{C7150101-3A98-427D-9C42-B12BFA3AF99C}" dt="2022-11-23T11:13:09.327" v="5631" actId="47"/>
        <pc:sldMkLst>
          <pc:docMk/>
          <pc:sldMk cId="0" sldId="274"/>
        </pc:sldMkLst>
      </pc:sldChg>
      <pc:sldChg chg="del">
        <pc:chgData name="Vassilis Vassiliades" userId="181c6a97-452c-403a-a894-11fd041f3da6" providerId="ADAL" clId="{C7150101-3A98-427D-9C42-B12BFA3AF99C}" dt="2022-11-23T11:13:09.327" v="5631" actId="47"/>
        <pc:sldMkLst>
          <pc:docMk/>
          <pc:sldMk cId="0" sldId="275"/>
        </pc:sldMkLst>
      </pc:sldChg>
      <pc:sldChg chg="del">
        <pc:chgData name="Vassilis Vassiliades" userId="181c6a97-452c-403a-a894-11fd041f3da6" providerId="ADAL" clId="{C7150101-3A98-427D-9C42-B12BFA3AF99C}" dt="2022-11-23T11:13:09.327" v="5631" actId="47"/>
        <pc:sldMkLst>
          <pc:docMk/>
          <pc:sldMk cId="0" sldId="276"/>
        </pc:sldMkLst>
      </pc:sldChg>
      <pc:sldChg chg="del">
        <pc:chgData name="Vassilis Vassiliades" userId="181c6a97-452c-403a-a894-11fd041f3da6" providerId="ADAL" clId="{C7150101-3A98-427D-9C42-B12BFA3AF99C}" dt="2022-11-23T11:13:09.327" v="5631" actId="47"/>
        <pc:sldMkLst>
          <pc:docMk/>
          <pc:sldMk cId="0" sldId="277"/>
        </pc:sldMkLst>
      </pc:sldChg>
      <pc:sldChg chg="del">
        <pc:chgData name="Vassilis Vassiliades" userId="181c6a97-452c-403a-a894-11fd041f3da6" providerId="ADAL" clId="{C7150101-3A98-427D-9C42-B12BFA3AF99C}" dt="2022-11-23T11:13:09.327" v="5631" actId="47"/>
        <pc:sldMkLst>
          <pc:docMk/>
          <pc:sldMk cId="0" sldId="278"/>
        </pc:sldMkLst>
      </pc:sldChg>
      <pc:sldChg chg="del">
        <pc:chgData name="Vassilis Vassiliades" userId="181c6a97-452c-403a-a894-11fd041f3da6" providerId="ADAL" clId="{C7150101-3A98-427D-9C42-B12BFA3AF99C}" dt="2022-11-23T11:13:09.327" v="5631" actId="47"/>
        <pc:sldMkLst>
          <pc:docMk/>
          <pc:sldMk cId="0" sldId="279"/>
        </pc:sldMkLst>
      </pc:sldChg>
      <pc:sldChg chg="del">
        <pc:chgData name="Vassilis Vassiliades" userId="181c6a97-452c-403a-a894-11fd041f3da6" providerId="ADAL" clId="{C7150101-3A98-427D-9C42-B12BFA3AF99C}" dt="2022-11-23T11:13:09.327" v="5631" actId="47"/>
        <pc:sldMkLst>
          <pc:docMk/>
          <pc:sldMk cId="0" sldId="280"/>
        </pc:sldMkLst>
      </pc:sldChg>
      <pc:sldChg chg="del">
        <pc:chgData name="Vassilis Vassiliades" userId="181c6a97-452c-403a-a894-11fd041f3da6" providerId="ADAL" clId="{C7150101-3A98-427D-9C42-B12BFA3AF99C}" dt="2022-11-23T11:13:09.327" v="5631" actId="47"/>
        <pc:sldMkLst>
          <pc:docMk/>
          <pc:sldMk cId="0" sldId="281"/>
        </pc:sldMkLst>
      </pc:sldChg>
      <pc:sldChg chg="del">
        <pc:chgData name="Vassilis Vassiliades" userId="181c6a97-452c-403a-a894-11fd041f3da6" providerId="ADAL" clId="{C7150101-3A98-427D-9C42-B12BFA3AF99C}" dt="2022-11-23T11:13:09.327" v="5631" actId="47"/>
        <pc:sldMkLst>
          <pc:docMk/>
          <pc:sldMk cId="0" sldId="282"/>
        </pc:sldMkLst>
      </pc:sldChg>
      <pc:sldChg chg="del">
        <pc:chgData name="Vassilis Vassiliades" userId="181c6a97-452c-403a-a894-11fd041f3da6" providerId="ADAL" clId="{C7150101-3A98-427D-9C42-B12BFA3AF99C}" dt="2022-11-23T11:13:09.327" v="5631" actId="47"/>
        <pc:sldMkLst>
          <pc:docMk/>
          <pc:sldMk cId="0" sldId="283"/>
        </pc:sldMkLst>
      </pc:sldChg>
      <pc:sldChg chg="del">
        <pc:chgData name="Vassilis Vassiliades" userId="181c6a97-452c-403a-a894-11fd041f3da6" providerId="ADAL" clId="{C7150101-3A98-427D-9C42-B12BFA3AF99C}" dt="2022-11-23T11:13:09.327" v="5631" actId="47"/>
        <pc:sldMkLst>
          <pc:docMk/>
          <pc:sldMk cId="0" sldId="284"/>
        </pc:sldMkLst>
      </pc:sldChg>
      <pc:sldChg chg="del">
        <pc:chgData name="Vassilis Vassiliades" userId="181c6a97-452c-403a-a894-11fd041f3da6" providerId="ADAL" clId="{C7150101-3A98-427D-9C42-B12BFA3AF99C}" dt="2022-11-23T11:13:09.327" v="5631" actId="47"/>
        <pc:sldMkLst>
          <pc:docMk/>
          <pc:sldMk cId="0" sldId="285"/>
        </pc:sldMkLst>
      </pc:sldChg>
      <pc:sldChg chg="del">
        <pc:chgData name="Vassilis Vassiliades" userId="181c6a97-452c-403a-a894-11fd041f3da6" providerId="ADAL" clId="{C7150101-3A98-427D-9C42-B12BFA3AF99C}" dt="2022-11-23T11:13:09.327" v="5631" actId="47"/>
        <pc:sldMkLst>
          <pc:docMk/>
          <pc:sldMk cId="0" sldId="286"/>
        </pc:sldMkLst>
      </pc:sldChg>
      <pc:sldChg chg="del">
        <pc:chgData name="Vassilis Vassiliades" userId="181c6a97-452c-403a-a894-11fd041f3da6" providerId="ADAL" clId="{C7150101-3A98-427D-9C42-B12BFA3AF99C}" dt="2022-11-23T11:13:09.327" v="5631" actId="47"/>
        <pc:sldMkLst>
          <pc:docMk/>
          <pc:sldMk cId="0" sldId="287"/>
        </pc:sldMkLst>
      </pc:sldChg>
      <pc:sldChg chg="del">
        <pc:chgData name="Vassilis Vassiliades" userId="181c6a97-452c-403a-a894-11fd041f3da6" providerId="ADAL" clId="{C7150101-3A98-427D-9C42-B12BFA3AF99C}" dt="2022-11-23T11:13:09.327" v="5631" actId="47"/>
        <pc:sldMkLst>
          <pc:docMk/>
          <pc:sldMk cId="0" sldId="288"/>
        </pc:sldMkLst>
      </pc:sldChg>
      <pc:sldChg chg="modSp add modAnim">
        <pc:chgData name="Vassilis Vassiliades" userId="181c6a97-452c-403a-a894-11fd041f3da6" providerId="ADAL" clId="{C7150101-3A98-427D-9C42-B12BFA3AF99C}" dt="2022-11-23T13:07:15.880" v="7230" actId="20577"/>
        <pc:sldMkLst>
          <pc:docMk/>
          <pc:sldMk cId="1666998424" sldId="289"/>
        </pc:sldMkLst>
        <pc:spChg chg="mod">
          <ac:chgData name="Vassilis Vassiliades" userId="181c6a97-452c-403a-a894-11fd041f3da6" providerId="ADAL" clId="{C7150101-3A98-427D-9C42-B12BFA3AF99C}" dt="2022-11-23T13:07:15.880" v="7230" actId="20577"/>
          <ac:spMkLst>
            <pc:docMk/>
            <pc:sldMk cId="1666998424" sldId="289"/>
            <ac:spMk id="3" creationId="{00000000-0000-0000-0000-000000000000}"/>
          </ac:spMkLst>
        </pc:spChg>
      </pc:sldChg>
      <pc:sldChg chg="modSp add mod modAnim">
        <pc:chgData name="Vassilis Vassiliades" userId="181c6a97-452c-403a-a894-11fd041f3da6" providerId="ADAL" clId="{C7150101-3A98-427D-9C42-B12BFA3AF99C}" dt="2022-11-24T20:18:11.384" v="12411"/>
        <pc:sldMkLst>
          <pc:docMk/>
          <pc:sldMk cId="2538646919" sldId="290"/>
        </pc:sldMkLst>
        <pc:spChg chg="mod">
          <ac:chgData name="Vassilis Vassiliades" userId="181c6a97-452c-403a-a894-11fd041f3da6" providerId="ADAL" clId="{C7150101-3A98-427D-9C42-B12BFA3AF99C}" dt="2022-11-23T13:42:41.245" v="8927" actId="14100"/>
          <ac:spMkLst>
            <pc:docMk/>
            <pc:sldMk cId="2538646919" sldId="290"/>
            <ac:spMk id="3" creationId="{00000000-0000-0000-0000-000000000000}"/>
          </ac:spMkLst>
        </pc:spChg>
      </pc:sldChg>
      <pc:sldChg chg="modSp add">
        <pc:chgData name="Vassilis Vassiliades" userId="181c6a97-452c-403a-a894-11fd041f3da6" providerId="ADAL" clId="{C7150101-3A98-427D-9C42-B12BFA3AF99C}" dt="2022-11-24T20:22:56.666" v="12450" actId="20577"/>
        <pc:sldMkLst>
          <pc:docMk/>
          <pc:sldMk cId="3535467131" sldId="291"/>
        </pc:sldMkLst>
        <pc:spChg chg="mod">
          <ac:chgData name="Vassilis Vassiliades" userId="181c6a97-452c-403a-a894-11fd041f3da6" providerId="ADAL" clId="{C7150101-3A98-427D-9C42-B12BFA3AF99C}" dt="2022-11-24T20:22:56.666" v="12450" actId="20577"/>
          <ac:spMkLst>
            <pc:docMk/>
            <pc:sldMk cId="3535467131" sldId="291"/>
            <ac:spMk id="3" creationId="{00000000-0000-0000-0000-000000000000}"/>
          </ac:spMkLst>
        </pc:spChg>
      </pc:sldChg>
      <pc:sldChg chg="addSp modSp mod modAnim">
        <pc:chgData name="Vassilis Vassiliades" userId="181c6a97-452c-403a-a894-11fd041f3da6" providerId="ADAL" clId="{C7150101-3A98-427D-9C42-B12BFA3AF99C}" dt="2022-11-23T11:33:51.217" v="5696" actId="20577"/>
        <pc:sldMkLst>
          <pc:docMk/>
          <pc:sldMk cId="0" sldId="303"/>
        </pc:sldMkLst>
        <pc:spChg chg="mod">
          <ac:chgData name="Vassilis Vassiliades" userId="181c6a97-452c-403a-a894-11fd041f3da6" providerId="ADAL" clId="{C7150101-3A98-427D-9C42-B12BFA3AF99C}" dt="2022-11-23T11:33:51.217" v="5696" actId="20577"/>
          <ac:spMkLst>
            <pc:docMk/>
            <pc:sldMk cId="0" sldId="303"/>
            <ac:spMk id="3" creationId="{00000000-0000-0000-0000-000000000000}"/>
          </ac:spMkLst>
        </pc:spChg>
        <pc:picChg chg="add mod">
          <ac:chgData name="Vassilis Vassiliades" userId="181c6a97-452c-403a-a894-11fd041f3da6" providerId="ADAL" clId="{C7150101-3A98-427D-9C42-B12BFA3AF99C}" dt="2022-11-23T11:31:55.410" v="5681" actId="1035"/>
          <ac:picMkLst>
            <pc:docMk/>
            <pc:sldMk cId="0" sldId="303"/>
            <ac:picMk id="2" creationId="{94EA79E3-3AE3-5A55-C9A1-6F080A453453}"/>
          </ac:picMkLst>
        </pc:picChg>
        <pc:picChg chg="add mod modCrop">
          <ac:chgData name="Vassilis Vassiliades" userId="181c6a97-452c-403a-a894-11fd041f3da6" providerId="ADAL" clId="{C7150101-3A98-427D-9C42-B12BFA3AF99C}" dt="2022-11-23T11:31:55.410" v="5681" actId="1035"/>
          <ac:picMkLst>
            <pc:docMk/>
            <pc:sldMk cId="0" sldId="303"/>
            <ac:picMk id="4" creationId="{B5303935-E8D8-F8C9-AC9F-345D3C896C96}"/>
          </ac:picMkLst>
        </pc:picChg>
      </pc:sldChg>
      <pc:sldChg chg="addSp modSp mod modAnim">
        <pc:chgData name="Vassilis Vassiliades" userId="181c6a97-452c-403a-a894-11fd041f3da6" providerId="ADAL" clId="{C7150101-3A98-427D-9C42-B12BFA3AF99C}" dt="2022-11-23T12:39:57.248" v="6103" actId="1076"/>
        <pc:sldMkLst>
          <pc:docMk/>
          <pc:sldMk cId="0" sldId="304"/>
        </pc:sldMkLst>
        <pc:spChg chg="mod">
          <ac:chgData name="Vassilis Vassiliades" userId="181c6a97-452c-403a-a894-11fd041f3da6" providerId="ADAL" clId="{C7150101-3A98-427D-9C42-B12BFA3AF99C}" dt="2022-11-23T12:39:47.229" v="6102" actId="20577"/>
          <ac:spMkLst>
            <pc:docMk/>
            <pc:sldMk cId="0" sldId="304"/>
            <ac:spMk id="3" creationId="{00000000-0000-0000-0000-000000000000}"/>
          </ac:spMkLst>
        </pc:spChg>
        <pc:picChg chg="add mod">
          <ac:chgData name="Vassilis Vassiliades" userId="181c6a97-452c-403a-a894-11fd041f3da6" providerId="ADAL" clId="{C7150101-3A98-427D-9C42-B12BFA3AF99C}" dt="2022-11-23T12:39:57.248" v="6103" actId="1076"/>
          <ac:picMkLst>
            <pc:docMk/>
            <pc:sldMk cId="0" sldId="304"/>
            <ac:picMk id="1026" creationId="{BC9BC6B5-5ABA-E018-9FCF-B2D58831BABC}"/>
          </ac:picMkLst>
        </pc:picChg>
      </pc:sldChg>
      <pc:sldChg chg="modSp modTransition modAnim">
        <pc:chgData name="Vassilis Vassiliades" userId="181c6a97-452c-403a-a894-11fd041f3da6" providerId="ADAL" clId="{C7150101-3A98-427D-9C42-B12BFA3AF99C}" dt="2022-11-24T20:34:56.963" v="12518" actId="20577"/>
        <pc:sldMkLst>
          <pc:docMk/>
          <pc:sldMk cId="0" sldId="305"/>
        </pc:sldMkLst>
        <pc:spChg chg="mod">
          <ac:chgData name="Vassilis Vassiliades" userId="181c6a97-452c-403a-a894-11fd041f3da6" providerId="ADAL" clId="{C7150101-3A98-427D-9C42-B12BFA3AF99C}" dt="2022-11-24T20:34:56.963" v="12518" actId="20577"/>
          <ac:spMkLst>
            <pc:docMk/>
            <pc:sldMk cId="0" sldId="305"/>
            <ac:spMk id="3" creationId="{00000000-0000-0000-0000-000000000000}"/>
          </ac:spMkLst>
        </pc:spChg>
      </pc:sldChg>
      <pc:sldChg chg="modSp modAnim">
        <pc:chgData name="Vassilis Vassiliades" userId="181c6a97-452c-403a-a894-11fd041f3da6" providerId="ADAL" clId="{C7150101-3A98-427D-9C42-B12BFA3AF99C}" dt="2022-11-24T20:39:34.850" v="12541" actId="20577"/>
        <pc:sldMkLst>
          <pc:docMk/>
          <pc:sldMk cId="0" sldId="306"/>
        </pc:sldMkLst>
        <pc:spChg chg="mod">
          <ac:chgData name="Vassilis Vassiliades" userId="181c6a97-452c-403a-a894-11fd041f3da6" providerId="ADAL" clId="{C7150101-3A98-427D-9C42-B12BFA3AF99C}" dt="2022-11-24T20:39:34.850" v="12541" actId="20577"/>
          <ac:spMkLst>
            <pc:docMk/>
            <pc:sldMk cId="0" sldId="306"/>
            <ac:spMk id="3" creationId="{00000000-0000-0000-0000-000000000000}"/>
          </ac:spMkLst>
        </pc:spChg>
      </pc:sldChg>
      <pc:sldChg chg="add">
        <pc:chgData name="Vassilis Vassiliades" userId="181c6a97-452c-403a-a894-11fd041f3da6" providerId="ADAL" clId="{C7150101-3A98-427D-9C42-B12BFA3AF99C}" dt="2022-11-23T09:12:54.519" v="0"/>
        <pc:sldMkLst>
          <pc:docMk/>
          <pc:sldMk cId="3651897854" sldId="307"/>
        </pc:sldMkLst>
      </pc:sldChg>
      <pc:sldChg chg="modSp add modTransition">
        <pc:chgData name="Vassilis Vassiliades" userId="181c6a97-452c-403a-a894-11fd041f3da6" providerId="ADAL" clId="{C7150101-3A98-427D-9C42-B12BFA3AF99C}" dt="2022-11-24T17:30:27.721" v="12327" actId="20577"/>
        <pc:sldMkLst>
          <pc:docMk/>
          <pc:sldMk cId="0" sldId="312"/>
        </pc:sldMkLst>
        <pc:spChg chg="mod">
          <ac:chgData name="Vassilis Vassiliades" userId="181c6a97-452c-403a-a894-11fd041f3da6" providerId="ADAL" clId="{C7150101-3A98-427D-9C42-B12BFA3AF99C}" dt="2022-11-24T17:30:27.721" v="12327" actId="20577"/>
          <ac:spMkLst>
            <pc:docMk/>
            <pc:sldMk cId="0" sldId="312"/>
            <ac:spMk id="6" creationId="{00000000-0000-0000-0000-000000000000}"/>
          </ac:spMkLst>
        </pc:spChg>
      </pc:sldChg>
      <pc:sldChg chg="modSp add mod modTransition modAnim">
        <pc:chgData name="Vassilis Vassiliades" userId="181c6a97-452c-403a-a894-11fd041f3da6" providerId="ADAL" clId="{C7150101-3A98-427D-9C42-B12BFA3AF99C}" dt="2022-11-23T09:52:19.391" v="2122" actId="20577"/>
        <pc:sldMkLst>
          <pc:docMk/>
          <pc:sldMk cId="164590967" sldId="313"/>
        </pc:sldMkLst>
        <pc:spChg chg="mod">
          <ac:chgData name="Vassilis Vassiliades" userId="181c6a97-452c-403a-a894-11fd041f3da6" providerId="ADAL" clId="{C7150101-3A98-427D-9C42-B12BFA3AF99C}" dt="2022-11-23T09:52:19.391" v="2122" actId="20577"/>
          <ac:spMkLst>
            <pc:docMk/>
            <pc:sldMk cId="164590967" sldId="313"/>
            <ac:spMk id="6" creationId="{00000000-0000-0000-0000-000000000000}"/>
          </ac:spMkLst>
        </pc:spChg>
      </pc:sldChg>
      <pc:sldChg chg="modSp add mod modTransition modAnim">
        <pc:chgData name="Vassilis Vassiliades" userId="181c6a97-452c-403a-a894-11fd041f3da6" providerId="ADAL" clId="{C7150101-3A98-427D-9C42-B12BFA3AF99C}" dt="2022-11-23T10:23:54.558" v="3704" actId="5793"/>
        <pc:sldMkLst>
          <pc:docMk/>
          <pc:sldMk cId="2272702959" sldId="314"/>
        </pc:sldMkLst>
        <pc:spChg chg="mod">
          <ac:chgData name="Vassilis Vassiliades" userId="181c6a97-452c-403a-a894-11fd041f3da6" providerId="ADAL" clId="{C7150101-3A98-427D-9C42-B12BFA3AF99C}" dt="2022-11-23T10:23:54.558" v="3704" actId="5793"/>
          <ac:spMkLst>
            <pc:docMk/>
            <pc:sldMk cId="2272702959" sldId="314"/>
            <ac:spMk id="6" creationId="{00000000-0000-0000-0000-000000000000}"/>
          </ac:spMkLst>
        </pc:spChg>
      </pc:sldChg>
      <pc:sldChg chg="modSp add mod modTransition modAnim">
        <pc:chgData name="Vassilis Vassiliades" userId="181c6a97-452c-403a-a894-11fd041f3da6" providerId="ADAL" clId="{C7150101-3A98-427D-9C42-B12BFA3AF99C}" dt="2022-11-23T10:24:40.201" v="3762" actId="20577"/>
        <pc:sldMkLst>
          <pc:docMk/>
          <pc:sldMk cId="1564400780" sldId="315"/>
        </pc:sldMkLst>
        <pc:spChg chg="mod">
          <ac:chgData name="Vassilis Vassiliades" userId="181c6a97-452c-403a-a894-11fd041f3da6" providerId="ADAL" clId="{C7150101-3A98-427D-9C42-B12BFA3AF99C}" dt="2022-11-23T10:24:40.201" v="3762" actId="20577"/>
          <ac:spMkLst>
            <pc:docMk/>
            <pc:sldMk cId="1564400780" sldId="315"/>
            <ac:spMk id="6" creationId="{00000000-0000-0000-0000-000000000000}"/>
          </ac:spMkLst>
        </pc:spChg>
      </pc:sldChg>
      <pc:sldChg chg="modSp add mod modTransition modAnim">
        <pc:chgData name="Vassilis Vassiliades" userId="181c6a97-452c-403a-a894-11fd041f3da6" providerId="ADAL" clId="{C7150101-3A98-427D-9C42-B12BFA3AF99C}" dt="2022-11-23T10:36:02.778" v="4256" actId="27636"/>
        <pc:sldMkLst>
          <pc:docMk/>
          <pc:sldMk cId="0" sldId="316"/>
        </pc:sldMkLst>
        <pc:spChg chg="mod">
          <ac:chgData name="Vassilis Vassiliades" userId="181c6a97-452c-403a-a894-11fd041f3da6" providerId="ADAL" clId="{C7150101-3A98-427D-9C42-B12BFA3AF99C}" dt="2022-11-23T10:36:02.778" v="4256" actId="27636"/>
          <ac:spMkLst>
            <pc:docMk/>
            <pc:sldMk cId="0" sldId="316"/>
            <ac:spMk id="6" creationId="{00000000-0000-0000-0000-000000000000}"/>
          </ac:spMkLst>
        </pc:spChg>
      </pc:sldChg>
      <pc:sldChg chg="modSp add mod modTransition modAnim">
        <pc:chgData name="Vassilis Vassiliades" userId="181c6a97-452c-403a-a894-11fd041f3da6" providerId="ADAL" clId="{C7150101-3A98-427D-9C42-B12BFA3AF99C}" dt="2022-11-23T10:32:17.246" v="4060" actId="20577"/>
        <pc:sldMkLst>
          <pc:docMk/>
          <pc:sldMk cId="2988184471" sldId="317"/>
        </pc:sldMkLst>
        <pc:spChg chg="mod">
          <ac:chgData name="Vassilis Vassiliades" userId="181c6a97-452c-403a-a894-11fd041f3da6" providerId="ADAL" clId="{C7150101-3A98-427D-9C42-B12BFA3AF99C}" dt="2022-11-23T10:32:17.246" v="4060" actId="20577"/>
          <ac:spMkLst>
            <pc:docMk/>
            <pc:sldMk cId="2988184471" sldId="317"/>
            <ac:spMk id="6" creationId="{00000000-0000-0000-0000-000000000000}"/>
          </ac:spMkLst>
        </pc:spChg>
      </pc:sldChg>
      <pc:sldChg chg="add modTransition">
        <pc:chgData name="Vassilis Vassiliades" userId="181c6a97-452c-403a-a894-11fd041f3da6" providerId="ADAL" clId="{C7150101-3A98-427D-9C42-B12BFA3AF99C}" dt="2022-11-23T09:13:48.292" v="2"/>
        <pc:sldMkLst>
          <pc:docMk/>
          <pc:sldMk cId="3583933956" sldId="318"/>
        </pc:sldMkLst>
      </pc:sldChg>
      <pc:sldChg chg="modSp add mod modTransition modAnim">
        <pc:chgData name="Vassilis Vassiliades" userId="181c6a97-452c-403a-a894-11fd041f3da6" providerId="ADAL" clId="{C7150101-3A98-427D-9C42-B12BFA3AF99C}" dt="2022-11-24T17:42:53.003" v="12369" actId="5793"/>
        <pc:sldMkLst>
          <pc:docMk/>
          <pc:sldMk cId="2778686246" sldId="319"/>
        </pc:sldMkLst>
        <pc:spChg chg="mod">
          <ac:chgData name="Vassilis Vassiliades" userId="181c6a97-452c-403a-a894-11fd041f3da6" providerId="ADAL" clId="{C7150101-3A98-427D-9C42-B12BFA3AF99C}" dt="2022-11-24T17:42:52.117" v="12368" actId="5793"/>
          <ac:spMkLst>
            <pc:docMk/>
            <pc:sldMk cId="2778686246" sldId="319"/>
            <ac:spMk id="6" creationId="{00000000-0000-0000-0000-000000000000}"/>
          </ac:spMkLst>
        </pc:spChg>
      </pc:sldChg>
      <pc:sldChg chg="modSp add mod modTransition modAnim">
        <pc:chgData name="Vassilis Vassiliades" userId="181c6a97-452c-403a-a894-11fd041f3da6" providerId="ADAL" clId="{C7150101-3A98-427D-9C42-B12BFA3AF99C}" dt="2022-11-23T12:50:17.859" v="6162" actId="14100"/>
        <pc:sldMkLst>
          <pc:docMk/>
          <pc:sldMk cId="1670791475" sldId="329"/>
        </pc:sldMkLst>
        <pc:spChg chg="mod">
          <ac:chgData name="Vassilis Vassiliades" userId="181c6a97-452c-403a-a894-11fd041f3da6" providerId="ADAL" clId="{C7150101-3A98-427D-9C42-B12BFA3AF99C}" dt="2022-11-23T12:50:17.859" v="6162" actId="14100"/>
          <ac:spMkLst>
            <pc:docMk/>
            <pc:sldMk cId="1670791475" sldId="329"/>
            <ac:spMk id="4" creationId="{210DA2DA-7D5D-AE84-C3BB-464941EFB124}"/>
          </ac:spMkLst>
        </pc:spChg>
      </pc:sldChg>
      <pc:sldChg chg="modSp add mod modTransition modAnim">
        <pc:chgData name="Vassilis Vassiliades" userId="181c6a97-452c-403a-a894-11fd041f3da6" providerId="ADAL" clId="{C7150101-3A98-427D-9C42-B12BFA3AF99C}" dt="2022-11-24T17:45:38.120" v="12371"/>
        <pc:sldMkLst>
          <pc:docMk/>
          <pc:sldMk cId="236901528" sldId="330"/>
        </pc:sldMkLst>
        <pc:spChg chg="mod">
          <ac:chgData name="Vassilis Vassiliades" userId="181c6a97-452c-403a-a894-11fd041f3da6" providerId="ADAL" clId="{C7150101-3A98-427D-9C42-B12BFA3AF99C}" dt="2022-11-23T12:50:34.281" v="6169" actId="27636"/>
          <ac:spMkLst>
            <pc:docMk/>
            <pc:sldMk cId="236901528" sldId="330"/>
            <ac:spMk id="4" creationId="{210DA2DA-7D5D-AE84-C3BB-464941EFB124}"/>
          </ac:spMkLst>
        </pc:spChg>
      </pc:sldChg>
      <pc:sldChg chg="modSp add del mod modTransition modAnim">
        <pc:chgData name="Vassilis Vassiliades" userId="181c6a97-452c-403a-a894-11fd041f3da6" providerId="ADAL" clId="{C7150101-3A98-427D-9C42-B12BFA3AF99C}" dt="2022-11-23T12:50:39.627" v="6170" actId="47"/>
        <pc:sldMkLst>
          <pc:docMk/>
          <pc:sldMk cId="167083363" sldId="331"/>
        </pc:sldMkLst>
        <pc:spChg chg="mod">
          <ac:chgData name="Vassilis Vassiliades" userId="181c6a97-452c-403a-a894-11fd041f3da6" providerId="ADAL" clId="{C7150101-3A98-427D-9C42-B12BFA3AF99C}" dt="2022-11-23T12:49:18.546" v="6147" actId="21"/>
          <ac:spMkLst>
            <pc:docMk/>
            <pc:sldMk cId="167083363" sldId="331"/>
            <ac:spMk id="4" creationId="{210DA2DA-7D5D-AE84-C3BB-464941EFB124}"/>
          </ac:spMkLst>
        </pc:spChg>
      </pc:sldChg>
      <pc:sldChg chg="modSp add mod modTransition modAnim">
        <pc:chgData name="Vassilis Vassiliades" userId="181c6a97-452c-403a-a894-11fd041f3da6" providerId="ADAL" clId="{C7150101-3A98-427D-9C42-B12BFA3AF99C}" dt="2022-11-23T10:57:39.382" v="4827" actId="20577"/>
        <pc:sldMkLst>
          <pc:docMk/>
          <pc:sldMk cId="1783470297" sldId="332"/>
        </pc:sldMkLst>
        <pc:spChg chg="mod">
          <ac:chgData name="Vassilis Vassiliades" userId="181c6a97-452c-403a-a894-11fd041f3da6" providerId="ADAL" clId="{C7150101-3A98-427D-9C42-B12BFA3AF99C}" dt="2022-11-23T10:57:39.382" v="4827" actId="20577"/>
          <ac:spMkLst>
            <pc:docMk/>
            <pc:sldMk cId="1783470297" sldId="332"/>
            <ac:spMk id="4" creationId="{210DA2DA-7D5D-AE84-C3BB-464941EFB124}"/>
          </ac:spMkLst>
        </pc:spChg>
      </pc:sldChg>
      <pc:sldChg chg="add modTransition">
        <pc:chgData name="Vassilis Vassiliades" userId="181c6a97-452c-403a-a894-11fd041f3da6" providerId="ADAL" clId="{C7150101-3A98-427D-9C42-B12BFA3AF99C}" dt="2022-11-23T09:14:18.033" v="3"/>
        <pc:sldMkLst>
          <pc:docMk/>
          <pc:sldMk cId="559723879" sldId="333"/>
        </pc:sldMkLst>
      </pc:sldChg>
      <pc:sldChg chg="modSp add mod modTransition modAnim">
        <pc:chgData name="Vassilis Vassiliades" userId="181c6a97-452c-403a-a894-11fd041f3da6" providerId="ADAL" clId="{C7150101-3A98-427D-9C42-B12BFA3AF99C}" dt="2022-11-23T11:02:01.359" v="5369" actId="27636"/>
        <pc:sldMkLst>
          <pc:docMk/>
          <pc:sldMk cId="1801988511" sldId="335"/>
        </pc:sldMkLst>
        <pc:spChg chg="mod">
          <ac:chgData name="Vassilis Vassiliades" userId="181c6a97-452c-403a-a894-11fd041f3da6" providerId="ADAL" clId="{C7150101-3A98-427D-9C42-B12BFA3AF99C}" dt="2022-11-23T11:02:01.359" v="5369" actId="27636"/>
          <ac:spMkLst>
            <pc:docMk/>
            <pc:sldMk cId="1801988511" sldId="335"/>
            <ac:spMk id="5" creationId="{00000000-0000-0000-0000-000000000000}"/>
          </ac:spMkLst>
        </pc:spChg>
      </pc:sldChg>
      <pc:sldChg chg="add modTransition">
        <pc:chgData name="Vassilis Vassiliades" userId="181c6a97-452c-403a-a894-11fd041f3da6" providerId="ADAL" clId="{C7150101-3A98-427D-9C42-B12BFA3AF99C}" dt="2022-11-23T09:14:40.883" v="4"/>
        <pc:sldMkLst>
          <pc:docMk/>
          <pc:sldMk cId="3295854873" sldId="336"/>
        </pc:sldMkLst>
      </pc:sldChg>
      <pc:sldChg chg="add modTransition">
        <pc:chgData name="Vassilis Vassiliades" userId="181c6a97-452c-403a-a894-11fd041f3da6" providerId="ADAL" clId="{C7150101-3A98-427D-9C42-B12BFA3AF99C}" dt="2022-11-23T09:14:40.883" v="4"/>
        <pc:sldMkLst>
          <pc:docMk/>
          <pc:sldMk cId="650419625" sldId="353"/>
        </pc:sldMkLst>
      </pc:sldChg>
      <pc:sldChg chg="modSp add mod modTransition modAnim">
        <pc:chgData name="Vassilis Vassiliades" userId="181c6a97-452c-403a-a894-11fd041f3da6" providerId="ADAL" clId="{C7150101-3A98-427D-9C42-B12BFA3AF99C}" dt="2022-11-23T12:51:10.335" v="6175" actId="20577"/>
        <pc:sldMkLst>
          <pc:docMk/>
          <pc:sldMk cId="2219973889" sldId="354"/>
        </pc:sldMkLst>
        <pc:spChg chg="mod">
          <ac:chgData name="Vassilis Vassiliades" userId="181c6a97-452c-403a-a894-11fd041f3da6" providerId="ADAL" clId="{C7150101-3A98-427D-9C42-B12BFA3AF99C}" dt="2022-11-23T12:51:10.335" v="6175" actId="20577"/>
          <ac:spMkLst>
            <pc:docMk/>
            <pc:sldMk cId="2219973889" sldId="354"/>
            <ac:spMk id="5" creationId="{00000000-0000-0000-0000-000000000000}"/>
          </ac:spMkLst>
        </pc:spChg>
      </pc:sldChg>
      <pc:sldChg chg="modSp add modTransition">
        <pc:chgData name="Vassilis Vassiliades" userId="181c6a97-452c-403a-a894-11fd041f3da6" providerId="ADAL" clId="{C7150101-3A98-427D-9C42-B12BFA3AF99C}" dt="2022-11-23T11:06:36.160" v="5495" actId="20577"/>
        <pc:sldMkLst>
          <pc:docMk/>
          <pc:sldMk cId="0" sldId="355"/>
        </pc:sldMkLst>
        <pc:spChg chg="mod">
          <ac:chgData name="Vassilis Vassiliades" userId="181c6a97-452c-403a-a894-11fd041f3da6" providerId="ADAL" clId="{C7150101-3A98-427D-9C42-B12BFA3AF99C}" dt="2022-11-23T11:06:36.160" v="5495" actId="20577"/>
          <ac:spMkLst>
            <pc:docMk/>
            <pc:sldMk cId="0" sldId="355"/>
            <ac:spMk id="6" creationId="{00000000-0000-0000-0000-000000000000}"/>
          </ac:spMkLst>
        </pc:spChg>
      </pc:sldChg>
      <pc:sldChg chg="add modTransition">
        <pc:chgData name="Vassilis Vassiliades" userId="181c6a97-452c-403a-a894-11fd041f3da6" providerId="ADAL" clId="{C7150101-3A98-427D-9C42-B12BFA3AF99C}" dt="2022-11-23T09:15:10.423" v="5"/>
        <pc:sldMkLst>
          <pc:docMk/>
          <pc:sldMk cId="2368162120" sldId="356"/>
        </pc:sldMkLst>
      </pc:sldChg>
      <pc:sldChg chg="add modTransition">
        <pc:chgData name="Vassilis Vassiliades" userId="181c6a97-452c-403a-a894-11fd041f3da6" providerId="ADAL" clId="{C7150101-3A98-427D-9C42-B12BFA3AF99C}" dt="2022-11-23T09:15:10.423" v="5"/>
        <pc:sldMkLst>
          <pc:docMk/>
          <pc:sldMk cId="2527860571" sldId="357"/>
        </pc:sldMkLst>
      </pc:sldChg>
      <pc:sldChg chg="add modTransition">
        <pc:chgData name="Vassilis Vassiliades" userId="181c6a97-452c-403a-a894-11fd041f3da6" providerId="ADAL" clId="{C7150101-3A98-427D-9C42-B12BFA3AF99C}" dt="2022-11-23T09:15:10.423" v="5"/>
        <pc:sldMkLst>
          <pc:docMk/>
          <pc:sldMk cId="3279988072" sldId="358"/>
        </pc:sldMkLst>
      </pc:sldChg>
      <pc:sldChg chg="add modTransition">
        <pc:chgData name="Vassilis Vassiliades" userId="181c6a97-452c-403a-a894-11fd041f3da6" providerId="ADAL" clId="{C7150101-3A98-427D-9C42-B12BFA3AF99C}" dt="2022-11-23T09:15:10.423" v="5"/>
        <pc:sldMkLst>
          <pc:docMk/>
          <pc:sldMk cId="306683074" sldId="359"/>
        </pc:sldMkLst>
      </pc:sldChg>
      <pc:sldChg chg="modSp add mod modTransition modAnim">
        <pc:chgData name="Vassilis Vassiliades" userId="181c6a97-452c-403a-a894-11fd041f3da6" providerId="ADAL" clId="{C7150101-3A98-427D-9C42-B12BFA3AF99C}" dt="2022-11-23T11:10:47.790" v="5625" actId="20577"/>
        <pc:sldMkLst>
          <pc:docMk/>
          <pc:sldMk cId="855692436" sldId="360"/>
        </pc:sldMkLst>
        <pc:spChg chg="mod">
          <ac:chgData name="Vassilis Vassiliades" userId="181c6a97-452c-403a-a894-11fd041f3da6" providerId="ADAL" clId="{C7150101-3A98-427D-9C42-B12BFA3AF99C}" dt="2022-11-23T11:10:47.790" v="5625" actId="20577"/>
          <ac:spMkLst>
            <pc:docMk/>
            <pc:sldMk cId="855692436" sldId="360"/>
            <ac:spMk id="6" creationId="{00000000-0000-0000-0000-000000000000}"/>
          </ac:spMkLst>
        </pc:spChg>
      </pc:sldChg>
      <pc:sldChg chg="modSp add modTransition">
        <pc:chgData name="Vassilis Vassiliades" userId="181c6a97-452c-403a-a894-11fd041f3da6" providerId="ADAL" clId="{C7150101-3A98-427D-9C42-B12BFA3AF99C}" dt="2022-11-23T11:11:21.848" v="5628" actId="20577"/>
        <pc:sldMkLst>
          <pc:docMk/>
          <pc:sldMk cId="996244718" sldId="361"/>
        </pc:sldMkLst>
        <pc:spChg chg="mod">
          <ac:chgData name="Vassilis Vassiliades" userId="181c6a97-452c-403a-a894-11fd041f3da6" providerId="ADAL" clId="{C7150101-3A98-427D-9C42-B12BFA3AF99C}" dt="2022-11-23T11:11:21.848" v="5628" actId="20577"/>
          <ac:spMkLst>
            <pc:docMk/>
            <pc:sldMk cId="996244718" sldId="361"/>
            <ac:spMk id="3" creationId="{B2C1F29B-0912-A40B-8436-0966AE261591}"/>
          </ac:spMkLst>
        </pc:spChg>
      </pc:sldChg>
      <pc:sldChg chg="modSp add modTransition">
        <pc:chgData name="Vassilis Vassiliades" userId="181c6a97-452c-403a-a894-11fd041f3da6" providerId="ADAL" clId="{C7150101-3A98-427D-9C42-B12BFA3AF99C}" dt="2022-11-24T20:09:39.093" v="12409" actId="20577"/>
        <pc:sldMkLst>
          <pc:docMk/>
          <pc:sldMk cId="3930198607" sldId="362"/>
        </pc:sldMkLst>
        <pc:spChg chg="mod">
          <ac:chgData name="Vassilis Vassiliades" userId="181c6a97-452c-403a-a894-11fd041f3da6" providerId="ADAL" clId="{C7150101-3A98-427D-9C42-B12BFA3AF99C}" dt="2022-11-24T20:09:39.093" v="12409" actId="20577"/>
          <ac:spMkLst>
            <pc:docMk/>
            <pc:sldMk cId="3930198607" sldId="362"/>
            <ac:spMk id="3" creationId="{B2C1F29B-0912-A40B-8436-0966AE261591}"/>
          </ac:spMkLst>
        </pc:spChg>
      </pc:sldChg>
      <pc:sldChg chg="add modTransition">
        <pc:chgData name="Vassilis Vassiliades" userId="181c6a97-452c-403a-a894-11fd041f3da6" providerId="ADAL" clId="{C7150101-3A98-427D-9C42-B12BFA3AF99C}" dt="2022-11-23T09:16:08.752" v="7"/>
        <pc:sldMkLst>
          <pc:docMk/>
          <pc:sldMk cId="0" sldId="363"/>
        </pc:sldMkLst>
      </pc:sldChg>
      <pc:sldChg chg="add modTransition">
        <pc:chgData name="Vassilis Vassiliades" userId="181c6a97-452c-403a-a894-11fd041f3da6" providerId="ADAL" clId="{C7150101-3A98-427D-9C42-B12BFA3AF99C}" dt="2022-11-23T09:16:08.752" v="7"/>
        <pc:sldMkLst>
          <pc:docMk/>
          <pc:sldMk cId="1935053698" sldId="364"/>
        </pc:sldMkLst>
      </pc:sldChg>
      <pc:sldChg chg="add modTransition">
        <pc:chgData name="Vassilis Vassiliades" userId="181c6a97-452c-403a-a894-11fd041f3da6" providerId="ADAL" clId="{C7150101-3A98-427D-9C42-B12BFA3AF99C}" dt="2022-11-23T09:16:08.752" v="7"/>
        <pc:sldMkLst>
          <pc:docMk/>
          <pc:sldMk cId="3731249355" sldId="365"/>
        </pc:sldMkLst>
      </pc:sldChg>
      <pc:sldChg chg="add modTransition">
        <pc:chgData name="Vassilis Vassiliades" userId="181c6a97-452c-403a-a894-11fd041f3da6" providerId="ADAL" clId="{C7150101-3A98-427D-9C42-B12BFA3AF99C}" dt="2022-11-23T09:16:08.752" v="7"/>
        <pc:sldMkLst>
          <pc:docMk/>
          <pc:sldMk cId="3514920234" sldId="366"/>
        </pc:sldMkLst>
      </pc:sldChg>
      <pc:sldChg chg="modSp add mod modAnim">
        <pc:chgData name="Vassilis Vassiliades" userId="181c6a97-452c-403a-a894-11fd041f3da6" providerId="ADAL" clId="{C7150101-3A98-427D-9C42-B12BFA3AF99C}" dt="2022-11-23T09:38:30.056" v="1564" actId="20577"/>
        <pc:sldMkLst>
          <pc:docMk/>
          <pc:sldMk cId="2389501582" sldId="367"/>
        </pc:sldMkLst>
        <pc:spChg chg="mod">
          <ac:chgData name="Vassilis Vassiliades" userId="181c6a97-452c-403a-a894-11fd041f3da6" providerId="ADAL" clId="{C7150101-3A98-427D-9C42-B12BFA3AF99C}" dt="2022-11-23T09:38:30.056" v="1564" actId="20577"/>
          <ac:spMkLst>
            <pc:docMk/>
            <pc:sldMk cId="2389501582" sldId="367"/>
            <ac:spMk id="6" creationId="{00000000-0000-0000-0000-000000000000}"/>
          </ac:spMkLst>
        </pc:spChg>
        <pc:spChg chg="mod">
          <ac:chgData name="Vassilis Vassiliades" userId="181c6a97-452c-403a-a894-11fd041f3da6" providerId="ADAL" clId="{C7150101-3A98-427D-9C42-B12BFA3AF99C}" dt="2022-11-23T09:17:50.282" v="28" actId="20577"/>
          <ac:spMkLst>
            <pc:docMk/>
            <pc:sldMk cId="2389501582" sldId="367"/>
            <ac:spMk id="7" creationId="{00000000-0000-0000-0000-000000000000}"/>
          </ac:spMkLst>
        </pc:spChg>
      </pc:sldChg>
      <pc:sldChg chg="modSp add mod modAnim">
        <pc:chgData name="Vassilis Vassiliades" userId="181c6a97-452c-403a-a894-11fd041f3da6" providerId="ADAL" clId="{C7150101-3A98-427D-9C42-B12BFA3AF99C}" dt="2022-11-23T10:16:48.717" v="3458" actId="20577"/>
        <pc:sldMkLst>
          <pc:docMk/>
          <pc:sldMk cId="3655624335" sldId="368"/>
        </pc:sldMkLst>
        <pc:spChg chg="mod">
          <ac:chgData name="Vassilis Vassiliades" userId="181c6a97-452c-403a-a894-11fd041f3da6" providerId="ADAL" clId="{C7150101-3A98-427D-9C42-B12BFA3AF99C}" dt="2022-11-23T10:16:48.717" v="3458" actId="20577"/>
          <ac:spMkLst>
            <pc:docMk/>
            <pc:sldMk cId="3655624335" sldId="368"/>
            <ac:spMk id="6" creationId="{00000000-0000-0000-0000-000000000000}"/>
          </ac:spMkLst>
        </pc:spChg>
        <pc:spChg chg="mod">
          <ac:chgData name="Vassilis Vassiliades" userId="181c6a97-452c-403a-a894-11fd041f3da6" providerId="ADAL" clId="{C7150101-3A98-427D-9C42-B12BFA3AF99C}" dt="2022-11-23T09:18:07.505" v="47" actId="20577"/>
          <ac:spMkLst>
            <pc:docMk/>
            <pc:sldMk cId="3655624335" sldId="368"/>
            <ac:spMk id="7" creationId="{00000000-0000-0000-0000-000000000000}"/>
          </ac:spMkLst>
        </pc:spChg>
      </pc:sldChg>
      <pc:sldChg chg="modSp add modAnim">
        <pc:chgData name="Vassilis Vassiliades" userId="181c6a97-452c-403a-a894-11fd041f3da6" providerId="ADAL" clId="{C7150101-3A98-427D-9C42-B12BFA3AF99C}" dt="2022-11-23T09:33:34.567" v="1062" actId="20577"/>
        <pc:sldMkLst>
          <pc:docMk/>
          <pc:sldMk cId="4144313373" sldId="369"/>
        </pc:sldMkLst>
        <pc:spChg chg="mod">
          <ac:chgData name="Vassilis Vassiliades" userId="181c6a97-452c-403a-a894-11fd041f3da6" providerId="ADAL" clId="{C7150101-3A98-427D-9C42-B12BFA3AF99C}" dt="2022-11-23T09:33:34.567" v="1062" actId="20577"/>
          <ac:spMkLst>
            <pc:docMk/>
            <pc:sldMk cId="4144313373" sldId="369"/>
            <ac:spMk id="6" creationId="{00000000-0000-0000-0000-000000000000}"/>
          </ac:spMkLst>
        </pc:spChg>
      </pc:sldChg>
      <pc:sldChg chg="modSp add mod modAnim">
        <pc:chgData name="Vassilis Vassiliades" userId="181c6a97-452c-403a-a894-11fd041f3da6" providerId="ADAL" clId="{C7150101-3A98-427D-9C42-B12BFA3AF99C}" dt="2022-11-24T17:28:04.782" v="12302" actId="20577"/>
        <pc:sldMkLst>
          <pc:docMk/>
          <pc:sldMk cId="1545008879" sldId="370"/>
        </pc:sldMkLst>
        <pc:spChg chg="mod">
          <ac:chgData name="Vassilis Vassiliades" userId="181c6a97-452c-403a-a894-11fd041f3da6" providerId="ADAL" clId="{C7150101-3A98-427D-9C42-B12BFA3AF99C}" dt="2022-11-24T17:28:04.782" v="12302" actId="20577"/>
          <ac:spMkLst>
            <pc:docMk/>
            <pc:sldMk cId="1545008879" sldId="370"/>
            <ac:spMk id="6" creationId="{00000000-0000-0000-0000-000000000000}"/>
          </ac:spMkLst>
        </pc:spChg>
      </pc:sldChg>
      <pc:sldChg chg="modSp add modAnim">
        <pc:chgData name="Vassilis Vassiliades" userId="181c6a97-452c-403a-a894-11fd041f3da6" providerId="ADAL" clId="{C7150101-3A98-427D-9C42-B12BFA3AF99C}" dt="2022-11-24T17:49:17.582" v="12405" actId="20577"/>
        <pc:sldMkLst>
          <pc:docMk/>
          <pc:sldMk cId="8874090" sldId="371"/>
        </pc:sldMkLst>
        <pc:spChg chg="mod">
          <ac:chgData name="Vassilis Vassiliades" userId="181c6a97-452c-403a-a894-11fd041f3da6" providerId="ADAL" clId="{C7150101-3A98-427D-9C42-B12BFA3AF99C}" dt="2022-11-24T17:49:17.582" v="12405" actId="20577"/>
          <ac:spMkLst>
            <pc:docMk/>
            <pc:sldMk cId="8874090" sldId="371"/>
            <ac:spMk id="4" creationId="{210DA2DA-7D5D-AE84-C3BB-464941EFB124}"/>
          </ac:spMkLst>
        </pc:spChg>
      </pc:sldChg>
      <pc:sldChg chg="modSp add modAnim">
        <pc:chgData name="Vassilis Vassiliades" userId="181c6a97-452c-403a-a894-11fd041f3da6" providerId="ADAL" clId="{C7150101-3A98-427D-9C42-B12BFA3AF99C}" dt="2022-11-23T13:14:32.112" v="7562" actId="313"/>
        <pc:sldMkLst>
          <pc:docMk/>
          <pc:sldMk cId="2336503929" sldId="372"/>
        </pc:sldMkLst>
        <pc:spChg chg="mod">
          <ac:chgData name="Vassilis Vassiliades" userId="181c6a97-452c-403a-a894-11fd041f3da6" providerId="ADAL" clId="{C7150101-3A98-427D-9C42-B12BFA3AF99C}" dt="2022-11-23T13:14:32.112" v="7562" actId="313"/>
          <ac:spMkLst>
            <pc:docMk/>
            <pc:sldMk cId="2336503929" sldId="372"/>
            <ac:spMk id="3" creationId="{00000000-0000-0000-0000-000000000000}"/>
          </ac:spMkLst>
        </pc:spChg>
      </pc:sldChg>
      <pc:sldChg chg="modSp add mod modAnim">
        <pc:chgData name="Vassilis Vassiliades" userId="181c6a97-452c-403a-a894-11fd041f3da6" providerId="ADAL" clId="{C7150101-3A98-427D-9C42-B12BFA3AF99C}" dt="2022-11-23T14:18:27.189" v="9427" actId="20577"/>
        <pc:sldMkLst>
          <pc:docMk/>
          <pc:sldMk cId="2090951937" sldId="373"/>
        </pc:sldMkLst>
        <pc:spChg chg="mod">
          <ac:chgData name="Vassilis Vassiliades" userId="181c6a97-452c-403a-a894-11fd041f3da6" providerId="ADAL" clId="{C7150101-3A98-427D-9C42-B12BFA3AF99C}" dt="2022-11-23T14:18:27.189" v="9427" actId="20577"/>
          <ac:spMkLst>
            <pc:docMk/>
            <pc:sldMk cId="2090951937" sldId="373"/>
            <ac:spMk id="3" creationId="{00000000-0000-0000-0000-000000000000}"/>
          </ac:spMkLst>
        </pc:spChg>
      </pc:sldChg>
      <pc:sldChg chg="modSp add del modAnim">
        <pc:chgData name="Vassilis Vassiliades" userId="181c6a97-452c-403a-a894-11fd041f3da6" providerId="ADAL" clId="{C7150101-3A98-427D-9C42-B12BFA3AF99C}" dt="2022-11-24T11:53:25.107" v="11357" actId="47"/>
        <pc:sldMkLst>
          <pc:docMk/>
          <pc:sldMk cId="852690852" sldId="374"/>
        </pc:sldMkLst>
        <pc:spChg chg="mod">
          <ac:chgData name="Vassilis Vassiliades" userId="181c6a97-452c-403a-a894-11fd041f3da6" providerId="ADAL" clId="{C7150101-3A98-427D-9C42-B12BFA3AF99C}" dt="2022-11-24T11:50:43.275" v="11129" actId="14"/>
          <ac:spMkLst>
            <pc:docMk/>
            <pc:sldMk cId="852690852" sldId="374"/>
            <ac:spMk id="3" creationId="{00000000-0000-0000-0000-000000000000}"/>
          </ac:spMkLst>
        </pc:spChg>
      </pc:sldChg>
      <pc:sldChg chg="modSp add modAnim">
        <pc:chgData name="Vassilis Vassiliades" userId="181c6a97-452c-403a-a894-11fd041f3da6" providerId="ADAL" clId="{C7150101-3A98-427D-9C42-B12BFA3AF99C}" dt="2022-11-24T11:53:02.093" v="11355" actId="20577"/>
        <pc:sldMkLst>
          <pc:docMk/>
          <pc:sldMk cId="2662463628" sldId="375"/>
        </pc:sldMkLst>
        <pc:spChg chg="mod">
          <ac:chgData name="Vassilis Vassiliades" userId="181c6a97-452c-403a-a894-11fd041f3da6" providerId="ADAL" clId="{C7150101-3A98-427D-9C42-B12BFA3AF99C}" dt="2022-11-24T11:53:02.093" v="11355" actId="20577"/>
          <ac:spMkLst>
            <pc:docMk/>
            <pc:sldMk cId="2662463628" sldId="375"/>
            <ac:spMk id="3" creationId="{00000000-0000-0000-0000-000000000000}"/>
          </ac:spMkLst>
        </pc:spChg>
      </pc:sldChg>
      <pc:sldChg chg="modSp add mod modAnim">
        <pc:chgData name="Vassilis Vassiliades" userId="181c6a97-452c-403a-a894-11fd041f3da6" providerId="ADAL" clId="{C7150101-3A98-427D-9C42-B12BFA3AF99C}" dt="2022-11-24T12:18:31.559" v="12278"/>
        <pc:sldMkLst>
          <pc:docMk/>
          <pc:sldMk cId="856454081" sldId="376"/>
        </pc:sldMkLst>
        <pc:spChg chg="mod">
          <ac:chgData name="Vassilis Vassiliades" userId="181c6a97-452c-403a-a894-11fd041f3da6" providerId="ADAL" clId="{C7150101-3A98-427D-9C42-B12BFA3AF99C}" dt="2022-11-24T12:18:31.559" v="12278"/>
          <ac:spMkLst>
            <pc:docMk/>
            <pc:sldMk cId="856454081" sldId="37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F28D-45F5-4A29-B270-D2DAE025527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37A2-49EC-40F2-A331-12A16829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E506-2B29-4F6F-9F8A-36F280EE95DD}" type="datetimeFigureOut">
              <a:rPr lang="bg-BG" smtClean="0"/>
              <a:t>24.11.2022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F51D-27DF-4E3A-AE07-DCE3D1AD721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553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959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163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1673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6843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1911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1344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4330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4616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6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3305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4565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7202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581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1891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14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3110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7949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382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996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434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3595918"/>
            <a:ext cx="21590490" cy="1146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287095" y="10603155"/>
            <a:ext cx="5470525" cy="52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87095" y="5033579"/>
            <a:ext cx="21590490" cy="341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000"/>
              </a:lnSpc>
              <a:spcBef>
                <a:spcPts val="0"/>
              </a:spcBef>
              <a:buNone/>
              <a:defRPr sz="10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91" y="9671571"/>
            <a:ext cx="2409093" cy="1606837"/>
          </a:xfrm>
          <a:prstGeom prst="rect">
            <a:avLst/>
          </a:prstGeom>
        </p:spPr>
      </p:pic>
      <p:sp>
        <p:nvSpPr>
          <p:cNvPr id="5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87095" y="9962474"/>
            <a:ext cx="21438091" cy="494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>
                <a:solidFill>
                  <a:schemeClr val="bg1"/>
                </a:solidFill>
              </a:defRPr>
            </a:lvl2pPr>
            <a:lvl3pPr marL="1219200" indent="0">
              <a:buNone/>
              <a:defRPr>
                <a:solidFill>
                  <a:schemeClr val="bg1"/>
                </a:solidFill>
              </a:defRPr>
            </a:lvl3pPr>
            <a:lvl4pPr marL="1828800" indent="0">
              <a:buNone/>
              <a:defRPr>
                <a:solidFill>
                  <a:schemeClr val="bg1"/>
                </a:solidFill>
              </a:defRPr>
            </a:lvl4pPr>
            <a:lvl5pPr marL="2438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2479703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82338" y="8067233"/>
            <a:ext cx="0" cy="3267116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LECTURE 1</a:t>
            </a:r>
            <a:endParaRPr lang="x-none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240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87093" y="6845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  <a:endParaRPr lang="x-non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145" y="4266565"/>
            <a:ext cx="21590635" cy="706755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Helvetica Neue"/>
              </a:defRPr>
            </a:lvl1pPr>
            <a:lvl2pPr marL="1181100" indent="-571500"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2362200" indent="-114300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3pPr>
            <a:lvl4pPr marL="2971800" indent="-11430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GB" dirty="0"/>
              <a:t>Type something Level 1</a:t>
            </a:r>
          </a:p>
          <a:p>
            <a:pPr lvl="1"/>
            <a:r>
              <a:rPr lang="en-US" altLang="en-GB" dirty="0"/>
              <a:t>Type something Level 2</a:t>
            </a:r>
          </a:p>
          <a:p>
            <a:pPr lvl="2"/>
            <a:r>
              <a:rPr lang="en-US" altLang="en-GB" dirty="0"/>
              <a:t>Type something Level 3</a:t>
            </a:r>
          </a:p>
          <a:p>
            <a:pPr lvl="3"/>
            <a:r>
              <a:rPr lang="en-US" altLang="en-GB" dirty="0"/>
              <a:t>Type something Level 4</a:t>
            </a:r>
          </a:p>
          <a:p>
            <a:pPr lvl="0"/>
            <a:r>
              <a:rPr lang="en-US" altLang="en-GB" dirty="0">
                <a:sym typeface="+mn-ea"/>
              </a:rPr>
              <a:t>Type something Level 1</a:t>
            </a:r>
          </a:p>
          <a:p>
            <a:pPr lvl="0"/>
            <a:endParaRPr lang="en-US" altLang="en-GB" dirty="0"/>
          </a:p>
          <a:p>
            <a:pPr lvl="0"/>
            <a:endParaRPr lang="en-US" alt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145" y="2710815"/>
            <a:ext cx="21590635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2</a:t>
            </a:r>
            <a:endParaRPr lang="x-non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000" baseline="0">
                <a:latin typeface="Helvetica Neue"/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r>
              <a:rPr lang="en-US" dirty="0"/>
              <a:t>related to content 2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2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47960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pic>
        <p:nvPicPr>
          <p:cNvPr id="3" name="Picture 2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5440309"/>
            <a:ext cx="21590490" cy="2416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0" b="1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904133"/>
            <a:ext cx="24384000" cy="181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3" y="12170893"/>
            <a:ext cx="2192882" cy="1083616"/>
          </a:xfrm>
          <a:prstGeom prst="rect">
            <a:avLst/>
          </a:prstGeom>
        </p:spPr>
      </p:pic>
      <p:sp>
        <p:nvSpPr>
          <p:cNvPr id="21" name="Text Placeholder 10"/>
          <p:cNvSpPr txBox="1"/>
          <p:nvPr userDrawn="1"/>
        </p:nvSpPr>
        <p:spPr>
          <a:xfrm>
            <a:off x="13732934" y="12562731"/>
            <a:ext cx="6473093" cy="6917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This Master is run under the context of Action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No 2020-EU-IA-0087, co-financed by the EU CEF Telecom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under GA nr. INEA/CEF/ICT/A2020/2267423</a:t>
            </a:r>
            <a:endParaRPr lang="x-none" sz="1600" dirty="0">
              <a:latin typeface="Helvetica Neue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65" y="12490766"/>
            <a:ext cx="5568959" cy="7475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arxiv.org/abs/1806.09809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University of Cyprus - MSc Artificial Intelligence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Winter Semester 2022/23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287095" y="5348539"/>
            <a:ext cx="21590490" cy="3410063"/>
          </a:xfrm>
        </p:spPr>
        <p:txBody>
          <a:bodyPr anchor="ctr" anchorCtr="0"/>
          <a:lstStyle/>
          <a:p>
            <a:r>
              <a:rPr lang="en-US" altLang="en-US"/>
              <a:t>MAI612 - MACHINE LEARNING</a:t>
            </a:r>
          </a:p>
          <a:p>
            <a:r>
              <a:rPr lang="en-US" altLang="en-US" sz="6000"/>
              <a:t>Lecture 19: Revision and Overview of Advanced ML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Vassilis Vassiliades, PhD</a:t>
            </a:r>
          </a:p>
        </p:txBody>
      </p:sp>
      <p:pic>
        <p:nvPicPr>
          <p:cNvPr id="7" name="Picture 6" descr="CYENS-HORIZONTAL-WHITE-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80" y="8979535"/>
            <a:ext cx="10058400" cy="3225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8178378"/>
          </a:xfrm>
        </p:spPr>
        <p:txBody>
          <a:bodyPr lIns="91440" tIns="45720" rIns="91440" bIns="45720" anchor="t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/>
              <a:t>Error analysis for binary classifiers</a:t>
            </a:r>
          </a:p>
          <a:p>
            <a:pPr marL="1295400" lvl="1"/>
            <a:r>
              <a:rPr lang="en-US" altLang="en-US" sz="3200" dirty="0"/>
              <a:t>True positives, True Negatives, False Positives and False Negatives</a:t>
            </a:r>
          </a:p>
          <a:p>
            <a:pPr marL="1295400" lvl="1"/>
            <a:r>
              <a:rPr lang="en-US" altLang="en-US" sz="3200" dirty="0"/>
              <a:t>Metrics: Accuracy, Precision, TP rate, FP rate, F1-score</a:t>
            </a:r>
          </a:p>
          <a:p>
            <a:pPr marL="1295400" lvl="1"/>
            <a:r>
              <a:rPr lang="en-US" altLang="en-US" sz="3200" dirty="0"/>
              <a:t>ROC curve: plots the FP rate and the TP rate for all classification thresholds</a:t>
            </a:r>
          </a:p>
          <a:p>
            <a:pPr marL="1295400" lvl="1"/>
            <a:r>
              <a:rPr lang="en-US" altLang="en-US" sz="3200" dirty="0"/>
              <a:t>AUC score: a single metric based on ROC which can be used to compare classifiers</a:t>
            </a:r>
          </a:p>
          <a:p>
            <a:pPr marL="571500"/>
            <a:r>
              <a:rPr lang="en-US" altLang="en-US" sz="3600" dirty="0"/>
              <a:t>Multiclass classification</a:t>
            </a:r>
          </a:p>
          <a:p>
            <a:pPr marL="1295400" lvl="1"/>
            <a:r>
              <a:rPr lang="en-US" altLang="en-US" sz="3200" dirty="0"/>
              <a:t>One-vs-rest: train K binary classifiers; prediction is the class of the most confident classifier</a:t>
            </a:r>
          </a:p>
          <a:p>
            <a:pPr marL="1295400" lvl="1"/>
            <a:r>
              <a:rPr lang="en-US" altLang="en-US" sz="3200" dirty="0" err="1"/>
              <a:t>Softmax</a:t>
            </a:r>
            <a:r>
              <a:rPr lang="en-US" altLang="en-US" sz="3200" dirty="0"/>
              <a:t>: uses one-hot encoding of classes; prediction is a probability distribution over K classes</a:t>
            </a:r>
          </a:p>
          <a:p>
            <a:pPr marL="571500"/>
            <a:r>
              <a:rPr lang="en-US" altLang="en-US" sz="3600" dirty="0"/>
              <a:t>Confusion matrix for multiclass classification</a:t>
            </a:r>
          </a:p>
          <a:p>
            <a:pPr marL="1295400" lvl="1"/>
            <a:r>
              <a:rPr lang="en-US" altLang="en-US" sz="3200" dirty="0"/>
              <a:t>TPs: diagonal</a:t>
            </a:r>
          </a:p>
          <a:p>
            <a:pPr marL="1295400" lvl="1"/>
            <a:r>
              <a:rPr lang="en-US" altLang="en-US" sz="3200" dirty="0"/>
              <a:t>TP rate (class A): TP(class A) / number of samples for class A</a:t>
            </a:r>
          </a:p>
          <a:p>
            <a:pPr marL="1295400" lvl="1"/>
            <a:r>
              <a:rPr lang="en-US" altLang="en-US" sz="3200" dirty="0"/>
              <a:t>Precision: TP(class A) / number of predictions for class A</a:t>
            </a:r>
          </a:p>
          <a:p>
            <a:pPr marL="1295400" lvl="1"/>
            <a:r>
              <a:rPr lang="en-US" altLang="en-US" sz="3200" dirty="0"/>
              <a:t>Accuracy: number of TPs / total number of samples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10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149334"/>
                <a:ext cx="21590635" cy="8295608"/>
              </a:xfrm>
            </p:spPr>
            <p:txBody>
              <a:bodyPr lIns="91440" tIns="45720" rIns="91440" bIns="45720" anchor="t">
                <a:norm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altLang="en-US" sz="3600" b="0" dirty="0">
                    <a:solidFill>
                      <a:schemeClr val="tx1"/>
                    </a:solidFill>
                  </a:rPr>
                  <a:t>We want our models to exhibit generalization capabilities instead of memorizing the training set.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altLang="en-US" sz="3600" dirty="0"/>
                  <a:t>Generalization: good performance on unseen data, drawn from the same distribution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altLang="en-US" sz="3600" b="0" dirty="0">
                    <a:solidFill>
                      <a:schemeClr val="tx1"/>
                    </a:solidFill>
                  </a:rPr>
                  <a:t>Underfitting: too simple model / high bias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altLang="en-US" sz="3600" b="0" dirty="0">
                    <a:solidFill>
                      <a:schemeClr val="tx1"/>
                    </a:solidFill>
                  </a:rPr>
                  <a:t>Overfitting: too complex model / fit the noise rather than the trend / high variance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altLang="en-US" sz="3600" dirty="0"/>
                  <a:t>The bias-variance tradeoff is the conflict of trying to minimize both bias and variance</a:t>
                </a:r>
              </a:p>
              <a:p>
                <a:pPr marL="571500" indent="-571500"/>
                <a:r>
                  <a:rPr lang="en-US" altLang="en-US" sz="3600" b="0" dirty="0">
                    <a:solidFill>
                      <a:schemeClr val="tx1"/>
                    </a:solidFill>
                  </a:rPr>
                  <a:t>Practically, we achieve that by splitting the dataset into a training, validation and test sets, and selecting the model that has the lowest validation error.</a:t>
                </a:r>
              </a:p>
              <a:p>
                <a:pPr marL="571500" indent="-571500"/>
                <a:r>
                  <a:rPr lang="en-US" altLang="en-US" sz="3600" dirty="0"/>
                  <a:t>k-fold cross validation:</a:t>
                </a:r>
              </a:p>
              <a:p>
                <a:pPr marL="1295400" lvl="1"/>
                <a:r>
                  <a:rPr lang="en-US" altLang="en-US" sz="3200" dirty="0"/>
                  <a:t>splits the </a:t>
                </a:r>
                <a:r>
                  <a:rPr lang="en-US" altLang="en-US" sz="3200" dirty="0" err="1"/>
                  <a:t>training+validation</a:t>
                </a:r>
                <a:r>
                  <a:rPr lang="en-US" altLang="en-US" sz="3200" dirty="0"/>
                  <a:t> dataset into k subsets, and trains k independent models where subset </a:t>
                </a:r>
                <a14:m>
                  <m:oMath xmlns:m="http://schemas.openxmlformats.org/officeDocument/2006/math">
                    <m:r>
                      <a:rPr lang="en-US" altLang="en-US" sz="3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3200" dirty="0"/>
                  <a:t> is used for validation and the remaining as training set</a:t>
                </a:r>
              </a:p>
              <a:p>
                <a:pPr marL="1295400" lvl="1"/>
                <a:r>
                  <a:rPr lang="en-US" altLang="en-US" sz="3200" dirty="0"/>
                  <a:t>the performance of the model is the average validation error over all k subsets</a:t>
                </a:r>
              </a:p>
              <a:p>
                <a:pPr marL="1295400" lvl="1"/>
                <a:r>
                  <a:rPr lang="en-US" altLang="en-US" sz="3200" dirty="0"/>
                  <a:t>used when the dataset is small, because of its complexity in training k models rather than just one.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149334"/>
                <a:ext cx="21590635" cy="8295608"/>
              </a:xfrm>
              <a:blipFill>
                <a:blip r:embed="rId2"/>
                <a:stretch>
                  <a:fillRect l="-762" t="-1838" r="-22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Model Evaluation and Improvement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11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3948545"/>
            <a:ext cx="21590635" cy="8333509"/>
          </a:xfrm>
        </p:spPr>
        <p:txBody>
          <a:bodyPr lIns="91440" tIns="45720" rIns="91440" bIns="45720" anchor="t">
            <a:normAutofit/>
          </a:bodyPr>
          <a:lstStyle/>
          <a:p>
            <a:pPr marL="571500"/>
            <a:r>
              <a:rPr lang="en-US" altLang="en-US" sz="3600" dirty="0"/>
              <a:t>Learning curves can be used to inspect whether we need to acquire more data</a:t>
            </a:r>
          </a:p>
          <a:p>
            <a:pPr marL="1295400" lvl="1"/>
            <a:r>
              <a:rPr lang="en-US" altLang="en-US" sz="3200" dirty="0"/>
              <a:t>More data typically benefits high variance models but not high bias ones</a:t>
            </a:r>
          </a:p>
          <a:p>
            <a:pPr marL="571500"/>
            <a:r>
              <a:rPr lang="en-US" altLang="en-US" sz="3600" dirty="0"/>
              <a:t>Regularization is a penalty given to the loss function of high variance models to reduce the magnitude of their parameters, and thus, their complexity</a:t>
            </a:r>
          </a:p>
          <a:p>
            <a:pPr marL="1295400" lvl="1"/>
            <a:r>
              <a:rPr lang="en-US" altLang="en-US" sz="3200" dirty="0"/>
              <a:t>L1 regularization uses the absolute value norm and can sometimes be used for feature selection</a:t>
            </a:r>
          </a:p>
          <a:p>
            <a:pPr marL="1295400" lvl="1"/>
            <a:r>
              <a:rPr lang="en-US" altLang="en-US" sz="3200" dirty="0"/>
              <a:t>L2 regularization users the Euclidean norm and typically produces a better fit than L1</a:t>
            </a:r>
          </a:p>
          <a:p>
            <a:pPr marL="571500"/>
            <a:r>
              <a:rPr lang="en-US" altLang="en-US" sz="3600" dirty="0"/>
              <a:t>Hyperparameter tuning is the process of varying the hyperparameters of models and learning algorithms, and select the combination that results in the lowest validation error.</a:t>
            </a:r>
          </a:p>
          <a:p>
            <a:pPr marL="571500"/>
            <a:r>
              <a:rPr lang="en-US" altLang="en-US" sz="3600" dirty="0"/>
              <a:t>Model improvement can be achieved using ensembles: training multiple models instead of one and aggregating their outputs</a:t>
            </a:r>
          </a:p>
          <a:p>
            <a:pPr marL="571500"/>
            <a:r>
              <a:rPr lang="en-US" altLang="en-US" sz="3600" dirty="0"/>
              <a:t>Improve high bias models through: complexification, ensembles</a:t>
            </a:r>
          </a:p>
          <a:p>
            <a:pPr marL="571500"/>
            <a:r>
              <a:rPr lang="en-US" altLang="en-US" sz="3600" dirty="0"/>
              <a:t>Improve high variance models through: hyperparameter tuning, regularization, ensembles, more data</a:t>
            </a:r>
          </a:p>
          <a:p>
            <a:pPr marL="1295400" lvl="1"/>
            <a:endParaRPr lang="en-US" alt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Model Evaluation and Improvement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12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8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3969327"/>
                <a:ext cx="21590635" cy="8475615"/>
              </a:xfrm>
            </p:spPr>
            <p:txBody>
              <a:bodyPr lIns="91440" tIns="45720" rIns="91440" bIns="45720" anchor="t">
                <a:norm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altLang="en-US" sz="3200" dirty="0"/>
                  <a:t>Decision trees are models that have a natural if-then-else structure, thus being interpretable and fast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altLang="en-US" sz="3200" b="0" dirty="0">
                    <a:solidFill>
                      <a:schemeClr val="tx1"/>
                    </a:solidFill>
                  </a:rPr>
                  <a:t>For a given dataset, there can be multiple decision trees that classify the data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altLang="en-US" sz="3200" dirty="0"/>
                  <a:t>An algorithm for learning decision trees needs to choose one that generalizes well by deciding </a:t>
                </a:r>
                <a:r>
                  <a:rPr lang="en-US" altLang="en-US" sz="3200" b="0" dirty="0">
                    <a:solidFill>
                      <a:schemeClr val="tx1"/>
                    </a:solidFill>
                  </a:rPr>
                  <a:t>the feature to use for splitting at each node, and w</a:t>
                </a:r>
                <a:r>
                  <a:rPr lang="en-US" altLang="en-US" sz="3200" dirty="0"/>
                  <a:t>hen to stop splitting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altLang="en-US" sz="3200" dirty="0"/>
                  <a:t>Using irrelevant features creates larger decision trees, thus simplicity is preferred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altLang="en-US" sz="3200" b="0" dirty="0">
                    <a:solidFill>
                      <a:schemeClr val="tx1"/>
                    </a:solidFill>
                  </a:rPr>
                  <a:t>The best feature to use for splitting is the one that is most informative, i.e., the one that minimizes the disorder aka entropy</a:t>
                </a:r>
              </a:p>
              <a:p>
                <a:pPr marL="571500" indent="-571500"/>
                <a:r>
                  <a:rPr lang="en-US" altLang="en-US" sz="3200" dirty="0"/>
                  <a:t>The entropy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3200" dirty="0"/>
                  <a:t> takes as input the proportion of positive examples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alt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en-US" sz="3200" dirty="0"/>
                  <a:t>, and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altLang="en-US" sz="32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en-US" sz="3200" b="0" dirty="0">
                    <a:solidFill>
                      <a:schemeClr val="tx1"/>
                    </a:solidFill>
                  </a:rPr>
                  <a:t> goes from 0  to 0.5, </a:t>
                </a:r>
                <a14:m>
                  <m:oMath xmlns:m="http://schemas.openxmlformats.org/officeDocument/2006/math">
                    <m:r>
                      <a:rPr lang="en-US" altLang="en-US" sz="32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3200" b="0" dirty="0">
                    <a:solidFill>
                      <a:schemeClr val="tx1"/>
                    </a:solidFill>
                  </a:rPr>
                  <a:t> increases from 0 to 1, and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altLang="en-US" sz="32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en-US" sz="3200" dirty="0"/>
                  <a:t> goes from 0.5 to 1, </a:t>
                </a:r>
                <a14:m>
                  <m:oMath xmlns:m="http://schemas.openxmlformats.org/officeDocument/2006/math">
                    <m:r>
                      <a:rPr lang="en-US" altLang="en-US" sz="32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3200" dirty="0"/>
                  <a:t> decreases from 1 to 0.</a:t>
                </a:r>
              </a:p>
              <a:p>
                <a:pPr marL="571500" indent="-571500"/>
                <a:r>
                  <a:rPr lang="en-US" altLang="en-US" sz="3200" dirty="0"/>
                  <a:t>Information gain measures the expected reduction in entropy due to splitting on some feature A</a:t>
                </a:r>
              </a:p>
              <a:p>
                <a:pPr marL="1295400" lvl="1"/>
                <a:r>
                  <a:rPr lang="en-US" altLang="en-US" sz="2800" dirty="0"/>
                  <a:t>It is measured as the difference between the entropy of the initial set, and the weighted sum of the entropies in the branches</a:t>
                </a:r>
              </a:p>
              <a:p>
                <a:pPr marL="1295400" lvl="1"/>
                <a:r>
                  <a:rPr lang="en-US" altLang="en-US" sz="2800" dirty="0"/>
                  <a:t>We want to maximize information gain, or equivalently minimize the weighted sum</a:t>
                </a:r>
              </a:p>
              <a:p>
                <a:pPr marL="571500"/>
                <a:r>
                  <a:rPr lang="en-US" altLang="en-US" sz="3200" dirty="0"/>
                  <a:t>To split on a continuous variable, we first calculate all possible unique thresholds (using the midpoints of pairs of sorted points), and select the one with the highest information gain.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3969327"/>
                <a:ext cx="21590635" cy="8475615"/>
              </a:xfrm>
              <a:blipFill>
                <a:blip r:embed="rId2"/>
                <a:stretch>
                  <a:fillRect l="-649" t="-1511" r="-73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Trees and Forests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13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37203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Regression trees:</a:t>
            </a:r>
          </a:p>
          <a:p>
            <a:pPr marL="1295400" lvl="1"/>
            <a:r>
              <a:rPr lang="en-US" altLang="en-US" sz="3200" b="0" dirty="0">
                <a:solidFill>
                  <a:schemeClr val="tx1"/>
                </a:solidFill>
              </a:rPr>
              <a:t>predict the average of the values in their leaf nodes</a:t>
            </a:r>
          </a:p>
          <a:p>
            <a:pPr marL="1295400" lvl="1"/>
            <a:r>
              <a:rPr lang="en-US" altLang="en-US" sz="3200" b="0" dirty="0">
                <a:solidFill>
                  <a:schemeClr val="tx1"/>
                </a:solidFill>
              </a:rPr>
              <a:t>use the variance instea</a:t>
            </a:r>
            <a:r>
              <a:rPr lang="en-US" altLang="en-US" sz="3200" dirty="0"/>
              <a:t>d of the entropy, and the variance reduction instead of the information gain</a:t>
            </a:r>
          </a:p>
          <a:p>
            <a:pPr marL="571500"/>
            <a:r>
              <a:rPr lang="en-US" altLang="en-US" sz="3600" b="0" dirty="0">
                <a:solidFill>
                  <a:schemeClr val="tx1"/>
                </a:solidFill>
              </a:rPr>
              <a:t>Ensemble methods:</a:t>
            </a:r>
          </a:p>
          <a:p>
            <a:pPr marL="1295400" lvl="1"/>
            <a:r>
              <a:rPr lang="en-US" altLang="en-US" sz="3200" b="0" dirty="0">
                <a:solidFill>
                  <a:schemeClr val="tx1"/>
                </a:solidFill>
              </a:rPr>
              <a:t>typically have lower generalization error than single learners</a:t>
            </a:r>
          </a:p>
          <a:p>
            <a:pPr marL="1295400" lvl="1"/>
            <a:r>
              <a:rPr lang="en-US" altLang="en-US" sz="3200" b="0" dirty="0">
                <a:solidFill>
                  <a:schemeClr val="tx1"/>
                </a:solidFill>
              </a:rPr>
              <a:t>can reduce both bias and variance</a:t>
            </a:r>
          </a:p>
          <a:p>
            <a:pPr marL="1295400" lvl="1"/>
            <a:r>
              <a:rPr lang="en-US" altLang="en-US" sz="3200" dirty="0"/>
              <a:t>they rely on diverse learners that produce different errors</a:t>
            </a:r>
          </a:p>
          <a:p>
            <a:pPr marL="1295400" lvl="1"/>
            <a:r>
              <a:rPr lang="en-US" altLang="en-US" sz="3200" b="0" dirty="0">
                <a:solidFill>
                  <a:schemeClr val="tx1"/>
                </a:solidFill>
              </a:rPr>
              <a:t>aggregation function: average for regression, majority vote for classification</a:t>
            </a:r>
          </a:p>
          <a:p>
            <a:pPr marL="571500"/>
            <a:r>
              <a:rPr lang="en-US" altLang="en-US" sz="3600" b="0" dirty="0">
                <a:solidFill>
                  <a:schemeClr val="tx1"/>
                </a:solidFill>
              </a:rPr>
              <a:t>Baggin</a:t>
            </a:r>
            <a:r>
              <a:rPr lang="en-US" altLang="en-US" sz="3600" dirty="0"/>
              <a:t>g trains models in parallel by varying their training data using sampling with replacement</a:t>
            </a:r>
          </a:p>
          <a:p>
            <a:pPr marL="571500"/>
            <a:r>
              <a:rPr lang="en-US" altLang="en-US" sz="3600" dirty="0"/>
              <a:t>Random forests use bagging with the additional step of randomizing the feature choice</a:t>
            </a:r>
          </a:p>
          <a:p>
            <a:pPr marL="571500"/>
            <a:r>
              <a:rPr lang="en-US" altLang="en-US" sz="3600" dirty="0"/>
              <a:t>Boosting trains models incrementally by focusing on previously misclassified examples</a:t>
            </a:r>
          </a:p>
          <a:p>
            <a:pPr marL="571500"/>
            <a:r>
              <a:rPr lang="en-US" altLang="en-US" sz="3600" dirty="0"/>
              <a:t>Stacking is a method that trains models typically at 2 levels, where the predictions of the models at level 1 become training data for a model at level 2 which learns how to combine them.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Trees and Forests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14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Kernel methods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032738"/>
            <a:ext cx="21590635" cy="8412204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Classification problems often require nonlinear decision boundaries</a:t>
            </a:r>
          </a:p>
          <a:p>
            <a:pPr lvl="1"/>
            <a:r>
              <a:rPr lang="en-US" sz="3600" dirty="0"/>
              <a:t>These can be constructed using feature engineering, e.g., adding polynomial features</a:t>
            </a:r>
          </a:p>
          <a:p>
            <a:pPr lvl="1"/>
            <a:r>
              <a:rPr lang="en-US" sz="3600" dirty="0"/>
              <a:t>As we add features, we increase the dimensionality of the input which often makes the problem linearly separable, i.e., easier to solve in higher dimensions</a:t>
            </a:r>
          </a:p>
          <a:p>
            <a:pPr lvl="1"/>
            <a:r>
              <a:rPr lang="en-US" sz="3600" dirty="0"/>
              <a:t>However, this approach can exponentially increase the number of parameters to be learned, and has the disadvantage of needing to compute features explicitly</a:t>
            </a:r>
          </a:p>
          <a:p>
            <a:r>
              <a:rPr lang="en-US" sz="4000" dirty="0"/>
              <a:t>Kernel trick: the technique of using kernel functions (i.e., similarity functions over pairs of raw data points) that allow the model to operate in a high-dimensional space without explicitly transforming the raw data in the higher dimensional space.</a:t>
            </a:r>
          </a:p>
          <a:p>
            <a:r>
              <a:rPr lang="en-US" sz="4000" dirty="0"/>
              <a:t>Kernel examples: polynomial, Gaussian</a:t>
            </a:r>
          </a:p>
          <a:p>
            <a:r>
              <a:rPr lang="en-US" sz="4000" dirty="0"/>
              <a:t>We can make valid kernels by combining valid kernels through addition, multiplication and scaling with a positive constant</a:t>
            </a:r>
          </a:p>
          <a:p>
            <a:r>
              <a:rPr lang="en-US" sz="4000" dirty="0"/>
              <a:t>Kernel methods are instance-based learners which compute the similarity of an input with stored training points and multiply this by some learned weight which is specific for that particular training point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707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Kernel methods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817837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Support Vector Machines are binary classification models that learn the separating hyperplane with the maximum margin, and use kernels to deal with nonlinearly separable problems</a:t>
            </a:r>
          </a:p>
          <a:p>
            <a:r>
              <a:rPr lang="en-US" sz="4000" dirty="0"/>
              <a:t>Maximum margin decision boundary:</a:t>
            </a:r>
          </a:p>
          <a:p>
            <a:pPr lvl="1"/>
            <a:r>
              <a:rPr lang="en-US" sz="3600" dirty="0"/>
              <a:t>minimizes the generalization error, as it ensures that points are classified far from the separating hyperplane</a:t>
            </a:r>
          </a:p>
          <a:p>
            <a:pPr lvl="1"/>
            <a:r>
              <a:rPr lang="en-US" sz="3600" dirty="0"/>
              <a:t>computed by finding the support vectors, i.e., the training points closest to the separating hyperplane</a:t>
            </a:r>
          </a:p>
          <a:p>
            <a:r>
              <a:rPr lang="en-US" sz="4000" dirty="0"/>
              <a:t>Trained SVMs only need to keep the support vectors to make a prediction, which makes the prediction fast</a:t>
            </a:r>
          </a:p>
          <a:p>
            <a:r>
              <a:rPr lang="en-US" sz="4000" dirty="0"/>
              <a:t>We can do multi-class classification with SVMs using the one-vs-rest approach</a:t>
            </a:r>
          </a:p>
          <a:p>
            <a:r>
              <a:rPr lang="en-US" sz="4000" dirty="0"/>
              <a:t>Support Vector Regression extends SVMs to regression problems</a:t>
            </a:r>
          </a:p>
          <a:p>
            <a:pPr lvl="1"/>
            <a:r>
              <a:rPr lang="en-US" sz="3600" dirty="0"/>
              <a:t>fits a line to the data with a margin (tube) around it</a:t>
            </a:r>
          </a:p>
          <a:p>
            <a:pPr lvl="1"/>
            <a:r>
              <a:rPr lang="en-US" sz="3600" dirty="0"/>
              <a:t>ignores points inside the tube because their combined error is small</a:t>
            </a:r>
          </a:p>
        </p:txBody>
      </p:sp>
    </p:spTree>
    <p:extLst>
      <p:ext uri="{BB962C8B-B14F-4D97-AF65-F5344CB8AC3E}">
        <p14:creationId xmlns:p14="http://schemas.microsoft.com/office/powerpoint/2010/main" val="2369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Kernel methods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873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Radial-basis function (RBF) networks are kernel methods that compute nonlinear features of the input based on proximity to fixed </a:t>
            </a:r>
            <a:r>
              <a:rPr lang="en-US" dirty="0" err="1"/>
              <a:t>centres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output is a linear combination of coefficients and features</a:t>
            </a:r>
          </a:p>
          <a:p>
            <a:pPr lvl="1"/>
            <a:r>
              <a:rPr lang="en-US" dirty="0"/>
              <a:t>Mainly used for regression, in particular for exact interpolation and approximation</a:t>
            </a:r>
          </a:p>
          <a:p>
            <a:r>
              <a:rPr lang="en-US" dirty="0"/>
              <a:t>The </a:t>
            </a:r>
            <a:r>
              <a:rPr lang="en-US" dirty="0" err="1"/>
              <a:t>centre</a:t>
            </a:r>
            <a:r>
              <a:rPr lang="en-US" dirty="0"/>
              <a:t> of the kernel can be at a training point (exact interpolation), however, it can be elsewhere </a:t>
            </a:r>
          </a:p>
          <a:p>
            <a:r>
              <a:rPr lang="en-US" dirty="0"/>
              <a:t>Commonly used kernel: Gaussian</a:t>
            </a:r>
          </a:p>
          <a:p>
            <a:pPr lvl="1"/>
            <a:r>
              <a:rPr lang="en-US" dirty="0"/>
              <a:t>Value of 0 if distance between queried point and kernel </a:t>
            </a:r>
            <a:r>
              <a:rPr lang="en-US" dirty="0" err="1"/>
              <a:t>centre</a:t>
            </a:r>
            <a:r>
              <a:rPr lang="en-US" dirty="0"/>
              <a:t> is large</a:t>
            </a:r>
          </a:p>
          <a:p>
            <a:pPr lvl="1"/>
            <a:r>
              <a:rPr lang="en-US" dirty="0"/>
              <a:t>Value of 1 if distance between queried point and kernel </a:t>
            </a:r>
            <a:r>
              <a:rPr lang="en-US" dirty="0" err="1"/>
              <a:t>centre</a:t>
            </a:r>
            <a:r>
              <a:rPr lang="en-US" dirty="0"/>
              <a:t> is 0 (same point)</a:t>
            </a:r>
          </a:p>
          <a:p>
            <a:r>
              <a:rPr lang="en-US" dirty="0"/>
              <a:t>If </a:t>
            </a:r>
            <a:r>
              <a:rPr lang="el-CY" dirty="0"/>
              <a:t>σ</a:t>
            </a:r>
            <a:r>
              <a:rPr lang="en-GB" dirty="0"/>
              <a:t> (Gaussian width)</a:t>
            </a:r>
            <a:r>
              <a:rPr lang="el-CY" dirty="0"/>
              <a:t> </a:t>
            </a:r>
            <a:r>
              <a:rPr lang="en-GB" dirty="0"/>
              <a:t>is large: smoother fit, thus, higher bias, lower variance</a:t>
            </a:r>
          </a:p>
          <a:p>
            <a:r>
              <a:rPr lang="en-GB" dirty="0"/>
              <a:t>We can use the normal equations to compute the RBF network weights for interpolation and approximation (fixed centres)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7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Kernel methods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8178378"/>
          </a:xfrm>
        </p:spPr>
        <p:txBody>
          <a:bodyPr>
            <a:normAutofit/>
          </a:bodyPr>
          <a:lstStyle/>
          <a:p>
            <a:r>
              <a:rPr lang="en-US" dirty="0"/>
              <a:t>We can adapt the weights, </a:t>
            </a:r>
            <a:r>
              <a:rPr lang="en-US" dirty="0" err="1"/>
              <a:t>centre</a:t>
            </a:r>
            <a:r>
              <a:rPr lang="en-US" dirty="0"/>
              <a:t> coordinates and Gaussian widths of an RBF network using gradient descent: results in better fit</a:t>
            </a:r>
          </a:p>
          <a:p>
            <a:r>
              <a:rPr lang="en-US" dirty="0"/>
              <a:t>Unnormalized RBFs: more localized, need more (or wider) to cover the input space</a:t>
            </a:r>
          </a:p>
          <a:p>
            <a:r>
              <a:rPr lang="en-US" dirty="0"/>
              <a:t>Normalized RBF networks may exhibit better generalization with fewer nodes</a:t>
            </a:r>
          </a:p>
          <a:p>
            <a:r>
              <a:rPr lang="en-US" dirty="0"/>
              <a:t>RBF networks can be used for classification by feeding the output of regression RBF network into a sigmoid function (similarly to logistic regression)</a:t>
            </a:r>
          </a:p>
          <a:p>
            <a:r>
              <a:rPr lang="en-US" dirty="0"/>
              <a:t>Gaussian processes: nonparametric probabilistic regression models that output not only the prediction but also the confidence in the prediction</a:t>
            </a:r>
          </a:p>
          <a:p>
            <a:pPr lvl="1"/>
            <a:r>
              <a:rPr lang="en-US" dirty="0"/>
              <a:t>Probability distribution over functions: can sample functions from it</a:t>
            </a:r>
          </a:p>
          <a:p>
            <a:pPr lvl="1"/>
            <a:r>
              <a:rPr lang="en-US" dirty="0"/>
              <a:t>Good for low-data problems</a:t>
            </a:r>
          </a:p>
          <a:p>
            <a:pPr lvl="1"/>
            <a:r>
              <a:rPr lang="en-US" dirty="0"/>
              <a:t>Can be provided with prior knowledge about the function we want to model</a:t>
            </a:r>
          </a:p>
        </p:txBody>
      </p:sp>
    </p:spTree>
    <p:extLst>
      <p:ext uri="{BB962C8B-B14F-4D97-AF65-F5344CB8AC3E}">
        <p14:creationId xmlns:p14="http://schemas.microsoft.com/office/powerpoint/2010/main" val="5597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0555B-BC91-7266-5503-9659D6864B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Kernel methods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DA2DA-7D5D-AE84-C3BB-464941EFB1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8178378"/>
          </a:xfrm>
        </p:spPr>
        <p:txBody>
          <a:bodyPr>
            <a:normAutofit/>
          </a:bodyPr>
          <a:lstStyle/>
          <a:p>
            <a:r>
              <a:rPr lang="en-US" dirty="0"/>
              <a:t>Applications of SVMs:</a:t>
            </a:r>
          </a:p>
          <a:p>
            <a:pPr lvl="1"/>
            <a:r>
              <a:rPr lang="en-US" dirty="0"/>
              <a:t>Cancer prediction from features</a:t>
            </a:r>
          </a:p>
          <a:p>
            <a:pPr lvl="1"/>
            <a:r>
              <a:rPr lang="en-US" dirty="0"/>
              <a:t>Whether a mushroom is poisonous or not</a:t>
            </a:r>
          </a:p>
          <a:p>
            <a:pPr lvl="1"/>
            <a:r>
              <a:rPr lang="en-US" dirty="0"/>
              <a:t>Spam filter (with </a:t>
            </a:r>
            <a:r>
              <a:rPr lang="en-US"/>
              <a:t>low-dimensional features)</a:t>
            </a:r>
            <a:endParaRPr lang="en-US" dirty="0"/>
          </a:p>
          <a:p>
            <a:pPr lvl="1"/>
            <a:r>
              <a:rPr lang="en-US" dirty="0"/>
              <a:t>Predict whether the income of a person exceeds 50K</a:t>
            </a:r>
          </a:p>
          <a:p>
            <a:r>
              <a:rPr lang="en-US" dirty="0"/>
              <a:t>Applications of RBFs:</a:t>
            </a:r>
          </a:p>
          <a:p>
            <a:pPr lvl="1"/>
            <a:r>
              <a:rPr lang="en-US" dirty="0"/>
              <a:t>Predict price of houses based on size + number of bedrooms</a:t>
            </a:r>
          </a:p>
          <a:p>
            <a:pPr lvl="1"/>
            <a:r>
              <a:rPr lang="en-US" dirty="0"/>
              <a:t>Predict price of stocks based on time series data</a:t>
            </a:r>
          </a:p>
          <a:p>
            <a:pPr lvl="1"/>
            <a:r>
              <a:rPr lang="en-US" dirty="0"/>
              <a:t>Predict the value of a continuous function based on sampled points</a:t>
            </a:r>
          </a:p>
          <a:p>
            <a:pPr lvl="1"/>
            <a:r>
              <a:rPr lang="en-US" dirty="0"/>
              <a:t>Predict medical insurance costs based on age, gender, BMI, smoker, …</a:t>
            </a:r>
          </a:p>
          <a:p>
            <a:pPr lvl="1"/>
            <a:r>
              <a:rPr lang="en-US" dirty="0"/>
              <a:t>Predict wine quality (1-10) based on chemical characteristics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3651897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7668895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4000" dirty="0"/>
                  <a:t>Artificial neurons compute the weighted sum of their inputs and feed it through an activation function which then becomes their output</a:t>
                </a:r>
              </a:p>
              <a:p>
                <a:r>
                  <a:rPr lang="en-US" altLang="en-US" sz="4000" dirty="0"/>
                  <a:t>Activation functions:</a:t>
                </a:r>
              </a:p>
              <a:p>
                <a:pPr lvl="1"/>
                <a:r>
                  <a:rPr lang="en-US" altLang="en-US" sz="3600" dirty="0"/>
                  <a:t>Heaviside step (non-differentiable) </a:t>
                </a:r>
                <a14:m>
                  <m:oMath xmlns:m="http://schemas.openxmlformats.org/officeDocument/2006/math">
                    <m:r>
                      <a:rPr lang="en-GB" altLang="en-US" sz="36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altLang="en-US" sz="3600" dirty="0"/>
                  <a:t>Perceptron model</a:t>
                </a:r>
              </a:p>
              <a:p>
                <a:pPr lvl="1"/>
                <a:r>
                  <a:rPr lang="en-US" altLang="en-US" sz="3600" dirty="0"/>
                  <a:t>Linear</a:t>
                </a:r>
                <a:r>
                  <a:rPr lang="en-GB" altLang="en-US" sz="3600" b="0" dirty="0"/>
                  <a:t> </a:t>
                </a:r>
                <a14:m>
                  <m:oMath xmlns:m="http://schemas.openxmlformats.org/officeDocument/2006/math">
                    <m:r>
                      <a:rPr lang="en-GB" altLang="en-US" sz="36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altLang="en-US" sz="3600" dirty="0"/>
                  <a:t>Linear regression</a:t>
                </a:r>
              </a:p>
              <a:p>
                <a:pPr lvl="1"/>
                <a:r>
                  <a:rPr lang="en-US" altLang="en-US" sz="3600" dirty="0"/>
                  <a:t>Sigmoid </a:t>
                </a:r>
                <a14:m>
                  <m:oMath xmlns:m="http://schemas.openxmlformats.org/officeDocument/2006/math">
                    <m:r>
                      <a:rPr lang="en-GB" altLang="en-US" sz="36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altLang="en-US" sz="3600" dirty="0"/>
                  <a:t>Logistic regression</a:t>
                </a:r>
              </a:p>
              <a:p>
                <a:r>
                  <a:rPr lang="en-US" altLang="en-US" sz="4000" dirty="0" err="1"/>
                  <a:t>Perceptrons</a:t>
                </a:r>
                <a:r>
                  <a:rPr lang="en-US" altLang="en-US" sz="4000" dirty="0"/>
                  <a:t> are linear classifiers</a:t>
                </a:r>
              </a:p>
              <a:p>
                <a:pPr lvl="1"/>
                <a:r>
                  <a:rPr lang="en-US" altLang="en-US" sz="3600" dirty="0"/>
                  <a:t>By combining multiple </a:t>
                </a:r>
                <a:r>
                  <a:rPr lang="en-US" altLang="en-US" sz="3600" dirty="0" err="1"/>
                  <a:t>perceptrons</a:t>
                </a:r>
                <a:r>
                  <a:rPr lang="en-US" altLang="en-US" sz="3600" dirty="0"/>
                  <a:t> in layers we can classify nonlinearly separable problems</a:t>
                </a:r>
              </a:p>
              <a:p>
                <a:pPr lvl="1"/>
                <a:r>
                  <a:rPr lang="en-US" altLang="en-US" sz="3600" dirty="0"/>
                  <a:t>E.g., XOR can be solved using 2 hidden neurons and 1 output neuron</a:t>
                </a:r>
              </a:p>
              <a:p>
                <a:pPr lvl="1"/>
                <a:r>
                  <a:rPr lang="en-US" altLang="en-US" sz="3600" dirty="0"/>
                  <a:t>However, we cannot train them using gradient descent when they use the Heaviside step function as it is non-differentiable</a:t>
                </a: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287145" y="4266564"/>
                <a:ext cx="21590635" cy="7668895"/>
              </a:xfrm>
              <a:blipFill>
                <a:blip r:embed="rId3"/>
                <a:stretch>
                  <a:fillRect l="-903" t="-222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B903FD-C83F-A0BF-F961-638BFBDAFE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Neural Networks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98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668895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Multilayer </a:t>
            </a:r>
            <a:r>
              <a:rPr lang="en-GB" altLang="en-US" sz="4000" dirty="0" err="1"/>
              <a:t>Perceptrons</a:t>
            </a:r>
            <a:r>
              <a:rPr lang="en-GB" altLang="en-US" sz="4000" dirty="0"/>
              <a:t> is a synonym for feedforward ANNs (typically with differentiable activation functions)</a:t>
            </a:r>
          </a:p>
          <a:p>
            <a:r>
              <a:rPr lang="en-GB" altLang="en-US" sz="4000" dirty="0"/>
              <a:t>As a classifier, an MLP with:</a:t>
            </a:r>
          </a:p>
          <a:p>
            <a:pPr lvl="1"/>
            <a:r>
              <a:rPr lang="en-GB" altLang="en-US" sz="3600" dirty="0"/>
              <a:t>1 hidden layer forms open or convex decision regions</a:t>
            </a:r>
          </a:p>
          <a:p>
            <a:pPr lvl="1"/>
            <a:r>
              <a:rPr lang="en-GB" altLang="en-US" sz="3600" dirty="0"/>
              <a:t>2 hidden layers create arbitrary decision regions</a:t>
            </a:r>
          </a:p>
          <a:p>
            <a:r>
              <a:rPr lang="en-US" altLang="en-US" sz="4000" dirty="0"/>
              <a:t>Forward propagation is the process that feeds a data instance to the input layer of a NN and this is gradually transformed into the output prediction (regression or classification) through some nonlinear transformation.</a:t>
            </a:r>
          </a:p>
          <a:p>
            <a:pPr lvl="1"/>
            <a:r>
              <a:rPr lang="en-US" altLang="en-US" sz="3600" dirty="0"/>
              <a:t>This nonlinear transformation computes features of the input which are learned </a:t>
            </a:r>
          </a:p>
          <a:p>
            <a:pPr lvl="1"/>
            <a:r>
              <a:rPr lang="en-US" altLang="en-US" sz="3600" dirty="0"/>
              <a:t>A second hidden layer computes features as functions of existing features</a:t>
            </a:r>
          </a:p>
          <a:p>
            <a:r>
              <a:rPr lang="en-US" altLang="en-US" sz="4000" dirty="0"/>
              <a:t>Learning in NNs can be done using backpropagation and gradient descent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B903FD-C83F-A0BF-F961-638BFBDAFE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Neural Networks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21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8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668895"/>
          </a:xfrm>
        </p:spPr>
        <p:txBody>
          <a:bodyPr>
            <a:normAutofit lnSpcReduction="10000"/>
          </a:bodyPr>
          <a:lstStyle/>
          <a:p>
            <a:r>
              <a:rPr lang="en-GB" altLang="en-US" sz="4000" dirty="0"/>
              <a:t>Backpropagation: an efficient way to compute partial derivatives of the error function with respect to each parameter using the chain rule (since a NN is a composition of functions)</a:t>
            </a:r>
          </a:p>
          <a:p>
            <a:r>
              <a:rPr lang="en-GB" altLang="en-US" sz="4000" dirty="0"/>
              <a:t>Error function: MSE for regression, Cross-Entropy for classification</a:t>
            </a:r>
          </a:p>
          <a:p>
            <a:r>
              <a:rPr lang="en-GB" altLang="en-US" sz="4000" dirty="0"/>
              <a:t>Forward propagation computes the activation (output) of each node, while Backpropagation computes the error (delta) of each node</a:t>
            </a:r>
          </a:p>
          <a:p>
            <a:r>
              <a:rPr lang="en-GB" altLang="en-US" sz="4000" dirty="0"/>
              <a:t>Delta (error) of each node: A x B</a:t>
            </a:r>
          </a:p>
          <a:p>
            <a:pPr lvl="1"/>
            <a:r>
              <a:rPr lang="en-GB" altLang="en-US" sz="3600" dirty="0"/>
              <a:t>A = derivative of the node’s activation function</a:t>
            </a:r>
          </a:p>
          <a:p>
            <a:pPr lvl="1"/>
            <a:r>
              <a:rPr lang="en-GB" altLang="en-US" sz="3600" dirty="0"/>
              <a:t>B = derivative of error with respect to the node’s output</a:t>
            </a:r>
          </a:p>
          <a:p>
            <a:pPr lvl="2"/>
            <a:r>
              <a:rPr lang="en-GB" altLang="en-US" sz="3200" dirty="0"/>
              <a:t>For an output node: this is the derivative of the error function </a:t>
            </a:r>
            <a:r>
              <a:rPr lang="en-GB" altLang="en-US" sz="3200" dirty="0" err="1"/>
              <a:t>wrt</a:t>
            </a:r>
            <a:r>
              <a:rPr lang="en-GB" altLang="en-US" sz="3200" dirty="0"/>
              <a:t> to the activation of the output node</a:t>
            </a:r>
          </a:p>
          <a:p>
            <a:pPr lvl="2"/>
            <a:r>
              <a:rPr lang="en-GB" altLang="en-US" sz="3200" dirty="0"/>
              <a:t>For a hidden node </a:t>
            </a:r>
            <a:r>
              <a:rPr lang="en-GB" altLang="en-US" sz="3200" dirty="0" err="1"/>
              <a:t>i</a:t>
            </a:r>
            <a:r>
              <a:rPr lang="en-GB" altLang="en-US" sz="3200" dirty="0"/>
              <a:t> at layer k: this is the sum of all deltas at nodes in layer k+1 (which are connected to node </a:t>
            </a:r>
            <a:r>
              <a:rPr lang="en-GB" altLang="en-US" sz="3200" dirty="0" err="1"/>
              <a:t>i</a:t>
            </a:r>
            <a:r>
              <a:rPr lang="en-GB" altLang="en-US" sz="3200" dirty="0"/>
              <a:t>) multiplied by their connecting weight</a:t>
            </a:r>
          </a:p>
          <a:p>
            <a:r>
              <a:rPr lang="en-GB" altLang="en-US" sz="4000" dirty="0"/>
              <a:t>Gradient of the Error </a:t>
            </a:r>
            <a:r>
              <a:rPr lang="en-GB" altLang="en-US" sz="4000" dirty="0" err="1"/>
              <a:t>wrt</a:t>
            </a:r>
            <a:r>
              <a:rPr lang="en-GB" altLang="en-US" sz="4000" dirty="0"/>
              <a:t> to a weight = (delta of postsynaptic node) x (output of presynaptic node)</a:t>
            </a:r>
            <a:endParaRPr lang="en-US" altLang="en-US"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B903FD-C83F-A0BF-F961-638BFBDAFE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Neural Networks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22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4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668895"/>
          </a:xfrm>
        </p:spPr>
        <p:txBody>
          <a:bodyPr>
            <a:normAutofit lnSpcReduction="10000"/>
          </a:bodyPr>
          <a:lstStyle/>
          <a:p>
            <a:r>
              <a:rPr lang="en-GB" altLang="en-US" sz="4000" dirty="0"/>
              <a:t>Stochastic GD: weight update after the presentation of every pattern</a:t>
            </a:r>
          </a:p>
          <a:p>
            <a:r>
              <a:rPr lang="en-GB" altLang="en-US" sz="4000" dirty="0"/>
              <a:t>Batch GD: weight update after the presentation of all patterns in the training set</a:t>
            </a:r>
          </a:p>
          <a:p>
            <a:r>
              <a:rPr lang="en-GB" altLang="en-US" sz="4000" dirty="0"/>
              <a:t>Mini-batch GD: weight update after the presentation of subsets of patterns in the training set</a:t>
            </a:r>
          </a:p>
          <a:p>
            <a:r>
              <a:rPr lang="en-GB" altLang="en-US" sz="4000" dirty="0"/>
              <a:t>Stochastic or mini-batch GD are used when we have massive training sets</a:t>
            </a:r>
          </a:p>
          <a:p>
            <a:r>
              <a:rPr lang="en-GB" altLang="en-US" sz="4000" dirty="0"/>
              <a:t>Momentum term: memory of previous direction, speeds up learning</a:t>
            </a:r>
          </a:p>
          <a:p>
            <a:r>
              <a:rPr lang="en-GB" altLang="en-US" sz="4000" dirty="0"/>
              <a:t>Early stopping: way to prevent overfitting by stopping training when the validation error starts increasing</a:t>
            </a:r>
          </a:p>
          <a:p>
            <a:r>
              <a:rPr lang="en-GB" altLang="en-US" sz="4000" dirty="0"/>
              <a:t>We can improve the performance of NN models using regularization, hyperparameter tuning and ensembles</a:t>
            </a:r>
          </a:p>
          <a:p>
            <a:r>
              <a:rPr lang="en-GB" altLang="en-US" sz="4000" dirty="0"/>
              <a:t>Learning the NN topology can be done using gradient-free methods, such as evolutionary algorithms.</a:t>
            </a:r>
            <a:endParaRPr lang="en-US" altLang="en-US"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B903FD-C83F-A0BF-F961-638BFBDAFE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Neural Networks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23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9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37203"/>
          </a:xfrm>
        </p:spPr>
        <p:txBody>
          <a:bodyPr lIns="91440" tIns="45720" rIns="91440" bIns="4572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Deep learning is about learning successive layers of representations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Using NNs with more than 2 hidden layers</a:t>
            </a:r>
          </a:p>
          <a:p>
            <a:pPr marL="571500"/>
            <a:r>
              <a:rPr lang="en-US" altLang="en-US" b="0" dirty="0">
                <a:solidFill>
                  <a:schemeClr val="tx1"/>
                </a:solidFill>
              </a:rPr>
              <a:t>Deep Leaning is possible mostly because of hardware advancements (GPUs) and abundance of data</a:t>
            </a:r>
          </a:p>
          <a:p>
            <a:pPr marL="571500"/>
            <a:r>
              <a:rPr lang="en-US" altLang="en-US" b="0" dirty="0">
                <a:solidFill>
                  <a:schemeClr val="tx1"/>
                </a:solidFill>
              </a:rPr>
              <a:t>When we want to </a:t>
            </a:r>
            <a:r>
              <a:rPr lang="en-US" altLang="en-US" dirty="0"/>
              <a:t>detect a particular concept that could be in different places of the input we use weight sharing, i.e., we build a single feature detector for this concept by training the weights of these inputs jointly</a:t>
            </a:r>
          </a:p>
          <a:p>
            <a:pPr marL="1295400" lvl="1"/>
            <a:r>
              <a:rPr lang="en-US" altLang="en-US" dirty="0"/>
              <a:t>This helps generalization</a:t>
            </a:r>
          </a:p>
          <a:p>
            <a:pPr marL="1295400" lvl="1"/>
            <a:r>
              <a:rPr lang="en-US" altLang="en-US" dirty="0"/>
              <a:t>Example 1: creating a dog image classifier: a dog could appear everywhere in an image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Example 2: text completion network: we want the part of the NN that learns what a dog is to be reused every time the NN sees the word dog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Introduction to Deep Learning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24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37203"/>
          </a:xfrm>
        </p:spPr>
        <p:txBody>
          <a:bodyPr lIns="91440" tIns="45720" rIns="91440" bIns="4572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Convolutional networks are NNs more suitable for image data</a:t>
            </a:r>
          </a:p>
          <a:p>
            <a:pPr marL="571500" indent="-571500"/>
            <a:r>
              <a:rPr lang="en-US" altLang="en-US" b="0" dirty="0">
                <a:solidFill>
                  <a:schemeClr val="tx1"/>
                </a:solidFill>
              </a:rPr>
              <a:t>They </a:t>
            </a:r>
            <a:r>
              <a:rPr lang="en-US" altLang="en-US" dirty="0"/>
              <a:t>use local receptive fields (filters) and shift them (convolve) over the activation map of the previous layer to create the activation map of the current layer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This reduces </a:t>
            </a:r>
            <a:r>
              <a:rPr lang="en-US" altLang="en-US" dirty="0"/>
              <a:t>the number of parameters compared to fully connected feedforward networks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Each filte</a:t>
            </a:r>
            <a:r>
              <a:rPr lang="en-US" altLang="en-US" dirty="0"/>
              <a:t>r becomes a feature detector over different parts of the input (translation invariance):</a:t>
            </a:r>
          </a:p>
          <a:p>
            <a:pPr marL="2476500" lvl="2"/>
            <a:r>
              <a:rPr lang="en-US" altLang="en-US" dirty="0"/>
              <a:t>Layer 1: edge detectors</a:t>
            </a:r>
          </a:p>
          <a:p>
            <a:pPr marL="2476500" lvl="2"/>
            <a:r>
              <a:rPr lang="en-US" altLang="en-US" dirty="0"/>
              <a:t>Layer 2: corner detectors</a:t>
            </a:r>
          </a:p>
          <a:p>
            <a:pPr marL="2476500" lvl="2"/>
            <a:r>
              <a:rPr lang="en-US" altLang="en-US" dirty="0"/>
              <a:t>Layer 3: parts-of-objects detectors</a:t>
            </a:r>
          </a:p>
          <a:p>
            <a:pPr marL="2476500" lvl="2"/>
            <a:r>
              <a:rPr lang="en-US" altLang="en-US" dirty="0"/>
              <a:t>Layer 4: complete-objects detectors</a:t>
            </a:r>
          </a:p>
          <a:p>
            <a:pPr marL="1295400" lvl="1"/>
            <a:endParaRPr lang="en-US" altLang="en-US" b="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Introduction to Deep Learning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25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37203"/>
          </a:xfrm>
        </p:spPr>
        <p:txBody>
          <a:bodyPr lIns="91440" tIns="45720" rIns="91440" bIns="4572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Sequential data: data ordered into sequences</a:t>
            </a:r>
          </a:p>
          <a:p>
            <a:pPr marL="1295400" lvl="1"/>
            <a:r>
              <a:rPr lang="en-US" altLang="en-US" dirty="0"/>
              <a:t>Typically: time series data</a:t>
            </a:r>
          </a:p>
          <a:p>
            <a:pPr marL="571500"/>
            <a:r>
              <a:rPr lang="en-US" altLang="en-US" dirty="0"/>
              <a:t>A way to handle sequential data using NNs is by using feedback (delayed) connections: recurrent NNs (RNNs)</a:t>
            </a:r>
          </a:p>
          <a:p>
            <a:pPr marL="1295400" lvl="1"/>
            <a:r>
              <a:rPr lang="en-US" altLang="en-US" dirty="0"/>
              <a:t>A recurrent NN creates its own internal representation of time </a:t>
            </a:r>
          </a:p>
          <a:p>
            <a:pPr marL="571500"/>
            <a:r>
              <a:rPr lang="en-US" altLang="en-US" dirty="0"/>
              <a:t>We can train RNNs using backpropagation through time</a:t>
            </a:r>
          </a:p>
          <a:p>
            <a:pPr marL="1295400" lvl="1"/>
            <a:r>
              <a:rPr lang="en-US" altLang="en-US" dirty="0"/>
              <a:t>We unroll the RNN over time and backpropagate the errors from the last time step to the first</a:t>
            </a:r>
          </a:p>
          <a:p>
            <a:pPr marL="1295400" lvl="1"/>
            <a:r>
              <a:rPr lang="en-US" altLang="en-US" dirty="0"/>
              <a:t>We accumulate the gradients and apply gradient descent</a:t>
            </a:r>
          </a:p>
          <a:p>
            <a:pPr marL="1295400" lvl="1"/>
            <a:r>
              <a:rPr lang="en-US" altLang="en-US" dirty="0"/>
              <a:t>Unrolled RNNs can become very deep networks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When doing so we might have the vanishing or exploding gradients problems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Introduction to Deep Learning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26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37203"/>
          </a:xfrm>
        </p:spPr>
        <p:txBody>
          <a:bodyPr lIns="91440" tIns="45720" rIns="91440" bIns="4572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Echo state networks:</a:t>
            </a:r>
          </a:p>
          <a:p>
            <a:pPr marL="1295400" lvl="1"/>
            <a:r>
              <a:rPr lang="en-US" altLang="en-US" dirty="0"/>
              <a:t>use a large sparsely connected hidden layer which is not trained</a:t>
            </a:r>
          </a:p>
          <a:p>
            <a:pPr marL="1295400" lvl="1"/>
            <a:r>
              <a:rPr lang="en-US" altLang="en-US" dirty="0"/>
              <a:t>they do not use backprop through time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they do not have the vanishing or exploding gradients problems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we can compute the analytic solution for a regression problem (similarly to linear regression)</a:t>
            </a:r>
          </a:p>
          <a:p>
            <a:pPr marL="1295400" lvl="1"/>
            <a:r>
              <a:rPr lang="en-US" altLang="en-US" dirty="0"/>
              <a:t>good performance in tasks that require fast, adaptive training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not good performance in tasks with many variables and long-term dependencies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Introduction to Deep Learning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27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8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37203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571500"/>
            <a:r>
              <a:rPr lang="en-US" altLang="en-US" dirty="0"/>
              <a:t>Long short-term memory networks: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Use gating mechanisms that allow the network to learn what to forget, what to store in memory and what to output</a:t>
            </a:r>
          </a:p>
          <a:p>
            <a:pPr marL="1295400" lvl="1"/>
            <a:r>
              <a:rPr lang="en-US" altLang="en-US" dirty="0"/>
              <a:t>Gating: sigmoid multiplied by signal : sigmoid modulates how much of the signal is allowed to pass through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Can be applied to tasks requiring long-term dependencies</a:t>
            </a:r>
          </a:p>
          <a:p>
            <a:pPr marL="571500"/>
            <a:r>
              <a:rPr lang="en-US" altLang="en-US" dirty="0"/>
              <a:t>Text data: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One-hot word representation: sparse, high dimensional, does not generalize well</a:t>
            </a:r>
          </a:p>
          <a:p>
            <a:pPr marL="1295400" lvl="1"/>
            <a:r>
              <a:rPr lang="en-US" altLang="en-US" dirty="0"/>
              <a:t>Word embeddings: learned, numerical vector representation </a:t>
            </a:r>
          </a:p>
          <a:p>
            <a:pPr marL="2476500" lvl="2"/>
            <a:r>
              <a:rPr lang="en-US" altLang="en-US" b="0" dirty="0">
                <a:solidFill>
                  <a:schemeClr val="tx1"/>
                </a:solidFill>
              </a:rPr>
              <a:t>Try to capture the meaning of words based on their usage </a:t>
            </a:r>
            <a:r>
              <a:rPr lang="en-US" altLang="en-US" dirty="0"/>
              <a:t>in sentences</a:t>
            </a:r>
          </a:p>
          <a:p>
            <a:pPr marL="2476500" lvl="2"/>
            <a:r>
              <a:rPr lang="en-US" altLang="en-US" dirty="0"/>
              <a:t>Words with similar meaning have similar vector representations</a:t>
            </a:r>
          </a:p>
          <a:p>
            <a:pPr marL="2476500" lvl="2"/>
            <a:r>
              <a:rPr lang="en-US" altLang="en-US" b="0" dirty="0">
                <a:solidFill>
                  <a:schemeClr val="tx1"/>
                </a:solidFill>
              </a:rPr>
              <a:t>King – Man + Woman = Queen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Introduction to Deep Learning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28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8178378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dirty="0"/>
              <a:t>Clustering is the problem of grouping data with similar characteristics</a:t>
            </a:r>
            <a:endParaRPr lang="en-US" altLang="en-US" sz="4400" b="0" dirty="0">
              <a:solidFill>
                <a:schemeClr val="tx1"/>
              </a:solidFill>
            </a:endParaRPr>
          </a:p>
          <a:p>
            <a:pPr marL="1295400" lvl="1"/>
            <a:r>
              <a:rPr lang="en-US" altLang="en-US" dirty="0"/>
              <a:t>We do not have labels that specify the correct outputs</a:t>
            </a:r>
          </a:p>
          <a:p>
            <a:pPr marL="571500"/>
            <a:r>
              <a:rPr lang="en-GB" dirty="0"/>
              <a:t>k-means clustering is a clustering algorithm that alternates between assigning all training points to their closest cluster centroid, and updating the cluster centroids to the average value of all their assigned points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Uses a pre-specified number (k) of clusters</a:t>
            </a:r>
          </a:p>
          <a:p>
            <a:pPr marL="1295400" lvl="1"/>
            <a:r>
              <a:rPr lang="en-US" altLang="en-US" dirty="0"/>
              <a:t>Randomly initializes the k cluster centroids</a:t>
            </a:r>
          </a:p>
          <a:p>
            <a:pPr marL="571500"/>
            <a:r>
              <a:rPr lang="en-US" altLang="en-US" b="0" dirty="0">
                <a:solidFill>
                  <a:schemeClr val="tx1"/>
                </a:solidFill>
              </a:rPr>
              <a:t>We can avoid local optima by running k-means multiple times and selecting the clustering with the lowest cost</a:t>
            </a:r>
          </a:p>
          <a:p>
            <a:pPr marL="571500"/>
            <a:r>
              <a:rPr lang="en-US" altLang="en-US" b="0" dirty="0">
                <a:solidFill>
                  <a:schemeClr val="tx1"/>
                </a:solidFill>
              </a:rPr>
              <a:t>We choose k using domain knowledge, the Elbow method or the Silhouette score</a:t>
            </a:r>
          </a:p>
          <a:p>
            <a:pPr marL="571500"/>
            <a:r>
              <a:rPr lang="en-US" altLang="en-US" dirty="0"/>
              <a:t>Clustering can help supervised learning, e.g., by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Finding the initial </a:t>
            </a:r>
            <a:r>
              <a:rPr lang="en-US" altLang="en-US" b="0" dirty="0" err="1">
                <a:solidFill>
                  <a:schemeClr val="tx1"/>
                </a:solidFill>
              </a:rPr>
              <a:t>centres</a:t>
            </a:r>
            <a:r>
              <a:rPr lang="en-US" altLang="en-US" b="0" dirty="0">
                <a:solidFill>
                  <a:schemeClr val="tx1"/>
                </a:solidFill>
              </a:rPr>
              <a:t> of RBF networks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Allowing to use both labelled and </a:t>
            </a:r>
            <a:r>
              <a:rPr lang="en-US" altLang="en-US" b="0" dirty="0" err="1">
                <a:solidFill>
                  <a:schemeClr val="tx1"/>
                </a:solidFill>
              </a:rPr>
              <a:t>unlabelled</a:t>
            </a:r>
            <a:r>
              <a:rPr lang="en-US" altLang="en-US" b="0" dirty="0">
                <a:solidFill>
                  <a:schemeClr val="tx1"/>
                </a:solidFill>
              </a:rPr>
              <a:t> dat</a:t>
            </a:r>
            <a:r>
              <a:rPr lang="en-US" altLang="en-US" dirty="0"/>
              <a:t>a to improve generalization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29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37203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ML is a subfield of AI that uses data to teach computers how to predict and act</a:t>
            </a:r>
          </a:p>
          <a:p>
            <a:pPr marL="1295400" lvl="1"/>
            <a:r>
              <a:rPr lang="en-US" altLang="en-US" sz="3600" dirty="0"/>
              <a:t>Can be seen as program discovery from data</a:t>
            </a:r>
          </a:p>
          <a:p>
            <a:pPr marL="1295400" lvl="1"/>
            <a:r>
              <a:rPr lang="en-US" altLang="en-US" sz="3600" b="0" dirty="0">
                <a:solidFill>
                  <a:schemeClr val="tx1"/>
                </a:solidFill>
              </a:rPr>
              <a:t>Its goal is to generalize to unseen data, rather than memorizing </a:t>
            </a:r>
          </a:p>
          <a:p>
            <a:pPr marL="571500"/>
            <a:r>
              <a:rPr lang="en-US" altLang="en-US" sz="4000" dirty="0"/>
              <a:t>ML has countless applications:</a:t>
            </a:r>
          </a:p>
          <a:p>
            <a:pPr marL="1295400" lvl="1"/>
            <a:r>
              <a:rPr lang="en-US" altLang="en-US" sz="3600" dirty="0"/>
              <a:t>Spam filter</a:t>
            </a:r>
          </a:p>
          <a:p>
            <a:pPr marL="1295400" lvl="1"/>
            <a:r>
              <a:rPr lang="en-US" altLang="en-US" sz="3600" dirty="0"/>
              <a:t>Grouping customers to drive marketing actions</a:t>
            </a:r>
          </a:p>
          <a:p>
            <a:pPr marL="1295400" lvl="1"/>
            <a:r>
              <a:rPr lang="en-US" altLang="en-US" sz="3600" dirty="0"/>
              <a:t>Predicting  whether a tumor is benign or malignant from (from features such as its size)</a:t>
            </a:r>
          </a:p>
          <a:p>
            <a:pPr marL="1295400" lvl="1"/>
            <a:r>
              <a:rPr lang="en-US" altLang="en-US" sz="3600" dirty="0"/>
              <a:t>Predicting house prices (from features such as size and number of bedrooms)</a:t>
            </a:r>
          </a:p>
          <a:p>
            <a:pPr marL="1295400" lvl="1"/>
            <a:r>
              <a:rPr lang="en-US" altLang="en-US" sz="3600" dirty="0"/>
              <a:t>Animal sound recognition</a:t>
            </a:r>
          </a:p>
          <a:p>
            <a:pPr marL="1295400" lvl="1"/>
            <a:r>
              <a:rPr lang="en-US" altLang="en-US" sz="3600" dirty="0"/>
              <a:t>Image recognition (e.g., faces, products, characters, medical images)</a:t>
            </a:r>
          </a:p>
          <a:p>
            <a:pPr marL="1295400" lvl="1"/>
            <a:r>
              <a:rPr lang="en-US" altLang="en-US" sz="3600" dirty="0"/>
              <a:t>Natural language translation</a:t>
            </a:r>
          </a:p>
          <a:p>
            <a:pPr marL="1295400" lvl="1"/>
            <a:r>
              <a:rPr lang="en-US" altLang="en-US" sz="3600" dirty="0"/>
              <a:t>Recommender systems (e.g., movies, music, news)</a:t>
            </a:r>
          </a:p>
          <a:p>
            <a:pPr marL="1295400" lvl="1"/>
            <a:r>
              <a:rPr lang="en-US" altLang="en-US" sz="3600" dirty="0"/>
              <a:t>Identifying whether an industrial machine is faulting from its noise levels</a:t>
            </a:r>
          </a:p>
          <a:p>
            <a:pPr marL="1295400" lvl="1"/>
            <a:r>
              <a:rPr lang="en-US" altLang="en-US" sz="3600" dirty="0"/>
              <a:t>Teaching a robot dog to walk</a:t>
            </a:r>
          </a:p>
          <a:p>
            <a:pPr marL="1295400" lvl="1"/>
            <a:endParaRPr lang="en-US" altLang="en-US" sz="3600" dirty="0"/>
          </a:p>
          <a:p>
            <a:pPr marL="1295400" lvl="1"/>
            <a:endParaRPr lang="en-US" altLang="en-US" sz="3600" b="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Introduction to ML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Dimensionality Reduction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">
                <a:extLst>
                  <a:ext uri="{FF2B5EF4-FFF2-40B4-BE49-F238E27FC236}">
                    <a16:creationId xmlns:a16="http://schemas.microsoft.com/office/drawing/2014/main" id="{B2C1F29B-0912-A40B-8436-0966AE261591}"/>
                  </a:ext>
                </a:extLst>
              </p:cNvPr>
              <p:cNvSpPr txBox="1"/>
              <p:nvPr/>
            </p:nvSpPr>
            <p:spPr>
              <a:xfrm>
                <a:off x="1315086" y="4236270"/>
                <a:ext cx="21562694" cy="79322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anchorCtr="0" forceAA="0">
                <a:noAutofit/>
              </a:bodyPr>
              <a:lstStyle/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Dimensionality reduction: transformation</a:t>
                </a:r>
                <a:r>
                  <a:rPr kumimoji="0" lang="en-US" altLang="en-US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of high-dimensional data to low-dimensional space</a:t>
                </a:r>
                <a:endParaRPr kumimoji="0" lang="en-US" alt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Why dimensionality reduction: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Data visualization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Data compression</a:t>
                </a:r>
              </a:p>
              <a:p>
                <a:pPr marL="2400300" lvl="2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Can help ML algorithms (supervised learning, clustering)</a:t>
                </a: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Principal</a:t>
                </a:r>
                <a:r>
                  <a:rPr kumimoji="0" lang="en-US" altLang="en-US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Component Analysis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baseline="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Linear</a:t>
                </a: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transformation into a new coordinate system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Maximize</a:t>
                </a:r>
                <a:r>
                  <a:rPr kumimoji="0" lang="en-US" altLang="en-US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variance of low-dimensional data = minimizing reconstruction error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baseline="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Finds </a:t>
                </a:r>
                <a14:m>
                  <m:oMath xmlns:m="http://schemas.openxmlformats.org/officeDocument/2006/math">
                    <m:r>
                      <a:rPr lang="en-US" altLang="en-US" i="1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𝑛</m:t>
                    </m:r>
                  </m:oMath>
                </a14:m>
                <a:r>
                  <a:rPr lang="en-US" altLang="en-US" baseline="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orthogonal vectors</a:t>
                </a: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each ranked by how much it explains the variance in data</a:t>
                </a:r>
              </a:p>
              <a:p>
                <a:pPr marL="2400300" lvl="2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These are the principal components or eigenvectors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Projection = encoding in low dimensions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Reconstruction</a:t>
                </a:r>
                <a:r>
                  <a:rPr kumimoji="0" lang="en-US" altLang="en-US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= decoding from low dimensions to high-dimensions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baseline="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We can choose the number of components based on a desired ratio of explained variance (typically 90-99%)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endParaRPr kumimoji="0" lang="en-US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3" name="Text Box 1">
                <a:extLst>
                  <a:ext uri="{FF2B5EF4-FFF2-40B4-BE49-F238E27FC236}">
                    <a16:creationId xmlns:a16="http://schemas.microsoft.com/office/drawing/2014/main" id="{B2C1F29B-0912-A40B-8436-0966AE261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086" y="4236270"/>
                <a:ext cx="21562694" cy="7932283"/>
              </a:xfrm>
              <a:prstGeom prst="rect">
                <a:avLst/>
              </a:prstGeom>
              <a:blipFill>
                <a:blip r:embed="rId4"/>
                <a:stretch>
                  <a:fillRect l="-961" t="-1153" b="-999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2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Dimensionality Reduction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2C1F29B-0912-A40B-8436-0966AE261591}"/>
              </a:ext>
            </a:extLst>
          </p:cNvPr>
          <p:cNvSpPr txBox="1"/>
          <p:nvPr/>
        </p:nvSpPr>
        <p:spPr>
          <a:xfrm>
            <a:off x="1315086" y="4236270"/>
            <a:ext cx="21562694" cy="820867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PCA works well in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various problems but it is a linear method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Nonlinear dimensionality reduction methods address this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shortcoming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baseline="0" dirty="0">
                <a:solidFill>
                  <a:srgbClr val="000000"/>
                </a:solidFill>
                <a:latin typeface="Helvetica Neue"/>
                <a:sym typeface="Helvetica Neue"/>
              </a:rPr>
              <a:t>Kernel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 PCA uses the kernel trick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Autoencoders are NNs trained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to encode and reconstruct the input</a:t>
            </a: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baseline="0" dirty="0">
                <a:solidFill>
                  <a:srgbClr val="000000"/>
                </a:solidFill>
                <a:latin typeface="Helvetica Neue"/>
                <a:sym typeface="Helvetica Neue"/>
              </a:rPr>
              <a:t>Manifold learning approaches = nonlinear dimensionality reduction methods that explicitly consider that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 the data lie on low-dimensional structures embedded in high-dimensional space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baseline="0" dirty="0" err="1">
                <a:solidFill>
                  <a:srgbClr val="000000"/>
                </a:solidFill>
                <a:latin typeface="Helvetica Neue"/>
                <a:sym typeface="Helvetica Neue"/>
              </a:rPr>
              <a:t>Isomap</a:t>
            </a:r>
            <a:r>
              <a:rPr lang="en-US" altLang="en-US" baseline="0" dirty="0">
                <a:solidFill>
                  <a:srgbClr val="000000"/>
                </a:solidFill>
                <a:latin typeface="Helvetica Neue"/>
                <a:sym typeface="Helvetica Neue"/>
              </a:rPr>
              <a:t>: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 instead of Euclidean distance, uses the geodesic distance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Geodesi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c distance: distance on the manifold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Swiss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roll example: </a:t>
            </a:r>
            <a:r>
              <a:rPr kumimoji="0" lang="en-US" altLang="en-US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isomap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can unfold it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Allows better interpolation as the interpolated points expected to lie on the manifold</a:t>
            </a:r>
            <a:endParaRPr kumimoji="0" lang="en-US" altLang="en-US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t-SNE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used for visualization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stochastic method that preserves local similarities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can give different results for different initializations</a:t>
            </a:r>
          </a:p>
        </p:txBody>
      </p:sp>
    </p:spTree>
    <p:extLst>
      <p:ext uri="{BB962C8B-B14F-4D97-AF65-F5344CB8AC3E}">
        <p14:creationId xmlns:p14="http://schemas.microsoft.com/office/powerpoint/2010/main" val="393019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Anomaly Detection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4236270"/>
            <a:ext cx="2156269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Anomaly detection is the problem of modeling a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dataset of normal events and raising an alarm when an unusual event occurs in the future.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Normal events are assumed to be concentrated</a:t>
            </a:r>
            <a:endParaRPr kumimoji="0" lang="en-US" altLang="en-US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baseline="0" dirty="0">
                <a:solidFill>
                  <a:srgbClr val="000000"/>
                </a:solidFill>
                <a:latin typeface="Helvetica Neue"/>
                <a:sym typeface="Helvetica Neue"/>
              </a:rPr>
              <a:t>Outlier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 detection: outliers exist in the training set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Novelty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detection: no outliers in the training set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Approaches: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Density estimation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One-class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classification using discriminative models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baseline="0" dirty="0">
                <a:solidFill>
                  <a:srgbClr val="000000"/>
                </a:solidFill>
                <a:latin typeface="Helvetica Neue"/>
                <a:sym typeface="Helvetica Neue"/>
              </a:rPr>
              <a:t>Autoencoders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Density estimation: Parametric and Non-parametric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Build a model of the probability of points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Use a threshold (</a:t>
            </a:r>
            <a:r>
              <a:rPr lang="el-GR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ε)</a:t>
            </a:r>
            <a:r>
              <a:rPr lang="en-GB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 on the probability to classify an anomaly (unlikely point) from a normal point</a:t>
            </a:r>
            <a:endParaRPr kumimoji="0" lang="en-US" altLang="en-US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baseline="0" dirty="0">
                <a:solidFill>
                  <a:srgbClr val="000000"/>
                </a:solidFill>
                <a:latin typeface="Helvetica Neue"/>
                <a:sym typeface="Helvetica Neue"/>
              </a:rPr>
              <a:t>Parametric: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 fit a Gaussian (</a:t>
            </a: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Parameters: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mean and variance)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Non-parametric: kernel density estimation</a:t>
            </a: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Anomaly Detection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4236270"/>
            <a:ext cx="2156269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GB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One-class classification using discriminative</a:t>
            </a:r>
            <a:r>
              <a:rPr kumimoji="0" lang="en-GB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models</a:t>
            </a:r>
            <a:r>
              <a:rPr kumimoji="0" lang="en-GB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: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Create a conservative decision boundary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GB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One-class</a:t>
            </a:r>
            <a:r>
              <a:rPr kumimoji="0" lang="en-GB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SVM: try to encompass all (normal) training data using the smallest hypersphere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baseline="0" dirty="0">
                <a:solidFill>
                  <a:srgbClr val="000000"/>
                </a:solidFill>
                <a:latin typeface="Helvetica Neue"/>
                <a:sym typeface="Helvetica Neue"/>
              </a:rPr>
              <a:t>Isolation Forests: anomalies are data points that have short path lengths in a</a:t>
            </a:r>
            <a:r>
              <a:rPr lang="en-GB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 tree</a:t>
            </a:r>
            <a:endParaRPr lang="en-GB" altLang="en-US" baseline="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GB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Autoencoders: 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Normal data have low reconstruction error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GB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Abnormal</a:t>
            </a:r>
            <a:r>
              <a:rPr kumimoji="0" lang="en-GB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data have higher reconstruction error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Use a histogram of the errors and decide an anomaly threshold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Feature engineering can be very important in anomaly detection systems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Supervised anomaly dete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ction: way to evaluate anomaly detection systems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Have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small amount of labelled data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baseline="0" dirty="0">
                <a:solidFill>
                  <a:srgbClr val="000000"/>
                </a:solidFill>
                <a:latin typeface="Helvetica Neue"/>
                <a:sym typeface="Helvetica Neue"/>
              </a:rPr>
              <a:t>Training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 set: normal data, no labels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CV and test sets: </a:t>
            </a:r>
            <a:r>
              <a:rPr kumimoji="0" lang="en-US" altLang="en-US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normal+abnormal</a:t>
            </a: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labelled data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Evaluation metrics like in binary classification (TP rate, precision, AUC score,…)</a:t>
            </a: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350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Recommender Systems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4236270"/>
            <a:ext cx="2156269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GB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Recommender systems are systems</a:t>
            </a:r>
            <a:r>
              <a:rPr kumimoji="0" lang="en-GB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that provide suggestions for items that are most relevant to a particular user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Matrix completion problem: 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sparse matrix with lots of missing values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GB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predict </a:t>
            </a:r>
            <a:r>
              <a:rPr lang="en-GB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missing values from the others</a:t>
            </a:r>
            <a:endParaRPr kumimoji="0" lang="en-GB" altLang="en-US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Example: predicting movie ratings (0-5)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Rows: movies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Columns: users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GB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Use different linear regression model for each user (e.g., if 1M users, we have 1M models)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When we have the features for each movie we can formulate a cost function for learning the parameters of all users using gradient descent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Supervised regression problem using the squared error loss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312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Recommender Systems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4236270"/>
            <a:ext cx="2156269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Collaborative filtering: 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Recommend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items based on ratings of users who gave similar ratings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baseline="0" dirty="0">
                <a:solidFill>
                  <a:srgbClr val="000000"/>
                </a:solidFill>
                <a:latin typeface="Helvetica Neue"/>
                <a:sym typeface="Helvetica Neue"/>
              </a:rPr>
              <a:t>Unsupervised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 because it does not assume knowledge of features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Formulates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a cost function that can be used to simultaneously learn both the features and the parameters for each user using gradient descent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For binary labels we can use a logistic regression prediction model and a binary cross-entropy loss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When a new user arrives we can use mean normalization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so that the predicted ratings of the new user will equal the mean of all ratings for each movie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baseline="0" dirty="0">
                <a:solidFill>
                  <a:srgbClr val="000000"/>
                </a:solidFill>
                <a:latin typeface="Helvetica Neue"/>
                <a:sym typeface="Helvetica Neue"/>
              </a:rPr>
              <a:t>Content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-based filtering: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Recommendation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based on features of user and item to find good match</a:t>
            </a:r>
            <a:endParaRPr lang="en-US" altLang="en-US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Compute 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embeddings (e.g., using a NN) 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from features which need to be of the same size 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Predicted rating: dot product of embeddings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Finding related items (e.g., movies related to movie </a:t>
            </a:r>
            <a:r>
              <a:rPr kumimoji="0" lang="en-US" altLang="en-US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i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) can be done using a k-nearest neighbor search (in feature or embedding space)</a:t>
            </a:r>
          </a:p>
        </p:txBody>
      </p:sp>
    </p:spTree>
    <p:extLst>
      <p:ext uri="{BB962C8B-B14F-4D97-AF65-F5344CB8AC3E}">
        <p14:creationId xmlns:p14="http://schemas.microsoft.com/office/powerpoint/2010/main" val="351492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Introduction to Reinforcement Learning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4236270"/>
            <a:ext cx="2156269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Predictions AND actions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Interaction</a:t>
            </a:r>
            <a:r>
              <a:rPr kumimoji="0" lang="en-US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with environment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baseline="0" dirty="0">
                <a:solidFill>
                  <a:srgbClr val="000000"/>
                </a:solidFill>
                <a:latin typeface="Helvetica Neue"/>
                <a:sym typeface="Helvetica Neue"/>
              </a:rPr>
              <a:t>Trial-and-error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 learning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Learn to achieve goals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Goals</a:t>
            </a:r>
            <a:r>
              <a:rPr kumimoji="0" lang="en-US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defined using reward functions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Example: robot learning to escape a room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-1 everywhere, 0 at the exit would encourage the robot to find the shortest path</a:t>
            </a:r>
            <a:endParaRPr kumimoji="0" lang="en-US" altLang="en-US" sz="4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RL: find a policy that maximizes the expected return (sum of rewards)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Policy: behavior of the agent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mapping from states to actions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Deterministic or stochastic</a:t>
            </a:r>
            <a:endParaRPr kumimoji="0" lang="en-US" altLang="en-US" sz="4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Value function: how good a state (or state-action pair) is 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Estimate of the expected return</a:t>
            </a:r>
          </a:p>
        </p:txBody>
      </p:sp>
    </p:spTree>
    <p:extLst>
      <p:ext uri="{BB962C8B-B14F-4D97-AF65-F5344CB8AC3E}">
        <p14:creationId xmlns:p14="http://schemas.microsoft.com/office/powerpoint/2010/main" val="166699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Introduction to Reinforcement Learning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4236270"/>
            <a:ext cx="2156269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Model: what the environment will do next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Which state will I end up if I am in state s and execute action a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What reward I will receive?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Deterministic</a:t>
            </a:r>
            <a:r>
              <a:rPr kumimoji="0" lang="en-US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or stochastic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Environment: fully-observable, partially-observable</a:t>
            </a:r>
            <a:endParaRPr kumimoji="0" lang="en-US" altLang="en-US" sz="4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Agent categories: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Value-based, Policy-based, Actor-Critic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Model-free, Model-based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Prediction: learn a value function for a given policy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Control: find the best policy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Learning: unknown environment, interaction of agent with external environment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Planning: when we have (or learned) a model, “interaction” of agent with the model</a:t>
            </a:r>
            <a:endParaRPr kumimoji="0" lang="en-US" altLang="en-US" sz="4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365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Markov Decision Processes and Dynamic Programming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"/>
              <p:cNvSpPr txBox="1"/>
              <p:nvPr/>
            </p:nvSpPr>
            <p:spPr>
              <a:xfrm>
                <a:off x="1315086" y="4236270"/>
                <a:ext cx="22131068" cy="79322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anchorCtr="0" forceAA="0">
                <a:noAutofit/>
              </a:bodyPr>
              <a:lstStyle/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MDP: (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S,A,T,r</a:t>
                </a: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)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S: set of states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A: set of actions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T: transition probabilities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r: reward function </a:t>
                </a:r>
                <a:endParaRPr kumimoji="0" lang="en-US" alt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T and r define the model of the environment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Markov means that the probability of transitioning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𝑠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𝑡</m:t>
                        </m:r>
                        <m:r>
                          <a:rPr lang="en-GB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+1</m:t>
                        </m:r>
                      </m:sub>
                    </m:sSub>
                    <m:r>
                      <a:rPr lang="en-GB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is only affected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𝑠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𝑎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(not the history)</a:t>
                </a: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Return: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Undiscounted:</a:t>
                </a:r>
                <a:r>
                  <a:rPr kumimoji="0" lang="en-US" altLang="en-US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used in episodic tasks (when there is an end)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baseline="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Discounted:</a:t>
                </a: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used in episodic or continuing tasks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Average:</a:t>
                </a:r>
                <a:r>
                  <a:rPr kumimoji="0" lang="en-US" altLang="en-US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used typically in continuing tasks</a:t>
                </a: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Discounted return: how much some future reward is worth to us right now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𝛾</m:t>
                    </m:r>
                    <m:r>
                      <a:rPr lang="el-GR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Neue"/>
                      </a:rPr>
                      <m:t>≈0</m:t>
                    </m:r>
                  </m:oMath>
                </a14:m>
                <a:r>
                  <a:rPr lang="el-GR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→</m:t>
                    </m:r>
                  </m:oMath>
                </a14:m>
                <a:r>
                  <a:rPr lang="el-GR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</a:t>
                </a:r>
                <a:r>
                  <a:rPr lang="en-GB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myopic agent</a:t>
                </a:r>
                <a:endParaRPr lang="el-GR" altLang="en-US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𝛾</m:t>
                    </m:r>
                    <m:r>
                      <a:rPr lang="el-GR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Neue"/>
                      </a:rPr>
                      <m:t>≈1</m:t>
                    </m:r>
                  </m:oMath>
                </a14:m>
                <a:r>
                  <a:rPr lang="el-GR" altLang="en-US" dirty="0">
                    <a:solidFill>
                      <a:srgbClr val="000000"/>
                    </a:solidFill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→</m:t>
                    </m:r>
                  </m:oMath>
                </a14:m>
                <a:r>
                  <a:rPr lang="el-GR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</a:t>
                </a:r>
                <a:r>
                  <a:rPr lang="en-GB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farsighted agent</a:t>
                </a: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endParaRPr kumimoji="0" lang="en-US" alt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3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086" y="4236270"/>
                <a:ext cx="22131068" cy="7932283"/>
              </a:xfrm>
              <a:prstGeom prst="rect">
                <a:avLst/>
              </a:prstGeom>
              <a:blipFill>
                <a:blip r:embed="rId4"/>
                <a:stretch>
                  <a:fillRect l="-937" t="-1153" r="-441" b="-846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64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Markov Decision Processes and Dynamic Programming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4095594"/>
            <a:ext cx="21562694" cy="840120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Value function: expected return of a given policy (for every state or state-action pair)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GB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Optimal value function:</a:t>
            </a:r>
            <a:r>
              <a:rPr kumimoji="0" lang="en-GB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best value function over all policies</a:t>
            </a: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14859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Best possible performance in an MDP</a:t>
            </a:r>
          </a:p>
          <a:p>
            <a:pPr marL="5715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Optimal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policy: action that maximizes the optimal value function for a given state</a:t>
            </a:r>
          </a:p>
          <a:p>
            <a:pPr marL="5715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baseline="0" dirty="0">
                <a:solidFill>
                  <a:srgbClr val="000000"/>
                </a:solidFill>
                <a:latin typeface="Helvetica Neue"/>
                <a:sym typeface="Helvetica Neue"/>
              </a:rPr>
              <a:t>Bellman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 equations can be used to find:</a:t>
            </a:r>
          </a:p>
          <a:p>
            <a:pPr marL="14859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Helvetica Neue"/>
                <a:sym typeface="Helvetica Neue"/>
              </a:rPr>
              <a:t>the value functions of a given policy</a:t>
            </a:r>
          </a:p>
          <a:p>
            <a:pPr marL="1485900" lvl="2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the optimal</a:t>
            </a:r>
            <a:r>
              <a:rPr kumimoji="0" lang="en-US" alt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value functions</a:t>
            </a:r>
          </a:p>
          <a:p>
            <a:pPr marL="5715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baseline="0" dirty="0">
                <a:solidFill>
                  <a:srgbClr val="000000"/>
                </a:solidFill>
                <a:latin typeface="Helvetica Neue"/>
                <a:sym typeface="Helvetica Neue"/>
              </a:rPr>
              <a:t>Dynamic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 programming: used to find the optimal value function</a:t>
            </a:r>
          </a:p>
          <a:p>
            <a:pPr marL="14859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Helvetica Neue"/>
                <a:sym typeface="Helvetica Neue"/>
              </a:rPr>
              <a:t>Policy Evaluation: find the value function of some policy (multiple iterations)</a:t>
            </a:r>
          </a:p>
          <a:p>
            <a:pPr marL="14859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Helvetica Neue"/>
                <a:sym typeface="Helvetica Neue"/>
              </a:rPr>
              <a:t>Policy Improvement: given some value function, take the greedy action at every state</a:t>
            </a:r>
          </a:p>
          <a:p>
            <a:pPr marL="1485900" lvl="2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Policy</a:t>
            </a:r>
            <a:r>
              <a:rPr kumimoji="0" lang="en-US" alt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Iteration: </a:t>
            </a:r>
          </a:p>
          <a:p>
            <a:pPr marL="2400300" lvl="3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Helvetica Neue"/>
                <a:sym typeface="Helvetica Neue"/>
              </a:rPr>
              <a:t>Start with random policy</a:t>
            </a:r>
            <a:endParaRPr kumimoji="0" lang="en-US" altLang="en-US" sz="32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2400300" lvl="3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Repeat: Run policy evaluation until convergence, then policy improvement step</a:t>
            </a:r>
          </a:p>
          <a:p>
            <a:pPr marL="14859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3200" baseline="0" dirty="0">
                <a:solidFill>
                  <a:srgbClr val="000000"/>
                </a:solidFill>
                <a:latin typeface="Helvetica Neue"/>
                <a:sym typeface="Helvetica Neue"/>
              </a:rPr>
              <a:t>Value</a:t>
            </a:r>
            <a:r>
              <a:rPr lang="en-US" altLang="en-US" sz="3200" dirty="0">
                <a:solidFill>
                  <a:srgbClr val="000000"/>
                </a:solidFill>
                <a:latin typeface="Helvetica Neue"/>
                <a:sym typeface="Helvetica Neue"/>
              </a:rPr>
              <a:t> Iteration: </a:t>
            </a:r>
          </a:p>
          <a:p>
            <a:pPr marL="2400300" lvl="3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Helvetica Neue"/>
                <a:sym typeface="Helvetica Neue"/>
              </a:rPr>
              <a:t>Start with random or zero value function</a:t>
            </a:r>
          </a:p>
          <a:p>
            <a:pPr marL="2400300" lvl="3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Helvetica Neue"/>
                <a:sym typeface="Helvetica Neue"/>
              </a:rPr>
              <a:t>Repeat: Run single step of policy evaluation, then policy improvement step</a:t>
            </a: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909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37203"/>
          </a:xfrm>
        </p:spPr>
        <p:txBody>
          <a:bodyPr lIns="91440" tIns="45720" rIns="91440" bIns="45720" anchor="t">
            <a:normAutofit/>
          </a:bodyPr>
          <a:lstStyle/>
          <a:p>
            <a:pPr marL="571500"/>
            <a:r>
              <a:rPr lang="en-US" altLang="en-US" sz="4000" dirty="0"/>
              <a:t>There are 3 main types of ML approaches:</a:t>
            </a:r>
          </a:p>
          <a:p>
            <a:pPr marL="1295400" lvl="1"/>
            <a:r>
              <a:rPr lang="en-US" altLang="en-US" sz="3600" dirty="0"/>
              <a:t>Supervised learning: when we have labels</a:t>
            </a:r>
          </a:p>
          <a:p>
            <a:pPr marL="2476500" lvl="2"/>
            <a:r>
              <a:rPr lang="en-US" altLang="en-US" sz="3200" dirty="0"/>
              <a:t>Classification</a:t>
            </a:r>
          </a:p>
          <a:p>
            <a:pPr marL="2476500" lvl="2"/>
            <a:r>
              <a:rPr lang="en-US" altLang="en-US" sz="3200" dirty="0"/>
              <a:t>Regression</a:t>
            </a:r>
          </a:p>
          <a:p>
            <a:pPr marL="1295400" lvl="1"/>
            <a:r>
              <a:rPr lang="en-US" altLang="en-US" sz="3600" dirty="0"/>
              <a:t>Unsupervised learning: when we do not have labels</a:t>
            </a:r>
          </a:p>
          <a:p>
            <a:pPr marL="2476500" lvl="2"/>
            <a:r>
              <a:rPr lang="en-US" altLang="en-US" sz="3200" dirty="0"/>
              <a:t>Clustering</a:t>
            </a:r>
          </a:p>
          <a:p>
            <a:pPr marL="2476500" lvl="2"/>
            <a:r>
              <a:rPr lang="en-US" altLang="en-US" sz="3200" dirty="0"/>
              <a:t>Dimensionality Reduction</a:t>
            </a:r>
          </a:p>
          <a:p>
            <a:pPr marL="2476500" lvl="2"/>
            <a:r>
              <a:rPr lang="en-US" altLang="en-US" sz="3200" dirty="0"/>
              <a:t>Anomaly Detection</a:t>
            </a:r>
          </a:p>
          <a:p>
            <a:pPr marL="2476500" lvl="2"/>
            <a:r>
              <a:rPr lang="en-US" altLang="en-US" sz="3200" dirty="0"/>
              <a:t>Matrix completion (e.g. recommender systems)</a:t>
            </a:r>
          </a:p>
          <a:p>
            <a:pPr marL="1295400" lvl="1"/>
            <a:r>
              <a:rPr lang="en-US" altLang="en-US" sz="3600" dirty="0"/>
              <a:t>Reinforcement learning: when the problem involves sequential decision making</a:t>
            </a:r>
          </a:p>
          <a:p>
            <a:pPr marL="571500"/>
            <a:r>
              <a:rPr lang="en-US" altLang="en-US" sz="4000" dirty="0"/>
              <a:t>The ML project lifecycle: </a:t>
            </a:r>
          </a:p>
          <a:p>
            <a:pPr marL="1295400" lvl="1"/>
            <a:r>
              <a:rPr lang="en-US" altLang="en-US" sz="3600" dirty="0"/>
              <a:t>Strategy -&gt; Data Preparation &lt;-&gt; Model Development &lt;-&gt; Model Deployment</a:t>
            </a:r>
          </a:p>
          <a:p>
            <a:pPr marL="571500"/>
            <a:endParaRPr lang="en-US" altLang="en-US" sz="4000" dirty="0"/>
          </a:p>
          <a:p>
            <a:pPr marL="1295400" lvl="1"/>
            <a:endParaRPr lang="en-US" altLang="en-US" sz="3600" dirty="0"/>
          </a:p>
          <a:p>
            <a:pPr marL="1295400" lvl="1"/>
            <a:endParaRPr lang="en-US" altLang="en-US" sz="3600" b="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Introduction to ML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1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Model-free Reinforcement Learning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4236270"/>
            <a:ext cx="2156269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When we know the model (</a:t>
            </a:r>
            <a:r>
              <a:rPr lang="en-US" altLang="en-US" sz="4000" dirty="0" err="1">
                <a:solidFill>
                  <a:srgbClr val="000000"/>
                </a:solidFill>
                <a:latin typeface="Helvetica Neue"/>
                <a:sym typeface="Helvetica Neue"/>
              </a:rPr>
              <a:t>T,r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) we use planning to find the optimal policy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When we don’t know the model, we use sampling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Exploitation:</a:t>
            </a:r>
            <a:r>
              <a:rPr kumimoji="0" lang="en-US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go to areas that you have been before that are rewarding</a:t>
            </a: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Exploration: sample new experiences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Exploration vs Exploitation tradeoff: how to choose between these two?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Multi-armed bandits setting: only actions, no states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Goal: find the action that results in the highest expected return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 </a:t>
            </a:r>
            <a:r>
              <a:rPr lang="el-GR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ε</a:t>
            </a:r>
            <a:r>
              <a:rPr lang="en-GB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-greedy action selection: 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GB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Select</a:t>
            </a:r>
            <a:r>
              <a:rPr kumimoji="0" lang="en-GB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random action with probability </a:t>
            </a:r>
            <a:r>
              <a:rPr kumimoji="0" lang="el-GR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ε (</a:t>
            </a:r>
            <a:r>
              <a:rPr kumimoji="0" lang="en-GB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exploration)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sz="4000" baseline="0" dirty="0">
                <a:solidFill>
                  <a:srgbClr val="000000"/>
                </a:solidFill>
                <a:latin typeface="Helvetica Neue"/>
                <a:sym typeface="Helvetica Neue"/>
              </a:rPr>
              <a:t>Select</a:t>
            </a:r>
            <a:r>
              <a:rPr lang="en-GB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 the greedy action with probability 1-</a:t>
            </a:r>
            <a:r>
              <a:rPr lang="el-GR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ε</a:t>
            </a:r>
            <a:r>
              <a:rPr lang="en-GB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 (exploitation)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GB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Model-free</a:t>
            </a:r>
            <a:r>
              <a:rPr kumimoji="0" lang="en-GB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RL: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sz="4000" baseline="0" dirty="0">
                <a:solidFill>
                  <a:srgbClr val="000000"/>
                </a:solidFill>
                <a:latin typeface="Helvetica Neue"/>
                <a:sym typeface="Helvetica Neue"/>
              </a:rPr>
              <a:t>Monte</a:t>
            </a:r>
            <a:r>
              <a:rPr lang="en-GB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 Carlo Learning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GB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Temporal</a:t>
            </a:r>
            <a:r>
              <a:rPr kumimoji="0" lang="en-GB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Difference Learning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354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Model-free Reinforcement Learning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4236270"/>
            <a:ext cx="2156269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Monte Carlo algorithms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Only work in episodic tasks: update after the end of the episode</a:t>
            </a: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Updates can be noisy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Temporal Difference learning algorithms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Work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in episodic and continuing tasks: learn after every step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baseline="0" dirty="0">
                <a:solidFill>
                  <a:srgbClr val="000000"/>
                </a:solidFill>
                <a:latin typeface="Helvetica Neue"/>
                <a:sym typeface="Helvetica Neue"/>
              </a:rPr>
              <a:t>Use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 bootstrapping like in dynamic programming: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Update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the value estimate of a state (or state-action pair) based on another estimate (of the value of the next state or state-action pair)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Single-step value estimates can be inaccurate</a:t>
            </a:r>
            <a:endParaRPr kumimoji="0" lang="en-US" altLang="en-US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3314700" lvl="3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We can use multi-step TD to mitigate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this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TD for control:</a:t>
            </a:r>
            <a:endParaRPr lang="en-US" altLang="en-US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use state-action (Q) value functions</a:t>
            </a: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On-policy: learn about some behavior policy while following that policy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Off-policy: follow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some policy, but learn about a different policy</a:t>
            </a: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624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Model-free Reinforcement Learning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"/>
              <p:cNvSpPr txBox="1"/>
              <p:nvPr/>
            </p:nvSpPr>
            <p:spPr>
              <a:xfrm>
                <a:off x="1315086" y="4236270"/>
                <a:ext cx="21562694" cy="79322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anchorCtr="0" forceAA="0">
                <a:noAutofit/>
              </a:bodyPr>
              <a:lstStyle/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SARSA is on-policy: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𝑄</m:t>
                    </m:r>
                    <m:d>
                      <m:dPr>
                        <m:ctrlPr>
                          <a:rPr lang="en-GB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𝑠</m:t>
                            </m:r>
                          </m:e>
                          <m:sub>
                            <m: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  <m:r>
                          <a:rPr lang="en-GB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</m:t>
                        </m:r>
                        <m:sSub>
                          <m:sSubPr>
                            <m:ctrlP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𝑎</m:t>
                            </m:r>
                          </m:e>
                          <m:sub>
                            <m: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alt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=</m:t>
                    </m:r>
                    <m:r>
                      <a:rPr lang="en-GB" alt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𝑄</m:t>
                    </m:r>
                    <m:d>
                      <m:dPr>
                        <m:ctrlPr>
                          <a:rPr lang="en-GB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𝑠</m:t>
                            </m:r>
                          </m:e>
                          <m:sub>
                            <m: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  <m:r>
                          <a:rPr lang="en-GB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</m:t>
                        </m:r>
                        <m:sSub>
                          <m:sSubPr>
                            <m:ctrlP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𝑎</m:t>
                            </m:r>
                          </m:e>
                          <m:sub>
                            <m: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alt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+</m:t>
                    </m:r>
                    <m:r>
                      <a:rPr lang="el-GR" alt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𝜂</m:t>
                    </m:r>
                    <m:d>
                      <m:dPr>
                        <m:ctrlPr>
                          <a:rPr lang="en-GB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𝑅</m:t>
                            </m:r>
                          </m:e>
                          <m:sub>
                            <m: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  <m: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+1</m:t>
                            </m:r>
                          </m:sub>
                        </m:sSub>
                        <m:r>
                          <a:rPr lang="en-GB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</m:t>
                        </m:r>
                        <m:r>
                          <a:rPr lang="el-GR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𝛾</m:t>
                        </m:r>
                        <m:r>
                          <a:rPr lang="en-GB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𝑄</m:t>
                        </m:r>
                        <m:d>
                          <m:dPr>
                            <m:ctrlP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𝑡</m:t>
                                </m:r>
                                <m: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𝑡</m:t>
                                </m:r>
                                <m: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GB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−</m:t>
                        </m:r>
                        <m:r>
                          <a:rPr lang="en-GB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𝑄</m:t>
                        </m:r>
                        <m:d>
                          <m:dPr>
                            <m:ctrlP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en-US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Converges to the optimal action-value function if the policy is greedy in the limit of infinite exploration (e.g., </a:t>
                </a:r>
                <a:r>
                  <a:rPr lang="el-GR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ε-</a:t>
                </a:r>
                <a:r>
                  <a:rPr lang="en-GB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greedy starting with high epsilon and decreasing it)</a:t>
                </a:r>
                <a:endParaRPr lang="en-US" altLang="en-US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Q-learning is off-policy: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𝑄</m:t>
                    </m:r>
                    <m:d>
                      <m:dPr>
                        <m:ctrlP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𝑠</m:t>
                            </m:r>
                          </m:e>
                          <m:sub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  <m: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</m:t>
                        </m:r>
                        <m:sSub>
                          <m:sSubPr>
                            <m:ctrlP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𝑎</m:t>
                            </m:r>
                          </m:e>
                          <m:sub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=</m:t>
                    </m:r>
                    <m:r>
                      <a:rPr lang="en-GB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𝑄</m:t>
                    </m:r>
                    <m:d>
                      <m:dPr>
                        <m:ctrlP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𝑠</m:t>
                            </m:r>
                          </m:e>
                          <m:sub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  <m: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</m:t>
                        </m:r>
                        <m:sSub>
                          <m:sSubPr>
                            <m:ctrlP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𝑎</m:t>
                            </m:r>
                          </m:e>
                          <m:sub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+</m:t>
                    </m:r>
                    <m:r>
                      <a:rPr lang="el-GR" alt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𝜂</m:t>
                    </m:r>
                    <m:d>
                      <m:dPr>
                        <m:ctrlP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𝑅</m:t>
                            </m:r>
                          </m:e>
                          <m:sub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𝑡</m:t>
                            </m:r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+1</m:t>
                            </m:r>
                          </m:sub>
                        </m:sSub>
                        <m: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+</m:t>
                        </m:r>
                        <m:r>
                          <a:rPr lang="el-G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𝛾</m:t>
                        </m:r>
                        <m:func>
                          <m:funcPr>
                            <m:ctrlP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alt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𝑏</m:t>
                                </m:r>
                              </m:lim>
                            </m:limLow>
                          </m:fName>
                          <m:e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GB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𝑡</m:t>
                                    </m:r>
                                    <m:r>
                                      <a:rPr lang="en-GB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GB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,</m:t>
                                </m:r>
                                <m:r>
                                  <a:rPr lang="en-GB" alt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𝑏</m:t>
                                </m:r>
                                <m:r>
                                  <a:rPr lang="en-GB" alt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  <m: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−</m:t>
                        </m:r>
                        <m: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𝑄</m:t>
                        </m:r>
                        <m:d>
                          <m:dPr>
                            <m:ctrlP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lang="en-GB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lang="en-GB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en-US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Learns about the greedy policy while following some other policy (e.g., random) 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Converges to the optimal action-value function if</a:t>
                </a:r>
                <a:r>
                  <a:rPr kumimoji="0" lang="en-US" altLang="en-US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all state-action pairs are visited infinitely often</a:t>
                </a: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Initializing the action-value function optimistically</a:t>
                </a:r>
                <a:r>
                  <a:rPr kumimoji="0" lang="en-US" altLang="en-US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and acting greedily allows the agent to explore all state-action pairs.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baseline="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Optimistic</a:t>
                </a: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initialization: </a:t>
                </a:r>
              </a:p>
              <a:p>
                <a:pPr marL="2400300" lvl="2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maximum possible expected return from each state-action pair</a:t>
                </a:r>
              </a:p>
              <a:p>
                <a:pPr marL="2400300" lvl="2" indent="-571500" defTabSz="2438400" hangingPunct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DejaVu Math TeX Gyre" panose="02000503000000000000" charset="0"/>
                          </a:rPr>
                          <m:t>𝑖𝑛𝑖𝑡</m:t>
                        </m:r>
                      </m:sub>
                    </m:sSub>
                    <m:r>
                      <a:rPr lang="en-GB" b="1" dirty="0">
                        <a:latin typeface="Cambria Math" panose="02040503050406030204" pitchFamily="18" charset="0"/>
                        <a:cs typeface="DejaVu Math TeX Gyre" panose="02000503000000000000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kumimoji="0" lang="en-US" alt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3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086" y="4236270"/>
                <a:ext cx="21562694" cy="7932283"/>
              </a:xfrm>
              <a:prstGeom prst="rect">
                <a:avLst/>
              </a:prstGeom>
              <a:blipFill>
                <a:blip r:embed="rId4"/>
                <a:stretch>
                  <a:fillRect l="-961" t="-1153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45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Looking forward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ML for Natural Language Processing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3790500"/>
            <a:ext cx="2156269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How do we process and analyze natural language data?</a:t>
            </a:r>
          </a:p>
          <a:p>
            <a:pPr indent="0" defTabSz="2438400" hangingPunct="0">
              <a:buFont typeface="Arial" panose="020B0604020202020204" pitchFamily="34" charset="0"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Tasks: 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speech recognition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text2speech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dialogue generation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automatic summarization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machine translation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sentiment analysis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natural language understanding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natural language generation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text2image generation</a:t>
            </a:r>
          </a:p>
          <a:p>
            <a:pPr marL="571500" lvl="0" indent="-571500" defTabSz="2438400" hangingPunct="0">
              <a:buFont typeface="Arial" panose="020B0604020202020204" pitchFamily="34" charset="0"/>
              <a:buChar char="•"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lvl="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Models: BERT, GPT3, PaLM,...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ML for Computer Vision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3904165"/>
            <a:ext cx="2156269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How do we process images, video, point clouds?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Tasks: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object recognition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object segmentation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object tracking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pose estimation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activity recognition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scene reconstruction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image captioning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face recognition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style transfer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text2image generation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ML for graph data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4236270"/>
            <a:ext cx="2156269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Graph data: 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social networks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molecules 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images as graphs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text as graphs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Graph neural networks</a:t>
            </a:r>
          </a:p>
        </p:txBody>
      </p:sp>
      <p:pic>
        <p:nvPicPr>
          <p:cNvPr id="2050" name="Picture 2" descr="Graph Neural Networks - An overview | AI Summer">
            <a:extLst>
              <a:ext uri="{FF2B5EF4-FFF2-40B4-BE49-F238E27FC236}">
                <a16:creationId xmlns:a16="http://schemas.microsoft.com/office/drawing/2014/main" id="{2B9169D3-4B3A-C9F9-158D-5410FBB8F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714356"/>
            <a:ext cx="11304526" cy="586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Generative Models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4236270"/>
            <a:ext cx="917003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defTabSz="2438400" hangingPunct="0"/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Can generate images, audio, music, text, …</a:t>
            </a:r>
          </a:p>
          <a:p>
            <a:pPr defTabSz="2438400" hangingPunct="0"/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defTabSz="2438400" hangingPunct="0"/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Models: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Variational Autoencoders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Generative Adversarial Networks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Flows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Diffusion models</a:t>
            </a:r>
          </a:p>
          <a:p>
            <a:pPr defTabSz="2438400" hangingPunct="0"/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defTabSz="2438400" hangingPunct="0"/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Go to: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defTabSz="2438400" hangingPunct="0"/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https://this-person-does-not-exist.com/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  <p:pic>
        <p:nvPicPr>
          <p:cNvPr id="2" name="Picture 1" descr="image_generation">
            <a:extLst>
              <a:ext uri="{FF2B5EF4-FFF2-40B4-BE49-F238E27FC236}">
                <a16:creationId xmlns:a16="http://schemas.microsoft.com/office/drawing/2014/main" id="{94EA79E3-3AE3-5A55-C9A1-6F080A453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120" y="2638963"/>
            <a:ext cx="11609070" cy="5190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303935-E8D8-F8C9-AC9F-345D3C896C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347"/>
          <a:stretch/>
        </p:blipFill>
        <p:spPr>
          <a:xfrm>
            <a:off x="10485120" y="8174958"/>
            <a:ext cx="11609070" cy="385993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Meta-learning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4236270"/>
            <a:ext cx="2156269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Learning to learn fast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Learn from a distribution of tasks how to adapt quickly to a new task (drawn from the same distribution)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Various methods: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learning an optimizer (instead of using backprop)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learning good initial values for NNs coupled with gradient based optimization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Can help generalization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Can help with data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Memory-augmented NNs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4236270"/>
            <a:ext cx="10249402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Decoupling memory from computation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CPU + RAM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Learn how to read/write from/to memory, and modify memory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lvl="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Examples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: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Neural Turing Machines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Memory Networks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Differentiable Neural Computers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9BC6B5-5ABA-E018-9FCF-B2D58831B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270" y="4916208"/>
            <a:ext cx="11942730" cy="561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37203"/>
          </a:xfrm>
        </p:spPr>
        <p:txBody>
          <a:bodyPr lIns="91440" tIns="45720" rIns="91440" bIns="45720" anchor="t">
            <a:normAutofit/>
          </a:bodyPr>
          <a:lstStyle/>
          <a:p>
            <a:pPr marL="571500" indent="-571500"/>
            <a:r>
              <a:rPr lang="en-US" altLang="en-US" sz="4000" dirty="0"/>
              <a:t>Types of data: </a:t>
            </a:r>
          </a:p>
          <a:p>
            <a:pPr marL="1295400" lvl="1"/>
            <a:r>
              <a:rPr lang="en-US" altLang="en-US" sz="3600" dirty="0"/>
              <a:t>Tabular, Text, Images, Signals (audio), Video, Point clouds, Graphs…</a:t>
            </a:r>
          </a:p>
          <a:p>
            <a:pPr marL="571500"/>
            <a:r>
              <a:rPr lang="en-US" altLang="en-US" sz="4000" b="0" dirty="0">
                <a:solidFill>
                  <a:schemeClr val="tx1"/>
                </a:solidFill>
              </a:rPr>
              <a:t>Data Collection: acquiring, integrating, labelling</a:t>
            </a:r>
          </a:p>
          <a:p>
            <a:pPr marL="1295400" lvl="1"/>
            <a:r>
              <a:rPr lang="en-US" altLang="en-US" sz="3600" dirty="0"/>
              <a:t>Need to have diversity</a:t>
            </a:r>
            <a:endParaRPr lang="en-US" altLang="en-US" sz="3600" b="0" dirty="0">
              <a:solidFill>
                <a:schemeClr val="tx1"/>
              </a:solidFill>
            </a:endParaRPr>
          </a:p>
          <a:p>
            <a:pPr marL="571500"/>
            <a:r>
              <a:rPr lang="en-US" altLang="en-US" sz="4000" b="0" dirty="0">
                <a:solidFill>
                  <a:schemeClr val="tx1"/>
                </a:solidFill>
              </a:rPr>
              <a:t>Data Preprocessing:</a:t>
            </a:r>
          </a:p>
          <a:p>
            <a:pPr marL="1295400" lvl="1"/>
            <a:r>
              <a:rPr lang="en-US" altLang="en-US" sz="3600" dirty="0"/>
              <a:t>Data cleaning: fix inconsistencies, missing data, remove duplicates</a:t>
            </a:r>
          </a:p>
          <a:p>
            <a:pPr marL="1295400" lvl="1"/>
            <a:r>
              <a:rPr lang="en-US" altLang="en-US" sz="3600" b="0" dirty="0">
                <a:solidFill>
                  <a:schemeClr val="tx1"/>
                </a:solidFill>
              </a:rPr>
              <a:t>Data encoding: one-hot encoding, ordinal encoding</a:t>
            </a:r>
          </a:p>
          <a:p>
            <a:pPr marL="571500"/>
            <a:r>
              <a:rPr lang="en-US" altLang="en-US" sz="4000" b="0" dirty="0">
                <a:solidFill>
                  <a:schemeClr val="tx1"/>
                </a:solidFill>
              </a:rPr>
              <a:t>Data Visualization: see patterns, problems</a:t>
            </a:r>
          </a:p>
          <a:p>
            <a:pPr marL="1295400" lvl="1"/>
            <a:r>
              <a:rPr lang="en-US" altLang="en-US" sz="3600" dirty="0"/>
              <a:t>Can use dimensionality reduction</a:t>
            </a:r>
            <a:endParaRPr lang="en-US" altLang="en-US" sz="3600" b="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altLang="en-US" sz="4000" b="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Data Preparation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2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Self-supervised Learning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287145" y="4212824"/>
            <a:ext cx="2156269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No labelled data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Extract</a:t>
            </a:r>
            <a:r>
              <a:rPr kumimoji="0" lang="en-US" altLang="en-US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supervisory signals from the data and use supervised techniques to learn representations 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e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.g. predicting parts of images from other parts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Often used 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with d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ata augmentation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Promising approach to learn better representations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(More on) Reinforcement Learning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4236270"/>
            <a:ext cx="2156269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Deep Reinforcement Learning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RL : learning to act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DL : learning good representations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High dimensional input and output spaces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e.g., self-driving car, humanoid robot</a:t>
            </a:r>
          </a:p>
          <a:p>
            <a:pPr marL="571500" lvl="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How do we learn in the absence of external rewards? 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e.g., curiosity, intrinsic motivation</a:t>
            </a:r>
          </a:p>
          <a:p>
            <a:pPr marL="571500" lvl="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How do we structure the learning process to facilitate learning?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automatic curriculum, open-ended learning </a:t>
            </a:r>
          </a:p>
          <a:p>
            <a:pPr marL="571500" lvl="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How do we combine learning and planning?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learning a model of the world</a:t>
            </a:r>
          </a:p>
          <a:p>
            <a:pPr marL="571500" lvl="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Multiagent Learning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4236270"/>
            <a:ext cx="2156269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MDP framework assumes a single agent trying to maximize reward</a:t>
            </a:r>
          </a:p>
          <a:p>
            <a:pPr marL="571500" indent="-571500" defTabSz="243840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The world consists of multiple agents interacting and learning</a:t>
            </a:r>
          </a:p>
          <a:p>
            <a:pPr marL="571500" indent="-571500" defTabSz="243840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Competition: e.g., creating superhuman AI for playing games</a:t>
            </a:r>
          </a:p>
          <a:p>
            <a:pPr marL="571500" indent="-571500" defTabSz="243840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Coordination: how do we create agents that coordinate their behavior to solve a complex problem (e.g. push a block towards a certain position)</a:t>
            </a:r>
          </a:p>
          <a:p>
            <a:pPr marL="571500" indent="-571500" defTabSz="243840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Mixture of competition/coordination: e.g., robot soccer, most of real-world interactions</a:t>
            </a:r>
          </a:p>
          <a:p>
            <a:pPr marL="571500" indent="-571500" defTabSz="243840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Communication: e.g., for resolving conflicts, avoiding deadlocks</a:t>
            </a:r>
          </a:p>
          <a:p>
            <a:pPr marL="571500" indent="-571500" defTabSz="243840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Agents teaching other agents:</a:t>
            </a:r>
          </a:p>
          <a:p>
            <a:pPr marL="1485900" lvl="1" indent="-571500" defTabSz="243840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agent societies</a:t>
            </a:r>
          </a:p>
          <a:p>
            <a:pPr marL="1485900" lvl="1" indent="-571500" defTabSz="243840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how human intelligence arose</a:t>
            </a:r>
          </a:p>
          <a:p>
            <a:pPr defTabSz="2438400" hangingPunct="0"/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Explainable ML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5" y="4236085"/>
            <a:ext cx="11854815" cy="79324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ML models are often viewed as black boxes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know the inputs and outputs but not the internals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especially the case of NNs</a:t>
            </a:r>
          </a:p>
          <a:p>
            <a:pPr marL="457200" lvl="1" indent="0" defTabSz="2438400" hangingPunct="0">
              <a:buFont typeface="Arial" panose="020B0604020202020204" pitchFamily="34" charset="0"/>
              <a:buNone/>
            </a:pP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lvl="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Often models learn the wrong association, which however results in good performance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e.g., learning to recognize cows</a:t>
            </a:r>
          </a:p>
          <a:p>
            <a:pPr marL="457200" lvl="1" indent="0" defTabSz="2438400" hangingPunct="0">
              <a:buFont typeface="Arial" panose="020B0604020202020204" pitchFamily="34" charset="0"/>
              <a:buNone/>
            </a:pP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How do we create systems that explain their predictions or decisions?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e.g., through textual descriptions or visualizations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lvl="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Enable counterfactural reasoning/explanations</a:t>
            </a:r>
          </a:p>
          <a:p>
            <a:pPr lvl="0" indent="0" defTabSz="2438400" hangingPunct="0">
              <a:buFont typeface="Arial" panose="020B0604020202020204" pitchFamily="34" charset="0"/>
              <a:buNone/>
            </a:pP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457200" lvl="1" indent="0" defTabSz="2438400" hangingPunct="0">
              <a:buFont typeface="Arial" panose="020B0604020202020204" pitchFamily="34" charset="0"/>
              <a:buNone/>
            </a:pP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B3C718-881B-811E-7885-7388AAABB4D4}"/>
              </a:ext>
            </a:extLst>
          </p:cNvPr>
          <p:cNvGrpSpPr/>
          <p:nvPr/>
        </p:nvGrpSpPr>
        <p:grpSpPr>
          <a:xfrm>
            <a:off x="14105255" y="3890645"/>
            <a:ext cx="9126855" cy="7019925"/>
            <a:chOff x="14105255" y="3890645"/>
            <a:chExt cx="9126855" cy="70199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05255" y="3890645"/>
              <a:ext cx="3990975" cy="3505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05255" y="7395845"/>
              <a:ext cx="4343400" cy="3514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50585" y="6556375"/>
              <a:ext cx="4581525" cy="2333625"/>
            </a:xfrm>
            <a:prstGeom prst="rect">
              <a:avLst/>
            </a:prstGeom>
          </p:spPr>
        </p:pic>
        <p:sp>
          <p:nvSpPr>
            <p:cNvPr id="10" name="Text Box 9"/>
            <p:cNvSpPr txBox="1"/>
            <p:nvPr/>
          </p:nvSpPr>
          <p:spPr>
            <a:xfrm>
              <a:off x="21781135" y="10511790"/>
              <a:ext cx="1450975" cy="3987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000">
                  <a:hlinkClick r:id="rId7" action="ppaction://hlinkfile"/>
                </a:rPr>
                <a:t>source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Continual Learning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 txBox="1"/>
          <p:nvPr/>
        </p:nvSpPr>
        <p:spPr>
          <a:xfrm>
            <a:off x="1315086" y="4236270"/>
            <a:ext cx="21562694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Transfer learning</a:t>
            </a: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: train on task T1, adapt/fine-tune on task T2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we take a model trained on task 1, and fine-tune it with data from task 2, where tasks 1 and 2 are expected to be similar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doing so is expect to learn task 2 without requiring a lot of data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we don’t care about solving T1 with the new model</a:t>
            </a: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Multi-task learning</a:t>
            </a: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: train a model simultaneously on tasks {T1,T2,...,Tn} 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Meta-learning</a:t>
            </a: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: train on tasks {T1,T2,..,Tn}, adapt on task Tn+1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Sequential multi-task learning</a:t>
            </a: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: train on task 1, then train on task 2, </a:t>
            </a:r>
            <a:r>
              <a:rPr lang="en-US" altLang="en-US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then train</a:t>
            </a: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on task 3,...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naive transfer learning will result in </a:t>
            </a: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catastrophic forgetting</a:t>
            </a: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, i.e., knowledge about previous tasks will get overwritten 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Continual learning</a:t>
            </a: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: how to tackle the problem of catastrophic forgetting when learning sequentially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how does the brain do it? </a:t>
            </a:r>
          </a:p>
          <a:p>
            <a:pPr marL="10287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one of </a:t>
            </a:r>
            <a:r>
              <a:rPr lang="en-US" altLang="en-US">
                <a:solidFill>
                  <a:srgbClr val="000000"/>
                </a:solidFill>
                <a:latin typeface="Helvetica Neue"/>
                <a:sym typeface="Helvetica Neue"/>
              </a:rPr>
              <a:t>the grand AI challenges!</a:t>
            </a: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Thank 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37203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571500"/>
            <a:r>
              <a:rPr lang="en-US" altLang="en-US" sz="4000" b="0" dirty="0">
                <a:solidFill>
                  <a:schemeClr val="tx1"/>
                </a:solidFill>
              </a:rPr>
              <a:t>Data Transformation:</a:t>
            </a:r>
          </a:p>
          <a:p>
            <a:pPr marL="1295400" lvl="1"/>
            <a:r>
              <a:rPr lang="en-US" altLang="en-US" sz="3600" dirty="0"/>
              <a:t>Feature scaling: </a:t>
            </a:r>
          </a:p>
          <a:p>
            <a:pPr marL="2476500" lvl="2"/>
            <a:r>
              <a:rPr lang="en-US" altLang="en-US" sz="3200" dirty="0"/>
              <a:t>min-max normalization: when we know the feature ranges</a:t>
            </a:r>
          </a:p>
          <a:p>
            <a:pPr marL="2476500" lvl="2"/>
            <a:r>
              <a:rPr lang="en-US" altLang="en-US" sz="3200" dirty="0"/>
              <a:t>Mean-normalization: when we don’t know the feature ranges</a:t>
            </a:r>
          </a:p>
          <a:p>
            <a:pPr marL="1295400" lvl="1"/>
            <a:r>
              <a:rPr lang="en-US" altLang="en-US" sz="3600" b="0" dirty="0">
                <a:solidFill>
                  <a:schemeClr val="tx1"/>
                </a:solidFill>
              </a:rPr>
              <a:t>Feature selection: choose a subse</a:t>
            </a:r>
            <a:r>
              <a:rPr lang="en-US" altLang="en-US" sz="3600" dirty="0"/>
              <a:t>t of the features</a:t>
            </a:r>
          </a:p>
          <a:p>
            <a:pPr marL="2476500" lvl="2"/>
            <a:r>
              <a:rPr lang="en-US" altLang="en-US" sz="3200" b="0" dirty="0">
                <a:solidFill>
                  <a:schemeClr val="tx1"/>
                </a:solidFill>
              </a:rPr>
              <a:t>L1-regularization can sometimes perform feature selection</a:t>
            </a:r>
          </a:p>
          <a:p>
            <a:pPr marL="1295400" lvl="1"/>
            <a:r>
              <a:rPr lang="en-US" altLang="en-US" sz="3600" dirty="0"/>
              <a:t>Feature Extraction: features with lower dimensionality than the original</a:t>
            </a:r>
          </a:p>
          <a:p>
            <a:pPr marL="2476500" lvl="2"/>
            <a:r>
              <a:rPr lang="en-US" altLang="en-US" sz="3200" dirty="0"/>
              <a:t>PCA, Autoencoders</a:t>
            </a:r>
          </a:p>
          <a:p>
            <a:pPr marL="1295400" lvl="1"/>
            <a:r>
              <a:rPr lang="en-US" altLang="en-US" sz="3600" b="0" dirty="0">
                <a:solidFill>
                  <a:schemeClr val="tx1"/>
                </a:solidFill>
              </a:rPr>
              <a:t>Feature Engineering: additional features</a:t>
            </a:r>
          </a:p>
          <a:p>
            <a:pPr marL="2476500" lvl="2"/>
            <a:r>
              <a:rPr lang="en-US" altLang="en-US" sz="3200" b="0" dirty="0">
                <a:solidFill>
                  <a:schemeClr val="tx1"/>
                </a:solidFill>
              </a:rPr>
              <a:t>Polynomial features, domain knowledge</a:t>
            </a:r>
          </a:p>
          <a:p>
            <a:pPr marL="1295400" lvl="1"/>
            <a:r>
              <a:rPr lang="en-US" altLang="en-US" sz="3600" dirty="0"/>
              <a:t>Data Augmentation: additional data points (when we have small or imbalanced dataset)</a:t>
            </a:r>
          </a:p>
          <a:p>
            <a:pPr marL="1295400" lvl="1"/>
            <a:r>
              <a:rPr lang="en-US" altLang="en-US" sz="3600" b="0" dirty="0">
                <a:solidFill>
                  <a:schemeClr val="tx1"/>
                </a:solidFill>
              </a:rPr>
              <a:t>Data Sampling: remove points (whe</a:t>
            </a:r>
            <a:r>
              <a:rPr lang="en-US" altLang="en-US" sz="3600" dirty="0"/>
              <a:t>n we have a huge or imbalanced dataset)</a:t>
            </a:r>
            <a:endParaRPr lang="en-US" altLang="en-US" sz="3600" b="0" dirty="0">
              <a:solidFill>
                <a:schemeClr val="tx1"/>
              </a:solidFill>
            </a:endParaRPr>
          </a:p>
          <a:p>
            <a:pPr marL="571500"/>
            <a:r>
              <a:rPr lang="en-US" altLang="en-US" sz="4000" b="0" dirty="0">
                <a:solidFill>
                  <a:schemeClr val="tx1"/>
                </a:solidFill>
              </a:rPr>
              <a:t>Dataset splitting: training, validation (or cross-validation), test sets</a:t>
            </a:r>
          </a:p>
          <a:p>
            <a:pPr marL="571500"/>
            <a:endParaRPr lang="en-US" altLang="en-US" sz="4000" b="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Data Preparation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0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37203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b="0" dirty="0">
                <a:solidFill>
                  <a:schemeClr val="tx1"/>
                </a:solidFill>
              </a:rPr>
              <a:t>Regression is the supervised learning problem of predicting a continuous value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b="0" dirty="0">
                <a:solidFill>
                  <a:schemeClr val="tx1"/>
                </a:solidFill>
              </a:rPr>
              <a:t>K-nearest neighbor regression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Nonparametric model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Prediction is the average of the K nearest neighbors</a:t>
            </a:r>
          </a:p>
          <a:p>
            <a:pPr marL="1295400" lvl="1"/>
            <a:r>
              <a:rPr lang="en-US" altLang="en-US" dirty="0"/>
              <a:t>K=1: noisy, 1&lt;K&lt;m better captures the trend, K=m always produces the average of all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Strengths</a:t>
            </a:r>
            <a:r>
              <a:rPr lang="en-US" altLang="en-US" dirty="0"/>
              <a:t>: no training time, handles nonlinearities, …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Weaknesses: prediction becomes slower as the dataset becomes larger, …</a:t>
            </a:r>
          </a:p>
          <a:p>
            <a:pPr marL="571500"/>
            <a:r>
              <a:rPr lang="en-US" altLang="en-US" dirty="0"/>
              <a:t>Linear regression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Parametric model: 1 parameter per feature + intercept term</a:t>
            </a:r>
          </a:p>
          <a:p>
            <a:pPr marL="1295400" lvl="1"/>
            <a:r>
              <a:rPr lang="en-US" altLang="en-US" b="0" dirty="0">
                <a:solidFill>
                  <a:schemeClr val="tx1"/>
                </a:solidFill>
              </a:rPr>
              <a:t>Prediction is the dot product of parameter vector and input vector (weighted sum)</a:t>
            </a:r>
          </a:p>
          <a:p>
            <a:pPr marL="1295400" lvl="1"/>
            <a:r>
              <a:rPr lang="en-US" altLang="en-US" dirty="0"/>
              <a:t>Learning can be done either using gradient-based methods (iterative) or computing the analytic solution (non-iterative)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7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7837203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Linear regression optimizes the MSE, which has a convex shape (single optimum)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0" dirty="0">
                <a:solidFill>
                  <a:schemeClr val="tx1"/>
                </a:solidFill>
              </a:rPr>
              <a:t>Gradient descent starts from a random point (parameter vector), and alternates by computing the partial derivatives of a function at that point and modifying the point by adding a value proportional to the negative gradient</a:t>
            </a:r>
            <a:endParaRPr lang="en-US" altLang="en-US" sz="4000" dirty="0"/>
          </a:p>
          <a:p>
            <a:pPr marL="1295400" lvl="1"/>
            <a:r>
              <a:rPr lang="en-US" altLang="en-US" sz="3600" b="0" dirty="0">
                <a:solidFill>
                  <a:schemeClr val="tx1"/>
                </a:solidFill>
              </a:rPr>
              <a:t>A small learning rate results in slower convergence, a large learning rate may result in divergence</a:t>
            </a:r>
          </a:p>
          <a:p>
            <a:pPr marL="1295400" lvl="1"/>
            <a:r>
              <a:rPr lang="en-US" altLang="en-US" sz="3600" dirty="0"/>
              <a:t>Need to use feature scaling with gradient descent</a:t>
            </a:r>
          </a:p>
          <a:p>
            <a:pPr marL="571500"/>
            <a:r>
              <a:rPr lang="en-US" altLang="en-US" sz="4000" dirty="0"/>
              <a:t>The analytic solution is not iterative (does not start from a random initial parameter vector)</a:t>
            </a:r>
          </a:p>
          <a:p>
            <a:pPr marL="1295400" lvl="1"/>
            <a:r>
              <a:rPr lang="en-US" altLang="en-US" sz="3600" dirty="0"/>
              <a:t>Fast for small number of features and points</a:t>
            </a:r>
          </a:p>
          <a:p>
            <a:pPr marL="1295400" lvl="1"/>
            <a:r>
              <a:rPr lang="en-US" altLang="en-US" sz="3600" dirty="0"/>
              <a:t>Cannot use it for very large number of features (e.g., thousands) and points (e.g., thousands or millions)</a:t>
            </a:r>
          </a:p>
          <a:p>
            <a:pPr marL="1295400" lvl="1"/>
            <a:r>
              <a:rPr lang="en-US" altLang="en-US" sz="3600" dirty="0"/>
              <a:t>Does not use regularization (could overfit when using a large number of features)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/>
              <a:t>Linear regression</a:t>
            </a:r>
          </a:p>
          <a:p>
            <a:pPr marL="1295400" lvl="1"/>
            <a:r>
              <a:rPr lang="en-US" altLang="en-US" sz="3600" dirty="0"/>
              <a:t>Strengths: constant prediction time, analytic solution easy to implement,… </a:t>
            </a:r>
          </a:p>
          <a:p>
            <a:pPr marL="1295400" lvl="1"/>
            <a:r>
              <a:rPr lang="en-US" altLang="en-US" sz="3600" dirty="0"/>
              <a:t>Weaknesses: cannot model nonlinear relationships,…</a:t>
            </a:r>
          </a:p>
          <a:p>
            <a:pPr marL="571500"/>
            <a:r>
              <a:rPr lang="en-US" altLang="en-US" sz="4000" dirty="0"/>
              <a:t>Weakness can be addressed using polynomial features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8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87145" y="4266564"/>
            <a:ext cx="21590635" cy="8178378"/>
          </a:xfrm>
        </p:spPr>
        <p:txBody>
          <a:bodyPr lIns="91440" tIns="45720" rIns="91440" bIns="45720" anchor="t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chemeClr val="tx1"/>
                </a:solidFill>
              </a:rPr>
              <a:t>Classification is the supervised learning problem of predicting a discrete value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/>
              <a:t>K-nearest neighbor classification</a:t>
            </a:r>
          </a:p>
          <a:p>
            <a:pPr marL="1295400" lvl="1"/>
            <a:r>
              <a:rPr lang="en-US" altLang="en-US" sz="3200" dirty="0"/>
              <a:t>Prediction is the majority vote of the K nearest neighbors</a:t>
            </a:r>
          </a:p>
          <a:p>
            <a:pPr marL="1295400" lvl="1"/>
            <a:r>
              <a:rPr lang="en-US" altLang="en-US" sz="3200" dirty="0"/>
              <a:t>K=1: fit the noise, K=m always predict the majority class</a:t>
            </a:r>
          </a:p>
          <a:p>
            <a:pPr marL="571500"/>
            <a:r>
              <a:rPr lang="en-US" altLang="en-US" sz="3600" dirty="0"/>
              <a:t>Logistic regression</a:t>
            </a:r>
          </a:p>
          <a:p>
            <a:pPr marL="1295400" lvl="1"/>
            <a:r>
              <a:rPr lang="en-US" altLang="en-US" sz="3200" dirty="0"/>
              <a:t>Simple method for binary classification</a:t>
            </a:r>
          </a:p>
          <a:p>
            <a:pPr marL="1295400" lvl="1"/>
            <a:r>
              <a:rPr lang="en-US" altLang="en-US" sz="3200" dirty="0"/>
              <a:t>Feeds the output of linear regression through the sigmoid function which makes it in [0,1]</a:t>
            </a:r>
          </a:p>
          <a:p>
            <a:pPr marL="1295400" lvl="1"/>
            <a:r>
              <a:rPr lang="en-US" altLang="en-US" sz="3200" dirty="0"/>
              <a:t>The output is seen as the estimated probability of predicting the positive class</a:t>
            </a:r>
          </a:p>
          <a:p>
            <a:pPr marL="1295400" lvl="1"/>
            <a:r>
              <a:rPr lang="en-US" altLang="en-US" sz="3200" dirty="0"/>
              <a:t>Uses a default (probability) threshold of 0.5 for placing the decision boundary</a:t>
            </a:r>
          </a:p>
          <a:p>
            <a:pPr marL="1295400" lvl="1"/>
            <a:r>
              <a:rPr lang="en-US" altLang="en-US" sz="3200" dirty="0"/>
              <a:t>Decision boundary of logistic regression is linear, can be nonlinear if we use polynomial features</a:t>
            </a:r>
          </a:p>
          <a:p>
            <a:pPr marL="571500"/>
            <a:r>
              <a:rPr lang="en-US" altLang="en-US" sz="3600" dirty="0"/>
              <a:t>Logistic regression optimizes the Cross-Entropy error which has a convex shape</a:t>
            </a:r>
          </a:p>
          <a:p>
            <a:pPr marL="1295400" lvl="1"/>
            <a:r>
              <a:rPr lang="en-US" altLang="en-US" sz="3200" dirty="0"/>
              <a:t>We use gradient-based methods to find the minimum</a:t>
            </a:r>
          </a:p>
          <a:p>
            <a:pPr marL="1295400" lvl="1"/>
            <a:r>
              <a:rPr lang="en-US" altLang="en-US" sz="3200" dirty="0"/>
              <a:t>The CE error penalizes the model a lot if its predicted probability is very far from the actual</a:t>
            </a:r>
          </a:p>
          <a:p>
            <a:pPr marL="723900" lvl="1" indent="0">
              <a:buNone/>
            </a:pPr>
            <a:endParaRPr lang="en-US" alt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826DEF-AEAC-6295-07C8-B686E797E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9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</TotalTime>
  <Words>5801</Words>
  <Application>Microsoft Office PowerPoint</Application>
  <PresentationFormat>Custom</PresentationFormat>
  <Paragraphs>669</Paragraphs>
  <Slides>55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Cambria Math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ASmr</dc:creator>
  <cp:lastModifiedBy>Vassilis Vassiliades</cp:lastModifiedBy>
  <cp:revision>308</cp:revision>
  <dcterms:created xsi:type="dcterms:W3CDTF">2022-11-15T14:50:03Z</dcterms:created>
  <dcterms:modified xsi:type="dcterms:W3CDTF">2022-11-24T20:39:41Z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1033-11.1.0.11664</vt:lpwstr>
  </property>
  <property fmtid="{D5CDD505-2E9C-101B-9397-08002B2CF9AE}" pid="3" name="ICV">
    <vt:lpwstr/>
  </property>
</Properties>
</file>