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2"/>
  </p:sldMasterIdLst>
  <p:notesMasterIdLst>
    <p:notesMasterId r:id="rId49"/>
  </p:notesMasterIdLst>
  <p:handoutMasterIdLst>
    <p:handoutMasterId r:id="rId50"/>
  </p:handoutMasterIdLst>
  <p:sldIdLst>
    <p:sldId id="256" r:id="rId3"/>
    <p:sldId id="280" r:id="rId4"/>
    <p:sldId id="289" r:id="rId5"/>
    <p:sldId id="305" r:id="rId6"/>
    <p:sldId id="358" r:id="rId7"/>
    <p:sldId id="422" r:id="rId8"/>
    <p:sldId id="313" r:id="rId9"/>
    <p:sldId id="316" r:id="rId10"/>
    <p:sldId id="317" r:id="rId11"/>
    <p:sldId id="415" r:id="rId12"/>
    <p:sldId id="416" r:id="rId13"/>
    <p:sldId id="417" r:id="rId14"/>
    <p:sldId id="418" r:id="rId15"/>
    <p:sldId id="419" r:id="rId16"/>
    <p:sldId id="420" r:id="rId17"/>
    <p:sldId id="421" r:id="rId18"/>
    <p:sldId id="423" r:id="rId19"/>
    <p:sldId id="315" r:id="rId20"/>
    <p:sldId id="325" r:id="rId21"/>
    <p:sldId id="326" r:id="rId22"/>
    <p:sldId id="320" r:id="rId23"/>
    <p:sldId id="327" r:id="rId24"/>
    <p:sldId id="413" r:id="rId25"/>
    <p:sldId id="328" r:id="rId26"/>
    <p:sldId id="329" r:id="rId27"/>
    <p:sldId id="330" r:id="rId28"/>
    <p:sldId id="331" r:id="rId29"/>
    <p:sldId id="332" r:id="rId30"/>
    <p:sldId id="333" r:id="rId31"/>
    <p:sldId id="347" r:id="rId32"/>
    <p:sldId id="348" r:id="rId33"/>
    <p:sldId id="410" r:id="rId34"/>
    <p:sldId id="414" r:id="rId35"/>
    <p:sldId id="338" r:id="rId36"/>
    <p:sldId id="340" r:id="rId37"/>
    <p:sldId id="424" r:id="rId38"/>
    <p:sldId id="341" r:id="rId39"/>
    <p:sldId id="425" r:id="rId40"/>
    <p:sldId id="342" r:id="rId41"/>
    <p:sldId id="426" r:id="rId42"/>
    <p:sldId id="321" r:id="rId43"/>
    <p:sldId id="409" r:id="rId44"/>
    <p:sldId id="334" r:id="rId45"/>
    <p:sldId id="318" r:id="rId46"/>
    <p:sldId id="427" r:id="rId47"/>
    <p:sldId id="261" r:id="rId48"/>
  </p:sldIdLst>
  <p:sldSz cx="24384000" cy="13716000"/>
  <p:notesSz cx="6858000" cy="9144000"/>
  <p:defaultTextStyle>
    <a:defPPr>
      <a:defRPr lang="bg-BG"/>
    </a:defPPr>
    <a:lvl1pPr marL="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660" userDrawn="1">
          <p15:clr>
            <a:srgbClr val="A4A3A4"/>
          </p15:clr>
        </p15:guide>
        <p15:guide id="2" pos="76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D64"/>
    <a:srgbClr val="0000B0"/>
    <a:srgbClr val="0100C8"/>
    <a:srgbClr val="0000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0315C5-1A06-43B7-8DF3-C1D716DC280C}" v="284" dt="2023-11-02T09:13:33.7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56732" autoAdjust="0"/>
  </p:normalViewPr>
  <p:slideViewPr>
    <p:cSldViewPr snapToGrid="0" showGuides="1">
      <p:cViewPr varScale="1">
        <p:scale>
          <a:sx n="23" d="100"/>
          <a:sy n="23" d="100"/>
        </p:scale>
        <p:origin x="2030" y="38"/>
      </p:cViewPr>
      <p:guideLst>
        <p:guide orient="horz" pos="4660"/>
        <p:guide pos="76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8" d="100"/>
        <a:sy n="158" d="100"/>
      </p:scale>
      <p:origin x="0" y="-4986"/>
    </p:cViewPr>
  </p:sorter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microsoft.com/office/2015/10/relationships/revisionInfo" Target="revisionInfo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ssilis Vassiliades" userId="S::v.vassiliades@cyens.org.cy::181c6a97-452c-403a-a894-11fd041f3da6" providerId="AD" clId="Web-{01419F4F-C96C-3D36-7CFA-F279B57B1E89}"/>
    <pc:docChg chg="addSld delSld modSld sldOrd">
      <pc:chgData name="Vassilis Vassiliades" userId="S::v.vassiliades@cyens.org.cy::181c6a97-452c-403a-a894-11fd041f3da6" providerId="AD" clId="Web-{01419F4F-C96C-3D36-7CFA-F279B57B1E89}" dt="2022-07-08T11:02:57.791" v="317" actId="20577"/>
      <pc:docMkLst>
        <pc:docMk/>
      </pc:docMkLst>
      <pc:sldChg chg="ord">
        <pc:chgData name="Vassilis Vassiliades" userId="S::v.vassiliades@cyens.org.cy::181c6a97-452c-403a-a894-11fd041f3da6" providerId="AD" clId="Web-{01419F4F-C96C-3D36-7CFA-F279B57B1E89}" dt="2022-07-08T09:31:49.161" v="14"/>
        <pc:sldMkLst>
          <pc:docMk/>
          <pc:sldMk cId="0" sldId="264"/>
        </pc:sldMkLst>
      </pc:sldChg>
      <pc:sldChg chg="modSp">
        <pc:chgData name="Vassilis Vassiliades" userId="S::v.vassiliades@cyens.org.cy::181c6a97-452c-403a-a894-11fd041f3da6" providerId="AD" clId="Web-{01419F4F-C96C-3D36-7CFA-F279B57B1E89}" dt="2022-07-08T09:29:57.985" v="13" actId="20577"/>
        <pc:sldMkLst>
          <pc:docMk/>
          <pc:sldMk cId="0" sldId="290"/>
        </pc:sldMkLst>
        <pc:spChg chg="mod">
          <ac:chgData name="Vassilis Vassiliades" userId="S::v.vassiliades@cyens.org.cy::181c6a97-452c-403a-a894-11fd041f3da6" providerId="AD" clId="Web-{01419F4F-C96C-3D36-7CFA-F279B57B1E89}" dt="2022-07-08T09:29:57.985" v="13" actId="20577"/>
          <ac:spMkLst>
            <pc:docMk/>
            <pc:sldMk cId="0" sldId="290"/>
            <ac:spMk id="5" creationId="{00000000-0000-0000-0000-000000000000}"/>
          </ac:spMkLst>
        </pc:spChg>
      </pc:sldChg>
      <pc:sldChg chg="modSp">
        <pc:chgData name="Vassilis Vassiliades" userId="S::v.vassiliades@cyens.org.cy::181c6a97-452c-403a-a894-11fd041f3da6" providerId="AD" clId="Web-{01419F4F-C96C-3D36-7CFA-F279B57B1E89}" dt="2022-07-08T09:34:54.479" v="115" actId="20577"/>
        <pc:sldMkLst>
          <pc:docMk/>
          <pc:sldMk cId="0" sldId="305"/>
        </pc:sldMkLst>
        <pc:spChg chg="mod">
          <ac:chgData name="Vassilis Vassiliades" userId="S::v.vassiliades@cyens.org.cy::181c6a97-452c-403a-a894-11fd041f3da6" providerId="AD" clId="Web-{01419F4F-C96C-3D36-7CFA-F279B57B1E89}" dt="2022-07-08T09:34:54.479" v="115" actId="20577"/>
          <ac:spMkLst>
            <pc:docMk/>
            <pc:sldMk cId="0" sldId="305"/>
            <ac:spMk id="6" creationId="{00000000-0000-0000-0000-000000000000}"/>
          </ac:spMkLst>
        </pc:spChg>
      </pc:sldChg>
      <pc:sldChg chg="modSp">
        <pc:chgData name="Vassilis Vassiliades" userId="S::v.vassiliades@cyens.org.cy::181c6a97-452c-403a-a894-11fd041f3da6" providerId="AD" clId="Web-{01419F4F-C96C-3D36-7CFA-F279B57B1E89}" dt="2022-07-08T11:02:57.791" v="317" actId="20577"/>
        <pc:sldMkLst>
          <pc:docMk/>
          <pc:sldMk cId="0" sldId="334"/>
        </pc:sldMkLst>
        <pc:spChg chg="mod">
          <ac:chgData name="Vassilis Vassiliades" userId="S::v.vassiliades@cyens.org.cy::181c6a97-452c-403a-a894-11fd041f3da6" providerId="AD" clId="Web-{01419F4F-C96C-3D36-7CFA-F279B57B1E89}" dt="2022-07-08T11:02:57.791" v="317" actId="20577"/>
          <ac:spMkLst>
            <pc:docMk/>
            <pc:sldMk cId="0" sldId="334"/>
            <ac:spMk id="2" creationId="{00000000-0000-0000-0000-000000000000}"/>
          </ac:spMkLst>
        </pc:spChg>
      </pc:sldChg>
      <pc:sldChg chg="modSp">
        <pc:chgData name="Vassilis Vassiliades" userId="S::v.vassiliades@cyens.org.cy::181c6a97-452c-403a-a894-11fd041f3da6" providerId="AD" clId="Web-{01419F4F-C96C-3D36-7CFA-F279B57B1E89}" dt="2022-07-08T11:02:16.821" v="311" actId="20577"/>
        <pc:sldMkLst>
          <pc:docMk/>
          <pc:sldMk cId="0" sldId="338"/>
        </pc:sldMkLst>
        <pc:spChg chg="mod">
          <ac:chgData name="Vassilis Vassiliades" userId="S::v.vassiliades@cyens.org.cy::181c6a97-452c-403a-a894-11fd041f3da6" providerId="AD" clId="Web-{01419F4F-C96C-3D36-7CFA-F279B57B1E89}" dt="2022-07-08T11:02:16.821" v="311" actId="20577"/>
          <ac:spMkLst>
            <pc:docMk/>
            <pc:sldMk cId="0" sldId="338"/>
            <ac:spMk id="3" creationId="{00000000-0000-0000-0000-000000000000}"/>
          </ac:spMkLst>
        </pc:spChg>
      </pc:sldChg>
      <pc:sldChg chg="modSp del modNotes">
        <pc:chgData name="Vassilis Vassiliades" userId="S::v.vassiliades@cyens.org.cy::181c6a97-452c-403a-a894-11fd041f3da6" providerId="AD" clId="Web-{01419F4F-C96C-3D36-7CFA-F279B57B1E89}" dt="2022-07-08T11:01:41.398" v="307"/>
        <pc:sldMkLst>
          <pc:docMk/>
          <pc:sldMk cId="0" sldId="339"/>
        </pc:sldMkLst>
        <pc:spChg chg="mod">
          <ac:chgData name="Vassilis Vassiliades" userId="S::v.vassiliades@cyens.org.cy::181c6a97-452c-403a-a894-11fd041f3da6" providerId="AD" clId="Web-{01419F4F-C96C-3D36-7CFA-F279B57B1E89}" dt="2022-07-08T11:00:15.440" v="294" actId="20577"/>
          <ac:spMkLst>
            <pc:docMk/>
            <pc:sldMk cId="0" sldId="339"/>
            <ac:spMk id="3" creationId="{00000000-0000-0000-0000-000000000000}"/>
          </ac:spMkLst>
        </pc:spChg>
        <pc:spChg chg="mod">
          <ac:chgData name="Vassilis Vassiliades" userId="S::v.vassiliades@cyens.org.cy::181c6a97-452c-403a-a894-11fd041f3da6" providerId="AD" clId="Web-{01419F4F-C96C-3D36-7CFA-F279B57B1E89}" dt="2022-07-08T10:56:00.183" v="204" actId="20577"/>
          <ac:spMkLst>
            <pc:docMk/>
            <pc:sldMk cId="0" sldId="339"/>
            <ac:spMk id="7" creationId="{00000000-0000-0000-0000-000000000000}"/>
          </ac:spMkLst>
        </pc:spChg>
      </pc:sldChg>
      <pc:sldChg chg="modSp add replId">
        <pc:chgData name="Vassilis Vassiliades" userId="S::v.vassiliades@cyens.org.cy::181c6a97-452c-403a-a894-11fd041f3da6" providerId="AD" clId="Web-{01419F4F-C96C-3D36-7CFA-F279B57B1E89}" dt="2022-07-08T11:02:27.774" v="314" actId="20577"/>
        <pc:sldMkLst>
          <pc:docMk/>
          <pc:sldMk cId="1078186315" sldId="410"/>
        </pc:sldMkLst>
        <pc:spChg chg="mod">
          <ac:chgData name="Vassilis Vassiliades" userId="S::v.vassiliades@cyens.org.cy::181c6a97-452c-403a-a894-11fd041f3da6" providerId="AD" clId="Web-{01419F4F-C96C-3D36-7CFA-F279B57B1E89}" dt="2022-07-08T11:02:27.774" v="314" actId="20577"/>
          <ac:spMkLst>
            <pc:docMk/>
            <pc:sldMk cId="1078186315" sldId="410"/>
            <ac:spMk id="3" creationId="{00000000-0000-0000-0000-000000000000}"/>
          </ac:spMkLst>
        </pc:spChg>
      </pc:sldChg>
    </pc:docChg>
  </pc:docChgLst>
  <pc:docChgLst>
    <pc:chgData name="Vassilis Vassiliades" userId="S::v.vassiliades@cyens.org.cy::181c6a97-452c-403a-a894-11fd041f3da6" providerId="AD" clId="Web-{F8E4CD3A-0427-23FC-B982-84EFFD1C7504}"/>
    <pc:docChg chg="modSld">
      <pc:chgData name="Vassilis Vassiliades" userId="S::v.vassiliades@cyens.org.cy::181c6a97-452c-403a-a894-11fd041f3da6" providerId="AD" clId="Web-{F8E4CD3A-0427-23FC-B982-84EFFD1C7504}" dt="2022-07-28T09:36:40.382" v="56" actId="20577"/>
      <pc:docMkLst>
        <pc:docMk/>
      </pc:docMkLst>
      <pc:sldChg chg="modSp">
        <pc:chgData name="Vassilis Vassiliades" userId="S::v.vassiliades@cyens.org.cy::181c6a97-452c-403a-a894-11fd041f3da6" providerId="AD" clId="Web-{F8E4CD3A-0427-23FC-B982-84EFFD1C7504}" dt="2022-07-28T09:36:40.382" v="56" actId="20577"/>
        <pc:sldMkLst>
          <pc:docMk/>
          <pc:sldMk cId="0" sldId="272"/>
        </pc:sldMkLst>
        <pc:spChg chg="mod">
          <ac:chgData name="Vassilis Vassiliades" userId="S::v.vassiliades@cyens.org.cy::181c6a97-452c-403a-a894-11fd041f3da6" providerId="AD" clId="Web-{F8E4CD3A-0427-23FC-B982-84EFFD1C7504}" dt="2022-07-28T09:36:40.382" v="56" actId="20577"/>
          <ac:spMkLst>
            <pc:docMk/>
            <pc:sldMk cId="0" sldId="272"/>
            <ac:spMk id="5" creationId="{00000000-0000-0000-0000-000000000000}"/>
          </ac:spMkLst>
        </pc:spChg>
      </pc:sldChg>
    </pc:docChg>
  </pc:docChgLst>
  <pc:docChgLst>
    <pc:chgData name="Vassilis Vassiliades" userId="181c6a97-452c-403a-a894-11fd041f3da6" providerId="ADAL" clId="{30748802-87F3-43AD-B7AE-889F94659237}"/>
    <pc:docChg chg="undo custSel addSld delSld modSld sldOrd">
      <pc:chgData name="Vassilis Vassiliades" userId="181c6a97-452c-403a-a894-11fd041f3da6" providerId="ADAL" clId="{30748802-87F3-43AD-B7AE-889F94659237}" dt="2022-09-14T13:08:43.077" v="3333" actId="20577"/>
      <pc:docMkLst>
        <pc:docMk/>
      </pc:docMkLst>
      <pc:sldChg chg="modNotesTx">
        <pc:chgData name="Vassilis Vassiliades" userId="181c6a97-452c-403a-a894-11fd041f3da6" providerId="ADAL" clId="{30748802-87F3-43AD-B7AE-889F94659237}" dt="2022-09-14T13:05:10.658" v="3324" actId="20577"/>
        <pc:sldMkLst>
          <pc:docMk/>
          <pc:sldMk cId="0" sldId="256"/>
        </pc:sldMkLst>
      </pc:sldChg>
      <pc:sldChg chg="modNotesTx">
        <pc:chgData name="Vassilis Vassiliades" userId="181c6a97-452c-403a-a894-11fd041f3da6" providerId="ADAL" clId="{30748802-87F3-43AD-B7AE-889F94659237}" dt="2022-09-14T13:08:43.077" v="3333" actId="20577"/>
        <pc:sldMkLst>
          <pc:docMk/>
          <pc:sldMk cId="0" sldId="261"/>
        </pc:sldMkLst>
      </pc:sldChg>
      <pc:sldChg chg="modNotesTx">
        <pc:chgData name="Vassilis Vassiliades" userId="181c6a97-452c-403a-a894-11fd041f3da6" providerId="ADAL" clId="{30748802-87F3-43AD-B7AE-889F94659237}" dt="2022-09-14T13:04:57.411" v="3323" actId="20577"/>
        <pc:sldMkLst>
          <pc:docMk/>
          <pc:sldMk cId="0" sldId="264"/>
        </pc:sldMkLst>
      </pc:sldChg>
      <pc:sldChg chg="modSp mod">
        <pc:chgData name="Vassilis Vassiliades" userId="181c6a97-452c-403a-a894-11fd041f3da6" providerId="ADAL" clId="{30748802-87F3-43AD-B7AE-889F94659237}" dt="2022-09-06T11:38:15.523" v="165" actId="20577"/>
        <pc:sldMkLst>
          <pc:docMk/>
          <pc:sldMk cId="0" sldId="289"/>
        </pc:sldMkLst>
        <pc:spChg chg="mod">
          <ac:chgData name="Vassilis Vassiliades" userId="181c6a97-452c-403a-a894-11fd041f3da6" providerId="ADAL" clId="{30748802-87F3-43AD-B7AE-889F94659237}" dt="2022-09-06T11:38:15.523" v="165" actId="20577"/>
          <ac:spMkLst>
            <pc:docMk/>
            <pc:sldMk cId="0" sldId="289"/>
            <ac:spMk id="5" creationId="{00000000-0000-0000-0000-000000000000}"/>
          </ac:spMkLst>
        </pc:spChg>
      </pc:sldChg>
      <pc:sldChg chg="addSp delSp modSp mod">
        <pc:chgData name="Vassilis Vassiliades" userId="181c6a97-452c-403a-a894-11fd041f3da6" providerId="ADAL" clId="{30748802-87F3-43AD-B7AE-889F94659237}" dt="2022-09-08T12:05:42.737" v="1023" actId="14100"/>
        <pc:sldMkLst>
          <pc:docMk/>
          <pc:sldMk cId="0" sldId="290"/>
        </pc:sldMkLst>
        <pc:spChg chg="add mod">
          <ac:chgData name="Vassilis Vassiliades" userId="181c6a97-452c-403a-a894-11fd041f3da6" providerId="ADAL" clId="{30748802-87F3-43AD-B7AE-889F94659237}" dt="2022-09-06T11:33:48.688" v="95" actId="20577"/>
          <ac:spMkLst>
            <pc:docMk/>
            <pc:sldMk cId="0" sldId="290"/>
            <ac:spMk id="2" creationId="{7257FAB6-5957-952D-CFB5-5B63B7C9A365}"/>
          </ac:spMkLst>
        </pc:spChg>
        <pc:spChg chg="add mod">
          <ac:chgData name="Vassilis Vassiliades" userId="181c6a97-452c-403a-a894-11fd041f3da6" providerId="ADAL" clId="{30748802-87F3-43AD-B7AE-889F94659237}" dt="2022-09-08T12:05:42.737" v="1023" actId="14100"/>
          <ac:spMkLst>
            <pc:docMk/>
            <pc:sldMk cId="0" sldId="290"/>
            <ac:spMk id="3" creationId="{818709AA-AB76-8486-4FB3-70A5C1144AA7}"/>
          </ac:spMkLst>
        </pc:spChg>
        <pc:spChg chg="del mod">
          <ac:chgData name="Vassilis Vassiliades" userId="181c6a97-452c-403a-a894-11fd041f3da6" providerId="ADAL" clId="{30748802-87F3-43AD-B7AE-889F94659237}" dt="2022-09-06T11:34:19.927" v="111" actId="478"/>
          <ac:spMkLst>
            <pc:docMk/>
            <pc:sldMk cId="0" sldId="290"/>
            <ac:spMk id="5" creationId="{00000000-0000-0000-0000-000000000000}"/>
          </ac:spMkLst>
        </pc:spChg>
        <pc:spChg chg="add del mod">
          <ac:chgData name="Vassilis Vassiliades" userId="181c6a97-452c-403a-a894-11fd041f3da6" providerId="ADAL" clId="{30748802-87F3-43AD-B7AE-889F94659237}" dt="2022-09-06T11:34:30.058" v="112" actId="478"/>
          <ac:spMkLst>
            <pc:docMk/>
            <pc:sldMk cId="0" sldId="290"/>
            <ac:spMk id="7" creationId="{0F37CF0D-2339-E32E-7684-A1D6C4C4FCE1}"/>
          </ac:spMkLst>
        </pc:spChg>
      </pc:sldChg>
      <pc:sldChg chg="addSp modSp">
        <pc:chgData name="Vassilis Vassiliades" userId="181c6a97-452c-403a-a894-11fd041f3da6" providerId="ADAL" clId="{30748802-87F3-43AD-B7AE-889F94659237}" dt="2022-09-08T14:20:56.421" v="2869"/>
        <pc:sldMkLst>
          <pc:docMk/>
          <pc:sldMk cId="0" sldId="305"/>
        </pc:sldMkLst>
        <pc:spChg chg="add mod">
          <ac:chgData name="Vassilis Vassiliades" userId="181c6a97-452c-403a-a894-11fd041f3da6" providerId="ADAL" clId="{30748802-87F3-43AD-B7AE-889F94659237}" dt="2022-09-08T14:20:56.421" v="2869"/>
          <ac:spMkLst>
            <pc:docMk/>
            <pc:sldMk cId="0" sldId="305"/>
            <ac:spMk id="2" creationId="{8B826DEF-AEAC-6295-07C8-B686E797E65F}"/>
          </ac:spMkLst>
        </pc:spChg>
      </pc:sldChg>
      <pc:sldChg chg="addSp modSp">
        <pc:chgData name="Vassilis Vassiliades" userId="181c6a97-452c-403a-a894-11fd041f3da6" providerId="ADAL" clId="{30748802-87F3-43AD-B7AE-889F94659237}" dt="2022-09-08T14:21:05.727" v="2872"/>
        <pc:sldMkLst>
          <pc:docMk/>
          <pc:sldMk cId="0" sldId="313"/>
        </pc:sldMkLst>
        <pc:spChg chg="add mod">
          <ac:chgData name="Vassilis Vassiliades" userId="181c6a97-452c-403a-a894-11fd041f3da6" providerId="ADAL" clId="{30748802-87F3-43AD-B7AE-889F94659237}" dt="2022-09-08T14:21:05.727" v="2872"/>
          <ac:spMkLst>
            <pc:docMk/>
            <pc:sldMk cId="0" sldId="313"/>
            <ac:spMk id="9" creationId="{0D61A4D9-3085-F3FA-B03D-167CE44E71FB}"/>
          </ac:spMkLst>
        </pc:spChg>
      </pc:sldChg>
      <pc:sldChg chg="addSp modSp modNotesTx">
        <pc:chgData name="Vassilis Vassiliades" userId="181c6a97-452c-403a-a894-11fd041f3da6" providerId="ADAL" clId="{30748802-87F3-43AD-B7AE-889F94659237}" dt="2022-09-08T14:21:26.768" v="2882"/>
        <pc:sldMkLst>
          <pc:docMk/>
          <pc:sldMk cId="0" sldId="315"/>
        </pc:sldMkLst>
        <pc:spChg chg="add mod">
          <ac:chgData name="Vassilis Vassiliades" userId="181c6a97-452c-403a-a894-11fd041f3da6" providerId="ADAL" clId="{30748802-87F3-43AD-B7AE-889F94659237}" dt="2022-09-08T14:21:26.768" v="2882"/>
          <ac:spMkLst>
            <pc:docMk/>
            <pc:sldMk cId="0" sldId="315"/>
            <ac:spMk id="2" creationId="{E0C3CFFE-5518-28C0-D375-27F9FBC4AF2E}"/>
          </ac:spMkLst>
        </pc:spChg>
      </pc:sldChg>
      <pc:sldChg chg="addSp modSp modAnim">
        <pc:chgData name="Vassilis Vassiliades" userId="181c6a97-452c-403a-a894-11fd041f3da6" providerId="ADAL" clId="{30748802-87F3-43AD-B7AE-889F94659237}" dt="2022-09-08T14:21:07.772" v="2873"/>
        <pc:sldMkLst>
          <pc:docMk/>
          <pc:sldMk cId="0" sldId="316"/>
        </pc:sldMkLst>
        <pc:spChg chg="add mod">
          <ac:chgData name="Vassilis Vassiliades" userId="181c6a97-452c-403a-a894-11fd041f3da6" providerId="ADAL" clId="{30748802-87F3-43AD-B7AE-889F94659237}" dt="2022-09-08T14:21:07.772" v="2873"/>
          <ac:spMkLst>
            <pc:docMk/>
            <pc:sldMk cId="0" sldId="316"/>
            <ac:spMk id="2" creationId="{561C1073-E37D-B69B-8247-5531F10FA336}"/>
          </ac:spMkLst>
        </pc:spChg>
      </pc:sldChg>
      <pc:sldChg chg="addSp modSp mod modNotesTx">
        <pc:chgData name="Vassilis Vassiliades" userId="181c6a97-452c-403a-a894-11fd041f3da6" providerId="ADAL" clId="{30748802-87F3-43AD-B7AE-889F94659237}" dt="2022-09-08T14:21:11.208" v="2874"/>
        <pc:sldMkLst>
          <pc:docMk/>
          <pc:sldMk cId="0" sldId="317"/>
        </pc:sldMkLst>
        <pc:spChg chg="add mod">
          <ac:chgData name="Vassilis Vassiliades" userId="181c6a97-452c-403a-a894-11fd041f3da6" providerId="ADAL" clId="{30748802-87F3-43AD-B7AE-889F94659237}" dt="2022-09-08T14:21:11.208" v="2874"/>
          <ac:spMkLst>
            <pc:docMk/>
            <pc:sldMk cId="0" sldId="317"/>
            <ac:spMk id="3" creationId="{D8D6F8C8-5D76-ACC1-634F-B1869F11297E}"/>
          </ac:spMkLst>
        </pc:spChg>
        <pc:spChg chg="mod">
          <ac:chgData name="Vassilis Vassiliades" userId="181c6a97-452c-403a-a894-11fd041f3da6" providerId="ADAL" clId="{30748802-87F3-43AD-B7AE-889F94659237}" dt="2022-09-06T13:13:55.666" v="215" actId="14100"/>
          <ac:spMkLst>
            <pc:docMk/>
            <pc:sldMk cId="0" sldId="317"/>
            <ac:spMk id="14" creationId="{00000000-0000-0000-0000-000000000000}"/>
          </ac:spMkLst>
        </pc:spChg>
        <pc:spChg chg="mod">
          <ac:chgData name="Vassilis Vassiliades" userId="181c6a97-452c-403a-a894-11fd041f3da6" providerId="ADAL" clId="{30748802-87F3-43AD-B7AE-889F94659237}" dt="2022-09-06T13:14:15.714" v="216" actId="207"/>
          <ac:spMkLst>
            <pc:docMk/>
            <pc:sldMk cId="0" sldId="317"/>
            <ac:spMk id="15" creationId="{00000000-0000-0000-0000-000000000000}"/>
          </ac:spMkLst>
        </pc:spChg>
      </pc:sldChg>
      <pc:sldChg chg="addSp modSp mod modNotesTx">
        <pc:chgData name="Vassilis Vassiliades" userId="181c6a97-452c-403a-a894-11fd041f3da6" providerId="ADAL" clId="{30748802-87F3-43AD-B7AE-889F94659237}" dt="2022-09-09T08:02:48.532" v="3237" actId="554"/>
        <pc:sldMkLst>
          <pc:docMk/>
          <pc:sldMk cId="0" sldId="318"/>
        </pc:sldMkLst>
        <pc:spChg chg="add mod">
          <ac:chgData name="Vassilis Vassiliades" userId="181c6a97-452c-403a-a894-11fd041f3da6" providerId="ADAL" clId="{30748802-87F3-43AD-B7AE-889F94659237}" dt="2022-09-08T14:22:06.084" v="2905"/>
          <ac:spMkLst>
            <pc:docMk/>
            <pc:sldMk cId="0" sldId="318"/>
            <ac:spMk id="2" creationId="{BC25E6AB-C42C-2F21-2B25-4D1548E0AD7F}"/>
          </ac:spMkLst>
        </pc:spChg>
        <pc:spChg chg="mod">
          <ac:chgData name="Vassilis Vassiliades" userId="181c6a97-452c-403a-a894-11fd041f3da6" providerId="ADAL" clId="{30748802-87F3-43AD-B7AE-889F94659237}" dt="2022-09-09T08:02:48.532" v="3237" actId="554"/>
          <ac:spMkLst>
            <pc:docMk/>
            <pc:sldMk cId="0" sldId="318"/>
            <ac:spMk id="11" creationId="{00000000-0000-0000-0000-000000000000}"/>
          </ac:spMkLst>
        </pc:spChg>
        <pc:spChg chg="mod">
          <ac:chgData name="Vassilis Vassiliades" userId="181c6a97-452c-403a-a894-11fd041f3da6" providerId="ADAL" clId="{30748802-87F3-43AD-B7AE-889F94659237}" dt="2022-09-09T08:02:48.532" v="3237" actId="554"/>
          <ac:spMkLst>
            <pc:docMk/>
            <pc:sldMk cId="0" sldId="318"/>
            <ac:spMk id="12" creationId="{00000000-0000-0000-0000-000000000000}"/>
          </ac:spMkLst>
        </pc:spChg>
      </pc:sldChg>
      <pc:sldChg chg="addSp modSp modAnim modNotesTx">
        <pc:chgData name="Vassilis Vassiliades" userId="181c6a97-452c-403a-a894-11fd041f3da6" providerId="ADAL" clId="{30748802-87F3-43AD-B7AE-889F94659237}" dt="2022-09-09T07:41:16.761" v="3208"/>
        <pc:sldMkLst>
          <pc:docMk/>
          <pc:sldMk cId="0" sldId="320"/>
        </pc:sldMkLst>
        <pc:spChg chg="add mod">
          <ac:chgData name="Vassilis Vassiliades" userId="181c6a97-452c-403a-a894-11fd041f3da6" providerId="ADAL" clId="{30748802-87F3-43AD-B7AE-889F94659237}" dt="2022-09-08T14:21:32.421" v="2885"/>
          <ac:spMkLst>
            <pc:docMk/>
            <pc:sldMk cId="0" sldId="320"/>
            <ac:spMk id="2" creationId="{1369DADC-9825-A8D7-EA53-848AA92736F6}"/>
          </ac:spMkLst>
        </pc:spChg>
      </pc:sldChg>
      <pc:sldChg chg="add">
        <pc:chgData name="Vassilis Vassiliades" userId="181c6a97-452c-403a-a894-11fd041f3da6" providerId="ADAL" clId="{30748802-87F3-43AD-B7AE-889F94659237}" dt="2022-09-08T13:31:46.450" v="2868"/>
        <pc:sldMkLst>
          <pc:docMk/>
          <pc:sldMk cId="0" sldId="321"/>
        </pc:sldMkLst>
      </pc:sldChg>
      <pc:sldChg chg="addSp modSp mod modNotesTx">
        <pc:chgData name="Vassilis Vassiliades" userId="181c6a97-452c-403a-a894-11fd041f3da6" providerId="ADAL" clId="{30748802-87F3-43AD-B7AE-889F94659237}" dt="2022-09-14T13:06:54.961" v="3332" actId="6549"/>
        <pc:sldMkLst>
          <pc:docMk/>
          <pc:sldMk cId="0" sldId="325"/>
        </pc:sldMkLst>
        <pc:spChg chg="add mod">
          <ac:chgData name="Vassilis Vassiliades" userId="181c6a97-452c-403a-a894-11fd041f3da6" providerId="ADAL" clId="{30748802-87F3-43AD-B7AE-889F94659237}" dt="2022-09-08T14:21:28.556" v="2883"/>
          <ac:spMkLst>
            <pc:docMk/>
            <pc:sldMk cId="0" sldId="325"/>
            <ac:spMk id="2" creationId="{C274F699-C852-C958-106C-0F33E3A1F1C8}"/>
          </ac:spMkLst>
        </pc:spChg>
        <pc:spChg chg="mod">
          <ac:chgData name="Vassilis Vassiliades" userId="181c6a97-452c-403a-a894-11fd041f3da6" providerId="ADAL" clId="{30748802-87F3-43AD-B7AE-889F94659237}" dt="2022-09-06T13:22:11.403" v="465" actId="207"/>
          <ac:spMkLst>
            <pc:docMk/>
            <pc:sldMk cId="0" sldId="325"/>
            <ac:spMk id="9" creationId="{00000000-0000-0000-0000-000000000000}"/>
          </ac:spMkLst>
        </pc:spChg>
        <pc:spChg chg="mod">
          <ac:chgData name="Vassilis Vassiliades" userId="181c6a97-452c-403a-a894-11fd041f3da6" providerId="ADAL" clId="{30748802-87F3-43AD-B7AE-889F94659237}" dt="2022-09-06T13:19:44.615" v="462" actId="14100"/>
          <ac:spMkLst>
            <pc:docMk/>
            <pc:sldMk cId="0" sldId="325"/>
            <ac:spMk id="12" creationId="{00000000-0000-0000-0000-000000000000}"/>
          </ac:spMkLst>
        </pc:spChg>
      </pc:sldChg>
      <pc:sldChg chg="addSp modSp mod modNotesTx">
        <pc:chgData name="Vassilis Vassiliades" userId="181c6a97-452c-403a-a894-11fd041f3da6" providerId="ADAL" clId="{30748802-87F3-43AD-B7AE-889F94659237}" dt="2022-09-10T05:04:08.236" v="3318" actId="14100"/>
        <pc:sldMkLst>
          <pc:docMk/>
          <pc:sldMk cId="0" sldId="326"/>
        </pc:sldMkLst>
        <pc:spChg chg="add mod">
          <ac:chgData name="Vassilis Vassiliades" userId="181c6a97-452c-403a-a894-11fd041f3da6" providerId="ADAL" clId="{30748802-87F3-43AD-B7AE-889F94659237}" dt="2022-09-08T14:21:30.097" v="2884"/>
          <ac:spMkLst>
            <pc:docMk/>
            <pc:sldMk cId="0" sldId="326"/>
            <ac:spMk id="3" creationId="{75ACCB51-49FF-3D3F-DC49-FA6C0B7C238F}"/>
          </ac:spMkLst>
        </pc:spChg>
        <pc:spChg chg="mod">
          <ac:chgData name="Vassilis Vassiliades" userId="181c6a97-452c-403a-a894-11fd041f3da6" providerId="ADAL" clId="{30748802-87F3-43AD-B7AE-889F94659237}" dt="2022-09-10T05:04:08.236" v="3318" actId="14100"/>
          <ac:spMkLst>
            <pc:docMk/>
            <pc:sldMk cId="0" sldId="326"/>
            <ac:spMk id="12" creationId="{00000000-0000-0000-0000-000000000000}"/>
          </ac:spMkLst>
        </pc:spChg>
      </pc:sldChg>
      <pc:sldChg chg="addSp modSp mod">
        <pc:chgData name="Vassilis Vassiliades" userId="181c6a97-452c-403a-a894-11fd041f3da6" providerId="ADAL" clId="{30748802-87F3-43AD-B7AE-889F94659237}" dt="2022-09-08T14:21:33.730" v="2886"/>
        <pc:sldMkLst>
          <pc:docMk/>
          <pc:sldMk cId="0" sldId="327"/>
        </pc:sldMkLst>
        <pc:spChg chg="mod">
          <ac:chgData name="Vassilis Vassiliades" userId="181c6a97-452c-403a-a894-11fd041f3da6" providerId="ADAL" clId="{30748802-87F3-43AD-B7AE-889F94659237}" dt="2022-09-08T12:18:34.685" v="1060" actId="207"/>
          <ac:spMkLst>
            <pc:docMk/>
            <pc:sldMk cId="0" sldId="327"/>
            <ac:spMk id="2" creationId="{00000000-0000-0000-0000-000000000000}"/>
          </ac:spMkLst>
        </pc:spChg>
        <pc:spChg chg="add mod">
          <ac:chgData name="Vassilis Vassiliades" userId="181c6a97-452c-403a-a894-11fd041f3da6" providerId="ADAL" clId="{30748802-87F3-43AD-B7AE-889F94659237}" dt="2022-09-08T14:21:33.730" v="2886"/>
          <ac:spMkLst>
            <pc:docMk/>
            <pc:sldMk cId="0" sldId="327"/>
            <ac:spMk id="9" creationId="{91C70CED-DE12-A1E2-0E42-ECE5FFB3C92E}"/>
          </ac:spMkLst>
        </pc:spChg>
      </pc:sldChg>
      <pc:sldChg chg="addSp modSp mod">
        <pc:chgData name="Vassilis Vassiliades" userId="181c6a97-452c-403a-a894-11fd041f3da6" providerId="ADAL" clId="{30748802-87F3-43AD-B7AE-889F94659237}" dt="2022-09-08T14:21:36.005" v="2887"/>
        <pc:sldMkLst>
          <pc:docMk/>
          <pc:sldMk cId="0" sldId="328"/>
        </pc:sldMkLst>
        <pc:spChg chg="add mod">
          <ac:chgData name="Vassilis Vassiliades" userId="181c6a97-452c-403a-a894-11fd041f3da6" providerId="ADAL" clId="{30748802-87F3-43AD-B7AE-889F94659237}" dt="2022-09-08T14:21:36.005" v="2887"/>
          <ac:spMkLst>
            <pc:docMk/>
            <pc:sldMk cId="0" sldId="328"/>
            <ac:spMk id="2" creationId="{DF1F193E-5534-7F8D-8CF0-0DF4B06FB402}"/>
          </ac:spMkLst>
        </pc:spChg>
        <pc:spChg chg="mod">
          <ac:chgData name="Vassilis Vassiliades" userId="181c6a97-452c-403a-a894-11fd041f3da6" providerId="ADAL" clId="{30748802-87F3-43AD-B7AE-889F94659237}" dt="2022-09-08T12:19:47.800" v="1079" actId="20577"/>
          <ac:spMkLst>
            <pc:docMk/>
            <pc:sldMk cId="0" sldId="328"/>
            <ac:spMk id="7" creationId="{00000000-0000-0000-0000-000000000000}"/>
          </ac:spMkLst>
        </pc:spChg>
      </pc:sldChg>
      <pc:sldChg chg="addSp modSp mod modNotesTx">
        <pc:chgData name="Vassilis Vassiliades" userId="181c6a97-452c-403a-a894-11fd041f3da6" providerId="ADAL" clId="{30748802-87F3-43AD-B7AE-889F94659237}" dt="2022-09-08T14:21:37.831" v="2888"/>
        <pc:sldMkLst>
          <pc:docMk/>
          <pc:sldMk cId="0" sldId="329"/>
        </pc:sldMkLst>
        <pc:spChg chg="add mod">
          <ac:chgData name="Vassilis Vassiliades" userId="181c6a97-452c-403a-a894-11fd041f3da6" providerId="ADAL" clId="{30748802-87F3-43AD-B7AE-889F94659237}" dt="2022-09-08T14:21:37.831" v="2888"/>
          <ac:spMkLst>
            <pc:docMk/>
            <pc:sldMk cId="0" sldId="329"/>
            <ac:spMk id="2" creationId="{3DDC6432-07B6-E85F-3E12-B985FAC5EC43}"/>
          </ac:spMkLst>
        </pc:spChg>
        <pc:spChg chg="mod">
          <ac:chgData name="Vassilis Vassiliades" userId="181c6a97-452c-403a-a894-11fd041f3da6" providerId="ADAL" clId="{30748802-87F3-43AD-B7AE-889F94659237}" dt="2022-09-08T12:19:51.478" v="1080" actId="20577"/>
          <ac:spMkLst>
            <pc:docMk/>
            <pc:sldMk cId="0" sldId="329"/>
            <ac:spMk id="7" creationId="{00000000-0000-0000-0000-000000000000}"/>
          </ac:spMkLst>
        </pc:spChg>
      </pc:sldChg>
      <pc:sldChg chg="addSp modSp mod modNotesTx">
        <pc:chgData name="Vassilis Vassiliades" userId="181c6a97-452c-403a-a894-11fd041f3da6" providerId="ADAL" clId="{30748802-87F3-43AD-B7AE-889F94659237}" dt="2022-09-08T14:21:39.157" v="2889"/>
        <pc:sldMkLst>
          <pc:docMk/>
          <pc:sldMk cId="0" sldId="330"/>
        </pc:sldMkLst>
        <pc:spChg chg="add mod">
          <ac:chgData name="Vassilis Vassiliades" userId="181c6a97-452c-403a-a894-11fd041f3da6" providerId="ADAL" clId="{30748802-87F3-43AD-B7AE-889F94659237}" dt="2022-09-08T14:21:39.157" v="2889"/>
          <ac:spMkLst>
            <pc:docMk/>
            <pc:sldMk cId="0" sldId="330"/>
            <ac:spMk id="3" creationId="{EF464A55-959A-CC40-70F2-FC167BA875D6}"/>
          </ac:spMkLst>
        </pc:spChg>
        <pc:spChg chg="mod">
          <ac:chgData name="Vassilis Vassiliades" userId="181c6a97-452c-403a-a894-11fd041f3da6" providerId="ADAL" clId="{30748802-87F3-43AD-B7AE-889F94659237}" dt="2022-09-08T12:19:55.524" v="1081" actId="20577"/>
          <ac:spMkLst>
            <pc:docMk/>
            <pc:sldMk cId="0" sldId="330"/>
            <ac:spMk id="7" creationId="{00000000-0000-0000-0000-000000000000}"/>
          </ac:spMkLst>
        </pc:spChg>
      </pc:sldChg>
      <pc:sldChg chg="addSp modSp mod">
        <pc:chgData name="Vassilis Vassiliades" userId="181c6a97-452c-403a-a894-11fd041f3da6" providerId="ADAL" clId="{30748802-87F3-43AD-B7AE-889F94659237}" dt="2022-09-08T14:21:40.745" v="2890"/>
        <pc:sldMkLst>
          <pc:docMk/>
          <pc:sldMk cId="0" sldId="331"/>
        </pc:sldMkLst>
        <pc:spChg chg="add mod">
          <ac:chgData name="Vassilis Vassiliades" userId="181c6a97-452c-403a-a894-11fd041f3da6" providerId="ADAL" clId="{30748802-87F3-43AD-B7AE-889F94659237}" dt="2022-09-08T14:21:40.745" v="2890"/>
          <ac:spMkLst>
            <pc:docMk/>
            <pc:sldMk cId="0" sldId="331"/>
            <ac:spMk id="2" creationId="{4238C877-8205-24B5-FA76-85FA8DC101AC}"/>
          </ac:spMkLst>
        </pc:spChg>
        <pc:spChg chg="mod">
          <ac:chgData name="Vassilis Vassiliades" userId="181c6a97-452c-403a-a894-11fd041f3da6" providerId="ADAL" clId="{30748802-87F3-43AD-B7AE-889F94659237}" dt="2022-09-08T12:19:58.747" v="1082" actId="20577"/>
          <ac:spMkLst>
            <pc:docMk/>
            <pc:sldMk cId="0" sldId="331"/>
            <ac:spMk id="7" creationId="{00000000-0000-0000-0000-000000000000}"/>
          </ac:spMkLst>
        </pc:spChg>
      </pc:sldChg>
      <pc:sldChg chg="addSp modSp mod modNotesTx">
        <pc:chgData name="Vassilis Vassiliades" userId="181c6a97-452c-403a-a894-11fd041f3da6" providerId="ADAL" clId="{30748802-87F3-43AD-B7AE-889F94659237}" dt="2022-09-08T14:21:42.665" v="2891"/>
        <pc:sldMkLst>
          <pc:docMk/>
          <pc:sldMk cId="0" sldId="332"/>
        </pc:sldMkLst>
        <pc:spChg chg="add mod">
          <ac:chgData name="Vassilis Vassiliades" userId="181c6a97-452c-403a-a894-11fd041f3da6" providerId="ADAL" clId="{30748802-87F3-43AD-B7AE-889F94659237}" dt="2022-09-08T14:21:42.665" v="2891"/>
          <ac:spMkLst>
            <pc:docMk/>
            <pc:sldMk cId="0" sldId="332"/>
            <ac:spMk id="2" creationId="{80781FAE-085A-2933-1372-ED54026ECCAE}"/>
          </ac:spMkLst>
        </pc:spChg>
        <pc:spChg chg="mod">
          <ac:chgData name="Vassilis Vassiliades" userId="181c6a97-452c-403a-a894-11fd041f3da6" providerId="ADAL" clId="{30748802-87F3-43AD-B7AE-889F94659237}" dt="2022-09-08T12:20:01.167" v="1083" actId="20577"/>
          <ac:spMkLst>
            <pc:docMk/>
            <pc:sldMk cId="0" sldId="332"/>
            <ac:spMk id="7" creationId="{00000000-0000-0000-0000-000000000000}"/>
          </ac:spMkLst>
        </pc:spChg>
      </pc:sldChg>
      <pc:sldChg chg="addSp modSp mod">
        <pc:chgData name="Vassilis Vassiliades" userId="181c6a97-452c-403a-a894-11fd041f3da6" providerId="ADAL" clId="{30748802-87F3-43AD-B7AE-889F94659237}" dt="2022-09-08T14:21:44.107" v="2892"/>
        <pc:sldMkLst>
          <pc:docMk/>
          <pc:sldMk cId="0" sldId="333"/>
        </pc:sldMkLst>
        <pc:spChg chg="add mod">
          <ac:chgData name="Vassilis Vassiliades" userId="181c6a97-452c-403a-a894-11fd041f3da6" providerId="ADAL" clId="{30748802-87F3-43AD-B7AE-889F94659237}" dt="2022-09-08T14:21:44.107" v="2892"/>
          <ac:spMkLst>
            <pc:docMk/>
            <pc:sldMk cId="0" sldId="333"/>
            <ac:spMk id="4" creationId="{A508FC05-8422-8327-CA9F-5152B102E447}"/>
          </ac:spMkLst>
        </pc:spChg>
        <pc:spChg chg="mod">
          <ac:chgData name="Vassilis Vassiliades" userId="181c6a97-452c-403a-a894-11fd041f3da6" providerId="ADAL" clId="{30748802-87F3-43AD-B7AE-889F94659237}" dt="2022-09-08T12:20:05.524" v="1084" actId="20577"/>
          <ac:spMkLst>
            <pc:docMk/>
            <pc:sldMk cId="0" sldId="333"/>
            <ac:spMk id="7" creationId="{00000000-0000-0000-0000-000000000000}"/>
          </ac:spMkLst>
        </pc:spChg>
      </pc:sldChg>
      <pc:sldChg chg="addSp modSp">
        <pc:chgData name="Vassilis Vassiliades" userId="181c6a97-452c-403a-a894-11fd041f3da6" providerId="ADAL" clId="{30748802-87F3-43AD-B7AE-889F94659237}" dt="2022-09-08T14:22:04.535" v="2904"/>
        <pc:sldMkLst>
          <pc:docMk/>
          <pc:sldMk cId="0" sldId="334"/>
        </pc:sldMkLst>
        <pc:spChg chg="add mod">
          <ac:chgData name="Vassilis Vassiliades" userId="181c6a97-452c-403a-a894-11fd041f3da6" providerId="ADAL" clId="{30748802-87F3-43AD-B7AE-889F94659237}" dt="2022-09-08T14:22:04.535" v="2904"/>
          <ac:spMkLst>
            <pc:docMk/>
            <pc:sldMk cId="0" sldId="334"/>
            <ac:spMk id="4" creationId="{3FB8A2DA-CC59-0818-AEEC-8F2CB8C5849E}"/>
          </ac:spMkLst>
        </pc:spChg>
      </pc:sldChg>
      <pc:sldChg chg="addSp modSp">
        <pc:chgData name="Vassilis Vassiliades" userId="181c6a97-452c-403a-a894-11fd041f3da6" providerId="ADAL" clId="{30748802-87F3-43AD-B7AE-889F94659237}" dt="2022-09-08T14:21:50.955" v="2896"/>
        <pc:sldMkLst>
          <pc:docMk/>
          <pc:sldMk cId="0" sldId="338"/>
        </pc:sldMkLst>
        <pc:spChg chg="add mod">
          <ac:chgData name="Vassilis Vassiliades" userId="181c6a97-452c-403a-a894-11fd041f3da6" providerId="ADAL" clId="{30748802-87F3-43AD-B7AE-889F94659237}" dt="2022-09-08T14:21:50.955" v="2896"/>
          <ac:spMkLst>
            <pc:docMk/>
            <pc:sldMk cId="0" sldId="338"/>
            <ac:spMk id="2" creationId="{E9AD0B5F-0241-DE84-4F09-CA07CDCC8983}"/>
          </ac:spMkLst>
        </pc:spChg>
      </pc:sldChg>
      <pc:sldChg chg="addSp modSp modAnim">
        <pc:chgData name="Vassilis Vassiliades" userId="181c6a97-452c-403a-a894-11fd041f3da6" providerId="ADAL" clId="{30748802-87F3-43AD-B7AE-889F94659237}" dt="2022-09-08T14:21:52.596" v="2897"/>
        <pc:sldMkLst>
          <pc:docMk/>
          <pc:sldMk cId="0" sldId="340"/>
        </pc:sldMkLst>
        <pc:spChg chg="add mod">
          <ac:chgData name="Vassilis Vassiliades" userId="181c6a97-452c-403a-a894-11fd041f3da6" providerId="ADAL" clId="{30748802-87F3-43AD-B7AE-889F94659237}" dt="2022-09-08T14:21:52.596" v="2897"/>
          <ac:spMkLst>
            <pc:docMk/>
            <pc:sldMk cId="0" sldId="340"/>
            <ac:spMk id="38" creationId="{07313696-C36C-F528-BF5F-BF9925FC1E09}"/>
          </ac:spMkLst>
        </pc:spChg>
      </pc:sldChg>
      <pc:sldChg chg="addSp modSp">
        <pc:chgData name="Vassilis Vassiliades" userId="181c6a97-452c-403a-a894-11fd041f3da6" providerId="ADAL" clId="{30748802-87F3-43AD-B7AE-889F94659237}" dt="2022-09-08T14:21:55.778" v="2899"/>
        <pc:sldMkLst>
          <pc:docMk/>
          <pc:sldMk cId="0" sldId="341"/>
        </pc:sldMkLst>
        <pc:spChg chg="add mod">
          <ac:chgData name="Vassilis Vassiliades" userId="181c6a97-452c-403a-a894-11fd041f3da6" providerId="ADAL" clId="{30748802-87F3-43AD-B7AE-889F94659237}" dt="2022-09-08T14:21:55.778" v="2899"/>
          <ac:spMkLst>
            <pc:docMk/>
            <pc:sldMk cId="0" sldId="341"/>
            <ac:spMk id="2" creationId="{DAD11444-D218-2BE6-1ABE-3EBFF76A899C}"/>
          </ac:spMkLst>
        </pc:spChg>
      </pc:sldChg>
      <pc:sldChg chg="addSp modSp">
        <pc:chgData name="Vassilis Vassiliades" userId="181c6a97-452c-403a-a894-11fd041f3da6" providerId="ADAL" clId="{30748802-87F3-43AD-B7AE-889F94659237}" dt="2022-09-08T14:21:58.231" v="2901"/>
        <pc:sldMkLst>
          <pc:docMk/>
          <pc:sldMk cId="0" sldId="342"/>
        </pc:sldMkLst>
        <pc:spChg chg="add mod">
          <ac:chgData name="Vassilis Vassiliades" userId="181c6a97-452c-403a-a894-11fd041f3da6" providerId="ADAL" clId="{30748802-87F3-43AD-B7AE-889F94659237}" dt="2022-09-08T14:21:58.231" v="2901"/>
          <ac:spMkLst>
            <pc:docMk/>
            <pc:sldMk cId="0" sldId="342"/>
            <ac:spMk id="9" creationId="{45575736-82B0-FFEF-7D19-AFF5E39060C5}"/>
          </ac:spMkLst>
        </pc:spChg>
      </pc:sldChg>
      <pc:sldChg chg="addSp modSp mod">
        <pc:chgData name="Vassilis Vassiliades" userId="181c6a97-452c-403a-a894-11fd041f3da6" providerId="ADAL" clId="{30748802-87F3-43AD-B7AE-889F94659237}" dt="2022-09-10T05:03:43.225" v="3315" actId="1076"/>
        <pc:sldMkLst>
          <pc:docMk/>
          <pc:sldMk cId="0" sldId="347"/>
        </pc:sldMkLst>
        <pc:spChg chg="add mod">
          <ac:chgData name="Vassilis Vassiliades" userId="181c6a97-452c-403a-a894-11fd041f3da6" providerId="ADAL" clId="{30748802-87F3-43AD-B7AE-889F94659237}" dt="2022-09-08T14:21:45.609" v="2893"/>
          <ac:spMkLst>
            <pc:docMk/>
            <pc:sldMk cId="0" sldId="347"/>
            <ac:spMk id="2" creationId="{08B502FE-ADA9-CC85-FC19-927B4450EA86}"/>
          </ac:spMkLst>
        </pc:spChg>
        <pc:spChg chg="mod">
          <ac:chgData name="Vassilis Vassiliades" userId="181c6a97-452c-403a-a894-11fd041f3da6" providerId="ADAL" clId="{30748802-87F3-43AD-B7AE-889F94659237}" dt="2022-09-08T12:20:10.783" v="1085" actId="20577"/>
          <ac:spMkLst>
            <pc:docMk/>
            <pc:sldMk cId="0" sldId="347"/>
            <ac:spMk id="7" creationId="{00000000-0000-0000-0000-000000000000}"/>
          </ac:spMkLst>
        </pc:spChg>
        <pc:spChg chg="mod">
          <ac:chgData name="Vassilis Vassiliades" userId="181c6a97-452c-403a-a894-11fd041f3da6" providerId="ADAL" clId="{30748802-87F3-43AD-B7AE-889F94659237}" dt="2022-09-10T05:03:43.225" v="3315" actId="1076"/>
          <ac:spMkLst>
            <pc:docMk/>
            <pc:sldMk cId="0" sldId="347"/>
            <ac:spMk id="12" creationId="{00000000-0000-0000-0000-000000000000}"/>
          </ac:spMkLst>
        </pc:spChg>
      </pc:sldChg>
      <pc:sldChg chg="addSp modSp mod">
        <pc:chgData name="Vassilis Vassiliades" userId="181c6a97-452c-403a-a894-11fd041f3da6" providerId="ADAL" clId="{30748802-87F3-43AD-B7AE-889F94659237}" dt="2022-09-10T05:03:17.390" v="3311" actId="1076"/>
        <pc:sldMkLst>
          <pc:docMk/>
          <pc:sldMk cId="0" sldId="348"/>
        </pc:sldMkLst>
        <pc:spChg chg="add mod">
          <ac:chgData name="Vassilis Vassiliades" userId="181c6a97-452c-403a-a894-11fd041f3da6" providerId="ADAL" clId="{30748802-87F3-43AD-B7AE-889F94659237}" dt="2022-09-08T14:21:47.275" v="2894"/>
          <ac:spMkLst>
            <pc:docMk/>
            <pc:sldMk cId="0" sldId="348"/>
            <ac:spMk id="3" creationId="{57FE48DF-340C-BBF0-C1B1-8DFDC4395537}"/>
          </ac:spMkLst>
        </pc:spChg>
        <pc:spChg chg="mod">
          <ac:chgData name="Vassilis Vassiliades" userId="181c6a97-452c-403a-a894-11fd041f3da6" providerId="ADAL" clId="{30748802-87F3-43AD-B7AE-889F94659237}" dt="2022-09-08T12:20:14.434" v="1086" actId="20577"/>
          <ac:spMkLst>
            <pc:docMk/>
            <pc:sldMk cId="0" sldId="348"/>
            <ac:spMk id="7" creationId="{00000000-0000-0000-0000-000000000000}"/>
          </ac:spMkLst>
        </pc:spChg>
        <pc:spChg chg="mod">
          <ac:chgData name="Vassilis Vassiliades" userId="181c6a97-452c-403a-a894-11fd041f3da6" providerId="ADAL" clId="{30748802-87F3-43AD-B7AE-889F94659237}" dt="2022-09-10T05:03:17.390" v="3311" actId="1076"/>
          <ac:spMkLst>
            <pc:docMk/>
            <pc:sldMk cId="0" sldId="348"/>
            <ac:spMk id="12" creationId="{00000000-0000-0000-0000-000000000000}"/>
          </ac:spMkLst>
        </pc:spChg>
      </pc:sldChg>
      <pc:sldChg chg="modAnim">
        <pc:chgData name="Vassilis Vassiliades" userId="181c6a97-452c-403a-a894-11fd041f3da6" providerId="ADAL" clId="{30748802-87F3-43AD-B7AE-889F94659237}" dt="2022-09-08T12:09:15.629" v="1032"/>
        <pc:sldMkLst>
          <pc:docMk/>
          <pc:sldMk cId="0" sldId="358"/>
        </pc:sldMkLst>
      </pc:sldChg>
      <pc:sldChg chg="addSp delSp modSp mod">
        <pc:chgData name="Vassilis Vassiliades" userId="181c6a97-452c-403a-a894-11fd041f3da6" providerId="ADAL" clId="{30748802-87F3-43AD-B7AE-889F94659237}" dt="2022-09-08T14:21:00.992" v="2871"/>
        <pc:sldMkLst>
          <pc:docMk/>
          <pc:sldMk cId="0" sldId="383"/>
        </pc:sldMkLst>
        <pc:spChg chg="add del mod">
          <ac:chgData name="Vassilis Vassiliades" userId="181c6a97-452c-403a-a894-11fd041f3da6" providerId="ADAL" clId="{30748802-87F3-43AD-B7AE-889F94659237}" dt="2022-09-08T11:44:05.873" v="916" actId="478"/>
          <ac:spMkLst>
            <pc:docMk/>
            <pc:sldMk cId="0" sldId="383"/>
            <ac:spMk id="2" creationId="{3CD67FDC-8316-C2F9-5731-16D8B2E0B78F}"/>
          </ac:spMkLst>
        </pc:spChg>
        <pc:spChg chg="add mod">
          <ac:chgData name="Vassilis Vassiliades" userId="181c6a97-452c-403a-a894-11fd041f3da6" providerId="ADAL" clId="{30748802-87F3-43AD-B7AE-889F94659237}" dt="2022-09-08T14:21:00.992" v="2871"/>
          <ac:spMkLst>
            <pc:docMk/>
            <pc:sldMk cId="0" sldId="383"/>
            <ac:spMk id="2" creationId="{6CE42B22-3DDB-CD1C-FA9B-9984656D741C}"/>
          </ac:spMkLst>
        </pc:spChg>
        <pc:spChg chg="mod">
          <ac:chgData name="Vassilis Vassiliades" userId="181c6a97-452c-403a-a894-11fd041f3da6" providerId="ADAL" clId="{30748802-87F3-43AD-B7AE-889F94659237}" dt="2022-09-08T07:52:53.483" v="897" actId="14100"/>
          <ac:spMkLst>
            <pc:docMk/>
            <pc:sldMk cId="0" sldId="383"/>
            <ac:spMk id="6" creationId="{00000000-0000-0000-0000-000000000000}"/>
          </ac:spMkLst>
        </pc:spChg>
      </pc:sldChg>
      <pc:sldChg chg="addSp modSp">
        <pc:chgData name="Vassilis Vassiliades" userId="181c6a97-452c-403a-a894-11fd041f3da6" providerId="ADAL" clId="{30748802-87F3-43AD-B7AE-889F94659237}" dt="2022-09-08T14:22:02.828" v="2903"/>
        <pc:sldMkLst>
          <pc:docMk/>
          <pc:sldMk cId="0" sldId="409"/>
        </pc:sldMkLst>
        <pc:spChg chg="add mod">
          <ac:chgData name="Vassilis Vassiliades" userId="181c6a97-452c-403a-a894-11fd041f3da6" providerId="ADAL" clId="{30748802-87F3-43AD-B7AE-889F94659237}" dt="2022-09-08T14:22:02.828" v="2903"/>
          <ac:spMkLst>
            <pc:docMk/>
            <pc:sldMk cId="0" sldId="409"/>
            <ac:spMk id="2" creationId="{70FA3F29-EAF4-43A6-FF4C-D102896A0A87}"/>
          </ac:spMkLst>
        </pc:spChg>
      </pc:sldChg>
      <pc:sldChg chg="addSp modSp mod">
        <pc:chgData name="Vassilis Vassiliades" userId="181c6a97-452c-403a-a894-11fd041f3da6" providerId="ADAL" clId="{30748802-87F3-43AD-B7AE-889F94659237}" dt="2022-09-09T07:45:56.641" v="3209" actId="20577"/>
        <pc:sldMkLst>
          <pc:docMk/>
          <pc:sldMk cId="1078186315" sldId="410"/>
        </pc:sldMkLst>
        <pc:spChg chg="add mod">
          <ac:chgData name="Vassilis Vassiliades" userId="181c6a97-452c-403a-a894-11fd041f3da6" providerId="ADAL" clId="{30748802-87F3-43AD-B7AE-889F94659237}" dt="2022-09-08T14:21:48.903" v="2895"/>
          <ac:spMkLst>
            <pc:docMk/>
            <pc:sldMk cId="1078186315" sldId="410"/>
            <ac:spMk id="2" creationId="{B0F946CB-2AD3-4701-465C-9DC74F07919A}"/>
          </ac:spMkLst>
        </pc:spChg>
        <pc:spChg chg="mod">
          <ac:chgData name="Vassilis Vassiliades" userId="181c6a97-452c-403a-a894-11fd041f3da6" providerId="ADAL" clId="{30748802-87F3-43AD-B7AE-889F94659237}" dt="2022-09-09T07:45:56.641" v="3209" actId="20577"/>
          <ac:spMkLst>
            <pc:docMk/>
            <pc:sldMk cId="1078186315" sldId="410"/>
            <ac:spMk id="7" creationId="{00000000-0000-0000-0000-000000000000}"/>
          </ac:spMkLst>
        </pc:spChg>
      </pc:sldChg>
      <pc:sldChg chg="addSp delSp modSp add del mod">
        <pc:chgData name="Vassilis Vassiliades" userId="181c6a97-452c-403a-a894-11fd041f3da6" providerId="ADAL" clId="{30748802-87F3-43AD-B7AE-889F94659237}" dt="2022-09-08T12:04:18.866" v="1020" actId="47"/>
        <pc:sldMkLst>
          <pc:docMk/>
          <pc:sldMk cId="2213639287" sldId="411"/>
        </pc:sldMkLst>
        <pc:spChg chg="add del mod">
          <ac:chgData name="Vassilis Vassiliades" userId="181c6a97-452c-403a-a894-11fd041f3da6" providerId="ADAL" clId="{30748802-87F3-43AD-B7AE-889F94659237}" dt="2022-09-08T11:46:24.076" v="939" actId="478"/>
          <ac:spMkLst>
            <pc:docMk/>
            <pc:sldMk cId="2213639287" sldId="411"/>
            <ac:spMk id="3" creationId="{A2C35B8C-3B9F-729D-917A-F2096A15980B}"/>
          </ac:spMkLst>
        </pc:spChg>
        <pc:spChg chg="del">
          <ac:chgData name="Vassilis Vassiliades" userId="181c6a97-452c-403a-a894-11fd041f3da6" providerId="ADAL" clId="{30748802-87F3-43AD-B7AE-889F94659237}" dt="2022-09-08T11:46:11.866" v="938" actId="478"/>
          <ac:spMkLst>
            <pc:docMk/>
            <pc:sldMk cId="2213639287" sldId="411"/>
            <ac:spMk id="6" creationId="{00000000-0000-0000-0000-000000000000}"/>
          </ac:spMkLst>
        </pc:spChg>
        <pc:spChg chg="mod">
          <ac:chgData name="Vassilis Vassiliades" userId="181c6a97-452c-403a-a894-11fd041f3da6" providerId="ADAL" clId="{30748802-87F3-43AD-B7AE-889F94659237}" dt="2022-09-08T11:45:18.954" v="937" actId="20577"/>
          <ac:spMkLst>
            <pc:docMk/>
            <pc:sldMk cId="2213639287" sldId="411"/>
            <ac:spMk id="7" creationId="{00000000-0000-0000-0000-000000000000}"/>
          </ac:spMkLst>
        </pc:spChg>
        <pc:graphicFrameChg chg="add del mod modGraphic">
          <ac:chgData name="Vassilis Vassiliades" userId="181c6a97-452c-403a-a894-11fd041f3da6" providerId="ADAL" clId="{30748802-87F3-43AD-B7AE-889F94659237}" dt="2022-09-08T11:47:25.338" v="950" actId="478"/>
          <ac:graphicFrameMkLst>
            <pc:docMk/>
            <pc:sldMk cId="2213639287" sldId="411"/>
            <ac:graphicFrameMk id="4" creationId="{9960EA0B-3884-2558-7763-7557A61816C1}"/>
          </ac:graphicFrameMkLst>
        </pc:graphicFrameChg>
        <pc:graphicFrameChg chg="add mod modGraphic">
          <ac:chgData name="Vassilis Vassiliades" userId="181c6a97-452c-403a-a894-11fd041f3da6" providerId="ADAL" clId="{30748802-87F3-43AD-B7AE-889F94659237}" dt="2022-09-08T11:48:28.810" v="976" actId="113"/>
          <ac:graphicFrameMkLst>
            <pc:docMk/>
            <pc:sldMk cId="2213639287" sldId="411"/>
            <ac:graphicFrameMk id="5" creationId="{6C91802F-B081-CA45-8B06-C319EBA437B2}"/>
          </ac:graphicFrameMkLst>
        </pc:graphicFrameChg>
        <pc:graphicFrameChg chg="add mod modGraphic">
          <ac:chgData name="Vassilis Vassiliades" userId="181c6a97-452c-403a-a894-11fd041f3da6" providerId="ADAL" clId="{30748802-87F3-43AD-B7AE-889F94659237}" dt="2022-09-08T11:48:16.597" v="972" actId="122"/>
          <ac:graphicFrameMkLst>
            <pc:docMk/>
            <pc:sldMk cId="2213639287" sldId="411"/>
            <ac:graphicFrameMk id="9" creationId="{B66C97CA-B183-B4D5-C48F-46ABE12FF674}"/>
          </ac:graphicFrameMkLst>
        </pc:graphicFrameChg>
        <pc:graphicFrameChg chg="add del mod">
          <ac:chgData name="Vassilis Vassiliades" userId="181c6a97-452c-403a-a894-11fd041f3da6" providerId="ADAL" clId="{30748802-87F3-43AD-B7AE-889F94659237}" dt="2022-09-08T11:48:55.651" v="978"/>
          <ac:graphicFrameMkLst>
            <pc:docMk/>
            <pc:sldMk cId="2213639287" sldId="411"/>
            <ac:graphicFrameMk id="10" creationId="{C2D96CDC-12B6-4005-2537-5CB6253D2CED}"/>
          </ac:graphicFrameMkLst>
        </pc:graphicFrameChg>
      </pc:sldChg>
      <pc:sldChg chg="addSp delSp modSp add mod ord">
        <pc:chgData name="Vassilis Vassiliades" userId="181c6a97-452c-403a-a894-11fd041f3da6" providerId="ADAL" clId="{30748802-87F3-43AD-B7AE-889F94659237}" dt="2022-09-08T14:20:58.760" v="2870"/>
        <pc:sldMkLst>
          <pc:docMk/>
          <pc:sldMk cId="738567260" sldId="412"/>
        </pc:sldMkLst>
        <pc:spChg chg="add mod">
          <ac:chgData name="Vassilis Vassiliades" userId="181c6a97-452c-403a-a894-11fd041f3da6" providerId="ADAL" clId="{30748802-87F3-43AD-B7AE-889F94659237}" dt="2022-09-08T14:20:58.760" v="2870"/>
          <ac:spMkLst>
            <pc:docMk/>
            <pc:sldMk cId="738567260" sldId="412"/>
            <ac:spMk id="2" creationId="{7B1210D9-32DC-49CE-C6D1-674CFCECA3CE}"/>
          </ac:spMkLst>
        </pc:spChg>
        <pc:graphicFrameChg chg="add del mod">
          <ac:chgData name="Vassilis Vassiliades" userId="181c6a97-452c-403a-a894-11fd041f3da6" providerId="ADAL" clId="{30748802-87F3-43AD-B7AE-889F94659237}" dt="2022-09-08T11:49:59.766" v="986" actId="478"/>
          <ac:graphicFrameMkLst>
            <pc:docMk/>
            <pc:sldMk cId="738567260" sldId="412"/>
            <ac:graphicFrameMk id="2" creationId="{366DBB49-75B4-73FC-B9C4-DCA6F900A777}"/>
          </ac:graphicFrameMkLst>
        </pc:graphicFrameChg>
        <pc:graphicFrameChg chg="add del mod modGraphic">
          <ac:chgData name="Vassilis Vassiliades" userId="181c6a97-452c-403a-a894-11fd041f3da6" providerId="ADAL" clId="{30748802-87F3-43AD-B7AE-889F94659237}" dt="2022-09-08T11:50:29.676" v="1005" actId="478"/>
          <ac:graphicFrameMkLst>
            <pc:docMk/>
            <pc:sldMk cId="738567260" sldId="412"/>
            <ac:graphicFrameMk id="3" creationId="{5FB23232-A2F4-201D-6B64-3330107E20DE}"/>
          </ac:graphicFrameMkLst>
        </pc:graphicFrameChg>
        <pc:graphicFrameChg chg="del">
          <ac:chgData name="Vassilis Vassiliades" userId="181c6a97-452c-403a-a894-11fd041f3da6" providerId="ADAL" clId="{30748802-87F3-43AD-B7AE-889F94659237}" dt="2022-09-08T11:49:01.417" v="980" actId="478"/>
          <ac:graphicFrameMkLst>
            <pc:docMk/>
            <pc:sldMk cId="738567260" sldId="412"/>
            <ac:graphicFrameMk id="5" creationId="{6C91802F-B081-CA45-8B06-C319EBA437B2}"/>
          </ac:graphicFrameMkLst>
        </pc:graphicFrameChg>
        <pc:graphicFrameChg chg="add del mod">
          <ac:chgData name="Vassilis Vassiliades" userId="181c6a97-452c-403a-a894-11fd041f3da6" providerId="ADAL" clId="{30748802-87F3-43AD-B7AE-889F94659237}" dt="2022-09-08T12:02:13.272" v="1011"/>
          <ac:graphicFrameMkLst>
            <pc:docMk/>
            <pc:sldMk cId="738567260" sldId="412"/>
            <ac:graphicFrameMk id="6" creationId="{C8C83DED-B727-07A9-E136-76F4EC772C69}"/>
          </ac:graphicFrameMkLst>
        </pc:graphicFrameChg>
        <pc:graphicFrameChg chg="del">
          <ac:chgData name="Vassilis Vassiliades" userId="181c6a97-452c-403a-a894-11fd041f3da6" providerId="ADAL" clId="{30748802-87F3-43AD-B7AE-889F94659237}" dt="2022-09-08T11:49:03.454" v="981" actId="478"/>
          <ac:graphicFrameMkLst>
            <pc:docMk/>
            <pc:sldMk cId="738567260" sldId="412"/>
            <ac:graphicFrameMk id="9" creationId="{B66C97CA-B183-B4D5-C48F-46ABE12FF674}"/>
          </ac:graphicFrameMkLst>
        </pc:graphicFrameChg>
        <pc:graphicFrameChg chg="add del mod">
          <ac:chgData name="Vassilis Vassiliades" userId="181c6a97-452c-403a-a894-11fd041f3da6" providerId="ADAL" clId="{30748802-87F3-43AD-B7AE-889F94659237}" dt="2022-09-08T12:02:26.376" v="1015"/>
          <ac:graphicFrameMkLst>
            <pc:docMk/>
            <pc:sldMk cId="738567260" sldId="412"/>
            <ac:graphicFrameMk id="11" creationId="{78FA567E-E51B-332A-2633-163B0D4DDEE5}"/>
          </ac:graphicFrameMkLst>
        </pc:graphicFrameChg>
        <pc:picChg chg="add del mod">
          <ac:chgData name="Vassilis Vassiliades" userId="181c6a97-452c-403a-a894-11fd041f3da6" providerId="ADAL" clId="{30748802-87F3-43AD-B7AE-889F94659237}" dt="2022-09-08T12:02:11.381" v="1009" actId="478"/>
          <ac:picMkLst>
            <pc:docMk/>
            <pc:sldMk cId="738567260" sldId="412"/>
            <ac:picMk id="4" creationId="{7179FE0E-F280-6163-40C3-673151AB2FB0}"/>
          </ac:picMkLst>
        </pc:picChg>
        <pc:picChg chg="add mod">
          <ac:chgData name="Vassilis Vassiliades" userId="181c6a97-452c-403a-a894-11fd041f3da6" providerId="ADAL" clId="{30748802-87F3-43AD-B7AE-889F94659237}" dt="2022-09-08T12:02:43.725" v="1018" actId="14100"/>
          <ac:picMkLst>
            <pc:docMk/>
            <pc:sldMk cId="738567260" sldId="412"/>
            <ac:picMk id="10" creationId="{BE9DF9CE-A738-7B7E-EC5B-74813F28E9AA}"/>
          </ac:picMkLst>
        </pc:picChg>
        <pc:picChg chg="add mod">
          <ac:chgData name="Vassilis Vassiliades" userId="181c6a97-452c-403a-a894-11fd041f3da6" providerId="ADAL" clId="{30748802-87F3-43AD-B7AE-889F94659237}" dt="2022-09-08T12:02:48.469" v="1019" actId="1076"/>
          <ac:picMkLst>
            <pc:docMk/>
            <pc:sldMk cId="738567260" sldId="412"/>
            <ac:picMk id="12" creationId="{A55B0F7D-6847-AE05-5C8A-8807B8539AC0}"/>
          </ac:picMkLst>
        </pc:picChg>
      </pc:sldChg>
      <pc:sldChg chg="addSp delSp modSp new mod modClrScheme chgLayout">
        <pc:chgData name="Vassilis Vassiliades" userId="181c6a97-452c-403a-a894-11fd041f3da6" providerId="ADAL" clId="{30748802-87F3-43AD-B7AE-889F94659237}" dt="2022-09-10T05:09:24.767" v="3321" actId="478"/>
        <pc:sldMkLst>
          <pc:docMk/>
          <pc:sldMk cId="965669703" sldId="413"/>
        </pc:sldMkLst>
        <pc:spChg chg="del mod ord">
          <ac:chgData name="Vassilis Vassiliades" userId="181c6a97-452c-403a-a894-11fd041f3da6" providerId="ADAL" clId="{30748802-87F3-43AD-B7AE-889F94659237}" dt="2022-09-08T12:15:54.393" v="1047" actId="700"/>
          <ac:spMkLst>
            <pc:docMk/>
            <pc:sldMk cId="965669703" sldId="413"/>
            <ac:spMk id="2" creationId="{936B705B-7254-5E1F-E46D-9BBB2B35AA02}"/>
          </ac:spMkLst>
        </pc:spChg>
        <pc:spChg chg="del">
          <ac:chgData name="Vassilis Vassiliades" userId="181c6a97-452c-403a-a894-11fd041f3da6" providerId="ADAL" clId="{30748802-87F3-43AD-B7AE-889F94659237}" dt="2022-09-08T12:15:54.393" v="1047" actId="700"/>
          <ac:spMkLst>
            <pc:docMk/>
            <pc:sldMk cId="965669703" sldId="413"/>
            <ac:spMk id="3" creationId="{95F5DA7C-8A4C-1F55-D39C-7539EA8EFCD1}"/>
          </ac:spMkLst>
        </pc:spChg>
        <pc:spChg chg="del mod ord">
          <ac:chgData name="Vassilis Vassiliades" userId="181c6a97-452c-403a-a894-11fd041f3da6" providerId="ADAL" clId="{30748802-87F3-43AD-B7AE-889F94659237}" dt="2022-09-10T05:09:24.767" v="3321" actId="478"/>
          <ac:spMkLst>
            <pc:docMk/>
            <pc:sldMk cId="965669703" sldId="413"/>
            <ac:spMk id="4" creationId="{BFBC8735-8915-C6BD-C1CB-D1D3BEA0BD55}"/>
          </ac:spMkLst>
        </pc:spChg>
        <pc:spChg chg="add mod ord">
          <ac:chgData name="Vassilis Vassiliades" userId="181c6a97-452c-403a-a894-11fd041f3da6" providerId="ADAL" clId="{30748802-87F3-43AD-B7AE-889F94659237}" dt="2022-09-08T12:15:58.486" v="1059" actId="20577"/>
          <ac:spMkLst>
            <pc:docMk/>
            <pc:sldMk cId="965669703" sldId="413"/>
            <ac:spMk id="5" creationId="{D58F8369-2A9D-9A52-1F13-5F57A7FF7730}"/>
          </ac:spMkLst>
        </pc:spChg>
      </pc:sldChg>
      <pc:sldChg chg="delSp modSp add mod">
        <pc:chgData name="Vassilis Vassiliades" userId="181c6a97-452c-403a-a894-11fd041f3da6" providerId="ADAL" clId="{30748802-87F3-43AD-B7AE-889F94659237}" dt="2022-09-10T05:09:29.776" v="3322" actId="478"/>
        <pc:sldMkLst>
          <pc:docMk/>
          <pc:sldMk cId="320928254" sldId="414"/>
        </pc:sldMkLst>
        <pc:spChg chg="del">
          <ac:chgData name="Vassilis Vassiliades" userId="181c6a97-452c-403a-a894-11fd041f3da6" providerId="ADAL" clId="{30748802-87F3-43AD-B7AE-889F94659237}" dt="2022-09-10T05:09:29.776" v="3322" actId="478"/>
          <ac:spMkLst>
            <pc:docMk/>
            <pc:sldMk cId="320928254" sldId="414"/>
            <ac:spMk id="4" creationId="{BFBC8735-8915-C6BD-C1CB-D1D3BEA0BD55}"/>
          </ac:spMkLst>
        </pc:spChg>
        <pc:spChg chg="mod">
          <ac:chgData name="Vassilis Vassiliades" userId="181c6a97-452c-403a-a894-11fd041f3da6" providerId="ADAL" clId="{30748802-87F3-43AD-B7AE-889F94659237}" dt="2022-09-08T12:19:25.815" v="1078" actId="20577"/>
          <ac:spMkLst>
            <pc:docMk/>
            <pc:sldMk cId="320928254" sldId="414"/>
            <ac:spMk id="5" creationId="{D58F8369-2A9D-9A52-1F13-5F57A7FF7730}"/>
          </ac:spMkLst>
        </pc:spChg>
      </pc:sldChg>
      <pc:sldChg chg="addSp delSp modSp add mod delAnim modAnim modNotesTx">
        <pc:chgData name="Vassilis Vassiliades" userId="181c6a97-452c-403a-a894-11fd041f3da6" providerId="ADAL" clId="{30748802-87F3-43AD-B7AE-889F94659237}" dt="2022-09-08T14:21:12.725" v="2875"/>
        <pc:sldMkLst>
          <pc:docMk/>
          <pc:sldMk cId="3416514590" sldId="415"/>
        </pc:sldMkLst>
        <pc:spChg chg="add mod">
          <ac:chgData name="Vassilis Vassiliades" userId="181c6a97-452c-403a-a894-11fd041f3da6" providerId="ADAL" clId="{30748802-87F3-43AD-B7AE-889F94659237}" dt="2022-09-08T14:21:12.725" v="2875"/>
          <ac:spMkLst>
            <pc:docMk/>
            <pc:sldMk cId="3416514590" sldId="415"/>
            <ac:spMk id="2" creationId="{9073E275-26EA-57EF-41AE-5E32D4D74635}"/>
          </ac:spMkLst>
        </pc:spChg>
        <pc:spChg chg="add mod">
          <ac:chgData name="Vassilis Vassiliades" userId="181c6a97-452c-403a-a894-11fd041f3da6" providerId="ADAL" clId="{30748802-87F3-43AD-B7AE-889F94659237}" dt="2022-09-08T12:38:02.068" v="1743" actId="1076"/>
          <ac:spMkLst>
            <pc:docMk/>
            <pc:sldMk cId="3416514590" sldId="415"/>
            <ac:spMk id="4" creationId="{8943834D-1837-13AC-F77B-45F9FB25EEE7}"/>
          </ac:spMkLst>
        </pc:spChg>
        <pc:spChg chg="del">
          <ac:chgData name="Vassilis Vassiliades" userId="181c6a97-452c-403a-a894-11fd041f3da6" providerId="ADAL" clId="{30748802-87F3-43AD-B7AE-889F94659237}" dt="2022-09-08T12:35:37.636" v="1703" actId="478"/>
          <ac:spMkLst>
            <pc:docMk/>
            <pc:sldMk cId="3416514590" sldId="415"/>
            <ac:spMk id="5" creationId="{00000000-0000-0000-0000-000000000000}"/>
          </ac:spMkLst>
        </pc:spChg>
        <pc:spChg chg="add mod">
          <ac:chgData name="Vassilis Vassiliades" userId="181c6a97-452c-403a-a894-11fd041f3da6" providerId="ADAL" clId="{30748802-87F3-43AD-B7AE-889F94659237}" dt="2022-09-08T12:37:51.193" v="1740" actId="1076"/>
          <ac:spMkLst>
            <pc:docMk/>
            <pc:sldMk cId="3416514590" sldId="415"/>
            <ac:spMk id="6" creationId="{B702927E-8B3E-2716-EC0B-A0A2E4747AB9}"/>
          </ac:spMkLst>
        </pc:spChg>
        <pc:spChg chg="mod">
          <ac:chgData name="Vassilis Vassiliades" userId="181c6a97-452c-403a-a894-11fd041f3da6" providerId="ADAL" clId="{30748802-87F3-43AD-B7AE-889F94659237}" dt="2022-09-08T12:35:34.978" v="1702"/>
          <ac:spMkLst>
            <pc:docMk/>
            <pc:sldMk cId="3416514590" sldId="415"/>
            <ac:spMk id="7" creationId="{00000000-0000-0000-0000-000000000000}"/>
          </ac:spMkLst>
        </pc:spChg>
        <pc:spChg chg="add mod">
          <ac:chgData name="Vassilis Vassiliades" userId="181c6a97-452c-403a-a894-11fd041f3da6" providerId="ADAL" clId="{30748802-87F3-43AD-B7AE-889F94659237}" dt="2022-09-08T12:38:36.387" v="1754" actId="1076"/>
          <ac:spMkLst>
            <pc:docMk/>
            <pc:sldMk cId="3416514590" sldId="415"/>
            <ac:spMk id="9" creationId="{55094A1A-F07F-2E55-BC49-E7477B12DC68}"/>
          </ac:spMkLst>
        </pc:spChg>
        <pc:spChg chg="del">
          <ac:chgData name="Vassilis Vassiliades" userId="181c6a97-452c-403a-a894-11fd041f3da6" providerId="ADAL" clId="{30748802-87F3-43AD-B7AE-889F94659237}" dt="2022-09-08T12:35:38.492" v="1704" actId="478"/>
          <ac:spMkLst>
            <pc:docMk/>
            <pc:sldMk cId="3416514590" sldId="415"/>
            <ac:spMk id="10" creationId="{00000000-0000-0000-0000-000000000000}"/>
          </ac:spMkLst>
        </pc:spChg>
        <pc:spChg chg="del">
          <ac:chgData name="Vassilis Vassiliades" userId="181c6a97-452c-403a-a894-11fd041f3da6" providerId="ADAL" clId="{30748802-87F3-43AD-B7AE-889F94659237}" dt="2022-09-08T12:35:39.637" v="1705" actId="478"/>
          <ac:spMkLst>
            <pc:docMk/>
            <pc:sldMk cId="3416514590" sldId="415"/>
            <ac:spMk id="11" creationId="{00000000-0000-0000-0000-000000000000}"/>
          </ac:spMkLst>
        </pc:spChg>
        <pc:spChg chg="del">
          <ac:chgData name="Vassilis Vassiliades" userId="181c6a97-452c-403a-a894-11fd041f3da6" providerId="ADAL" clId="{30748802-87F3-43AD-B7AE-889F94659237}" dt="2022-09-08T12:35:43.399" v="1709" actId="478"/>
          <ac:spMkLst>
            <pc:docMk/>
            <pc:sldMk cId="3416514590" sldId="415"/>
            <ac:spMk id="12" creationId="{00000000-0000-0000-0000-000000000000}"/>
          </ac:spMkLst>
        </pc:spChg>
        <pc:spChg chg="del mod">
          <ac:chgData name="Vassilis Vassiliades" userId="181c6a97-452c-403a-a894-11fd041f3da6" providerId="ADAL" clId="{30748802-87F3-43AD-B7AE-889F94659237}" dt="2022-09-08T12:35:42.177" v="1708" actId="478"/>
          <ac:spMkLst>
            <pc:docMk/>
            <pc:sldMk cId="3416514590" sldId="415"/>
            <ac:spMk id="13" creationId="{00000000-0000-0000-0000-000000000000}"/>
          </ac:spMkLst>
        </pc:spChg>
        <pc:spChg chg="del">
          <ac:chgData name="Vassilis Vassiliades" userId="181c6a97-452c-403a-a894-11fd041f3da6" providerId="ADAL" clId="{30748802-87F3-43AD-B7AE-889F94659237}" dt="2022-09-08T12:35:45.276" v="1711" actId="478"/>
          <ac:spMkLst>
            <pc:docMk/>
            <pc:sldMk cId="3416514590" sldId="415"/>
            <ac:spMk id="14" creationId="{00000000-0000-0000-0000-000000000000}"/>
          </ac:spMkLst>
        </pc:spChg>
        <pc:spChg chg="del">
          <ac:chgData name="Vassilis Vassiliades" userId="181c6a97-452c-403a-a894-11fd041f3da6" providerId="ADAL" clId="{30748802-87F3-43AD-B7AE-889F94659237}" dt="2022-09-08T12:35:44.118" v="1710" actId="478"/>
          <ac:spMkLst>
            <pc:docMk/>
            <pc:sldMk cId="3416514590" sldId="415"/>
            <ac:spMk id="15" creationId="{00000000-0000-0000-0000-000000000000}"/>
          </ac:spMkLst>
        </pc:spChg>
        <pc:spChg chg="add mod">
          <ac:chgData name="Vassilis Vassiliades" userId="181c6a97-452c-403a-a894-11fd041f3da6" providerId="ADAL" clId="{30748802-87F3-43AD-B7AE-889F94659237}" dt="2022-09-08T12:37:37.166" v="1734" actId="14100"/>
          <ac:spMkLst>
            <pc:docMk/>
            <pc:sldMk cId="3416514590" sldId="415"/>
            <ac:spMk id="16" creationId="{513377F6-BB96-E52E-09AE-3649AC206BE2}"/>
          </ac:spMkLst>
        </pc:spChg>
        <pc:spChg chg="add mod">
          <ac:chgData name="Vassilis Vassiliades" userId="181c6a97-452c-403a-a894-11fd041f3da6" providerId="ADAL" clId="{30748802-87F3-43AD-B7AE-889F94659237}" dt="2022-09-08T12:38:46.042" v="1760" actId="113"/>
          <ac:spMkLst>
            <pc:docMk/>
            <pc:sldMk cId="3416514590" sldId="415"/>
            <ac:spMk id="17" creationId="{5A981A75-E570-AAA2-73E8-934A47786A83}"/>
          </ac:spMkLst>
        </pc:spChg>
        <pc:spChg chg="add mod">
          <ac:chgData name="Vassilis Vassiliades" userId="181c6a97-452c-403a-a894-11fd041f3da6" providerId="ADAL" clId="{30748802-87F3-43AD-B7AE-889F94659237}" dt="2022-09-08T12:38:06.850" v="1744" actId="1076"/>
          <ac:spMkLst>
            <pc:docMk/>
            <pc:sldMk cId="3416514590" sldId="415"/>
            <ac:spMk id="18" creationId="{A97E109A-CBBB-D19E-E6FF-B77CEB69A69A}"/>
          </ac:spMkLst>
        </pc:spChg>
        <pc:spChg chg="add mod">
          <ac:chgData name="Vassilis Vassiliades" userId="181c6a97-452c-403a-a894-11fd041f3da6" providerId="ADAL" clId="{30748802-87F3-43AD-B7AE-889F94659237}" dt="2022-09-08T12:38:18.055" v="1748" actId="1076"/>
          <ac:spMkLst>
            <pc:docMk/>
            <pc:sldMk cId="3416514590" sldId="415"/>
            <ac:spMk id="19" creationId="{24774C53-3160-D48C-0064-C1DA5B218D50}"/>
          </ac:spMkLst>
        </pc:spChg>
        <pc:spChg chg="add mod">
          <ac:chgData name="Vassilis Vassiliades" userId="181c6a97-452c-403a-a894-11fd041f3da6" providerId="ADAL" clId="{30748802-87F3-43AD-B7AE-889F94659237}" dt="2022-09-08T12:38:23.693" v="1751" actId="1076"/>
          <ac:spMkLst>
            <pc:docMk/>
            <pc:sldMk cId="3416514590" sldId="415"/>
            <ac:spMk id="20" creationId="{AE46FEDC-A7BA-765C-89F8-8580C03104A7}"/>
          </ac:spMkLst>
        </pc:spChg>
        <pc:spChg chg="add mod">
          <ac:chgData name="Vassilis Vassiliades" userId="181c6a97-452c-403a-a894-11fd041f3da6" providerId="ADAL" clId="{30748802-87F3-43AD-B7AE-889F94659237}" dt="2022-09-08T12:38:38.646" v="1755" actId="1076"/>
          <ac:spMkLst>
            <pc:docMk/>
            <pc:sldMk cId="3416514590" sldId="415"/>
            <ac:spMk id="21" creationId="{22276A9D-4372-12FA-70A2-1752972BD9A6}"/>
          </ac:spMkLst>
        </pc:spChg>
        <pc:picChg chg="del">
          <ac:chgData name="Vassilis Vassiliades" userId="181c6a97-452c-403a-a894-11fd041f3da6" providerId="ADAL" clId="{30748802-87F3-43AD-B7AE-889F94659237}" dt="2022-09-08T12:35:40.244" v="1706" actId="478"/>
          <ac:picMkLst>
            <pc:docMk/>
            <pc:sldMk cId="3416514590" sldId="415"/>
            <ac:picMk id="2" creationId="{00000000-0000-0000-0000-000000000000}"/>
          </ac:picMkLst>
        </pc:picChg>
        <pc:picChg chg="add mod">
          <ac:chgData name="Vassilis Vassiliades" userId="181c6a97-452c-403a-a894-11fd041f3da6" providerId="ADAL" clId="{30748802-87F3-43AD-B7AE-889F94659237}" dt="2022-09-08T12:37:14.836" v="1728" actId="1076"/>
          <ac:picMkLst>
            <pc:docMk/>
            <pc:sldMk cId="3416514590" sldId="415"/>
            <ac:picMk id="3" creationId="{07BD9135-B260-DC57-0ACD-403A53CCC236}"/>
          </ac:picMkLst>
        </pc:picChg>
        <pc:cxnChg chg="add mod">
          <ac:chgData name="Vassilis Vassiliades" userId="181c6a97-452c-403a-a894-11fd041f3da6" providerId="ADAL" clId="{30748802-87F3-43AD-B7AE-889F94659237}" dt="2022-09-08T12:38:02.068" v="1743" actId="1076"/>
          <ac:cxnSpMkLst>
            <pc:docMk/>
            <pc:sldMk cId="3416514590" sldId="415"/>
            <ac:cxnSpMk id="22" creationId="{16F66836-1A70-A3B8-93D5-DB370066DF90}"/>
          </ac:cxnSpMkLst>
        </pc:cxnChg>
        <pc:cxnChg chg="add mod">
          <ac:chgData name="Vassilis Vassiliades" userId="181c6a97-452c-403a-a894-11fd041f3da6" providerId="ADAL" clId="{30748802-87F3-43AD-B7AE-889F94659237}" dt="2022-09-08T12:37:51.193" v="1740" actId="1076"/>
          <ac:cxnSpMkLst>
            <pc:docMk/>
            <pc:sldMk cId="3416514590" sldId="415"/>
            <ac:cxnSpMk id="23" creationId="{A1C1D024-E2B3-F3C2-67EF-B0A24EFA38A8}"/>
          </ac:cxnSpMkLst>
        </pc:cxnChg>
        <pc:cxnChg chg="add mod">
          <ac:chgData name="Vassilis Vassiliades" userId="181c6a97-452c-403a-a894-11fd041f3da6" providerId="ADAL" clId="{30748802-87F3-43AD-B7AE-889F94659237}" dt="2022-09-08T12:37:40.710" v="1736" actId="14100"/>
          <ac:cxnSpMkLst>
            <pc:docMk/>
            <pc:sldMk cId="3416514590" sldId="415"/>
            <ac:cxnSpMk id="24" creationId="{3B085DB5-E7A9-B3DB-F594-01CA4388F707}"/>
          </ac:cxnSpMkLst>
        </pc:cxnChg>
        <pc:cxnChg chg="add mod">
          <ac:chgData name="Vassilis Vassiliades" userId="181c6a97-452c-403a-a894-11fd041f3da6" providerId="ADAL" clId="{30748802-87F3-43AD-B7AE-889F94659237}" dt="2022-09-08T12:38:12.444" v="1746" actId="14100"/>
          <ac:cxnSpMkLst>
            <pc:docMk/>
            <pc:sldMk cId="3416514590" sldId="415"/>
            <ac:cxnSpMk id="25" creationId="{23B7B62C-817E-B6B9-6EB1-5EE3B3DCBD02}"/>
          </ac:cxnSpMkLst>
        </pc:cxnChg>
        <pc:cxnChg chg="add mod">
          <ac:chgData name="Vassilis Vassiliades" userId="181c6a97-452c-403a-a894-11fd041f3da6" providerId="ADAL" clId="{30748802-87F3-43AD-B7AE-889F94659237}" dt="2022-09-08T12:38:21.418" v="1750" actId="14100"/>
          <ac:cxnSpMkLst>
            <pc:docMk/>
            <pc:sldMk cId="3416514590" sldId="415"/>
            <ac:cxnSpMk id="26" creationId="{EDC1CE58-8742-820A-2E6E-11C71DF37F70}"/>
          </ac:cxnSpMkLst>
        </pc:cxnChg>
        <pc:cxnChg chg="add mod">
          <ac:chgData name="Vassilis Vassiliades" userId="181c6a97-452c-403a-a894-11fd041f3da6" providerId="ADAL" clId="{30748802-87F3-43AD-B7AE-889F94659237}" dt="2022-09-08T12:38:25.866" v="1752" actId="14100"/>
          <ac:cxnSpMkLst>
            <pc:docMk/>
            <pc:sldMk cId="3416514590" sldId="415"/>
            <ac:cxnSpMk id="27" creationId="{98C01AD5-B157-3B87-C2FB-5573F1389EF8}"/>
          </ac:cxnSpMkLst>
        </pc:cxnChg>
        <pc:cxnChg chg="add mod">
          <ac:chgData name="Vassilis Vassiliades" userId="181c6a97-452c-403a-a894-11fd041f3da6" providerId="ADAL" clId="{30748802-87F3-43AD-B7AE-889F94659237}" dt="2022-09-08T12:38:38.646" v="1755" actId="1076"/>
          <ac:cxnSpMkLst>
            <pc:docMk/>
            <pc:sldMk cId="3416514590" sldId="415"/>
            <ac:cxnSpMk id="28" creationId="{871A5330-78BA-2899-CEFF-411034EB359D}"/>
          </ac:cxnSpMkLst>
        </pc:cxnChg>
        <pc:cxnChg chg="add mod">
          <ac:chgData name="Vassilis Vassiliades" userId="181c6a97-452c-403a-a894-11fd041f3da6" providerId="ADAL" clId="{30748802-87F3-43AD-B7AE-889F94659237}" dt="2022-09-08T12:38:36.387" v="1754" actId="1076"/>
          <ac:cxnSpMkLst>
            <pc:docMk/>
            <pc:sldMk cId="3416514590" sldId="415"/>
            <ac:cxnSpMk id="29" creationId="{947B44BE-48B9-EDD6-D58C-3931410977FB}"/>
          </ac:cxnSpMkLst>
        </pc:cxnChg>
      </pc:sldChg>
      <pc:sldChg chg="addSp delSp modSp add mod delAnim modNotesTx">
        <pc:chgData name="Vassilis Vassiliades" userId="181c6a97-452c-403a-a894-11fd041f3da6" providerId="ADAL" clId="{30748802-87F3-43AD-B7AE-889F94659237}" dt="2022-09-08T14:21:14.422" v="2876"/>
        <pc:sldMkLst>
          <pc:docMk/>
          <pc:sldMk cId="448545418" sldId="416"/>
        </pc:sldMkLst>
        <pc:spChg chg="add mod">
          <ac:chgData name="Vassilis Vassiliades" userId="181c6a97-452c-403a-a894-11fd041f3da6" providerId="ADAL" clId="{30748802-87F3-43AD-B7AE-889F94659237}" dt="2022-09-08T14:21:14.422" v="2876"/>
          <ac:spMkLst>
            <pc:docMk/>
            <pc:sldMk cId="448545418" sldId="416"/>
            <ac:spMk id="2" creationId="{C8F1FFE4-D0CC-5DC2-1DA8-86D8F2569AF3}"/>
          </ac:spMkLst>
        </pc:spChg>
        <pc:spChg chg="del">
          <ac:chgData name="Vassilis Vassiliades" userId="181c6a97-452c-403a-a894-11fd041f3da6" providerId="ADAL" clId="{30748802-87F3-43AD-B7AE-889F94659237}" dt="2022-09-08T12:39:31.595" v="1762" actId="478"/>
          <ac:spMkLst>
            <pc:docMk/>
            <pc:sldMk cId="448545418" sldId="416"/>
            <ac:spMk id="4" creationId="{8943834D-1837-13AC-F77B-45F9FB25EEE7}"/>
          </ac:spMkLst>
        </pc:spChg>
        <pc:spChg chg="add del mod">
          <ac:chgData name="Vassilis Vassiliades" userId="181c6a97-452c-403a-a894-11fd041f3da6" providerId="ADAL" clId="{30748802-87F3-43AD-B7AE-889F94659237}" dt="2022-09-08T12:39:34.964" v="1764" actId="478"/>
          <ac:spMkLst>
            <pc:docMk/>
            <pc:sldMk cId="448545418" sldId="416"/>
            <ac:spMk id="5" creationId="{A71C9BB9-FF79-2E32-1203-505F09637266}"/>
          </ac:spMkLst>
        </pc:spChg>
        <pc:spChg chg="del">
          <ac:chgData name="Vassilis Vassiliades" userId="181c6a97-452c-403a-a894-11fd041f3da6" providerId="ADAL" clId="{30748802-87F3-43AD-B7AE-889F94659237}" dt="2022-09-08T12:39:31.595" v="1762" actId="478"/>
          <ac:spMkLst>
            <pc:docMk/>
            <pc:sldMk cId="448545418" sldId="416"/>
            <ac:spMk id="6" creationId="{B702927E-8B3E-2716-EC0B-A0A2E4747AB9}"/>
          </ac:spMkLst>
        </pc:spChg>
        <pc:spChg chg="del">
          <ac:chgData name="Vassilis Vassiliades" userId="181c6a97-452c-403a-a894-11fd041f3da6" providerId="ADAL" clId="{30748802-87F3-43AD-B7AE-889F94659237}" dt="2022-09-08T12:39:33.187" v="1763" actId="478"/>
          <ac:spMkLst>
            <pc:docMk/>
            <pc:sldMk cId="448545418" sldId="416"/>
            <ac:spMk id="7" creationId="{00000000-0000-0000-0000-000000000000}"/>
          </ac:spMkLst>
        </pc:spChg>
        <pc:spChg chg="del">
          <ac:chgData name="Vassilis Vassiliades" userId="181c6a97-452c-403a-a894-11fd041f3da6" providerId="ADAL" clId="{30748802-87F3-43AD-B7AE-889F94659237}" dt="2022-09-08T12:39:31.595" v="1762" actId="478"/>
          <ac:spMkLst>
            <pc:docMk/>
            <pc:sldMk cId="448545418" sldId="416"/>
            <ac:spMk id="9" creationId="{55094A1A-F07F-2E55-BC49-E7477B12DC68}"/>
          </ac:spMkLst>
        </pc:spChg>
        <pc:spChg chg="del">
          <ac:chgData name="Vassilis Vassiliades" userId="181c6a97-452c-403a-a894-11fd041f3da6" providerId="ADAL" clId="{30748802-87F3-43AD-B7AE-889F94659237}" dt="2022-09-08T12:39:31.595" v="1762" actId="478"/>
          <ac:spMkLst>
            <pc:docMk/>
            <pc:sldMk cId="448545418" sldId="416"/>
            <ac:spMk id="16" creationId="{513377F6-BB96-E52E-09AE-3649AC206BE2}"/>
          </ac:spMkLst>
        </pc:spChg>
        <pc:spChg chg="del">
          <ac:chgData name="Vassilis Vassiliades" userId="181c6a97-452c-403a-a894-11fd041f3da6" providerId="ADAL" clId="{30748802-87F3-43AD-B7AE-889F94659237}" dt="2022-09-08T12:39:31.595" v="1762" actId="478"/>
          <ac:spMkLst>
            <pc:docMk/>
            <pc:sldMk cId="448545418" sldId="416"/>
            <ac:spMk id="17" creationId="{5A981A75-E570-AAA2-73E8-934A47786A83}"/>
          </ac:spMkLst>
        </pc:spChg>
        <pc:spChg chg="del">
          <ac:chgData name="Vassilis Vassiliades" userId="181c6a97-452c-403a-a894-11fd041f3da6" providerId="ADAL" clId="{30748802-87F3-43AD-B7AE-889F94659237}" dt="2022-09-08T12:39:31.595" v="1762" actId="478"/>
          <ac:spMkLst>
            <pc:docMk/>
            <pc:sldMk cId="448545418" sldId="416"/>
            <ac:spMk id="18" creationId="{A97E109A-CBBB-D19E-E6FF-B77CEB69A69A}"/>
          </ac:spMkLst>
        </pc:spChg>
        <pc:spChg chg="del">
          <ac:chgData name="Vassilis Vassiliades" userId="181c6a97-452c-403a-a894-11fd041f3da6" providerId="ADAL" clId="{30748802-87F3-43AD-B7AE-889F94659237}" dt="2022-09-08T12:39:31.595" v="1762" actId="478"/>
          <ac:spMkLst>
            <pc:docMk/>
            <pc:sldMk cId="448545418" sldId="416"/>
            <ac:spMk id="19" creationId="{24774C53-3160-D48C-0064-C1DA5B218D50}"/>
          </ac:spMkLst>
        </pc:spChg>
        <pc:spChg chg="del">
          <ac:chgData name="Vassilis Vassiliades" userId="181c6a97-452c-403a-a894-11fd041f3da6" providerId="ADAL" clId="{30748802-87F3-43AD-B7AE-889F94659237}" dt="2022-09-08T12:39:31.595" v="1762" actId="478"/>
          <ac:spMkLst>
            <pc:docMk/>
            <pc:sldMk cId="448545418" sldId="416"/>
            <ac:spMk id="20" creationId="{AE46FEDC-A7BA-765C-89F8-8580C03104A7}"/>
          </ac:spMkLst>
        </pc:spChg>
        <pc:spChg chg="del">
          <ac:chgData name="Vassilis Vassiliades" userId="181c6a97-452c-403a-a894-11fd041f3da6" providerId="ADAL" clId="{30748802-87F3-43AD-B7AE-889F94659237}" dt="2022-09-08T12:39:31.595" v="1762" actId="478"/>
          <ac:spMkLst>
            <pc:docMk/>
            <pc:sldMk cId="448545418" sldId="416"/>
            <ac:spMk id="21" creationId="{22276A9D-4372-12FA-70A2-1752972BD9A6}"/>
          </ac:spMkLst>
        </pc:spChg>
        <pc:picChg chg="del">
          <ac:chgData name="Vassilis Vassiliades" userId="181c6a97-452c-403a-a894-11fd041f3da6" providerId="ADAL" clId="{30748802-87F3-43AD-B7AE-889F94659237}" dt="2022-09-08T12:39:31.595" v="1762" actId="478"/>
          <ac:picMkLst>
            <pc:docMk/>
            <pc:sldMk cId="448545418" sldId="416"/>
            <ac:picMk id="3" creationId="{07BD9135-B260-DC57-0ACD-403A53CCC236}"/>
          </ac:picMkLst>
        </pc:picChg>
        <pc:picChg chg="add mod">
          <ac:chgData name="Vassilis Vassiliades" userId="181c6a97-452c-403a-a894-11fd041f3da6" providerId="ADAL" clId="{30748802-87F3-43AD-B7AE-889F94659237}" dt="2022-09-08T12:39:47.656" v="1768" actId="1076"/>
          <ac:picMkLst>
            <pc:docMk/>
            <pc:sldMk cId="448545418" sldId="416"/>
            <ac:picMk id="11" creationId="{8F128F14-074B-41D6-E568-D3DE4475EC80}"/>
          </ac:picMkLst>
        </pc:picChg>
        <pc:cxnChg chg="del mod">
          <ac:chgData name="Vassilis Vassiliades" userId="181c6a97-452c-403a-a894-11fd041f3da6" providerId="ADAL" clId="{30748802-87F3-43AD-B7AE-889F94659237}" dt="2022-09-08T12:39:31.595" v="1762" actId="478"/>
          <ac:cxnSpMkLst>
            <pc:docMk/>
            <pc:sldMk cId="448545418" sldId="416"/>
            <ac:cxnSpMk id="22" creationId="{16F66836-1A70-A3B8-93D5-DB370066DF90}"/>
          </ac:cxnSpMkLst>
        </pc:cxnChg>
        <pc:cxnChg chg="del mod">
          <ac:chgData name="Vassilis Vassiliades" userId="181c6a97-452c-403a-a894-11fd041f3da6" providerId="ADAL" clId="{30748802-87F3-43AD-B7AE-889F94659237}" dt="2022-09-08T12:39:31.595" v="1762" actId="478"/>
          <ac:cxnSpMkLst>
            <pc:docMk/>
            <pc:sldMk cId="448545418" sldId="416"/>
            <ac:cxnSpMk id="23" creationId="{A1C1D024-E2B3-F3C2-67EF-B0A24EFA38A8}"/>
          </ac:cxnSpMkLst>
        </pc:cxnChg>
        <pc:cxnChg chg="del">
          <ac:chgData name="Vassilis Vassiliades" userId="181c6a97-452c-403a-a894-11fd041f3da6" providerId="ADAL" clId="{30748802-87F3-43AD-B7AE-889F94659237}" dt="2022-09-08T12:39:31.595" v="1762" actId="478"/>
          <ac:cxnSpMkLst>
            <pc:docMk/>
            <pc:sldMk cId="448545418" sldId="416"/>
            <ac:cxnSpMk id="24" creationId="{3B085DB5-E7A9-B3DB-F594-01CA4388F707}"/>
          </ac:cxnSpMkLst>
        </pc:cxnChg>
        <pc:cxnChg chg="del mod">
          <ac:chgData name="Vassilis Vassiliades" userId="181c6a97-452c-403a-a894-11fd041f3da6" providerId="ADAL" clId="{30748802-87F3-43AD-B7AE-889F94659237}" dt="2022-09-08T12:39:31.595" v="1762" actId="478"/>
          <ac:cxnSpMkLst>
            <pc:docMk/>
            <pc:sldMk cId="448545418" sldId="416"/>
            <ac:cxnSpMk id="25" creationId="{23B7B62C-817E-B6B9-6EB1-5EE3B3DCBD02}"/>
          </ac:cxnSpMkLst>
        </pc:cxnChg>
        <pc:cxnChg chg="del">
          <ac:chgData name="Vassilis Vassiliades" userId="181c6a97-452c-403a-a894-11fd041f3da6" providerId="ADAL" clId="{30748802-87F3-43AD-B7AE-889F94659237}" dt="2022-09-08T12:39:31.595" v="1762" actId="478"/>
          <ac:cxnSpMkLst>
            <pc:docMk/>
            <pc:sldMk cId="448545418" sldId="416"/>
            <ac:cxnSpMk id="26" creationId="{EDC1CE58-8742-820A-2E6E-11C71DF37F70}"/>
          </ac:cxnSpMkLst>
        </pc:cxnChg>
        <pc:cxnChg chg="del mod">
          <ac:chgData name="Vassilis Vassiliades" userId="181c6a97-452c-403a-a894-11fd041f3da6" providerId="ADAL" clId="{30748802-87F3-43AD-B7AE-889F94659237}" dt="2022-09-08T12:39:31.595" v="1762" actId="478"/>
          <ac:cxnSpMkLst>
            <pc:docMk/>
            <pc:sldMk cId="448545418" sldId="416"/>
            <ac:cxnSpMk id="27" creationId="{98C01AD5-B157-3B87-C2FB-5573F1389EF8}"/>
          </ac:cxnSpMkLst>
        </pc:cxnChg>
        <pc:cxnChg chg="del mod">
          <ac:chgData name="Vassilis Vassiliades" userId="181c6a97-452c-403a-a894-11fd041f3da6" providerId="ADAL" clId="{30748802-87F3-43AD-B7AE-889F94659237}" dt="2022-09-08T12:39:31.595" v="1762" actId="478"/>
          <ac:cxnSpMkLst>
            <pc:docMk/>
            <pc:sldMk cId="448545418" sldId="416"/>
            <ac:cxnSpMk id="28" creationId="{871A5330-78BA-2899-CEFF-411034EB359D}"/>
          </ac:cxnSpMkLst>
        </pc:cxnChg>
        <pc:cxnChg chg="del mod">
          <ac:chgData name="Vassilis Vassiliades" userId="181c6a97-452c-403a-a894-11fd041f3da6" providerId="ADAL" clId="{30748802-87F3-43AD-B7AE-889F94659237}" dt="2022-09-08T12:39:31.595" v="1762" actId="478"/>
          <ac:cxnSpMkLst>
            <pc:docMk/>
            <pc:sldMk cId="448545418" sldId="416"/>
            <ac:cxnSpMk id="29" creationId="{947B44BE-48B9-EDD6-D58C-3931410977FB}"/>
          </ac:cxnSpMkLst>
        </pc:cxnChg>
      </pc:sldChg>
      <pc:sldChg chg="addSp delSp modSp add mod modNotesTx">
        <pc:chgData name="Vassilis Vassiliades" userId="181c6a97-452c-403a-a894-11fd041f3da6" providerId="ADAL" clId="{30748802-87F3-43AD-B7AE-889F94659237}" dt="2022-09-08T14:21:15.506" v="2877"/>
        <pc:sldMkLst>
          <pc:docMk/>
          <pc:sldMk cId="1070117859" sldId="417"/>
        </pc:sldMkLst>
        <pc:spChg chg="add mod">
          <ac:chgData name="Vassilis Vassiliades" userId="181c6a97-452c-403a-a894-11fd041f3da6" providerId="ADAL" clId="{30748802-87F3-43AD-B7AE-889F94659237}" dt="2022-09-08T14:21:15.506" v="2877"/>
          <ac:spMkLst>
            <pc:docMk/>
            <pc:sldMk cId="1070117859" sldId="417"/>
            <ac:spMk id="2" creationId="{CAE1133A-F025-5320-EFDB-25B699A43211}"/>
          </ac:spMkLst>
        </pc:spChg>
        <pc:picChg chg="add mod">
          <ac:chgData name="Vassilis Vassiliades" userId="181c6a97-452c-403a-a894-11fd041f3da6" providerId="ADAL" clId="{30748802-87F3-43AD-B7AE-889F94659237}" dt="2022-09-08T12:40:17.238" v="1775" actId="1076"/>
          <ac:picMkLst>
            <pc:docMk/>
            <pc:sldMk cId="1070117859" sldId="417"/>
            <ac:picMk id="3" creationId="{61FE83E4-03A5-9684-AC4E-9C68BA3DFD8F}"/>
          </ac:picMkLst>
        </pc:picChg>
        <pc:picChg chg="del">
          <ac:chgData name="Vassilis Vassiliades" userId="181c6a97-452c-403a-a894-11fd041f3da6" providerId="ADAL" clId="{30748802-87F3-43AD-B7AE-889F94659237}" dt="2022-09-08T12:40:14.992" v="1774" actId="478"/>
          <ac:picMkLst>
            <pc:docMk/>
            <pc:sldMk cId="1070117859" sldId="417"/>
            <ac:picMk id="11" creationId="{8F128F14-074B-41D6-E568-D3DE4475EC80}"/>
          </ac:picMkLst>
        </pc:picChg>
      </pc:sldChg>
      <pc:sldChg chg="addSp delSp modSp add mod modNotesTx">
        <pc:chgData name="Vassilis Vassiliades" userId="181c6a97-452c-403a-a894-11fd041f3da6" providerId="ADAL" clId="{30748802-87F3-43AD-B7AE-889F94659237}" dt="2022-09-08T14:21:17.411" v="2878"/>
        <pc:sldMkLst>
          <pc:docMk/>
          <pc:sldMk cId="1429017101" sldId="418"/>
        </pc:sldMkLst>
        <pc:spChg chg="add mod">
          <ac:chgData name="Vassilis Vassiliades" userId="181c6a97-452c-403a-a894-11fd041f3da6" providerId="ADAL" clId="{30748802-87F3-43AD-B7AE-889F94659237}" dt="2022-09-08T12:40:53.128" v="1811" actId="20577"/>
          <ac:spMkLst>
            <pc:docMk/>
            <pc:sldMk cId="1429017101" sldId="418"/>
            <ac:spMk id="2" creationId="{02BE1B36-1075-CC46-BF76-1129B9F9BAB9}"/>
          </ac:spMkLst>
        </pc:spChg>
        <pc:spChg chg="add mod">
          <ac:chgData name="Vassilis Vassiliades" userId="181c6a97-452c-403a-a894-11fd041f3da6" providerId="ADAL" clId="{30748802-87F3-43AD-B7AE-889F94659237}" dt="2022-09-08T14:21:17.411" v="2878"/>
          <ac:spMkLst>
            <pc:docMk/>
            <pc:sldMk cId="1429017101" sldId="418"/>
            <ac:spMk id="3" creationId="{09D64622-8FE8-4B0A-9B11-2ACE4307E42D}"/>
          </ac:spMkLst>
        </pc:spChg>
        <pc:spChg chg="add mod">
          <ac:chgData name="Vassilis Vassiliades" userId="181c6a97-452c-403a-a894-11fd041f3da6" providerId="ADAL" clId="{30748802-87F3-43AD-B7AE-889F94659237}" dt="2022-09-08T12:42:08.219" v="1833" actId="1076"/>
          <ac:spMkLst>
            <pc:docMk/>
            <pc:sldMk cId="1429017101" sldId="418"/>
            <ac:spMk id="7" creationId="{4F558466-F182-FAFA-6799-B5F5F1AE8C1E}"/>
          </ac:spMkLst>
        </pc:spChg>
        <pc:picChg chg="del">
          <ac:chgData name="Vassilis Vassiliades" userId="181c6a97-452c-403a-a894-11fd041f3da6" providerId="ADAL" clId="{30748802-87F3-43AD-B7AE-889F94659237}" dt="2022-09-08T12:40:47.005" v="1779" actId="478"/>
          <ac:picMkLst>
            <pc:docMk/>
            <pc:sldMk cId="1429017101" sldId="418"/>
            <ac:picMk id="3" creationId="{61FE83E4-03A5-9684-AC4E-9C68BA3DFD8F}"/>
          </ac:picMkLst>
        </pc:picChg>
        <pc:picChg chg="add del mod">
          <ac:chgData name="Vassilis Vassiliades" userId="181c6a97-452c-403a-a894-11fd041f3da6" providerId="ADAL" clId="{30748802-87F3-43AD-B7AE-889F94659237}" dt="2022-09-08T12:41:28.904" v="1816" actId="478"/>
          <ac:picMkLst>
            <pc:docMk/>
            <pc:sldMk cId="1429017101" sldId="418"/>
            <ac:picMk id="5" creationId="{31E2D830-6B61-46E6-CBF8-D23ED8F2E046}"/>
          </ac:picMkLst>
        </pc:picChg>
        <pc:picChg chg="add mod">
          <ac:chgData name="Vassilis Vassiliades" userId="181c6a97-452c-403a-a894-11fd041f3da6" providerId="ADAL" clId="{30748802-87F3-43AD-B7AE-889F94659237}" dt="2022-09-08T12:41:43.238" v="1820" actId="1076"/>
          <ac:picMkLst>
            <pc:docMk/>
            <pc:sldMk cId="1429017101" sldId="418"/>
            <ac:picMk id="3074" creationId="{86F736CB-46BD-FC6F-A899-22A8D4AE444F}"/>
          </ac:picMkLst>
        </pc:picChg>
      </pc:sldChg>
      <pc:sldChg chg="addSp delSp modSp add mod modAnim modNotesTx">
        <pc:chgData name="Vassilis Vassiliades" userId="181c6a97-452c-403a-a894-11fd041f3da6" providerId="ADAL" clId="{30748802-87F3-43AD-B7AE-889F94659237}" dt="2022-09-14T13:06:18.551" v="3329" actId="20577"/>
        <pc:sldMkLst>
          <pc:docMk/>
          <pc:sldMk cId="3328768460" sldId="419"/>
        </pc:sldMkLst>
        <pc:spChg chg="mod">
          <ac:chgData name="Vassilis Vassiliades" userId="181c6a97-452c-403a-a894-11fd041f3da6" providerId="ADAL" clId="{30748802-87F3-43AD-B7AE-889F94659237}" dt="2022-09-08T12:42:29.647" v="1869" actId="20577"/>
          <ac:spMkLst>
            <pc:docMk/>
            <pc:sldMk cId="3328768460" sldId="419"/>
            <ac:spMk id="2" creationId="{02BE1B36-1075-CC46-BF76-1129B9F9BAB9}"/>
          </ac:spMkLst>
        </pc:spChg>
        <pc:spChg chg="add mod">
          <ac:chgData name="Vassilis Vassiliades" userId="181c6a97-452c-403a-a894-11fd041f3da6" providerId="ADAL" clId="{30748802-87F3-43AD-B7AE-889F94659237}" dt="2022-09-08T14:21:19.176" v="2879"/>
          <ac:spMkLst>
            <pc:docMk/>
            <pc:sldMk cId="3328768460" sldId="419"/>
            <ac:spMk id="3" creationId="{BFAAE9D3-C8A4-5A5E-F83A-84053F3F9BF7}"/>
          </ac:spMkLst>
        </pc:spChg>
        <pc:spChg chg="add mod">
          <ac:chgData name="Vassilis Vassiliades" userId="181c6a97-452c-403a-a894-11fd041f3da6" providerId="ADAL" clId="{30748802-87F3-43AD-B7AE-889F94659237}" dt="2022-09-08T12:46:02.818" v="1957" actId="20577"/>
          <ac:spMkLst>
            <pc:docMk/>
            <pc:sldMk cId="3328768460" sldId="419"/>
            <ac:spMk id="5" creationId="{6C3ABC9F-21FB-F4F4-6098-6466A9D14EFC}"/>
          </ac:spMkLst>
        </pc:spChg>
        <pc:spChg chg="del">
          <ac:chgData name="Vassilis Vassiliades" userId="181c6a97-452c-403a-a894-11fd041f3da6" providerId="ADAL" clId="{30748802-87F3-43AD-B7AE-889F94659237}" dt="2022-09-08T12:44:18.512" v="1876" actId="478"/>
          <ac:spMkLst>
            <pc:docMk/>
            <pc:sldMk cId="3328768460" sldId="419"/>
            <ac:spMk id="7" creationId="{4F558466-F182-FAFA-6799-B5F5F1AE8C1E}"/>
          </ac:spMkLst>
        </pc:spChg>
        <pc:picChg chg="add mod">
          <ac:chgData name="Vassilis Vassiliades" userId="181c6a97-452c-403a-a894-11fd041f3da6" providerId="ADAL" clId="{30748802-87F3-43AD-B7AE-889F94659237}" dt="2022-09-08T12:44:19.838" v="1877" actId="1076"/>
          <ac:picMkLst>
            <pc:docMk/>
            <pc:sldMk cId="3328768460" sldId="419"/>
            <ac:picMk id="4" creationId="{80493492-6997-678F-BCC8-51D51751AEB0}"/>
          </ac:picMkLst>
        </pc:picChg>
        <pc:picChg chg="del">
          <ac:chgData name="Vassilis Vassiliades" userId="181c6a97-452c-403a-a894-11fd041f3da6" providerId="ADAL" clId="{30748802-87F3-43AD-B7AE-889F94659237}" dt="2022-09-08T12:42:33.358" v="1870" actId="478"/>
          <ac:picMkLst>
            <pc:docMk/>
            <pc:sldMk cId="3328768460" sldId="419"/>
            <ac:picMk id="3074" creationId="{86F736CB-46BD-FC6F-A899-22A8D4AE444F}"/>
          </ac:picMkLst>
        </pc:picChg>
      </pc:sldChg>
      <pc:sldChg chg="addSp delSp modSp add mod delAnim modAnim modNotesTx">
        <pc:chgData name="Vassilis Vassiliades" userId="181c6a97-452c-403a-a894-11fd041f3da6" providerId="ADAL" clId="{30748802-87F3-43AD-B7AE-889F94659237}" dt="2022-09-14T13:06:31.687" v="3331" actId="20577"/>
        <pc:sldMkLst>
          <pc:docMk/>
          <pc:sldMk cId="2975281560" sldId="420"/>
        </pc:sldMkLst>
        <pc:spChg chg="mod">
          <ac:chgData name="Vassilis Vassiliades" userId="181c6a97-452c-403a-a894-11fd041f3da6" providerId="ADAL" clId="{30748802-87F3-43AD-B7AE-889F94659237}" dt="2022-09-08T12:47:44.401" v="1988" actId="20577"/>
          <ac:spMkLst>
            <pc:docMk/>
            <pc:sldMk cId="2975281560" sldId="420"/>
            <ac:spMk id="2" creationId="{02BE1B36-1075-CC46-BF76-1129B9F9BAB9}"/>
          </ac:spMkLst>
        </pc:spChg>
        <pc:spChg chg="add mod">
          <ac:chgData name="Vassilis Vassiliades" userId="181c6a97-452c-403a-a894-11fd041f3da6" providerId="ADAL" clId="{30748802-87F3-43AD-B7AE-889F94659237}" dt="2022-09-08T14:21:21.128" v="2880"/>
          <ac:spMkLst>
            <pc:docMk/>
            <pc:sldMk cId="2975281560" sldId="420"/>
            <ac:spMk id="3" creationId="{8AFB5921-8AC6-AFD8-808B-7AD9C1FDF6D7}"/>
          </ac:spMkLst>
        </pc:spChg>
        <pc:spChg chg="del">
          <ac:chgData name="Vassilis Vassiliades" userId="181c6a97-452c-403a-a894-11fd041f3da6" providerId="ADAL" clId="{30748802-87F3-43AD-B7AE-889F94659237}" dt="2022-09-08T12:47:46.990" v="1989" actId="478"/>
          <ac:spMkLst>
            <pc:docMk/>
            <pc:sldMk cId="2975281560" sldId="420"/>
            <ac:spMk id="5" creationId="{6C3ABC9F-21FB-F4F4-6098-6466A9D14EFC}"/>
          </ac:spMkLst>
        </pc:spChg>
        <pc:spChg chg="add mod">
          <ac:chgData name="Vassilis Vassiliades" userId="181c6a97-452c-403a-a894-11fd041f3da6" providerId="ADAL" clId="{30748802-87F3-43AD-B7AE-889F94659237}" dt="2022-09-08T12:50:38.581" v="2052" actId="20577"/>
          <ac:spMkLst>
            <pc:docMk/>
            <pc:sldMk cId="2975281560" sldId="420"/>
            <ac:spMk id="7" creationId="{4E3B9967-1CB5-1FFD-44B1-B45E6FAB7042}"/>
          </ac:spMkLst>
        </pc:spChg>
        <pc:picChg chg="del">
          <ac:chgData name="Vassilis Vassiliades" userId="181c6a97-452c-403a-a894-11fd041f3da6" providerId="ADAL" clId="{30748802-87F3-43AD-B7AE-889F94659237}" dt="2022-09-08T12:47:56.056" v="1990" actId="478"/>
          <ac:picMkLst>
            <pc:docMk/>
            <pc:sldMk cId="2975281560" sldId="420"/>
            <ac:picMk id="4" creationId="{80493492-6997-678F-BCC8-51D51751AEB0}"/>
          </ac:picMkLst>
        </pc:picChg>
        <pc:picChg chg="add mod">
          <ac:chgData name="Vassilis Vassiliades" userId="181c6a97-452c-403a-a894-11fd041f3da6" providerId="ADAL" clId="{30748802-87F3-43AD-B7AE-889F94659237}" dt="2022-09-08T12:48:18.184" v="1995" actId="14100"/>
          <ac:picMkLst>
            <pc:docMk/>
            <pc:sldMk cId="2975281560" sldId="420"/>
            <ac:picMk id="6" creationId="{A365F9FA-6EDD-805E-3332-68644BC54557}"/>
          </ac:picMkLst>
        </pc:picChg>
      </pc:sldChg>
      <pc:sldChg chg="addSp delSp modSp add mod delAnim modNotesTx">
        <pc:chgData name="Vassilis Vassiliades" userId="181c6a97-452c-403a-a894-11fd041f3da6" providerId="ADAL" clId="{30748802-87F3-43AD-B7AE-889F94659237}" dt="2022-09-10T05:00:23.081" v="3302" actId="1076"/>
        <pc:sldMkLst>
          <pc:docMk/>
          <pc:sldMk cId="410955122" sldId="421"/>
        </pc:sldMkLst>
        <pc:spChg chg="del mod">
          <ac:chgData name="Vassilis Vassiliades" userId="181c6a97-452c-403a-a894-11fd041f3da6" providerId="ADAL" clId="{30748802-87F3-43AD-B7AE-889F94659237}" dt="2022-09-08T12:53:16.067" v="2080" actId="478"/>
          <ac:spMkLst>
            <pc:docMk/>
            <pc:sldMk cId="410955122" sldId="421"/>
            <ac:spMk id="2" creationId="{02BE1B36-1075-CC46-BF76-1129B9F9BAB9}"/>
          </ac:spMkLst>
        </pc:spChg>
        <pc:spChg chg="add mod">
          <ac:chgData name="Vassilis Vassiliades" userId="181c6a97-452c-403a-a894-11fd041f3da6" providerId="ADAL" clId="{30748802-87F3-43AD-B7AE-889F94659237}" dt="2022-09-08T14:21:23.217" v="2881"/>
          <ac:spMkLst>
            <pc:docMk/>
            <pc:sldMk cId="410955122" sldId="421"/>
            <ac:spMk id="2" creationId="{3726CE9D-401A-2CBB-C038-4B0444F4A1E7}"/>
          </ac:spMkLst>
        </pc:spChg>
        <pc:spChg chg="add mod">
          <ac:chgData name="Vassilis Vassiliades" userId="181c6a97-452c-403a-a894-11fd041f3da6" providerId="ADAL" clId="{30748802-87F3-43AD-B7AE-889F94659237}" dt="2022-09-10T05:00:23.081" v="3302" actId="1076"/>
          <ac:spMkLst>
            <pc:docMk/>
            <pc:sldMk cId="410955122" sldId="421"/>
            <ac:spMk id="5" creationId="{5445C528-FBEF-C3AE-C17E-2FFF922C65AE}"/>
          </ac:spMkLst>
        </pc:spChg>
        <pc:spChg chg="del">
          <ac:chgData name="Vassilis Vassiliades" userId="181c6a97-452c-403a-a894-11fd041f3da6" providerId="ADAL" clId="{30748802-87F3-43AD-B7AE-889F94659237}" dt="2022-09-08T12:51:21.012" v="2055" actId="478"/>
          <ac:spMkLst>
            <pc:docMk/>
            <pc:sldMk cId="410955122" sldId="421"/>
            <ac:spMk id="7" creationId="{4E3B9967-1CB5-1FFD-44B1-B45E6FAB7042}"/>
          </ac:spMkLst>
        </pc:spChg>
        <pc:picChg chg="add mod">
          <ac:chgData name="Vassilis Vassiliades" userId="181c6a97-452c-403a-a894-11fd041f3da6" providerId="ADAL" clId="{30748802-87F3-43AD-B7AE-889F94659237}" dt="2022-09-08T12:53:22.711" v="2083" actId="1076"/>
          <ac:picMkLst>
            <pc:docMk/>
            <pc:sldMk cId="410955122" sldId="421"/>
            <ac:picMk id="4" creationId="{C60C650E-DEF0-247A-F3C2-28F3A02BF2F7}"/>
          </ac:picMkLst>
        </pc:picChg>
        <pc:picChg chg="del">
          <ac:chgData name="Vassilis Vassiliades" userId="181c6a97-452c-403a-a894-11fd041f3da6" providerId="ADAL" clId="{30748802-87F3-43AD-B7AE-889F94659237}" dt="2022-09-08T12:51:19.298" v="2054" actId="478"/>
          <ac:picMkLst>
            <pc:docMk/>
            <pc:sldMk cId="410955122" sldId="421"/>
            <ac:picMk id="6" creationId="{A365F9FA-6EDD-805E-3332-68644BC54557}"/>
          </ac:picMkLst>
        </pc:picChg>
      </pc:sldChg>
      <pc:sldChg chg="delSp modSp add mod">
        <pc:chgData name="Vassilis Vassiliades" userId="181c6a97-452c-403a-a894-11fd041f3da6" providerId="ADAL" clId="{30748802-87F3-43AD-B7AE-889F94659237}" dt="2022-09-10T05:09:14.693" v="3319" actId="478"/>
        <pc:sldMkLst>
          <pc:docMk/>
          <pc:sldMk cId="2297423287" sldId="422"/>
        </pc:sldMkLst>
        <pc:spChg chg="del">
          <ac:chgData name="Vassilis Vassiliades" userId="181c6a97-452c-403a-a894-11fd041f3da6" providerId="ADAL" clId="{30748802-87F3-43AD-B7AE-889F94659237}" dt="2022-09-10T05:09:14.693" v="3319" actId="478"/>
          <ac:spMkLst>
            <pc:docMk/>
            <pc:sldMk cId="2297423287" sldId="422"/>
            <ac:spMk id="4" creationId="{BFBC8735-8915-C6BD-C1CB-D1D3BEA0BD55}"/>
          </ac:spMkLst>
        </pc:spChg>
        <pc:spChg chg="mod">
          <ac:chgData name="Vassilis Vassiliades" userId="181c6a97-452c-403a-a894-11fd041f3da6" providerId="ADAL" clId="{30748802-87F3-43AD-B7AE-889F94659237}" dt="2022-09-08T12:58:54.108" v="2766" actId="20577"/>
          <ac:spMkLst>
            <pc:docMk/>
            <pc:sldMk cId="2297423287" sldId="422"/>
            <ac:spMk id="5" creationId="{D58F8369-2A9D-9A52-1F13-5F57A7FF7730}"/>
          </ac:spMkLst>
        </pc:spChg>
      </pc:sldChg>
      <pc:sldChg chg="delSp modSp add mod">
        <pc:chgData name="Vassilis Vassiliades" userId="181c6a97-452c-403a-a894-11fd041f3da6" providerId="ADAL" clId="{30748802-87F3-43AD-B7AE-889F94659237}" dt="2022-09-10T05:09:19.830" v="3320" actId="478"/>
        <pc:sldMkLst>
          <pc:docMk/>
          <pc:sldMk cId="1538783454" sldId="423"/>
        </pc:sldMkLst>
        <pc:spChg chg="del">
          <ac:chgData name="Vassilis Vassiliades" userId="181c6a97-452c-403a-a894-11fd041f3da6" providerId="ADAL" clId="{30748802-87F3-43AD-B7AE-889F94659237}" dt="2022-09-10T05:09:19.830" v="3320" actId="478"/>
          <ac:spMkLst>
            <pc:docMk/>
            <pc:sldMk cId="1538783454" sldId="423"/>
            <ac:spMk id="4" creationId="{BFBC8735-8915-C6BD-C1CB-D1D3BEA0BD55}"/>
          </ac:spMkLst>
        </pc:spChg>
        <pc:spChg chg="mod">
          <ac:chgData name="Vassilis Vassiliades" userId="181c6a97-452c-403a-a894-11fd041f3da6" providerId="ADAL" clId="{30748802-87F3-43AD-B7AE-889F94659237}" dt="2022-09-08T12:59:06.691" v="2783" actId="20577"/>
          <ac:spMkLst>
            <pc:docMk/>
            <pc:sldMk cId="1538783454" sldId="423"/>
            <ac:spMk id="5" creationId="{D58F8369-2A9D-9A52-1F13-5F57A7FF7730}"/>
          </ac:spMkLst>
        </pc:spChg>
      </pc:sldChg>
      <pc:sldChg chg="addSp delSp modSp add mod delAnim modNotesTx">
        <pc:chgData name="Vassilis Vassiliades" userId="181c6a97-452c-403a-a894-11fd041f3da6" providerId="ADAL" clId="{30748802-87F3-43AD-B7AE-889F94659237}" dt="2022-09-08T14:21:54.516" v="2898"/>
        <pc:sldMkLst>
          <pc:docMk/>
          <pc:sldMk cId="3033243483" sldId="424"/>
        </pc:sldMkLst>
        <pc:spChg chg="add mod">
          <ac:chgData name="Vassilis Vassiliades" userId="181c6a97-452c-403a-a894-11fd041f3da6" providerId="ADAL" clId="{30748802-87F3-43AD-B7AE-889F94659237}" dt="2022-09-08T14:21:54.516" v="2898"/>
          <ac:spMkLst>
            <pc:docMk/>
            <pc:sldMk cId="3033243483" sldId="424"/>
            <ac:spMk id="2" creationId="{894182E8-7DFD-E8B2-B42E-E814A6C92E4A}"/>
          </ac:spMkLst>
        </pc:spChg>
        <pc:spChg chg="del">
          <ac:chgData name="Vassilis Vassiliades" userId="181c6a97-452c-403a-a894-11fd041f3da6" providerId="ADAL" clId="{30748802-87F3-43AD-B7AE-889F94659237}" dt="2022-09-08T13:20:42.480" v="2829" actId="478"/>
          <ac:spMkLst>
            <pc:docMk/>
            <pc:sldMk cId="3033243483" sldId="424"/>
            <ac:spMk id="3" creationId="{00000000-0000-0000-0000-000000000000}"/>
          </ac:spMkLst>
        </pc:spChg>
        <pc:spChg chg="mod">
          <ac:chgData name="Vassilis Vassiliades" userId="181c6a97-452c-403a-a894-11fd041f3da6" providerId="ADAL" clId="{30748802-87F3-43AD-B7AE-889F94659237}" dt="2022-09-08T13:20:39.792" v="2828" actId="20577"/>
          <ac:spMkLst>
            <pc:docMk/>
            <pc:sldMk cId="3033243483" sldId="424"/>
            <ac:spMk id="7" creationId="{00000000-0000-0000-0000-000000000000}"/>
          </ac:spMkLst>
        </pc:spChg>
        <pc:spChg chg="del">
          <ac:chgData name="Vassilis Vassiliades" userId="181c6a97-452c-403a-a894-11fd041f3da6" providerId="ADAL" clId="{30748802-87F3-43AD-B7AE-889F94659237}" dt="2022-09-08T13:20:56.844" v="2836" actId="478"/>
          <ac:spMkLst>
            <pc:docMk/>
            <pc:sldMk cId="3033243483" sldId="424"/>
            <ac:spMk id="12" creationId="{00000000-0000-0000-0000-000000000000}"/>
          </ac:spMkLst>
        </pc:spChg>
        <pc:picChg chg="add mod">
          <ac:chgData name="Vassilis Vassiliades" userId="181c6a97-452c-403a-a894-11fd041f3da6" providerId="ADAL" clId="{30748802-87F3-43AD-B7AE-889F94659237}" dt="2022-09-08T13:21:02.697" v="2838" actId="1076"/>
          <ac:picMkLst>
            <pc:docMk/>
            <pc:sldMk cId="3033243483" sldId="424"/>
            <ac:picMk id="4" creationId="{1BC53A34-2405-C4B6-5366-8287937AEECD}"/>
          </ac:picMkLst>
        </pc:picChg>
        <pc:picChg chg="del">
          <ac:chgData name="Vassilis Vassiliades" userId="181c6a97-452c-403a-a894-11fd041f3da6" providerId="ADAL" clId="{30748802-87F3-43AD-B7AE-889F94659237}" dt="2022-09-08T13:20:43.311" v="2830" actId="478"/>
          <ac:picMkLst>
            <pc:docMk/>
            <pc:sldMk cId="3033243483" sldId="424"/>
            <ac:picMk id="5" creationId="{00000000-0000-0000-0000-000000000000}"/>
          </ac:picMkLst>
        </pc:picChg>
        <pc:picChg chg="del">
          <ac:chgData name="Vassilis Vassiliades" userId="181c6a97-452c-403a-a894-11fd041f3da6" providerId="ADAL" clId="{30748802-87F3-43AD-B7AE-889F94659237}" dt="2022-09-08T13:20:43.739" v="2831" actId="478"/>
          <ac:picMkLst>
            <pc:docMk/>
            <pc:sldMk cId="3033243483" sldId="424"/>
            <ac:picMk id="6" creationId="{00000000-0000-0000-0000-000000000000}"/>
          </ac:picMkLst>
        </pc:picChg>
        <pc:picChg chg="del">
          <ac:chgData name="Vassilis Vassiliades" userId="181c6a97-452c-403a-a894-11fd041f3da6" providerId="ADAL" clId="{30748802-87F3-43AD-B7AE-889F94659237}" dt="2022-09-08T13:20:45.245" v="2832" actId="478"/>
          <ac:picMkLst>
            <pc:docMk/>
            <pc:sldMk cId="3033243483" sldId="424"/>
            <ac:picMk id="9" creationId="{00000000-0000-0000-0000-000000000000}"/>
          </ac:picMkLst>
        </pc:picChg>
      </pc:sldChg>
      <pc:sldChg chg="addSp delSp modSp add mod modAnim modNotesTx">
        <pc:chgData name="Vassilis Vassiliades" userId="181c6a97-452c-403a-a894-11fd041f3da6" providerId="ADAL" clId="{30748802-87F3-43AD-B7AE-889F94659237}" dt="2022-09-08T14:21:57.334" v="2900"/>
        <pc:sldMkLst>
          <pc:docMk/>
          <pc:sldMk cId="3238853539" sldId="425"/>
        </pc:sldMkLst>
        <pc:spChg chg="add mod">
          <ac:chgData name="Vassilis Vassiliades" userId="181c6a97-452c-403a-a894-11fd041f3da6" providerId="ADAL" clId="{30748802-87F3-43AD-B7AE-889F94659237}" dt="2022-09-08T14:21:57.334" v="2900"/>
          <ac:spMkLst>
            <pc:docMk/>
            <pc:sldMk cId="3238853539" sldId="425"/>
            <ac:spMk id="3" creationId="{1EA086C8-003E-36BF-6F2B-76B9E366F9B3}"/>
          </ac:spMkLst>
        </pc:spChg>
        <pc:spChg chg="mod">
          <ac:chgData name="Vassilis Vassiliades" userId="181c6a97-452c-403a-a894-11fd041f3da6" providerId="ADAL" clId="{30748802-87F3-43AD-B7AE-889F94659237}" dt="2022-09-08T13:23:33.079" v="2861" actId="20577"/>
          <ac:spMkLst>
            <pc:docMk/>
            <pc:sldMk cId="3238853539" sldId="425"/>
            <ac:spMk id="7" creationId="{00000000-0000-0000-0000-000000000000}"/>
          </ac:spMkLst>
        </pc:spChg>
        <pc:picChg chg="add mod">
          <ac:chgData name="Vassilis Vassiliades" userId="181c6a97-452c-403a-a894-11fd041f3da6" providerId="ADAL" clId="{30748802-87F3-43AD-B7AE-889F94659237}" dt="2022-09-08T13:23:53.528" v="2866" actId="1076"/>
          <ac:picMkLst>
            <pc:docMk/>
            <pc:sldMk cId="3238853539" sldId="425"/>
            <ac:picMk id="2" creationId="{719715CB-E30A-B0AB-F240-624927B39741}"/>
          </ac:picMkLst>
        </pc:picChg>
        <pc:picChg chg="del">
          <ac:chgData name="Vassilis Vassiliades" userId="181c6a97-452c-403a-a894-11fd041f3da6" providerId="ADAL" clId="{30748802-87F3-43AD-B7AE-889F94659237}" dt="2022-09-08T13:23:37.642" v="2862" actId="478"/>
          <ac:picMkLst>
            <pc:docMk/>
            <pc:sldMk cId="3238853539" sldId="425"/>
            <ac:picMk id="4" creationId="{1BC53A34-2405-C4B6-5366-8287937AEECD}"/>
          </ac:picMkLst>
        </pc:picChg>
      </pc:sldChg>
      <pc:sldChg chg="addSp modSp add">
        <pc:chgData name="Vassilis Vassiliades" userId="181c6a97-452c-403a-a894-11fd041f3da6" providerId="ADAL" clId="{30748802-87F3-43AD-B7AE-889F94659237}" dt="2022-09-08T14:21:59.338" v="2902"/>
        <pc:sldMkLst>
          <pc:docMk/>
          <pc:sldMk cId="0" sldId="426"/>
        </pc:sldMkLst>
        <pc:spChg chg="add mod">
          <ac:chgData name="Vassilis Vassiliades" userId="181c6a97-452c-403a-a894-11fd041f3da6" providerId="ADAL" clId="{30748802-87F3-43AD-B7AE-889F94659237}" dt="2022-09-08T14:21:59.338" v="2902"/>
          <ac:spMkLst>
            <pc:docMk/>
            <pc:sldMk cId="0" sldId="426"/>
            <ac:spMk id="2" creationId="{A4FF2E72-C534-EE64-9C07-E8EBFFBE6259}"/>
          </ac:spMkLst>
        </pc:spChg>
      </pc:sldChg>
    </pc:docChg>
  </pc:docChgLst>
  <pc:docChgLst>
    <pc:chgData name="Vassilis Vassiliades" userId="181c6a97-452c-403a-a894-11fd041f3da6" providerId="ADAL" clId="{150315C5-1A06-43B7-8DF3-C1D716DC280C}"/>
    <pc:docChg chg="custSel addSld delSld modSld">
      <pc:chgData name="Vassilis Vassiliades" userId="181c6a97-452c-403a-a894-11fd041f3da6" providerId="ADAL" clId="{150315C5-1A06-43B7-8DF3-C1D716DC280C}" dt="2023-11-02T10:49:58.241" v="304" actId="20577"/>
      <pc:docMkLst>
        <pc:docMk/>
      </pc:docMkLst>
      <pc:sldChg chg="del">
        <pc:chgData name="Vassilis Vassiliades" userId="181c6a97-452c-403a-a894-11fd041f3da6" providerId="ADAL" clId="{150315C5-1A06-43B7-8DF3-C1D716DC280C}" dt="2023-11-02T08:55:49.510" v="0" actId="47"/>
        <pc:sldMkLst>
          <pc:docMk/>
          <pc:sldMk cId="0" sldId="264"/>
        </pc:sldMkLst>
      </pc:sldChg>
      <pc:sldChg chg="del">
        <pc:chgData name="Vassilis Vassiliades" userId="181c6a97-452c-403a-a894-11fd041f3da6" providerId="ADAL" clId="{150315C5-1A06-43B7-8DF3-C1D716DC280C}" dt="2023-11-02T08:58:04.113" v="4" actId="47"/>
        <pc:sldMkLst>
          <pc:docMk/>
          <pc:sldMk cId="0" sldId="272"/>
        </pc:sldMkLst>
      </pc:sldChg>
      <pc:sldChg chg="del">
        <pc:chgData name="Vassilis Vassiliades" userId="181c6a97-452c-403a-a894-11fd041f3da6" providerId="ADAL" clId="{150315C5-1A06-43B7-8DF3-C1D716DC280C}" dt="2023-11-02T08:58:01.995" v="3" actId="47"/>
        <pc:sldMkLst>
          <pc:docMk/>
          <pc:sldMk cId="0" sldId="290"/>
        </pc:sldMkLst>
      </pc:sldChg>
      <pc:sldChg chg="modSp mod">
        <pc:chgData name="Vassilis Vassiliades" userId="181c6a97-452c-403a-a894-11fd041f3da6" providerId="ADAL" clId="{150315C5-1A06-43B7-8DF3-C1D716DC280C}" dt="2023-11-02T10:49:58.241" v="304" actId="20577"/>
        <pc:sldMkLst>
          <pc:docMk/>
          <pc:sldMk cId="0" sldId="305"/>
        </pc:sldMkLst>
        <pc:spChg chg="mod">
          <ac:chgData name="Vassilis Vassiliades" userId="181c6a97-452c-403a-a894-11fd041f3da6" providerId="ADAL" clId="{150315C5-1A06-43B7-8DF3-C1D716DC280C}" dt="2023-11-02T10:49:58.241" v="304" actId="20577"/>
          <ac:spMkLst>
            <pc:docMk/>
            <pc:sldMk cId="0" sldId="305"/>
            <ac:spMk id="6" creationId="{00000000-0000-0000-0000-000000000000}"/>
          </ac:spMkLst>
        </pc:spChg>
      </pc:sldChg>
      <pc:sldChg chg="del">
        <pc:chgData name="Vassilis Vassiliades" userId="181c6a97-452c-403a-a894-11fd041f3da6" providerId="ADAL" clId="{150315C5-1A06-43B7-8DF3-C1D716DC280C}" dt="2023-11-02T08:57:56.073" v="2" actId="47"/>
        <pc:sldMkLst>
          <pc:docMk/>
          <pc:sldMk cId="0" sldId="383"/>
        </pc:sldMkLst>
      </pc:sldChg>
      <pc:sldChg chg="del">
        <pc:chgData name="Vassilis Vassiliades" userId="181c6a97-452c-403a-a894-11fd041f3da6" providerId="ADAL" clId="{150315C5-1A06-43B7-8DF3-C1D716DC280C}" dt="2023-11-02T08:56:04.512" v="1" actId="47"/>
        <pc:sldMkLst>
          <pc:docMk/>
          <pc:sldMk cId="738567260" sldId="412"/>
        </pc:sldMkLst>
      </pc:sldChg>
      <pc:sldChg chg="addSp delSp modSp add mod delAnim modAnim">
        <pc:chgData name="Vassilis Vassiliades" userId="181c6a97-452c-403a-a894-11fd041f3da6" providerId="ADAL" clId="{150315C5-1A06-43B7-8DF3-C1D716DC280C}" dt="2023-11-02T09:13:33.749" v="301" actId="1076"/>
        <pc:sldMkLst>
          <pc:docMk/>
          <pc:sldMk cId="1138432760" sldId="427"/>
        </pc:sldMkLst>
        <pc:spChg chg="del">
          <ac:chgData name="Vassilis Vassiliades" userId="181c6a97-452c-403a-a894-11fd041f3da6" providerId="ADAL" clId="{150315C5-1A06-43B7-8DF3-C1D716DC280C}" dt="2023-11-02T09:01:05.027" v="6" actId="478"/>
          <ac:spMkLst>
            <pc:docMk/>
            <pc:sldMk cId="1138432760" sldId="427"/>
            <ac:spMk id="2" creationId="{00000000-0000-0000-0000-000000000000}"/>
          </ac:spMkLst>
        </pc:spChg>
        <pc:spChg chg="add del mod">
          <ac:chgData name="Vassilis Vassiliades" userId="181c6a97-452c-403a-a894-11fd041f3da6" providerId="ADAL" clId="{150315C5-1A06-43B7-8DF3-C1D716DC280C}" dt="2023-11-02T09:13:12.625" v="297" actId="403"/>
          <ac:spMkLst>
            <pc:docMk/>
            <pc:sldMk cId="1138432760" sldId="427"/>
            <ac:spMk id="3" creationId="{00000000-0000-0000-0000-000000000000}"/>
          </ac:spMkLst>
        </pc:spChg>
        <pc:spChg chg="mod">
          <ac:chgData name="Vassilis Vassiliades" userId="181c6a97-452c-403a-a894-11fd041f3da6" providerId="ADAL" clId="{150315C5-1A06-43B7-8DF3-C1D716DC280C}" dt="2023-11-02T09:01:09.558" v="15" actId="20577"/>
          <ac:spMkLst>
            <pc:docMk/>
            <pc:sldMk cId="1138432760" sldId="427"/>
            <ac:spMk id="7" creationId="{00000000-0000-0000-0000-000000000000}"/>
          </ac:spMkLst>
        </pc:spChg>
        <pc:picChg chg="add del">
          <ac:chgData name="Vassilis Vassiliades" userId="181c6a97-452c-403a-a894-11fd041f3da6" providerId="ADAL" clId="{150315C5-1A06-43B7-8DF3-C1D716DC280C}" dt="2023-11-02T09:03:07.501" v="87" actId="478"/>
          <ac:picMkLst>
            <pc:docMk/>
            <pc:sldMk cId="1138432760" sldId="427"/>
            <ac:picMk id="1026" creationId="{9DAF7D70-E4A6-E803-56FD-989F15346E9B}"/>
          </ac:picMkLst>
        </pc:picChg>
        <pc:picChg chg="add mod">
          <ac:chgData name="Vassilis Vassiliades" userId="181c6a97-452c-403a-a894-11fd041f3da6" providerId="ADAL" clId="{150315C5-1A06-43B7-8DF3-C1D716DC280C}" dt="2023-11-02T09:13:33.749" v="301" actId="1076"/>
          <ac:picMkLst>
            <pc:docMk/>
            <pc:sldMk cId="1138432760" sldId="427"/>
            <ac:picMk id="1028" creationId="{E25446F4-CCE9-E6E6-B756-909DD720494A}"/>
          </ac:picMkLst>
        </pc:picChg>
        <pc:picChg chg="add del mod">
          <ac:chgData name="Vassilis Vassiliades" userId="181c6a97-452c-403a-a894-11fd041f3da6" providerId="ADAL" clId="{150315C5-1A06-43B7-8DF3-C1D716DC280C}" dt="2023-11-02T09:05:11.961" v="169"/>
          <ac:picMkLst>
            <pc:docMk/>
            <pc:sldMk cId="1138432760" sldId="427"/>
            <ac:picMk id="1030" creationId="{AC41AAC6-7137-62C9-6941-CA34D05F9DC7}"/>
          </ac:picMkLst>
        </pc:picChg>
        <pc:picChg chg="add mod">
          <ac:chgData name="Vassilis Vassiliades" userId="181c6a97-452c-403a-a894-11fd041f3da6" providerId="ADAL" clId="{150315C5-1A06-43B7-8DF3-C1D716DC280C}" dt="2023-11-02T09:13:32.268" v="300" actId="1076"/>
          <ac:picMkLst>
            <pc:docMk/>
            <pc:sldMk cId="1138432760" sldId="427"/>
            <ac:picMk id="1032" creationId="{5A5C60F7-B390-B234-95BC-8913B2C22DE2}"/>
          </ac:picMkLst>
        </pc:picChg>
      </pc:sldChg>
    </pc:docChg>
  </pc:docChgLst>
  <pc:docChgLst>
    <pc:chgData name="Vassilis Vassiliades" userId="181c6a97-452c-403a-a894-11fd041f3da6" providerId="ADAL" clId="{60E57E7D-4DBA-4BF9-BDD1-6F354287256B}"/>
    <pc:docChg chg="custSel modSld">
      <pc:chgData name="Vassilis Vassiliades" userId="181c6a97-452c-403a-a894-11fd041f3da6" providerId="ADAL" clId="{60E57E7D-4DBA-4BF9-BDD1-6F354287256B}" dt="2022-09-29T22:29:53.291" v="45" actId="368"/>
      <pc:docMkLst>
        <pc:docMk/>
      </pc:docMkLst>
      <pc:sldChg chg="modNotes">
        <pc:chgData name="Vassilis Vassiliades" userId="181c6a97-452c-403a-a894-11fd041f3da6" providerId="ADAL" clId="{60E57E7D-4DBA-4BF9-BDD1-6F354287256B}" dt="2022-09-29T22:29:53.191" v="17" actId="368"/>
        <pc:sldMkLst>
          <pc:docMk/>
          <pc:sldMk cId="0" sldId="315"/>
        </pc:sldMkLst>
      </pc:sldChg>
      <pc:sldChg chg="modNotes">
        <pc:chgData name="Vassilis Vassiliades" userId="181c6a97-452c-403a-a894-11fd041f3da6" providerId="ADAL" clId="{60E57E7D-4DBA-4BF9-BDD1-6F354287256B}" dt="2022-09-29T22:29:53.150" v="1" actId="368"/>
        <pc:sldMkLst>
          <pc:docMk/>
          <pc:sldMk cId="0" sldId="317"/>
        </pc:sldMkLst>
      </pc:sldChg>
      <pc:sldChg chg="modNotes">
        <pc:chgData name="Vassilis Vassiliades" userId="181c6a97-452c-403a-a894-11fd041f3da6" providerId="ADAL" clId="{60E57E7D-4DBA-4BF9-BDD1-6F354287256B}" dt="2022-09-29T22:29:53.291" v="45" actId="368"/>
        <pc:sldMkLst>
          <pc:docMk/>
          <pc:sldMk cId="0" sldId="318"/>
        </pc:sldMkLst>
      </pc:sldChg>
      <pc:sldChg chg="modNotes">
        <pc:chgData name="Vassilis Vassiliades" userId="181c6a97-452c-403a-a894-11fd041f3da6" providerId="ADAL" clId="{60E57E7D-4DBA-4BF9-BDD1-6F354287256B}" dt="2022-09-29T22:29:53.205" v="23" actId="368"/>
        <pc:sldMkLst>
          <pc:docMk/>
          <pc:sldMk cId="0" sldId="320"/>
        </pc:sldMkLst>
      </pc:sldChg>
      <pc:sldChg chg="modNotes">
        <pc:chgData name="Vassilis Vassiliades" userId="181c6a97-452c-403a-a894-11fd041f3da6" providerId="ADAL" clId="{60E57E7D-4DBA-4BF9-BDD1-6F354287256B}" dt="2022-09-29T22:29:53.195" v="19" actId="368"/>
        <pc:sldMkLst>
          <pc:docMk/>
          <pc:sldMk cId="0" sldId="325"/>
        </pc:sldMkLst>
      </pc:sldChg>
      <pc:sldChg chg="modNotes">
        <pc:chgData name="Vassilis Vassiliades" userId="181c6a97-452c-403a-a894-11fd041f3da6" providerId="ADAL" clId="{60E57E7D-4DBA-4BF9-BDD1-6F354287256B}" dt="2022-09-29T22:29:53.200" v="21" actId="368"/>
        <pc:sldMkLst>
          <pc:docMk/>
          <pc:sldMk cId="0" sldId="326"/>
        </pc:sldMkLst>
      </pc:sldChg>
      <pc:sldChg chg="modNotes">
        <pc:chgData name="Vassilis Vassiliades" userId="181c6a97-452c-403a-a894-11fd041f3da6" providerId="ADAL" clId="{60E57E7D-4DBA-4BF9-BDD1-6F354287256B}" dt="2022-09-29T22:29:53.210" v="25" actId="368"/>
        <pc:sldMkLst>
          <pc:docMk/>
          <pc:sldMk cId="0" sldId="327"/>
        </pc:sldMkLst>
      </pc:sldChg>
      <pc:sldChg chg="modNotes">
        <pc:chgData name="Vassilis Vassiliades" userId="181c6a97-452c-403a-a894-11fd041f3da6" providerId="ADAL" clId="{60E57E7D-4DBA-4BF9-BDD1-6F354287256B}" dt="2022-09-29T22:29:53.217" v="27" actId="368"/>
        <pc:sldMkLst>
          <pc:docMk/>
          <pc:sldMk cId="0" sldId="329"/>
        </pc:sldMkLst>
      </pc:sldChg>
      <pc:sldChg chg="modNotes">
        <pc:chgData name="Vassilis Vassiliades" userId="181c6a97-452c-403a-a894-11fd041f3da6" providerId="ADAL" clId="{60E57E7D-4DBA-4BF9-BDD1-6F354287256B}" dt="2022-09-29T22:29:53.223" v="29" actId="368"/>
        <pc:sldMkLst>
          <pc:docMk/>
          <pc:sldMk cId="0" sldId="330"/>
        </pc:sldMkLst>
      </pc:sldChg>
      <pc:sldChg chg="modNotes">
        <pc:chgData name="Vassilis Vassiliades" userId="181c6a97-452c-403a-a894-11fd041f3da6" providerId="ADAL" clId="{60E57E7D-4DBA-4BF9-BDD1-6F354287256B}" dt="2022-09-29T22:29:53.230" v="31" actId="368"/>
        <pc:sldMkLst>
          <pc:docMk/>
          <pc:sldMk cId="0" sldId="332"/>
        </pc:sldMkLst>
      </pc:sldChg>
      <pc:sldChg chg="modNotes">
        <pc:chgData name="Vassilis Vassiliades" userId="181c6a97-452c-403a-a894-11fd041f3da6" providerId="ADAL" clId="{60E57E7D-4DBA-4BF9-BDD1-6F354287256B}" dt="2022-09-29T22:29:53.285" v="43" actId="368"/>
        <pc:sldMkLst>
          <pc:docMk/>
          <pc:sldMk cId="0" sldId="334"/>
        </pc:sldMkLst>
      </pc:sldChg>
      <pc:sldChg chg="modNotes">
        <pc:chgData name="Vassilis Vassiliades" userId="181c6a97-452c-403a-a894-11fd041f3da6" providerId="ADAL" clId="{60E57E7D-4DBA-4BF9-BDD1-6F354287256B}" dt="2022-09-29T22:29:53.256" v="37" actId="368"/>
        <pc:sldMkLst>
          <pc:docMk/>
          <pc:sldMk cId="0" sldId="340"/>
        </pc:sldMkLst>
      </pc:sldChg>
      <pc:sldChg chg="modNotes">
        <pc:chgData name="Vassilis Vassiliades" userId="181c6a97-452c-403a-a894-11fd041f3da6" providerId="ADAL" clId="{60E57E7D-4DBA-4BF9-BDD1-6F354287256B}" dt="2022-09-29T22:29:53.265" v="41" actId="368"/>
        <pc:sldMkLst>
          <pc:docMk/>
          <pc:sldMk cId="0" sldId="341"/>
        </pc:sldMkLst>
      </pc:sldChg>
      <pc:sldChg chg="modNotes">
        <pc:chgData name="Vassilis Vassiliades" userId="181c6a97-452c-403a-a894-11fd041f3da6" providerId="ADAL" clId="{60E57E7D-4DBA-4BF9-BDD1-6F354287256B}" dt="2022-09-29T22:29:53.242" v="33" actId="368"/>
        <pc:sldMkLst>
          <pc:docMk/>
          <pc:sldMk cId="0" sldId="348"/>
        </pc:sldMkLst>
      </pc:sldChg>
      <pc:sldChg chg="modNotes">
        <pc:chgData name="Vassilis Vassiliades" userId="181c6a97-452c-403a-a894-11fd041f3da6" providerId="ADAL" clId="{60E57E7D-4DBA-4BF9-BDD1-6F354287256B}" dt="2022-09-29T22:29:53.247" v="35" actId="368"/>
        <pc:sldMkLst>
          <pc:docMk/>
          <pc:sldMk cId="1078186315" sldId="410"/>
        </pc:sldMkLst>
      </pc:sldChg>
      <pc:sldChg chg="modNotes">
        <pc:chgData name="Vassilis Vassiliades" userId="181c6a97-452c-403a-a894-11fd041f3da6" providerId="ADAL" clId="{60E57E7D-4DBA-4BF9-BDD1-6F354287256B}" dt="2022-09-29T22:29:53.156" v="3" actId="368"/>
        <pc:sldMkLst>
          <pc:docMk/>
          <pc:sldMk cId="3416514590" sldId="415"/>
        </pc:sldMkLst>
      </pc:sldChg>
      <pc:sldChg chg="modNotes">
        <pc:chgData name="Vassilis Vassiliades" userId="181c6a97-452c-403a-a894-11fd041f3da6" providerId="ADAL" clId="{60E57E7D-4DBA-4BF9-BDD1-6F354287256B}" dt="2022-09-29T22:29:53.161" v="5" actId="368"/>
        <pc:sldMkLst>
          <pc:docMk/>
          <pc:sldMk cId="448545418" sldId="416"/>
        </pc:sldMkLst>
      </pc:sldChg>
      <pc:sldChg chg="modNotes">
        <pc:chgData name="Vassilis Vassiliades" userId="181c6a97-452c-403a-a894-11fd041f3da6" providerId="ADAL" clId="{60E57E7D-4DBA-4BF9-BDD1-6F354287256B}" dt="2022-09-29T22:29:53.165" v="7" actId="368"/>
        <pc:sldMkLst>
          <pc:docMk/>
          <pc:sldMk cId="1070117859" sldId="417"/>
        </pc:sldMkLst>
      </pc:sldChg>
      <pc:sldChg chg="modNotes">
        <pc:chgData name="Vassilis Vassiliades" userId="181c6a97-452c-403a-a894-11fd041f3da6" providerId="ADAL" clId="{60E57E7D-4DBA-4BF9-BDD1-6F354287256B}" dt="2022-09-29T22:29:53.170" v="9" actId="368"/>
        <pc:sldMkLst>
          <pc:docMk/>
          <pc:sldMk cId="1429017101" sldId="418"/>
        </pc:sldMkLst>
      </pc:sldChg>
      <pc:sldChg chg="modNotes">
        <pc:chgData name="Vassilis Vassiliades" userId="181c6a97-452c-403a-a894-11fd041f3da6" providerId="ADAL" clId="{60E57E7D-4DBA-4BF9-BDD1-6F354287256B}" dt="2022-09-29T22:29:53.174" v="11" actId="368"/>
        <pc:sldMkLst>
          <pc:docMk/>
          <pc:sldMk cId="3328768460" sldId="419"/>
        </pc:sldMkLst>
      </pc:sldChg>
      <pc:sldChg chg="modNotes">
        <pc:chgData name="Vassilis Vassiliades" userId="181c6a97-452c-403a-a894-11fd041f3da6" providerId="ADAL" clId="{60E57E7D-4DBA-4BF9-BDD1-6F354287256B}" dt="2022-09-29T22:29:53.179" v="13" actId="368"/>
        <pc:sldMkLst>
          <pc:docMk/>
          <pc:sldMk cId="2975281560" sldId="420"/>
        </pc:sldMkLst>
      </pc:sldChg>
      <pc:sldChg chg="modNotes">
        <pc:chgData name="Vassilis Vassiliades" userId="181c6a97-452c-403a-a894-11fd041f3da6" providerId="ADAL" clId="{60E57E7D-4DBA-4BF9-BDD1-6F354287256B}" dt="2022-09-29T22:29:53.186" v="15" actId="368"/>
        <pc:sldMkLst>
          <pc:docMk/>
          <pc:sldMk cId="410955122" sldId="421"/>
        </pc:sldMkLst>
      </pc:sldChg>
      <pc:sldChg chg="modNotes">
        <pc:chgData name="Vassilis Vassiliades" userId="181c6a97-452c-403a-a894-11fd041f3da6" providerId="ADAL" clId="{60E57E7D-4DBA-4BF9-BDD1-6F354287256B}" dt="2022-09-29T22:29:53.260" v="39" actId="368"/>
        <pc:sldMkLst>
          <pc:docMk/>
          <pc:sldMk cId="3033243483" sldId="42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B0F28D-45F5-4A29-B270-D2DAE025527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0237A2-49EC-40F2-A331-12A168298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1CE506-2B29-4F6F-9F8A-36F280EE95DD}" type="datetimeFigureOut">
              <a:rPr lang="bg-BG" smtClean="0"/>
              <a:t>2.11.2023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5F51D-27DF-4E3A-AE07-DCE3D1AD7219}" type="slidenum">
              <a:rPr lang="bg-BG" smtClean="0"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39566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99279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875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0297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5F51D-27DF-4E3A-AE07-DCE3D1AD7219}" type="slidenum">
              <a:rPr lang="bg-BG" smtClean="0"/>
              <a:t>19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29606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5F51D-27DF-4E3A-AE07-DCE3D1AD7219}" type="slidenum">
              <a:rPr lang="bg-BG" smtClean="0"/>
              <a:t>20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843441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5F51D-27DF-4E3A-AE07-DCE3D1AD7219}" type="slidenum">
              <a:rPr lang="bg-BG" smtClean="0"/>
              <a:t>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052224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930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5F51D-27DF-4E3A-AE07-DCE3D1AD7219}" type="slidenum">
              <a:rPr lang="bg-BG" smtClean="0"/>
              <a:t>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701882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4224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1808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331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5F51D-27DF-4E3A-AE07-DCE3D1AD7219}" type="slidenum">
              <a:rPr lang="bg-BG" smtClean="0"/>
              <a:t>46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60155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722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13751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34271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rgbClr val="0000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287095" y="3595918"/>
            <a:ext cx="21590490" cy="11467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University Name</a:t>
            </a:r>
            <a:endParaRPr lang="x-none" dirty="0"/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1287095" y="10603155"/>
            <a:ext cx="5470525" cy="527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solidFill>
                  <a:schemeClr val="bg1"/>
                </a:solidFill>
                <a:latin typeface="Helvetica Neue"/>
              </a:defRPr>
            </a:lvl1pPr>
          </a:lstStyle>
          <a:p>
            <a:pPr lvl="0"/>
            <a:r>
              <a:rPr lang="x-none" dirty="0"/>
              <a:t>Month, Year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1287095" y="5033579"/>
            <a:ext cx="21590490" cy="34100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0000"/>
              </a:lnSpc>
              <a:spcBef>
                <a:spcPts val="0"/>
              </a:spcBef>
              <a:buNone/>
              <a:defRPr sz="10000" b="1" baseline="0">
                <a:solidFill>
                  <a:schemeClr val="bg1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COURSE NAME USING CAPITAL LETTERS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04" y="1060197"/>
            <a:ext cx="5170948" cy="644668"/>
          </a:xfrm>
          <a:prstGeom prst="rect">
            <a:avLst/>
          </a:prstGeom>
        </p:spPr>
      </p:pic>
      <p:cxnSp>
        <p:nvCxnSpPr>
          <p:cNvPr id="38" name="Straight Connector 37"/>
          <p:cNvCxnSpPr/>
          <p:nvPr userDrawn="1"/>
        </p:nvCxnSpPr>
        <p:spPr>
          <a:xfrm>
            <a:off x="6995131" y="919655"/>
            <a:ext cx="1" cy="93952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 userDrawn="1"/>
        </p:nvSpPr>
        <p:spPr>
          <a:xfrm>
            <a:off x="7268447" y="965630"/>
            <a:ext cx="58248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2500" dirty="0">
                <a:solidFill>
                  <a:schemeClr val="bg1"/>
                </a:solidFill>
                <a:latin typeface="Helvetica Neue"/>
              </a:rPr>
              <a:t>Master programmes in Artificial</a:t>
            </a:r>
            <a:br>
              <a:rPr lang="en-GB" sz="2500" dirty="0">
                <a:solidFill>
                  <a:schemeClr val="bg1"/>
                </a:solidFill>
                <a:latin typeface="Helvetica Neue"/>
              </a:rPr>
            </a:br>
            <a:r>
              <a:rPr lang="en-GB" sz="2500" dirty="0">
                <a:solidFill>
                  <a:schemeClr val="bg1"/>
                </a:solidFill>
                <a:latin typeface="Helvetica Neue"/>
              </a:rPr>
              <a:t>Intelligence 4 Careers in Europe</a:t>
            </a:r>
            <a:endParaRPr lang="en-US" sz="2500" dirty="0">
              <a:solidFill>
                <a:schemeClr val="bg1"/>
              </a:solidFill>
              <a:latin typeface="Helvetica Neue"/>
            </a:endParaRPr>
          </a:p>
        </p:txBody>
      </p: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8491" y="9671571"/>
            <a:ext cx="2409093" cy="1606837"/>
          </a:xfrm>
          <a:prstGeom prst="rect">
            <a:avLst/>
          </a:prstGeom>
        </p:spPr>
      </p:pic>
      <p:sp>
        <p:nvSpPr>
          <p:cNvPr id="51" name="Text Placehold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1287095" y="9962474"/>
            <a:ext cx="21438091" cy="494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1" baseline="0">
                <a:solidFill>
                  <a:schemeClr val="bg1"/>
                </a:solidFill>
                <a:latin typeface="Helvetica Neue"/>
              </a:defRPr>
            </a:lvl1pPr>
            <a:lvl2pPr marL="609600" indent="0">
              <a:buNone/>
              <a:defRPr>
                <a:solidFill>
                  <a:schemeClr val="bg1"/>
                </a:solidFill>
              </a:defRPr>
            </a:lvl2pPr>
            <a:lvl3pPr marL="1219200" indent="0">
              <a:buNone/>
              <a:defRPr>
                <a:solidFill>
                  <a:schemeClr val="bg1"/>
                </a:solidFill>
              </a:defRPr>
            </a:lvl3pPr>
            <a:lvl4pPr marL="1828800" indent="0">
              <a:buNone/>
              <a:defRPr>
                <a:solidFill>
                  <a:schemeClr val="bg1"/>
                </a:solidFill>
              </a:defRPr>
            </a:lvl4pPr>
            <a:lvl5pPr marL="24384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Presenter’s Name &amp; Surname</a:t>
            </a:r>
            <a:endParaRPr lang="x-none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cture title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6995131" y="919655"/>
            <a:ext cx="1" cy="939521"/>
          </a:xfrm>
          <a:prstGeom prst="line">
            <a:avLst/>
          </a:prstGeom>
          <a:ln>
            <a:solidFill>
              <a:srgbClr val="0000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7268447" y="965630"/>
            <a:ext cx="58248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2500" dirty="0">
                <a:solidFill>
                  <a:srgbClr val="0000B0"/>
                </a:solidFill>
                <a:latin typeface="Helvetica Neue"/>
              </a:rPr>
              <a:t>Master programmes in Artificial</a:t>
            </a:r>
            <a:br>
              <a:rPr lang="en-GB" sz="2500" dirty="0">
                <a:solidFill>
                  <a:srgbClr val="0000B0"/>
                </a:solidFill>
                <a:latin typeface="Helvetica Neue"/>
              </a:rPr>
            </a:br>
            <a:r>
              <a:rPr lang="en-GB" sz="2500" dirty="0">
                <a:solidFill>
                  <a:srgbClr val="0000B0"/>
                </a:solidFill>
                <a:latin typeface="Helvetica Neue"/>
              </a:rPr>
              <a:t>Intelligence 4 Careers in Europe</a:t>
            </a:r>
            <a:endParaRPr lang="en-US" sz="2500" dirty="0">
              <a:solidFill>
                <a:srgbClr val="0000B0"/>
              </a:solidFill>
              <a:latin typeface="Helvetica Neue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04" y="1060197"/>
            <a:ext cx="5160058" cy="644668"/>
          </a:xfrm>
          <a:prstGeom prst="rect">
            <a:avLst/>
          </a:prstGeom>
        </p:spPr>
      </p:pic>
      <p:sp>
        <p:nvSpPr>
          <p:cNvPr id="17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287095" y="8067233"/>
            <a:ext cx="10397882" cy="3267116"/>
          </a:xfrm>
          <a:prstGeom prst="rect">
            <a:avLst/>
          </a:prstGeom>
        </p:spPr>
        <p:txBody>
          <a:bodyPr>
            <a:normAutofit/>
          </a:bodyPr>
          <a:lstStyle>
            <a:lvl1pPr marL="514350" marR="0" indent="-51435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 sz="3000">
                <a:solidFill>
                  <a:srgbClr val="0000B0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endParaRPr lang="en-GB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12479703" y="8067233"/>
            <a:ext cx="10397882" cy="3267116"/>
          </a:xfrm>
          <a:prstGeom prst="rect">
            <a:avLst/>
          </a:prstGeom>
        </p:spPr>
        <p:txBody>
          <a:bodyPr>
            <a:normAutofit/>
          </a:bodyPr>
          <a:lstStyle>
            <a:lvl1pPr marL="514350" marR="0" indent="-51435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defRPr sz="3000">
                <a:solidFill>
                  <a:srgbClr val="0000B0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endParaRPr lang="en-GB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12082338" y="8067233"/>
            <a:ext cx="0" cy="3267116"/>
          </a:xfrm>
          <a:prstGeom prst="line">
            <a:avLst/>
          </a:prstGeom>
          <a:ln>
            <a:solidFill>
              <a:srgbClr val="0000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1287095" y="2710813"/>
            <a:ext cx="21590490" cy="892079"/>
          </a:xfrm>
          <a:prstGeom prst="rect">
            <a:avLst/>
          </a:prstGeom>
          <a:solidFill>
            <a:srgbClr val="0000B0"/>
          </a:solidFill>
        </p:spPr>
        <p:txBody>
          <a:bodyPr lIns="365760" anchor="ctr">
            <a:norm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LECTURE 1</a:t>
            </a:r>
            <a:endParaRPr lang="x-none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287095" y="3891139"/>
            <a:ext cx="21590490" cy="24075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7000"/>
              </a:lnSpc>
              <a:spcBef>
                <a:spcPts val="0"/>
              </a:spcBef>
              <a:buNone/>
              <a:defRPr sz="6000" b="1" baseline="0">
                <a:solidFill>
                  <a:srgbClr val="0000B0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lecture 1 title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1287093" y="6845813"/>
            <a:ext cx="21590490" cy="892079"/>
          </a:xfrm>
          <a:prstGeom prst="rect">
            <a:avLst/>
          </a:prstGeom>
          <a:solidFill>
            <a:srgbClr val="0000B0"/>
          </a:solidFill>
        </p:spPr>
        <p:txBody>
          <a:bodyPr lIns="365760" anchor="ctr">
            <a:norm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CONTENTS</a:t>
            </a:r>
            <a:endParaRPr lang="x-none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cture title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6995131" y="919655"/>
            <a:ext cx="1" cy="939521"/>
          </a:xfrm>
          <a:prstGeom prst="line">
            <a:avLst/>
          </a:prstGeom>
          <a:ln>
            <a:solidFill>
              <a:srgbClr val="0000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7268447" y="965630"/>
            <a:ext cx="58248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2500" dirty="0">
                <a:solidFill>
                  <a:srgbClr val="0000B0"/>
                </a:solidFill>
                <a:latin typeface="Helvetica Neue"/>
              </a:rPr>
              <a:t>Master programmes in Artificial</a:t>
            </a:r>
            <a:br>
              <a:rPr lang="en-GB" sz="2500" dirty="0">
                <a:solidFill>
                  <a:srgbClr val="0000B0"/>
                </a:solidFill>
                <a:latin typeface="Helvetica Neue"/>
              </a:rPr>
            </a:br>
            <a:r>
              <a:rPr lang="en-GB" sz="2500" dirty="0">
                <a:solidFill>
                  <a:srgbClr val="0000B0"/>
                </a:solidFill>
                <a:latin typeface="Helvetica Neue"/>
              </a:rPr>
              <a:t>Intelligence 4 Careers in Europe</a:t>
            </a:r>
            <a:endParaRPr lang="en-US" sz="2500" dirty="0">
              <a:solidFill>
                <a:srgbClr val="0000B0"/>
              </a:solidFill>
              <a:latin typeface="Helvetica Neue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04" y="1060197"/>
            <a:ext cx="5160058" cy="644668"/>
          </a:xfrm>
          <a:prstGeom prst="rect">
            <a:avLst/>
          </a:prstGeom>
        </p:spPr>
      </p:pic>
      <p:sp>
        <p:nvSpPr>
          <p:cNvPr id="17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287145" y="4266565"/>
            <a:ext cx="21590635" cy="7067550"/>
          </a:xfrm>
          <a:prstGeom prst="rect">
            <a:avLst/>
          </a:prstGeom>
        </p:spPr>
        <p:txBody>
          <a:bodyPr>
            <a:normAutofit/>
          </a:bodyPr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>
                <a:solidFill>
                  <a:schemeClr val="tx1"/>
                </a:solidFill>
                <a:latin typeface="Helvetica Neue"/>
              </a:defRPr>
            </a:lvl1pPr>
            <a:lvl2pPr marL="1181100" indent="-571500"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Helvetica Neue" charset="0"/>
                <a:cs typeface="Helvetica Neue" charset="0"/>
              </a:defRPr>
            </a:lvl2pPr>
            <a:lvl3pPr marL="2362200" indent="-1143000"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Helvetica Neue" charset="0"/>
                <a:cs typeface="Helvetica Neue" charset="0"/>
              </a:defRPr>
            </a:lvl3pPr>
            <a:lvl4pPr marL="2971800" indent="-11430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" charset="0"/>
                <a:cs typeface="Helvetica Neue" charset="0"/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en-GB" dirty="0"/>
              <a:t>Type something Level 1</a:t>
            </a:r>
          </a:p>
          <a:p>
            <a:pPr lvl="1"/>
            <a:r>
              <a:rPr lang="en-US" altLang="en-GB" dirty="0"/>
              <a:t>Type something Level 2</a:t>
            </a:r>
          </a:p>
          <a:p>
            <a:pPr lvl="2"/>
            <a:r>
              <a:rPr lang="en-US" altLang="en-GB" dirty="0"/>
              <a:t>Type something Level 3</a:t>
            </a:r>
          </a:p>
          <a:p>
            <a:pPr lvl="3"/>
            <a:r>
              <a:rPr lang="en-US" altLang="en-GB" dirty="0"/>
              <a:t>Type something Level 4</a:t>
            </a:r>
          </a:p>
          <a:p>
            <a:pPr lvl="0"/>
            <a:r>
              <a:rPr lang="en-US" altLang="en-GB" dirty="0">
                <a:sym typeface="+mn-ea"/>
              </a:rPr>
              <a:t>Type something Level 1</a:t>
            </a:r>
          </a:p>
          <a:p>
            <a:pPr lvl="0"/>
            <a:endParaRPr lang="en-US" altLang="en-GB" dirty="0"/>
          </a:p>
          <a:p>
            <a:pPr lvl="0"/>
            <a:endParaRPr lang="en-US" altLang="en-GB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287145" y="2710815"/>
            <a:ext cx="21590635" cy="15557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7000"/>
              </a:lnSpc>
              <a:spcBef>
                <a:spcPts val="0"/>
              </a:spcBef>
              <a:buNone/>
              <a:defRPr sz="6000" b="1" baseline="0">
                <a:solidFill>
                  <a:srgbClr val="0000B0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lecture 1 title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alysis i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6995131" y="919655"/>
            <a:ext cx="1" cy="939521"/>
          </a:xfrm>
          <a:prstGeom prst="line">
            <a:avLst/>
          </a:prstGeom>
          <a:ln>
            <a:solidFill>
              <a:srgbClr val="0000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7268447" y="965630"/>
            <a:ext cx="58248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2500" dirty="0">
                <a:solidFill>
                  <a:srgbClr val="0000B0"/>
                </a:solidFill>
                <a:latin typeface="Helvetica Neue"/>
              </a:rPr>
              <a:t>Master programmes in Artificial</a:t>
            </a:r>
            <a:br>
              <a:rPr lang="en-GB" sz="2500" dirty="0">
                <a:solidFill>
                  <a:srgbClr val="0000B0"/>
                </a:solidFill>
                <a:latin typeface="Helvetica Neue"/>
              </a:rPr>
            </a:br>
            <a:r>
              <a:rPr lang="en-GB" sz="2500" dirty="0">
                <a:solidFill>
                  <a:srgbClr val="0000B0"/>
                </a:solidFill>
                <a:latin typeface="Helvetica Neue"/>
              </a:rPr>
              <a:t>Intelligence 4 Careers in Europe</a:t>
            </a:r>
            <a:endParaRPr lang="en-US" sz="2500" dirty="0">
              <a:solidFill>
                <a:srgbClr val="0000B0"/>
              </a:solidFill>
              <a:latin typeface="Helvetica Neue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04" y="1060197"/>
            <a:ext cx="5160058" cy="644668"/>
          </a:xfrm>
          <a:prstGeom prst="rect">
            <a:avLst/>
          </a:prstGeom>
        </p:spPr>
      </p:pic>
      <p:sp>
        <p:nvSpPr>
          <p:cNvPr id="18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1287095" y="2710813"/>
            <a:ext cx="21590490" cy="892079"/>
          </a:xfrm>
          <a:prstGeom prst="rect">
            <a:avLst/>
          </a:prstGeom>
          <a:solidFill>
            <a:srgbClr val="0000B0"/>
          </a:solidFill>
        </p:spPr>
        <p:txBody>
          <a:bodyPr lIns="365760" anchor="ctr">
            <a:norm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CONTENT 1</a:t>
            </a:r>
            <a:endParaRPr lang="x-none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287095" y="5246669"/>
            <a:ext cx="10397882" cy="64579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None/>
              <a:defRPr sz="2200">
                <a:solidFill>
                  <a:srgbClr val="0000B0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None/>
              <a:defRPr/>
            </a:pPr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None/>
              <a:defRPr/>
            </a:pPr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lvl="0"/>
            <a:endParaRPr lang="en-GB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12479703" y="5246669"/>
            <a:ext cx="10397882" cy="64579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None/>
              <a:defRPr sz="2200">
                <a:solidFill>
                  <a:srgbClr val="0000B0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None/>
              <a:defRPr/>
            </a:pPr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None/>
              <a:defRPr/>
            </a:pPr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lvl="0"/>
            <a:endParaRPr lang="en-GB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287095" y="3891139"/>
            <a:ext cx="21590490" cy="11380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7000"/>
              </a:lnSpc>
              <a:spcBef>
                <a:spcPts val="0"/>
              </a:spcBef>
              <a:buNone/>
              <a:defRPr sz="6000" b="1" baseline="0">
                <a:solidFill>
                  <a:srgbClr val="0000B0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content 1 title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alysis in 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6995131" y="919655"/>
            <a:ext cx="1" cy="939521"/>
          </a:xfrm>
          <a:prstGeom prst="line">
            <a:avLst/>
          </a:prstGeom>
          <a:ln>
            <a:solidFill>
              <a:srgbClr val="0000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7268447" y="965630"/>
            <a:ext cx="58248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2500" dirty="0">
                <a:solidFill>
                  <a:srgbClr val="0000B0"/>
                </a:solidFill>
                <a:latin typeface="Helvetica Neue"/>
              </a:rPr>
              <a:t>Master programmes in Artificial</a:t>
            </a:r>
            <a:br>
              <a:rPr lang="en-GB" sz="2500" dirty="0">
                <a:solidFill>
                  <a:srgbClr val="0000B0"/>
                </a:solidFill>
                <a:latin typeface="Helvetica Neue"/>
              </a:rPr>
            </a:br>
            <a:r>
              <a:rPr lang="en-GB" sz="2500" dirty="0">
                <a:solidFill>
                  <a:srgbClr val="0000B0"/>
                </a:solidFill>
                <a:latin typeface="Helvetica Neue"/>
              </a:rPr>
              <a:t>Intelligence 4 Careers in Europe</a:t>
            </a:r>
            <a:endParaRPr lang="en-US" sz="2500" dirty="0">
              <a:solidFill>
                <a:srgbClr val="0000B0"/>
              </a:solidFill>
              <a:latin typeface="Helvetica Neue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04" y="1060197"/>
            <a:ext cx="5160058" cy="64466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1287095" y="2710813"/>
            <a:ext cx="21590490" cy="892079"/>
          </a:xfrm>
          <a:prstGeom prst="rect">
            <a:avLst/>
          </a:prstGeom>
          <a:solidFill>
            <a:srgbClr val="0000B0"/>
          </a:solidFill>
        </p:spPr>
        <p:txBody>
          <a:bodyPr lIns="365760" anchor="ctr">
            <a:norm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CONTENT 2</a:t>
            </a:r>
            <a:endParaRPr lang="x-none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287095" y="5246669"/>
            <a:ext cx="10397882" cy="64579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None/>
              <a:defRPr sz="2200">
                <a:solidFill>
                  <a:srgbClr val="0000B0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None/>
              <a:defRPr/>
            </a:pPr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None/>
              <a:defRPr/>
            </a:pPr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lvl="0"/>
            <a:endParaRPr lang="en-GB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27" hasCustomPrompt="1"/>
          </p:nvPr>
        </p:nvSpPr>
        <p:spPr>
          <a:xfrm>
            <a:off x="12479703" y="5246669"/>
            <a:ext cx="10397882" cy="6457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3000" baseline="0">
                <a:latin typeface="Helvetica Neue"/>
              </a:defRPr>
            </a:lvl1pPr>
          </a:lstStyle>
          <a:p>
            <a:r>
              <a:rPr lang="en-US" dirty="0"/>
              <a:t>Insert Picture</a:t>
            </a:r>
            <a:br>
              <a:rPr lang="en-US" dirty="0"/>
            </a:br>
            <a:r>
              <a:rPr lang="en-US" dirty="0"/>
              <a:t>related to content 2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287095" y="3891139"/>
            <a:ext cx="21590490" cy="11380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7000"/>
              </a:lnSpc>
              <a:spcBef>
                <a:spcPts val="0"/>
              </a:spcBef>
              <a:buNone/>
              <a:defRPr sz="6000" b="1" baseline="0">
                <a:solidFill>
                  <a:srgbClr val="0000B0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content 2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alysis in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6995131" y="919655"/>
            <a:ext cx="1" cy="939521"/>
          </a:xfrm>
          <a:prstGeom prst="line">
            <a:avLst/>
          </a:prstGeom>
          <a:ln>
            <a:solidFill>
              <a:srgbClr val="0000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7268447" y="965630"/>
            <a:ext cx="58248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2500" dirty="0">
                <a:solidFill>
                  <a:srgbClr val="0000B0"/>
                </a:solidFill>
                <a:latin typeface="Helvetica Neue"/>
              </a:rPr>
              <a:t>Master programmes in Artificial</a:t>
            </a:r>
            <a:br>
              <a:rPr lang="en-GB" sz="2500" dirty="0">
                <a:solidFill>
                  <a:srgbClr val="0000B0"/>
                </a:solidFill>
                <a:latin typeface="Helvetica Neue"/>
              </a:rPr>
            </a:br>
            <a:r>
              <a:rPr lang="en-GB" sz="2500" dirty="0">
                <a:solidFill>
                  <a:srgbClr val="0000B0"/>
                </a:solidFill>
                <a:latin typeface="Helvetica Neue"/>
              </a:rPr>
              <a:t>Intelligence 4 Careers in Europe</a:t>
            </a:r>
            <a:endParaRPr lang="en-US" sz="2500" dirty="0">
              <a:solidFill>
                <a:srgbClr val="0000B0"/>
              </a:solidFill>
              <a:latin typeface="Helvetica Neue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04" y="1060197"/>
            <a:ext cx="5160058" cy="64466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1287095" y="2710813"/>
            <a:ext cx="21590490" cy="892079"/>
          </a:xfrm>
          <a:prstGeom prst="rect">
            <a:avLst/>
          </a:prstGeom>
          <a:solidFill>
            <a:srgbClr val="0000B0"/>
          </a:solidFill>
        </p:spPr>
        <p:txBody>
          <a:bodyPr lIns="365760" anchor="ctr">
            <a:norm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CONTENT 3</a:t>
            </a:r>
            <a:endParaRPr lang="x-none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287095" y="5246669"/>
            <a:ext cx="10397882" cy="6457950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 sz="2200">
                <a:solidFill>
                  <a:srgbClr val="0000B0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</a:t>
            </a:r>
            <a:endParaRPr lang="el-GR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287095" y="3891139"/>
            <a:ext cx="21590490" cy="11380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7000"/>
              </a:lnSpc>
              <a:spcBef>
                <a:spcPts val="0"/>
              </a:spcBef>
              <a:buNone/>
              <a:defRPr sz="6000" b="1" baseline="0">
                <a:solidFill>
                  <a:srgbClr val="0000B0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content 3 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12479703" y="5246669"/>
            <a:ext cx="10397882" cy="6457950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AutoNum type="arabicPeriod" startAt="8"/>
              <a:defRPr sz="2200">
                <a:solidFill>
                  <a:srgbClr val="0000B0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</a:t>
            </a:r>
            <a:endParaRPr lang="el-GR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alysis in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6995131" y="919655"/>
            <a:ext cx="1" cy="939521"/>
          </a:xfrm>
          <a:prstGeom prst="line">
            <a:avLst/>
          </a:prstGeom>
          <a:ln>
            <a:solidFill>
              <a:srgbClr val="0000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7268447" y="965630"/>
            <a:ext cx="58248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2500" dirty="0">
                <a:solidFill>
                  <a:srgbClr val="0000B0"/>
                </a:solidFill>
                <a:latin typeface="Helvetica Neue"/>
              </a:rPr>
              <a:t>Master programmes in Artificial</a:t>
            </a:r>
            <a:br>
              <a:rPr lang="en-GB" sz="2500" dirty="0">
                <a:solidFill>
                  <a:srgbClr val="0000B0"/>
                </a:solidFill>
                <a:latin typeface="Helvetica Neue"/>
              </a:rPr>
            </a:br>
            <a:r>
              <a:rPr lang="en-GB" sz="2500" dirty="0">
                <a:solidFill>
                  <a:srgbClr val="0000B0"/>
                </a:solidFill>
                <a:latin typeface="Helvetica Neue"/>
              </a:rPr>
              <a:t>Intelligence 4 Careers in Europe</a:t>
            </a:r>
            <a:endParaRPr lang="en-US" sz="2500" dirty="0">
              <a:solidFill>
                <a:srgbClr val="0000B0"/>
              </a:solidFill>
              <a:latin typeface="Helvetica Neue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04" y="1060197"/>
            <a:ext cx="5160058" cy="64466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1287095" y="2710813"/>
            <a:ext cx="21590490" cy="892079"/>
          </a:xfrm>
          <a:prstGeom prst="rect">
            <a:avLst/>
          </a:prstGeom>
          <a:solidFill>
            <a:srgbClr val="0000B0"/>
          </a:solidFill>
        </p:spPr>
        <p:txBody>
          <a:bodyPr lIns="365760" anchor="ctr">
            <a:norm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CONTENT 3</a:t>
            </a:r>
            <a:endParaRPr lang="x-none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287095" y="5246669"/>
            <a:ext cx="10397882" cy="6457950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Helvetica Neue"/>
              </a:defRPr>
            </a:lvl1pPr>
            <a:lvl2pPr marL="1066800" indent="-4572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" charset="0"/>
                <a:cs typeface="Helvetica Neue" charset="0"/>
              </a:defRPr>
            </a:lvl2pPr>
            <a:lvl3pPr marL="1676400" indent="-45720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</a:p>
          <a:p>
            <a:pPr lvl="1"/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</a:p>
          <a:p>
            <a:pPr lvl="2"/>
            <a:r>
              <a:rPr lang="en-US" altLang="el-GR" dirty="0"/>
              <a:t>dfsdLorem ipsum dolor sit amet, consectetur adipiscing elit, sed do eiusmod tempor incididunt ut labore et dolore magna aliqua.</a:t>
            </a:r>
          </a:p>
          <a:p>
            <a:pPr lvl="0"/>
            <a:endParaRPr lang="el-GR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287095" y="3891139"/>
            <a:ext cx="21590490" cy="11380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7000"/>
              </a:lnSpc>
              <a:spcBef>
                <a:spcPts val="0"/>
              </a:spcBef>
              <a:buNone/>
              <a:defRPr sz="6000" b="1" baseline="0">
                <a:solidFill>
                  <a:srgbClr val="0000B0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content 3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2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12479605" y="5246669"/>
            <a:ext cx="10397882" cy="6457950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Helvetica Neue"/>
              </a:defRPr>
            </a:lvl1pPr>
            <a:lvl2pPr marL="1066800" indent="-4572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" charset="0"/>
                <a:cs typeface="Helvetica Neue" charset="0"/>
              </a:defRPr>
            </a:lvl2pPr>
            <a:lvl3pPr marL="1676400" indent="-45720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</a:p>
          <a:p>
            <a:pPr lvl="1"/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</a:p>
          <a:p>
            <a:pPr lvl="2"/>
            <a:r>
              <a:rPr lang="en-US" altLang="el-GR" dirty="0"/>
              <a:t>dfsdLorem ipsum dolor sit amet, consectetur adipiscing elit, sed do eiusmod tempor incididunt ut labore et dolore magna aliqua.</a:t>
            </a:r>
          </a:p>
          <a:p>
            <a:pPr lvl="0"/>
            <a:endParaRPr lang="el-GR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00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04" y="1060197"/>
            <a:ext cx="5170948" cy="644668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6995131" y="919655"/>
            <a:ext cx="1" cy="93952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7268447" y="965630"/>
            <a:ext cx="58248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2500" dirty="0">
                <a:solidFill>
                  <a:schemeClr val="bg1"/>
                </a:solidFill>
                <a:latin typeface="Helvetica Neue"/>
              </a:rPr>
              <a:t>Master programmes in Artificial</a:t>
            </a:r>
            <a:br>
              <a:rPr lang="en-GB" sz="2500" dirty="0">
                <a:solidFill>
                  <a:schemeClr val="bg1"/>
                </a:solidFill>
                <a:latin typeface="Helvetica Neue"/>
              </a:rPr>
            </a:br>
            <a:r>
              <a:rPr lang="en-GB" sz="2500" dirty="0">
                <a:solidFill>
                  <a:schemeClr val="bg1"/>
                </a:solidFill>
                <a:latin typeface="Helvetica Neue"/>
              </a:rPr>
              <a:t>Intelligence 4 Careers in Europe</a:t>
            </a:r>
            <a:endParaRPr lang="en-US" sz="2500" dirty="0">
              <a:solidFill>
                <a:schemeClr val="bg1"/>
              </a:solidFill>
              <a:latin typeface="Helvetica Neue"/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287095" y="5440309"/>
            <a:ext cx="21590490" cy="24167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0" b="1">
                <a:solidFill>
                  <a:schemeClr val="bg1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Thank you.</a:t>
            </a:r>
            <a:endParaRPr lang="x-non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cture title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6995131" y="919655"/>
            <a:ext cx="1" cy="939521"/>
          </a:xfrm>
          <a:prstGeom prst="line">
            <a:avLst/>
          </a:prstGeom>
          <a:ln>
            <a:solidFill>
              <a:srgbClr val="0000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7268447" y="965630"/>
            <a:ext cx="58248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2500" dirty="0">
                <a:solidFill>
                  <a:srgbClr val="0000B0"/>
                </a:solidFill>
                <a:latin typeface="Helvetica Neue"/>
              </a:rPr>
              <a:t>Master programmes in Artificial</a:t>
            </a:r>
            <a:br>
              <a:rPr lang="en-GB" sz="2500" dirty="0">
                <a:solidFill>
                  <a:srgbClr val="0000B0"/>
                </a:solidFill>
                <a:latin typeface="Helvetica Neue"/>
              </a:rPr>
            </a:br>
            <a:r>
              <a:rPr lang="en-GB" sz="2500" dirty="0">
                <a:solidFill>
                  <a:srgbClr val="0000B0"/>
                </a:solidFill>
                <a:latin typeface="Helvetica Neue"/>
              </a:rPr>
              <a:t>Intelligence 4 Careers in Europe</a:t>
            </a:r>
            <a:endParaRPr lang="en-US" sz="2500" dirty="0">
              <a:solidFill>
                <a:srgbClr val="0000B0"/>
              </a:solidFill>
              <a:latin typeface="Helvetica Neue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04" y="1060197"/>
            <a:ext cx="5160058" cy="644668"/>
          </a:xfrm>
          <a:prstGeom prst="rect">
            <a:avLst/>
          </a:prstGeom>
        </p:spPr>
      </p:pic>
      <p:sp>
        <p:nvSpPr>
          <p:cNvPr id="17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287095" y="8067233"/>
            <a:ext cx="10397882" cy="3267116"/>
          </a:xfrm>
          <a:prstGeom prst="rect">
            <a:avLst/>
          </a:prstGeom>
        </p:spPr>
        <p:txBody>
          <a:bodyPr>
            <a:normAutofit/>
          </a:bodyPr>
          <a:lstStyle>
            <a:lvl1pPr marL="514350" marR="0" indent="-51435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 sz="3000">
                <a:solidFill>
                  <a:srgbClr val="0000B0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endParaRPr lang="en-GB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12479703" y="8067233"/>
            <a:ext cx="10397882" cy="3267116"/>
          </a:xfrm>
          <a:prstGeom prst="rect">
            <a:avLst/>
          </a:prstGeom>
        </p:spPr>
        <p:txBody>
          <a:bodyPr>
            <a:normAutofit/>
          </a:bodyPr>
          <a:lstStyle>
            <a:lvl1pPr marL="514350" marR="0" indent="-51435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defRPr sz="3000">
                <a:solidFill>
                  <a:srgbClr val="0000B0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endParaRPr lang="en-GB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12082338" y="8067233"/>
            <a:ext cx="0" cy="3267116"/>
          </a:xfrm>
          <a:prstGeom prst="line">
            <a:avLst/>
          </a:prstGeom>
          <a:ln>
            <a:solidFill>
              <a:srgbClr val="0000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1287095" y="2710813"/>
            <a:ext cx="21590490" cy="892079"/>
          </a:xfrm>
          <a:prstGeom prst="rect">
            <a:avLst/>
          </a:prstGeom>
          <a:solidFill>
            <a:srgbClr val="0000B0"/>
          </a:solidFill>
        </p:spPr>
        <p:txBody>
          <a:bodyPr lIns="365760" anchor="ctr">
            <a:norm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LECTURE 1</a:t>
            </a:r>
            <a:endParaRPr lang="x-none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287095" y="3891139"/>
            <a:ext cx="21590490" cy="24075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7000"/>
              </a:lnSpc>
              <a:spcBef>
                <a:spcPts val="0"/>
              </a:spcBef>
              <a:buNone/>
              <a:defRPr sz="6000" b="1" baseline="0">
                <a:solidFill>
                  <a:srgbClr val="0000B0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lecture 1 title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1287093" y="6845813"/>
            <a:ext cx="21590490" cy="892079"/>
          </a:xfrm>
          <a:prstGeom prst="rect">
            <a:avLst/>
          </a:prstGeom>
          <a:solidFill>
            <a:srgbClr val="0000B0"/>
          </a:solidFill>
        </p:spPr>
        <p:txBody>
          <a:bodyPr lIns="365760" anchor="ctr">
            <a:norm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CONTENTS</a:t>
            </a:r>
            <a:endParaRPr lang="x-none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cture title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6995131" y="919655"/>
            <a:ext cx="1" cy="939521"/>
          </a:xfrm>
          <a:prstGeom prst="line">
            <a:avLst/>
          </a:prstGeom>
          <a:ln>
            <a:solidFill>
              <a:srgbClr val="0000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7268447" y="965630"/>
            <a:ext cx="58248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2500" dirty="0">
                <a:solidFill>
                  <a:srgbClr val="0000B0"/>
                </a:solidFill>
                <a:latin typeface="Helvetica Neue"/>
              </a:rPr>
              <a:t>Master programmes in Artificial</a:t>
            </a:r>
            <a:br>
              <a:rPr lang="en-GB" sz="2500" dirty="0">
                <a:solidFill>
                  <a:srgbClr val="0000B0"/>
                </a:solidFill>
                <a:latin typeface="Helvetica Neue"/>
              </a:rPr>
            </a:br>
            <a:r>
              <a:rPr lang="en-GB" sz="2500" dirty="0">
                <a:solidFill>
                  <a:srgbClr val="0000B0"/>
                </a:solidFill>
                <a:latin typeface="Helvetica Neue"/>
              </a:rPr>
              <a:t>Intelligence 4 Careers in Europe</a:t>
            </a:r>
            <a:endParaRPr lang="en-US" sz="2500" dirty="0">
              <a:solidFill>
                <a:srgbClr val="0000B0"/>
              </a:solidFill>
              <a:latin typeface="Helvetica Neue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04" y="1060197"/>
            <a:ext cx="5160058" cy="644668"/>
          </a:xfrm>
          <a:prstGeom prst="rect">
            <a:avLst/>
          </a:prstGeom>
        </p:spPr>
      </p:pic>
      <p:sp>
        <p:nvSpPr>
          <p:cNvPr id="17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287145" y="4266565"/>
            <a:ext cx="21590635" cy="7067550"/>
          </a:xfrm>
          <a:prstGeom prst="rect">
            <a:avLst/>
          </a:prstGeom>
        </p:spPr>
        <p:txBody>
          <a:bodyPr>
            <a:normAutofit/>
          </a:bodyPr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>
                <a:solidFill>
                  <a:schemeClr val="tx1"/>
                </a:solidFill>
                <a:latin typeface="Helvetica Neue"/>
              </a:defRPr>
            </a:lvl1pPr>
            <a:lvl2pPr marL="1181100" indent="-571500"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Helvetica Neue" charset="0"/>
                <a:cs typeface="Helvetica Neue" charset="0"/>
              </a:defRPr>
            </a:lvl2pPr>
            <a:lvl3pPr marL="2362200" indent="-1143000"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Helvetica Neue" charset="0"/>
                <a:cs typeface="Helvetica Neue" charset="0"/>
              </a:defRPr>
            </a:lvl3pPr>
            <a:lvl4pPr marL="2971800" indent="-11430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" charset="0"/>
                <a:cs typeface="Helvetica Neue" charset="0"/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en-GB" dirty="0"/>
              <a:t>Type something Level 1</a:t>
            </a:r>
          </a:p>
          <a:p>
            <a:pPr lvl="1"/>
            <a:r>
              <a:rPr lang="en-US" altLang="en-GB" dirty="0"/>
              <a:t>Type something Level 2</a:t>
            </a:r>
          </a:p>
          <a:p>
            <a:pPr lvl="2"/>
            <a:r>
              <a:rPr lang="en-US" altLang="en-GB" dirty="0"/>
              <a:t>Type something Level 3</a:t>
            </a:r>
          </a:p>
          <a:p>
            <a:pPr lvl="3"/>
            <a:r>
              <a:rPr lang="en-US" altLang="en-GB" dirty="0"/>
              <a:t>Type something Level 4</a:t>
            </a:r>
          </a:p>
          <a:p>
            <a:pPr lvl="0"/>
            <a:r>
              <a:rPr lang="en-US" altLang="en-GB" dirty="0">
                <a:sym typeface="+mn-ea"/>
              </a:rPr>
              <a:t>Type something Level 1</a:t>
            </a:r>
          </a:p>
          <a:p>
            <a:pPr lvl="0"/>
            <a:endParaRPr lang="en-US" altLang="en-GB" dirty="0"/>
          </a:p>
          <a:p>
            <a:pPr lvl="0"/>
            <a:endParaRPr lang="en-US" altLang="en-GB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287145" y="2710815"/>
            <a:ext cx="21590635" cy="15557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7000"/>
              </a:lnSpc>
              <a:spcBef>
                <a:spcPts val="0"/>
              </a:spcBef>
              <a:buNone/>
              <a:defRPr sz="6000" b="1" baseline="0">
                <a:solidFill>
                  <a:srgbClr val="0000B0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lecture 1 title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alysis i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6995131" y="919655"/>
            <a:ext cx="1" cy="939521"/>
          </a:xfrm>
          <a:prstGeom prst="line">
            <a:avLst/>
          </a:prstGeom>
          <a:ln>
            <a:solidFill>
              <a:srgbClr val="0000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7268447" y="965630"/>
            <a:ext cx="58248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2500" dirty="0">
                <a:solidFill>
                  <a:srgbClr val="0000B0"/>
                </a:solidFill>
                <a:latin typeface="Helvetica Neue"/>
              </a:rPr>
              <a:t>Master programmes in Artificial</a:t>
            </a:r>
            <a:br>
              <a:rPr lang="en-GB" sz="2500" dirty="0">
                <a:solidFill>
                  <a:srgbClr val="0000B0"/>
                </a:solidFill>
                <a:latin typeface="Helvetica Neue"/>
              </a:rPr>
            </a:br>
            <a:r>
              <a:rPr lang="en-GB" sz="2500" dirty="0">
                <a:solidFill>
                  <a:srgbClr val="0000B0"/>
                </a:solidFill>
                <a:latin typeface="Helvetica Neue"/>
              </a:rPr>
              <a:t>Intelligence 4 Careers in Europe</a:t>
            </a:r>
            <a:endParaRPr lang="en-US" sz="2500" dirty="0">
              <a:solidFill>
                <a:srgbClr val="0000B0"/>
              </a:solidFill>
              <a:latin typeface="Helvetica Neue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04" y="1060197"/>
            <a:ext cx="5160058" cy="644668"/>
          </a:xfrm>
          <a:prstGeom prst="rect">
            <a:avLst/>
          </a:prstGeom>
        </p:spPr>
      </p:pic>
      <p:sp>
        <p:nvSpPr>
          <p:cNvPr id="18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1287095" y="2710813"/>
            <a:ext cx="21590490" cy="892079"/>
          </a:xfrm>
          <a:prstGeom prst="rect">
            <a:avLst/>
          </a:prstGeom>
          <a:solidFill>
            <a:srgbClr val="0000B0"/>
          </a:solidFill>
        </p:spPr>
        <p:txBody>
          <a:bodyPr lIns="365760" anchor="ctr">
            <a:norm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CONTENT 1</a:t>
            </a:r>
            <a:endParaRPr lang="x-none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287095" y="5246669"/>
            <a:ext cx="10397882" cy="64579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None/>
              <a:defRPr sz="2200">
                <a:solidFill>
                  <a:srgbClr val="0000B0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None/>
              <a:defRPr/>
            </a:pPr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None/>
              <a:defRPr/>
            </a:pPr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lvl="0"/>
            <a:endParaRPr lang="en-GB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12479703" y="5246669"/>
            <a:ext cx="10397882" cy="64579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None/>
              <a:defRPr sz="2200">
                <a:solidFill>
                  <a:srgbClr val="0000B0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None/>
              <a:defRPr/>
            </a:pPr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None/>
              <a:defRPr/>
            </a:pPr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lvl="0"/>
            <a:endParaRPr lang="en-GB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287095" y="3891139"/>
            <a:ext cx="21590490" cy="11380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7000"/>
              </a:lnSpc>
              <a:spcBef>
                <a:spcPts val="0"/>
              </a:spcBef>
              <a:buNone/>
              <a:defRPr sz="6000" b="1" baseline="0">
                <a:solidFill>
                  <a:srgbClr val="0000B0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content 1 title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alysis in 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6995131" y="919655"/>
            <a:ext cx="1" cy="939521"/>
          </a:xfrm>
          <a:prstGeom prst="line">
            <a:avLst/>
          </a:prstGeom>
          <a:ln>
            <a:solidFill>
              <a:srgbClr val="0000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7268447" y="965630"/>
            <a:ext cx="58248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2500" dirty="0">
                <a:solidFill>
                  <a:srgbClr val="0000B0"/>
                </a:solidFill>
                <a:latin typeface="Helvetica Neue"/>
              </a:rPr>
              <a:t>Master programmes in Artificial</a:t>
            </a:r>
            <a:br>
              <a:rPr lang="en-GB" sz="2500" dirty="0">
                <a:solidFill>
                  <a:srgbClr val="0000B0"/>
                </a:solidFill>
                <a:latin typeface="Helvetica Neue"/>
              </a:rPr>
            </a:br>
            <a:r>
              <a:rPr lang="en-GB" sz="2500" dirty="0">
                <a:solidFill>
                  <a:srgbClr val="0000B0"/>
                </a:solidFill>
                <a:latin typeface="Helvetica Neue"/>
              </a:rPr>
              <a:t>Intelligence 4 Careers in Europe</a:t>
            </a:r>
            <a:endParaRPr lang="en-US" sz="2500" dirty="0">
              <a:solidFill>
                <a:srgbClr val="0000B0"/>
              </a:solidFill>
              <a:latin typeface="Helvetica Neue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04" y="1060197"/>
            <a:ext cx="5160058" cy="64466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1287095" y="2710813"/>
            <a:ext cx="21590490" cy="892079"/>
          </a:xfrm>
          <a:prstGeom prst="rect">
            <a:avLst/>
          </a:prstGeom>
          <a:solidFill>
            <a:srgbClr val="0000B0"/>
          </a:solidFill>
        </p:spPr>
        <p:txBody>
          <a:bodyPr lIns="365760" anchor="ctr">
            <a:norm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CONTENT 2</a:t>
            </a:r>
            <a:endParaRPr lang="x-none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287095" y="5246669"/>
            <a:ext cx="10397882" cy="64579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None/>
              <a:defRPr sz="2200">
                <a:solidFill>
                  <a:srgbClr val="0000B0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None/>
              <a:defRPr/>
            </a:pPr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None/>
              <a:defRPr/>
            </a:pPr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lvl="0"/>
            <a:endParaRPr lang="en-GB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27" hasCustomPrompt="1"/>
          </p:nvPr>
        </p:nvSpPr>
        <p:spPr>
          <a:xfrm>
            <a:off x="12479703" y="5246669"/>
            <a:ext cx="10397882" cy="6457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3000" baseline="0">
                <a:latin typeface="Helvetica Neue"/>
              </a:defRPr>
            </a:lvl1pPr>
          </a:lstStyle>
          <a:p>
            <a:r>
              <a:rPr lang="en-US" dirty="0"/>
              <a:t>Insert Picture</a:t>
            </a:r>
            <a:br>
              <a:rPr lang="en-US" dirty="0"/>
            </a:br>
            <a:r>
              <a:rPr lang="en-US" dirty="0"/>
              <a:t>related to content 2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287095" y="3891139"/>
            <a:ext cx="21590490" cy="11380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7000"/>
              </a:lnSpc>
              <a:spcBef>
                <a:spcPts val="0"/>
              </a:spcBef>
              <a:buNone/>
              <a:defRPr sz="6000" b="1" baseline="0">
                <a:solidFill>
                  <a:srgbClr val="0000B0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content 2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alysis in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6995131" y="919655"/>
            <a:ext cx="1" cy="939521"/>
          </a:xfrm>
          <a:prstGeom prst="line">
            <a:avLst/>
          </a:prstGeom>
          <a:ln>
            <a:solidFill>
              <a:srgbClr val="0000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7268447" y="965630"/>
            <a:ext cx="58248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2500" dirty="0">
                <a:solidFill>
                  <a:srgbClr val="0000B0"/>
                </a:solidFill>
                <a:latin typeface="Helvetica Neue"/>
              </a:rPr>
              <a:t>Master programmes in Artificial</a:t>
            </a:r>
            <a:br>
              <a:rPr lang="en-GB" sz="2500" dirty="0">
                <a:solidFill>
                  <a:srgbClr val="0000B0"/>
                </a:solidFill>
                <a:latin typeface="Helvetica Neue"/>
              </a:rPr>
            </a:br>
            <a:r>
              <a:rPr lang="en-GB" sz="2500" dirty="0">
                <a:solidFill>
                  <a:srgbClr val="0000B0"/>
                </a:solidFill>
                <a:latin typeface="Helvetica Neue"/>
              </a:rPr>
              <a:t>Intelligence 4 Careers in Europe</a:t>
            </a:r>
            <a:endParaRPr lang="en-US" sz="2500" dirty="0">
              <a:solidFill>
                <a:srgbClr val="0000B0"/>
              </a:solidFill>
              <a:latin typeface="Helvetica Neue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04" y="1060197"/>
            <a:ext cx="5160058" cy="64466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1287095" y="2710813"/>
            <a:ext cx="21590490" cy="892079"/>
          </a:xfrm>
          <a:prstGeom prst="rect">
            <a:avLst/>
          </a:prstGeom>
          <a:solidFill>
            <a:srgbClr val="0000B0"/>
          </a:solidFill>
        </p:spPr>
        <p:txBody>
          <a:bodyPr lIns="365760" anchor="ctr">
            <a:norm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CONTENT 3</a:t>
            </a:r>
            <a:endParaRPr lang="x-none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287095" y="5246669"/>
            <a:ext cx="10397882" cy="6457950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 sz="2200">
                <a:solidFill>
                  <a:srgbClr val="0000B0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</a:t>
            </a:r>
            <a:endParaRPr lang="el-GR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287095" y="3891139"/>
            <a:ext cx="21590490" cy="11380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7000"/>
              </a:lnSpc>
              <a:spcBef>
                <a:spcPts val="0"/>
              </a:spcBef>
              <a:buNone/>
              <a:defRPr sz="6000" b="1" baseline="0">
                <a:solidFill>
                  <a:srgbClr val="0000B0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content 3 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12479703" y="5246669"/>
            <a:ext cx="10397882" cy="6457950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AutoNum type="arabicPeriod" startAt="8"/>
              <a:defRPr sz="2200">
                <a:solidFill>
                  <a:srgbClr val="0000B0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</a:t>
            </a:r>
            <a:endParaRPr lang="el-GR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alysis in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6995131" y="919655"/>
            <a:ext cx="1" cy="939521"/>
          </a:xfrm>
          <a:prstGeom prst="line">
            <a:avLst/>
          </a:prstGeom>
          <a:ln>
            <a:solidFill>
              <a:srgbClr val="0000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7268447" y="965630"/>
            <a:ext cx="58248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2500" dirty="0">
                <a:solidFill>
                  <a:srgbClr val="0000B0"/>
                </a:solidFill>
                <a:latin typeface="Helvetica Neue"/>
              </a:rPr>
              <a:t>Master programmes in Artificial</a:t>
            </a:r>
            <a:br>
              <a:rPr lang="en-GB" sz="2500" dirty="0">
                <a:solidFill>
                  <a:srgbClr val="0000B0"/>
                </a:solidFill>
                <a:latin typeface="Helvetica Neue"/>
              </a:rPr>
            </a:br>
            <a:r>
              <a:rPr lang="en-GB" sz="2500" dirty="0">
                <a:solidFill>
                  <a:srgbClr val="0000B0"/>
                </a:solidFill>
                <a:latin typeface="Helvetica Neue"/>
              </a:rPr>
              <a:t>Intelligence 4 Careers in Europe</a:t>
            </a:r>
            <a:endParaRPr lang="en-US" sz="2500" dirty="0">
              <a:solidFill>
                <a:srgbClr val="0000B0"/>
              </a:solidFill>
              <a:latin typeface="Helvetica Neue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04" y="1060197"/>
            <a:ext cx="5160058" cy="64466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1287095" y="2710813"/>
            <a:ext cx="21590490" cy="892079"/>
          </a:xfrm>
          <a:prstGeom prst="rect">
            <a:avLst/>
          </a:prstGeom>
          <a:solidFill>
            <a:srgbClr val="0000B0"/>
          </a:solidFill>
        </p:spPr>
        <p:txBody>
          <a:bodyPr lIns="365760" anchor="ctr">
            <a:norm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CONTENT 3</a:t>
            </a:r>
            <a:endParaRPr lang="x-none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287095" y="5246669"/>
            <a:ext cx="10397882" cy="6457950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Helvetica Neue"/>
              </a:defRPr>
            </a:lvl1pPr>
            <a:lvl2pPr marL="1066800" indent="-4572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" charset="0"/>
                <a:cs typeface="Helvetica Neue" charset="0"/>
              </a:defRPr>
            </a:lvl2pPr>
            <a:lvl3pPr marL="1676400" indent="-45720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</a:p>
          <a:p>
            <a:pPr lvl="1"/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</a:p>
          <a:p>
            <a:pPr lvl="2"/>
            <a:r>
              <a:rPr lang="en-US" altLang="el-GR" dirty="0"/>
              <a:t>dfsdLorem ipsum dolor sit amet, consectetur adipiscing elit, sed do eiusmod tempor incididunt ut labore et dolore magna aliqua.</a:t>
            </a:r>
          </a:p>
          <a:p>
            <a:pPr lvl="0"/>
            <a:endParaRPr lang="el-GR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287095" y="3891139"/>
            <a:ext cx="21590490" cy="11380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7000"/>
              </a:lnSpc>
              <a:spcBef>
                <a:spcPts val="0"/>
              </a:spcBef>
              <a:buNone/>
              <a:defRPr sz="6000" b="1" baseline="0">
                <a:solidFill>
                  <a:srgbClr val="0000B0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content 3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2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12479605" y="5246669"/>
            <a:ext cx="10397882" cy="6457950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Helvetica Neue"/>
              </a:defRPr>
            </a:lvl1pPr>
            <a:lvl2pPr marL="1066800" indent="-4572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" charset="0"/>
                <a:cs typeface="Helvetica Neue" charset="0"/>
              </a:defRPr>
            </a:lvl2pPr>
            <a:lvl3pPr marL="1676400" indent="-45720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</a:p>
          <a:p>
            <a:pPr lvl="1"/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</a:p>
          <a:p>
            <a:pPr lvl="2"/>
            <a:r>
              <a:rPr lang="en-US" altLang="el-GR" dirty="0"/>
              <a:t>dfsdLorem ipsum dolor sit amet, consectetur adipiscing elit, sed do eiusmod tempor incididunt ut labore et dolore magna aliqua.</a:t>
            </a:r>
          </a:p>
          <a:p>
            <a:pPr lvl="0"/>
            <a:endParaRPr lang="el-G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00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04" y="1060197"/>
            <a:ext cx="5170948" cy="644668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6995131" y="919655"/>
            <a:ext cx="1" cy="93952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7268447" y="965630"/>
            <a:ext cx="58248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2500" dirty="0">
                <a:solidFill>
                  <a:schemeClr val="bg1"/>
                </a:solidFill>
                <a:latin typeface="Helvetica Neue"/>
              </a:rPr>
              <a:t>Master programmes in Artificial</a:t>
            </a:r>
            <a:br>
              <a:rPr lang="en-GB" sz="2500" dirty="0">
                <a:solidFill>
                  <a:schemeClr val="bg1"/>
                </a:solidFill>
                <a:latin typeface="Helvetica Neue"/>
              </a:rPr>
            </a:br>
            <a:r>
              <a:rPr lang="en-GB" sz="2500" dirty="0">
                <a:solidFill>
                  <a:schemeClr val="bg1"/>
                </a:solidFill>
                <a:latin typeface="Helvetica Neue"/>
              </a:rPr>
              <a:t>Intelligence 4 Careers in Europe</a:t>
            </a:r>
            <a:endParaRPr lang="en-US" sz="2500" dirty="0">
              <a:solidFill>
                <a:schemeClr val="bg1"/>
              </a:solidFill>
              <a:latin typeface="Helvetica Neue"/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287095" y="5440309"/>
            <a:ext cx="21590490" cy="24167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0" b="1">
                <a:solidFill>
                  <a:schemeClr val="bg1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Thank you.</a:t>
            </a:r>
            <a:endParaRPr lang="x-non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rgbClr val="0000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287095" y="3595918"/>
            <a:ext cx="21590490" cy="11467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University Name</a:t>
            </a:r>
            <a:endParaRPr lang="x-none" dirty="0"/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1287095" y="10603155"/>
            <a:ext cx="5470525" cy="527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solidFill>
                  <a:schemeClr val="bg1"/>
                </a:solidFill>
                <a:latin typeface="Helvetica Neue"/>
              </a:defRPr>
            </a:lvl1pPr>
          </a:lstStyle>
          <a:p>
            <a:pPr lvl="0"/>
            <a:r>
              <a:rPr lang="x-none" dirty="0"/>
              <a:t>Month, Year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1287095" y="5033579"/>
            <a:ext cx="21590490" cy="34100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0000"/>
              </a:lnSpc>
              <a:spcBef>
                <a:spcPts val="0"/>
              </a:spcBef>
              <a:buNone/>
              <a:defRPr sz="10000" b="1" baseline="0">
                <a:solidFill>
                  <a:schemeClr val="bg1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COURSE NAME USING CAPITAL LETTERS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04" y="1060197"/>
            <a:ext cx="5170948" cy="644668"/>
          </a:xfrm>
          <a:prstGeom prst="rect">
            <a:avLst/>
          </a:prstGeom>
        </p:spPr>
      </p:pic>
      <p:cxnSp>
        <p:nvCxnSpPr>
          <p:cNvPr id="38" name="Straight Connector 37"/>
          <p:cNvCxnSpPr/>
          <p:nvPr userDrawn="1"/>
        </p:nvCxnSpPr>
        <p:spPr>
          <a:xfrm>
            <a:off x="6995131" y="919655"/>
            <a:ext cx="1" cy="93952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 userDrawn="1"/>
        </p:nvSpPr>
        <p:spPr>
          <a:xfrm>
            <a:off x="7268447" y="965630"/>
            <a:ext cx="58248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2500" dirty="0">
                <a:solidFill>
                  <a:schemeClr val="bg1"/>
                </a:solidFill>
                <a:latin typeface="Helvetica Neue"/>
              </a:rPr>
              <a:t>Master programmes in Artificial</a:t>
            </a:r>
            <a:br>
              <a:rPr lang="en-GB" sz="2500" dirty="0">
                <a:solidFill>
                  <a:schemeClr val="bg1"/>
                </a:solidFill>
                <a:latin typeface="Helvetica Neue"/>
              </a:rPr>
            </a:br>
            <a:r>
              <a:rPr lang="en-GB" sz="2500" dirty="0">
                <a:solidFill>
                  <a:schemeClr val="bg1"/>
                </a:solidFill>
                <a:latin typeface="Helvetica Neue"/>
              </a:rPr>
              <a:t>Intelligence 4 Careers in Europe</a:t>
            </a:r>
            <a:endParaRPr lang="en-US" sz="2500" dirty="0">
              <a:solidFill>
                <a:schemeClr val="bg1"/>
              </a:solidFill>
              <a:latin typeface="Helvetica Neue"/>
            </a:endParaRPr>
          </a:p>
        </p:txBody>
      </p: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8491" y="9671571"/>
            <a:ext cx="2409093" cy="1606837"/>
          </a:xfrm>
          <a:prstGeom prst="rect">
            <a:avLst/>
          </a:prstGeom>
        </p:spPr>
      </p:pic>
      <p:sp>
        <p:nvSpPr>
          <p:cNvPr id="51" name="Text Placehold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1287095" y="9962474"/>
            <a:ext cx="21438091" cy="494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1" baseline="0">
                <a:solidFill>
                  <a:schemeClr val="bg1"/>
                </a:solidFill>
                <a:latin typeface="Helvetica Neue"/>
              </a:defRPr>
            </a:lvl1pPr>
            <a:lvl2pPr marL="609600" indent="0">
              <a:buNone/>
              <a:defRPr>
                <a:solidFill>
                  <a:schemeClr val="bg1"/>
                </a:solidFill>
              </a:defRPr>
            </a:lvl2pPr>
            <a:lvl3pPr marL="1219200" indent="0">
              <a:buNone/>
              <a:defRPr>
                <a:solidFill>
                  <a:schemeClr val="bg1"/>
                </a:solidFill>
              </a:defRPr>
            </a:lvl3pPr>
            <a:lvl4pPr marL="1828800" indent="0">
              <a:buNone/>
              <a:defRPr>
                <a:solidFill>
                  <a:schemeClr val="bg1"/>
                </a:solidFill>
              </a:defRPr>
            </a:lvl4pPr>
            <a:lvl5pPr marL="24384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Presenter’s Name &amp; Surname</a:t>
            </a:r>
            <a:endParaRPr lang="x-none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11904133"/>
            <a:ext cx="24384000" cy="1811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4363" y="12170893"/>
            <a:ext cx="2192882" cy="1083616"/>
          </a:xfrm>
          <a:prstGeom prst="rect">
            <a:avLst/>
          </a:prstGeom>
        </p:spPr>
      </p:pic>
      <p:sp>
        <p:nvSpPr>
          <p:cNvPr id="21" name="Text Placeholder 10"/>
          <p:cNvSpPr txBox="1"/>
          <p:nvPr userDrawn="1"/>
        </p:nvSpPr>
        <p:spPr>
          <a:xfrm>
            <a:off x="13732934" y="12562731"/>
            <a:ext cx="6473093" cy="69177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609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19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828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i="0" kern="1200" baseline="0" dirty="0">
                <a:solidFill>
                  <a:schemeClr val="tx1"/>
                </a:solidFill>
                <a:effectLst/>
                <a:latin typeface="Helvetica Neue"/>
                <a:ea typeface="+mn-ea"/>
                <a:cs typeface="+mn-cs"/>
              </a:rPr>
              <a:t>This Master is run under the context of Action</a:t>
            </a:r>
            <a:br>
              <a:rPr lang="en-US" sz="1600" b="0" i="0" kern="1200" baseline="0" dirty="0">
                <a:solidFill>
                  <a:schemeClr val="tx1"/>
                </a:solidFill>
                <a:effectLst/>
                <a:latin typeface="Helvetica Neue"/>
                <a:ea typeface="+mn-ea"/>
                <a:cs typeface="+mn-cs"/>
              </a:rPr>
            </a:br>
            <a:r>
              <a:rPr lang="en-US" sz="1600" b="0" i="0" kern="1200" baseline="0" dirty="0">
                <a:solidFill>
                  <a:schemeClr val="tx1"/>
                </a:solidFill>
                <a:effectLst/>
                <a:latin typeface="Helvetica Neue"/>
                <a:ea typeface="+mn-ea"/>
                <a:cs typeface="+mn-cs"/>
              </a:rPr>
              <a:t>No 2020-EU-IA-0087, co-financed by the EU CEF Telecom</a:t>
            </a:r>
            <a:br>
              <a:rPr lang="en-US" sz="1600" b="0" i="0" kern="1200" baseline="0" dirty="0">
                <a:solidFill>
                  <a:schemeClr val="tx1"/>
                </a:solidFill>
                <a:effectLst/>
                <a:latin typeface="Helvetica Neue"/>
                <a:ea typeface="+mn-ea"/>
                <a:cs typeface="+mn-cs"/>
              </a:rPr>
            </a:br>
            <a:r>
              <a:rPr lang="en-US" sz="1600" b="0" i="0" kern="1200" baseline="0" dirty="0">
                <a:solidFill>
                  <a:schemeClr val="tx1"/>
                </a:solidFill>
                <a:effectLst/>
                <a:latin typeface="Helvetica Neue"/>
                <a:ea typeface="+mn-ea"/>
                <a:cs typeface="+mn-cs"/>
              </a:rPr>
              <a:t>under GA nr. INEA/CEF/ICT/A2020/2267423</a:t>
            </a:r>
            <a:endParaRPr lang="x-none" sz="1600" dirty="0">
              <a:latin typeface="Helvetica Neue"/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65" y="12490766"/>
            <a:ext cx="5568959" cy="747511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11904133"/>
            <a:ext cx="24384000" cy="1811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4363" y="12170893"/>
            <a:ext cx="2192882" cy="1083616"/>
          </a:xfrm>
          <a:prstGeom prst="rect">
            <a:avLst/>
          </a:prstGeom>
        </p:spPr>
      </p:pic>
      <p:sp>
        <p:nvSpPr>
          <p:cNvPr id="21" name="Text Placeholder 10"/>
          <p:cNvSpPr txBox="1"/>
          <p:nvPr userDrawn="1"/>
        </p:nvSpPr>
        <p:spPr>
          <a:xfrm>
            <a:off x="13732934" y="12562731"/>
            <a:ext cx="6473093" cy="69177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609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19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828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i="0" kern="1200" baseline="0" dirty="0">
                <a:solidFill>
                  <a:schemeClr val="tx1"/>
                </a:solidFill>
                <a:effectLst/>
                <a:latin typeface="Helvetica Neue"/>
                <a:ea typeface="+mn-ea"/>
                <a:cs typeface="+mn-cs"/>
              </a:rPr>
              <a:t>This Master is run under the context of Action</a:t>
            </a:r>
            <a:br>
              <a:rPr lang="en-US" sz="1600" b="0" i="0" kern="1200" baseline="0" dirty="0">
                <a:solidFill>
                  <a:schemeClr val="tx1"/>
                </a:solidFill>
                <a:effectLst/>
                <a:latin typeface="Helvetica Neue"/>
                <a:ea typeface="+mn-ea"/>
                <a:cs typeface="+mn-cs"/>
              </a:rPr>
            </a:br>
            <a:r>
              <a:rPr lang="en-US" sz="1600" b="0" i="0" kern="1200" baseline="0" dirty="0">
                <a:solidFill>
                  <a:schemeClr val="tx1"/>
                </a:solidFill>
                <a:effectLst/>
                <a:latin typeface="Helvetica Neue"/>
                <a:ea typeface="+mn-ea"/>
                <a:cs typeface="+mn-cs"/>
              </a:rPr>
              <a:t>No 2020-EU-IA-0087, co-financed by the EU CEF Telecom</a:t>
            </a:r>
            <a:br>
              <a:rPr lang="en-US" sz="1600" b="0" i="0" kern="1200" baseline="0" dirty="0">
                <a:solidFill>
                  <a:schemeClr val="tx1"/>
                </a:solidFill>
                <a:effectLst/>
                <a:latin typeface="Helvetica Neue"/>
                <a:ea typeface="+mn-ea"/>
                <a:cs typeface="+mn-cs"/>
              </a:rPr>
            </a:br>
            <a:r>
              <a:rPr lang="en-US" sz="1600" b="0" i="0" kern="1200" baseline="0" dirty="0">
                <a:solidFill>
                  <a:schemeClr val="tx1"/>
                </a:solidFill>
                <a:effectLst/>
                <a:latin typeface="Helvetica Neue"/>
                <a:ea typeface="+mn-ea"/>
                <a:cs typeface="+mn-cs"/>
              </a:rPr>
              <a:t>under GA nr. INEA/CEF/ICT/A2020/2267423</a:t>
            </a:r>
            <a:endParaRPr lang="x-none" sz="1600" dirty="0">
              <a:latin typeface="Helvetica Neue"/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65" y="12490766"/>
            <a:ext cx="5568959" cy="747511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</p:sldLayoutIdLst>
  <p:hf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miro.medium.com/max/1200/1*4WLN2QtpoBfqg7KgY6tzKg.jpeg" TargetMode="Externa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theguardian.com/business/2015/aug/17/technology-created-more-jobs-than-destroyed-140-years-data-census" TargetMode="Externa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pbs.twimg.com/media/DO0TSkdXkAAjHxn.jpg" TargetMode="Externa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7.jpe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karpathy.medium.com/software-2-0-a64152b37c35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hyperlink" Target="https://scholar.google.com/citations?user=_Hzp2B0AAAAJ&amp;hl=en" TargetMode="External"/><Relationship Id="rId4" Type="http://schemas.openxmlformats.org/officeDocument/2006/relationships/hyperlink" Target="https://www.cyens.org.cy/en-gb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karpathy.medium.com/software-2-0-a64152b37c35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jpe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hyperlink" Target="https://imagen.research.google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hyperlink" Target="https://openai.com/dall-e-2/" TargetMode="Externa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roboticsandautomationnews.com/2016/06/30/leddartech-on-a-mission-to-master-the-auto-electronics-and-software-components-markets/5997/" TargetMode="Externa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hyperlink" Target="https://news.mit.edu/2019/using-ai-predict-breast-cancer-and-personalize-care-0507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1.png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0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3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Xbb6KQ0xV8&amp;ab_channel=RoboticSystemsLab%3ALeggedRoboticsatETHZ%C3%BCrich%0d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3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jpeg"/><Relationship Id="rId5" Type="http://schemas.openxmlformats.org/officeDocument/2006/relationships/hyperlink" Target="https://www.udacity.com/course/machine-learning--ud262" TargetMode="External"/><Relationship Id="rId4" Type="http://schemas.openxmlformats.org/officeDocument/2006/relationships/hyperlink" Target="https://www.coursera.org/specializations/machine-learning-introduction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7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en-US"/>
              <a:t>University of Cyprus - MSc Artificial Intelligence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altLang="en-US"/>
              <a:t>Winter Semester 2022/23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287095" y="5348539"/>
            <a:ext cx="21590490" cy="3410063"/>
          </a:xfrm>
        </p:spPr>
        <p:txBody>
          <a:bodyPr anchor="ctr" anchorCtr="0"/>
          <a:lstStyle/>
          <a:p>
            <a:r>
              <a:rPr lang="en-US" altLang="en-US"/>
              <a:t>MAI612 - MACHINE LEARNING</a:t>
            </a:r>
          </a:p>
          <a:p>
            <a:r>
              <a:rPr lang="en-US" altLang="en-US" sz="6000"/>
              <a:t>Lecture 1: Introduction to Machine Learning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altLang="en-US"/>
              <a:t>Vassilis Vassiliades, PhD</a:t>
            </a:r>
          </a:p>
        </p:txBody>
      </p:sp>
      <p:pic>
        <p:nvPicPr>
          <p:cNvPr id="7" name="Picture 6" descr="CYENS-HORIZONTAL-WHITE-TRANSPARE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4780" y="8979535"/>
            <a:ext cx="10058400" cy="3225165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altLang="en-US" dirty="0"/>
              <a:t>Foundations of AI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i_foundations">
            <a:extLst>
              <a:ext uri="{FF2B5EF4-FFF2-40B4-BE49-F238E27FC236}">
                <a16:creationId xmlns:a16="http://schemas.microsoft.com/office/drawing/2014/main" id="{07BD9135-B260-DC57-0ACD-403A53CCC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0445" y="4692665"/>
            <a:ext cx="7020560" cy="7020560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8943834D-1837-13AC-F77B-45F9FB25EEE7}"/>
              </a:ext>
            </a:extLst>
          </p:cNvPr>
          <p:cNvSpPr txBox="1"/>
          <p:nvPr/>
        </p:nvSpPr>
        <p:spPr>
          <a:xfrm>
            <a:off x="4562109" y="10983441"/>
            <a:ext cx="2792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latin typeface="Roboto" panose="02000000000000000000" charset="0"/>
                <a:ea typeface="Roboto" panose="02000000000000000000" charset="0"/>
              </a:rPr>
              <a:t>Philosophy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B702927E-8B3E-2716-EC0B-A0A2E4747AB9}"/>
              </a:ext>
            </a:extLst>
          </p:cNvPr>
          <p:cNvSpPr txBox="1"/>
          <p:nvPr/>
        </p:nvSpPr>
        <p:spPr>
          <a:xfrm>
            <a:off x="3799841" y="7842799"/>
            <a:ext cx="3051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latin typeface="Roboto" panose="02000000000000000000" charset="0"/>
                <a:ea typeface="Roboto" panose="02000000000000000000" charset="0"/>
              </a:rPr>
              <a:t>Mathematics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55094A1A-F07F-2E55-BC49-E7477B12DC68}"/>
              </a:ext>
            </a:extLst>
          </p:cNvPr>
          <p:cNvSpPr txBox="1"/>
          <p:nvPr/>
        </p:nvSpPr>
        <p:spPr>
          <a:xfrm>
            <a:off x="13941377" y="11478759"/>
            <a:ext cx="4088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latin typeface="Roboto" panose="02000000000000000000" charset="0"/>
                <a:ea typeface="Roboto" panose="02000000000000000000" charset="0"/>
              </a:rPr>
              <a:t>Linguistics</a:t>
            </a: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513377F6-BB96-E52E-09AE-3649AC206BE2}"/>
              </a:ext>
            </a:extLst>
          </p:cNvPr>
          <p:cNvSpPr txBox="1"/>
          <p:nvPr/>
        </p:nvSpPr>
        <p:spPr>
          <a:xfrm>
            <a:off x="4708133" y="5763909"/>
            <a:ext cx="260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latin typeface="Roboto" panose="02000000000000000000" charset="0"/>
                <a:ea typeface="Roboto" panose="02000000000000000000" charset="0"/>
              </a:rPr>
              <a:t>Economics</a:t>
            </a: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5A981A75-E570-AAA2-73E8-934A47786A83}"/>
              </a:ext>
            </a:extLst>
          </p:cNvPr>
          <p:cNvSpPr txBox="1"/>
          <p:nvPr/>
        </p:nvSpPr>
        <p:spPr>
          <a:xfrm>
            <a:off x="10360464" y="7501012"/>
            <a:ext cx="3027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b="1" dirty="0">
                <a:latin typeface="Roboto" panose="02000000000000000000" charset="0"/>
                <a:ea typeface="Roboto" panose="02000000000000000000" charset="0"/>
              </a:rPr>
              <a:t>Artificial</a:t>
            </a:r>
          </a:p>
          <a:p>
            <a:pPr algn="ctr"/>
            <a:r>
              <a:rPr lang="en-US" altLang="en-US" b="1" dirty="0">
                <a:latin typeface="Roboto" panose="02000000000000000000" charset="0"/>
                <a:ea typeface="Roboto" panose="02000000000000000000" charset="0"/>
              </a:rPr>
              <a:t>Intelligence</a:t>
            </a:r>
          </a:p>
        </p:txBody>
      </p:sp>
      <p:sp>
        <p:nvSpPr>
          <p:cNvPr id="18" name="Text Box 10">
            <a:extLst>
              <a:ext uri="{FF2B5EF4-FFF2-40B4-BE49-F238E27FC236}">
                <a16:creationId xmlns:a16="http://schemas.microsoft.com/office/drawing/2014/main" id="{A97E109A-CBBB-D19E-E6FF-B77CEB69A69A}"/>
              </a:ext>
            </a:extLst>
          </p:cNvPr>
          <p:cNvSpPr txBox="1"/>
          <p:nvPr/>
        </p:nvSpPr>
        <p:spPr>
          <a:xfrm>
            <a:off x="6600826" y="4453670"/>
            <a:ext cx="2325370" cy="640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latin typeface="Roboto" panose="02000000000000000000" charset="0"/>
                <a:ea typeface="Roboto" panose="02000000000000000000" charset="0"/>
              </a:rPr>
              <a:t>Biology</a:t>
            </a: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24774C53-3160-D48C-0064-C1DA5B218D50}"/>
              </a:ext>
            </a:extLst>
          </p:cNvPr>
          <p:cNvSpPr txBox="1"/>
          <p:nvPr/>
        </p:nvSpPr>
        <p:spPr>
          <a:xfrm>
            <a:off x="15457806" y="4854468"/>
            <a:ext cx="2626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latin typeface="Roboto" panose="02000000000000000000" charset="0"/>
                <a:ea typeface="Roboto" panose="02000000000000000000" charset="0"/>
              </a:rPr>
              <a:t>Psychology</a:t>
            </a:r>
          </a:p>
        </p:txBody>
      </p:sp>
      <p:sp>
        <p:nvSpPr>
          <p:cNvPr id="20" name="Text Box 13">
            <a:extLst>
              <a:ext uri="{FF2B5EF4-FFF2-40B4-BE49-F238E27FC236}">
                <a16:creationId xmlns:a16="http://schemas.microsoft.com/office/drawing/2014/main" id="{AE46FEDC-A7BA-765C-89F8-8580C03104A7}"/>
              </a:ext>
            </a:extLst>
          </p:cNvPr>
          <p:cNvSpPr txBox="1"/>
          <p:nvPr/>
        </p:nvSpPr>
        <p:spPr>
          <a:xfrm>
            <a:off x="15914713" y="6854682"/>
            <a:ext cx="5439165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latin typeface="Roboto" panose="02000000000000000000" charset="0"/>
                <a:ea typeface="Roboto" panose="02000000000000000000" charset="0"/>
              </a:rPr>
              <a:t>Computer Engineering</a:t>
            </a: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22276A9D-4372-12FA-70A2-1752972BD9A6}"/>
              </a:ext>
            </a:extLst>
          </p:cNvPr>
          <p:cNvSpPr txBox="1"/>
          <p:nvPr/>
        </p:nvSpPr>
        <p:spPr>
          <a:xfrm>
            <a:off x="15259784" y="9897609"/>
            <a:ext cx="6327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latin typeface="Roboto" panose="02000000000000000000" charset="0"/>
                <a:ea typeface="Roboto" panose="02000000000000000000" charset="0"/>
              </a:rPr>
              <a:t>Control theory &amp; Cybernetics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6F66836-1A70-A3B8-93D5-DB370066DF90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7354497" y="10771352"/>
            <a:ext cx="1943685" cy="5352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1C1D024-E2B3-F3C2-67EF-B0A24EFA38A8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6851455" y="8065881"/>
            <a:ext cx="1450779" cy="1000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B085DB5-E7A9-B3DB-F594-01CA4388F707}"/>
              </a:ext>
            </a:extLst>
          </p:cNvPr>
          <p:cNvCxnSpPr>
            <a:cxnSpLocks/>
          </p:cNvCxnSpPr>
          <p:nvPr/>
        </p:nvCxnSpPr>
        <p:spPr>
          <a:xfrm>
            <a:off x="7308410" y="6063045"/>
            <a:ext cx="1390113" cy="4454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3B7B62C-817E-B6B9-6EB1-5EE3B3DCBD02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8926196" y="4774028"/>
            <a:ext cx="1586744" cy="1208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DC1CE58-8742-820A-2E6E-11C71DF37F70}"/>
              </a:ext>
            </a:extLst>
          </p:cNvPr>
          <p:cNvCxnSpPr>
            <a:cxnSpLocks/>
          </p:cNvCxnSpPr>
          <p:nvPr/>
        </p:nvCxnSpPr>
        <p:spPr>
          <a:xfrm flipH="1">
            <a:off x="13890502" y="5177633"/>
            <a:ext cx="1567304" cy="1248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8C01AD5-B157-3B87-C2FB-5573F1389EF8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15259784" y="7177847"/>
            <a:ext cx="65492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71A5330-78BA-2899-CEFF-411034EB359D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14776549" y="10109064"/>
            <a:ext cx="483235" cy="1117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47B44BE-48B9-EDD6-D58C-3931410977FB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12915218" y="11611475"/>
            <a:ext cx="1026159" cy="1904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073E275-26EA-57EF-41AE-5E32D4D74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10</a:t>
            </a:fld>
            <a:endParaRPr lang="bg-B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51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6" grpId="0"/>
      <p:bldP spid="18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Intelligence">
            <a:extLst>
              <a:ext uri="{FF2B5EF4-FFF2-40B4-BE49-F238E27FC236}">
                <a16:creationId xmlns:a16="http://schemas.microsoft.com/office/drawing/2014/main" id="{8F128F14-074B-41D6-E568-D3DE4475E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5002" y="2908592"/>
            <a:ext cx="12049614" cy="9475390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8F1FFE4-D0CC-5DC2-1DA8-86D8F2569A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11</a:t>
            </a:fld>
            <a:endParaRPr lang="bg-B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545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monkey tricks">
            <a:extLst>
              <a:ext uri="{FF2B5EF4-FFF2-40B4-BE49-F238E27FC236}">
                <a16:creationId xmlns:a16="http://schemas.microsoft.com/office/drawing/2014/main" id="{61FE83E4-03A5-9684-AC4E-9C68BA3DF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3248" y="2861699"/>
            <a:ext cx="11580690" cy="9461491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AE1133A-F025-5320-EFDB-25B699A432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12</a:t>
            </a:fld>
            <a:endParaRPr lang="bg-B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117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02BE1B36-1075-CC46-BF76-1129B9F9BAB9}"/>
              </a:ext>
            </a:extLst>
          </p:cNvPr>
          <p:cNvSpPr txBox="1">
            <a:spLocks/>
          </p:cNvSpPr>
          <p:nvPr/>
        </p:nvSpPr>
        <p:spPr>
          <a:xfrm>
            <a:off x="1287145" y="2710815"/>
            <a:ext cx="21590635" cy="15557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828800" rtl="0" eaLnBrk="1" latinLnBrk="0" hangingPunct="1">
              <a:lnSpc>
                <a:spcPts val="7000"/>
              </a:lnSpc>
              <a:spcBef>
                <a:spcPts val="0"/>
              </a:spcBef>
              <a:buFont typeface="Arial" panose="020B0604020202020204" pitchFamily="34" charset="0"/>
              <a:buNone/>
              <a:defRPr sz="6000" b="1" kern="1200" baseline="0">
                <a:solidFill>
                  <a:srgbClr val="0000B0"/>
                </a:solidFill>
                <a:latin typeface="Helvetica Neue"/>
                <a:ea typeface="+mn-ea"/>
                <a:cs typeface="+mn-cs"/>
              </a:defRPr>
            </a:lvl1pPr>
            <a:lvl2pPr marL="609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19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828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The fourth industrial revolution</a:t>
            </a:r>
            <a:endParaRPr lang="en-US" dirty="0"/>
          </a:p>
        </p:txBody>
      </p:sp>
      <p:pic>
        <p:nvPicPr>
          <p:cNvPr id="3074" name="Picture 2" descr="Human Rights in the Fourth Industrial Revolution: Industry's role and  responsibilities | by Kathy Baxter | Salesforce Designer | Medium">
            <a:extLst>
              <a:ext uri="{FF2B5EF4-FFF2-40B4-BE49-F238E27FC236}">
                <a16:creationId xmlns:a16="http://schemas.microsoft.com/office/drawing/2014/main" id="{86F736CB-46BD-FC6F-A899-22A8D4AE4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91" y="3643312"/>
            <a:ext cx="15328118" cy="862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558466-F182-FAFA-6799-B5F5F1AE8C1E}"/>
              </a:ext>
            </a:extLst>
          </p:cNvPr>
          <p:cNvSpPr txBox="1"/>
          <p:nvPr/>
        </p:nvSpPr>
        <p:spPr>
          <a:xfrm>
            <a:off x="19976709" y="11439437"/>
            <a:ext cx="17115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hlinkClick r:id="rId5"/>
              </a:rPr>
              <a:t>source</a:t>
            </a:r>
            <a:endParaRPr lang="LID4096" sz="2400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9D64622-8FE8-4B0A-9B11-2ACE4307E4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13</a:t>
            </a:fld>
            <a:endParaRPr lang="bg-B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017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02BE1B36-1075-CC46-BF76-1129B9F9BAB9}"/>
              </a:ext>
            </a:extLst>
          </p:cNvPr>
          <p:cNvSpPr txBox="1">
            <a:spLocks/>
          </p:cNvSpPr>
          <p:nvPr/>
        </p:nvSpPr>
        <p:spPr>
          <a:xfrm>
            <a:off x="1287145" y="2710815"/>
            <a:ext cx="21590635" cy="15557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828800" rtl="0" eaLnBrk="1" latinLnBrk="0" hangingPunct="1">
              <a:lnSpc>
                <a:spcPts val="7000"/>
              </a:lnSpc>
              <a:spcBef>
                <a:spcPts val="0"/>
              </a:spcBef>
              <a:buFont typeface="Arial" panose="020B0604020202020204" pitchFamily="34" charset="0"/>
              <a:buNone/>
              <a:defRPr sz="6000" b="1" kern="1200" baseline="0">
                <a:solidFill>
                  <a:srgbClr val="0000B0"/>
                </a:solidFill>
                <a:latin typeface="Helvetica Neue"/>
                <a:ea typeface="+mn-ea"/>
                <a:cs typeface="+mn-cs"/>
              </a:defRPr>
            </a:lvl1pPr>
            <a:lvl2pPr marL="609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19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828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Will robots take over our jobs?</a:t>
            </a:r>
            <a:endParaRPr lang="en-US" dirty="0"/>
          </a:p>
        </p:txBody>
      </p:sp>
      <p:pic>
        <p:nvPicPr>
          <p:cNvPr id="4" name="Picture 3" descr="robots_take_over_jobs">
            <a:extLst>
              <a:ext uri="{FF2B5EF4-FFF2-40B4-BE49-F238E27FC236}">
                <a16:creationId xmlns:a16="http://schemas.microsoft.com/office/drawing/2014/main" id="{80493492-6997-678F-BCC8-51D51751A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220" y="4266565"/>
            <a:ext cx="9568424" cy="7735762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6C3ABC9F-21FB-F4F4-6098-6466A9D14EFC}"/>
              </a:ext>
            </a:extLst>
          </p:cNvPr>
          <p:cNvSpPr txBox="1"/>
          <p:nvPr/>
        </p:nvSpPr>
        <p:spPr>
          <a:xfrm>
            <a:off x="12523307" y="5760503"/>
            <a:ext cx="890580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dirty="0">
                <a:latin typeface="Helvetica Neue"/>
                <a:ea typeface="Roboto" panose="02000000000000000000" charset="0"/>
              </a:rPr>
              <a:t>Which jobs will be replaced by AI?</a:t>
            </a:r>
          </a:p>
          <a:p>
            <a:endParaRPr lang="en-US" altLang="en-US" sz="4000" dirty="0">
              <a:latin typeface="Helvetica Neue"/>
              <a:ea typeface="Roboto" panose="02000000000000000000" charset="0"/>
            </a:endParaRPr>
          </a:p>
          <a:p>
            <a:r>
              <a:rPr lang="en-US" altLang="en-US" sz="4000" dirty="0">
                <a:latin typeface="Helvetica Neue"/>
                <a:ea typeface="Roboto" panose="02000000000000000000" charset="0"/>
              </a:rPr>
              <a:t>Taxi drivers?</a:t>
            </a:r>
          </a:p>
          <a:p>
            <a:r>
              <a:rPr lang="en-US" altLang="en-US" sz="4000" dirty="0">
                <a:latin typeface="Helvetica Neue"/>
                <a:ea typeface="Roboto" panose="02000000000000000000" charset="0"/>
              </a:rPr>
              <a:t>Lawyers?</a:t>
            </a:r>
          </a:p>
          <a:p>
            <a:r>
              <a:rPr lang="en-US" altLang="en-US" sz="4000" dirty="0">
                <a:latin typeface="Helvetica Neue"/>
                <a:ea typeface="Roboto" panose="02000000000000000000" charset="0"/>
              </a:rPr>
              <a:t>Artists?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FAAE9D3-C8A4-5A5E-F83A-84053F3F9B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14</a:t>
            </a:fld>
            <a:endParaRPr lang="bg-B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76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02BE1B36-1075-CC46-BF76-1129B9F9BAB9}"/>
              </a:ext>
            </a:extLst>
          </p:cNvPr>
          <p:cNvSpPr txBox="1">
            <a:spLocks/>
          </p:cNvSpPr>
          <p:nvPr/>
        </p:nvSpPr>
        <p:spPr>
          <a:xfrm>
            <a:off x="1287145" y="2710815"/>
            <a:ext cx="21590635" cy="15557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828800" rtl="0" eaLnBrk="1" latinLnBrk="0" hangingPunct="1">
              <a:lnSpc>
                <a:spcPts val="7000"/>
              </a:lnSpc>
              <a:spcBef>
                <a:spcPts val="0"/>
              </a:spcBef>
              <a:buFont typeface="Arial" panose="020B0604020202020204" pitchFamily="34" charset="0"/>
              <a:buNone/>
              <a:defRPr sz="6000" b="1" kern="1200" baseline="0">
                <a:solidFill>
                  <a:srgbClr val="0000B0"/>
                </a:solidFill>
                <a:latin typeface="Helvetica Neue"/>
                <a:ea typeface="+mn-ea"/>
                <a:cs typeface="+mn-cs"/>
              </a:defRPr>
            </a:lvl1pPr>
            <a:lvl2pPr marL="609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19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828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AI impact in all industries</a:t>
            </a:r>
            <a:endParaRPr lang="en-US" dirty="0"/>
          </a:p>
        </p:txBody>
      </p:sp>
      <p:pic>
        <p:nvPicPr>
          <p:cNvPr id="6" name="Picture 5" descr="SVGZ-AI-Impact-Ex3-V2.svg">
            <a:extLst>
              <a:ext uri="{FF2B5EF4-FFF2-40B4-BE49-F238E27FC236}">
                <a16:creationId xmlns:a16="http://schemas.microsoft.com/office/drawing/2014/main" id="{A365F9FA-6EDD-805E-3332-68644BC54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146" y="4049077"/>
            <a:ext cx="9981490" cy="834761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E3B9967-1CB5-1FFD-44B1-B45E6FAB7042}"/>
              </a:ext>
            </a:extLst>
          </p:cNvPr>
          <p:cNvSpPr txBox="1">
            <a:spLocks/>
          </p:cNvSpPr>
          <p:nvPr/>
        </p:nvSpPr>
        <p:spPr>
          <a:xfrm>
            <a:off x="12694024" y="3738283"/>
            <a:ext cx="10183756" cy="7637930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>
              <a:latin typeface="Helvetica Neue"/>
              <a:sym typeface="+mn-ea"/>
            </a:endParaRPr>
          </a:p>
          <a:p>
            <a:endParaRPr lang="en-US" sz="4000" dirty="0">
              <a:latin typeface="Helvetica Neue"/>
              <a:sym typeface="+mn-ea"/>
            </a:endParaRPr>
          </a:p>
          <a:p>
            <a:r>
              <a:rPr lang="en-US" sz="4000" dirty="0">
                <a:latin typeface="Helvetica Neue"/>
                <a:sym typeface="+mn-ea"/>
              </a:rPr>
              <a:t>Technology has created more jobs than it has destroyed (</a:t>
            </a:r>
            <a:r>
              <a:rPr lang="en-US" sz="4000" dirty="0">
                <a:latin typeface="Helvetica Neue"/>
                <a:sym typeface="+mn-ea"/>
                <a:hlinkClick r:id="rId5"/>
              </a:rPr>
              <a:t>source</a:t>
            </a:r>
            <a:r>
              <a:rPr lang="en-US" sz="4000" dirty="0">
                <a:latin typeface="Helvetica Neue"/>
                <a:sym typeface="+mn-ea"/>
              </a:rPr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4000" dirty="0">
              <a:latin typeface="Helvetica Neue"/>
            </a:endParaRPr>
          </a:p>
          <a:p>
            <a:r>
              <a:rPr lang="en-US" altLang="en-US" sz="4000" dirty="0">
                <a:latin typeface="Helvetica Neue"/>
              </a:rPr>
              <a:t>UK</a:t>
            </a:r>
            <a:r>
              <a:rPr lang="en-US" sz="4000" dirty="0">
                <a:latin typeface="Helvetica Neue"/>
              </a:rPr>
              <a:t> government estimated that AI would add </a:t>
            </a:r>
            <a:r>
              <a:rPr lang="en-US" sz="4000" dirty="0">
                <a:solidFill>
                  <a:srgbClr val="FF0000"/>
                </a:solidFill>
                <a:latin typeface="Helvetica Neue"/>
              </a:rPr>
              <a:t>£630 bil</a:t>
            </a:r>
            <a:r>
              <a:rPr lang="en-US" altLang="en-US" sz="4000" dirty="0">
                <a:solidFill>
                  <a:srgbClr val="FF0000"/>
                </a:solidFill>
                <a:latin typeface="Helvetica Neue"/>
              </a:rPr>
              <a:t>lion</a:t>
            </a:r>
            <a:r>
              <a:rPr lang="en-US" altLang="en-US" sz="4000" dirty="0">
                <a:latin typeface="Helvetica Neue"/>
              </a:rPr>
              <a:t> </a:t>
            </a:r>
            <a:r>
              <a:rPr lang="en-US" sz="4000" dirty="0">
                <a:latin typeface="Helvetica Neue"/>
              </a:rPr>
              <a:t>to </a:t>
            </a:r>
            <a:r>
              <a:rPr lang="en-US" altLang="en-US" sz="4000" dirty="0">
                <a:latin typeface="Helvetica Neue"/>
              </a:rPr>
              <a:t>UK </a:t>
            </a:r>
            <a:r>
              <a:rPr lang="en-US" sz="4000" dirty="0">
                <a:latin typeface="Helvetica Neue"/>
              </a:rPr>
              <a:t>economy by </a:t>
            </a:r>
            <a:r>
              <a:rPr lang="en-US" sz="4000" dirty="0">
                <a:solidFill>
                  <a:srgbClr val="FF0000"/>
                </a:solidFill>
                <a:latin typeface="Helvetica Neue"/>
              </a:rPr>
              <a:t>2035</a:t>
            </a:r>
            <a:r>
              <a:rPr lang="en-US" altLang="en-US" sz="4000" dirty="0">
                <a:latin typeface="Helvetica Neue"/>
              </a:rPr>
              <a:t>!</a:t>
            </a:r>
          </a:p>
          <a:p>
            <a:endParaRPr lang="en-US" altLang="en-US" sz="4400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AFB5921-8AC6-AFD8-808B-7AD9C1FDF6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15</a:t>
            </a:fld>
            <a:endParaRPr lang="bg-B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28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data_oil_ai_electricity">
            <a:extLst>
              <a:ext uri="{FF2B5EF4-FFF2-40B4-BE49-F238E27FC236}">
                <a16:creationId xmlns:a16="http://schemas.microsoft.com/office/drawing/2014/main" id="{C60C650E-DEF0-247A-F3C2-28F3A02BF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3399" y="2645241"/>
            <a:ext cx="16815902" cy="9505018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726CE9D-401A-2CBB-C038-4B0444F4A1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16</a:t>
            </a:fld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45C528-FBEF-C3AE-C17E-2FFF922C65AE}"/>
              </a:ext>
            </a:extLst>
          </p:cNvPr>
          <p:cNvSpPr txBox="1"/>
          <p:nvPr/>
        </p:nvSpPr>
        <p:spPr>
          <a:xfrm>
            <a:off x="20479301" y="11605103"/>
            <a:ext cx="10450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hlinkClick r:id="rId5"/>
              </a:rPr>
              <a:t>source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10955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8F8369-2A9D-9A52-1F13-5F57A7FF77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Machine Learning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538783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6245" y="2356485"/>
            <a:ext cx="5323840" cy="5323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075" y="3509645"/>
            <a:ext cx="9812655" cy="55194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540" y="5636260"/>
            <a:ext cx="1232535" cy="12661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3660" y="5492115"/>
            <a:ext cx="2213610" cy="221361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68045" y="4396105"/>
            <a:ext cx="3746500" cy="37465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54085" y="8483600"/>
            <a:ext cx="1833245" cy="25273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33415" y="8483600"/>
            <a:ext cx="2706370" cy="270637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539460" y="6494145"/>
            <a:ext cx="2372995" cy="223901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1287145" y="2710815"/>
            <a:ext cx="21590635" cy="1332865"/>
          </a:xfrm>
        </p:spPr>
        <p:txBody>
          <a:bodyPr/>
          <a:lstStyle/>
          <a:p>
            <a:r>
              <a:rPr lang="en-US" sz="5400"/>
              <a:t>Programming vs Learning: Let’s program a fruit image classifier</a:t>
            </a:r>
          </a:p>
        </p:txBody>
      </p:sp>
      <p:pic>
        <p:nvPicPr>
          <p:cNvPr id="8" name="Picture 7"/>
          <p:cNvPicPr/>
          <p:nvPr/>
        </p:nvPicPr>
        <p:blipFill>
          <a:blip r:embed="rId11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 Box 27"/>
          <p:cNvSpPr txBox="1"/>
          <p:nvPr/>
        </p:nvSpPr>
        <p:spPr>
          <a:xfrm>
            <a:off x="869950" y="7830185"/>
            <a:ext cx="58248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if most pixels are yellow: banana</a:t>
            </a:r>
          </a:p>
          <a:p>
            <a:r>
              <a:rPr lang="en-US" sz="2800"/>
              <a:t>else: strawberry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6257290" y="7830185"/>
            <a:ext cx="582485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if most pixels are yellow: banana</a:t>
            </a:r>
          </a:p>
          <a:p>
            <a:r>
              <a:rPr lang="en-US" sz="2800"/>
              <a:t>else if most pixels are red: strawberry</a:t>
            </a:r>
          </a:p>
          <a:p>
            <a:r>
              <a:rPr lang="en-US" sz="2800"/>
              <a:t>else: lime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12391390" y="7830185"/>
            <a:ext cx="582485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if most pixels are yellow:</a:t>
            </a:r>
          </a:p>
          <a:p>
            <a:r>
              <a:rPr lang="en-US" sz="2800"/>
              <a:t>  if shape is oval-like: lemon</a:t>
            </a:r>
          </a:p>
          <a:p>
            <a:r>
              <a:rPr lang="en-US" sz="2800"/>
              <a:t>  else: banana</a:t>
            </a:r>
          </a:p>
          <a:p>
            <a:r>
              <a:rPr lang="en-US" sz="2800"/>
              <a:t>else most pixels are red: strawberry</a:t>
            </a:r>
          </a:p>
          <a:p>
            <a:r>
              <a:rPr lang="en-US" sz="2800"/>
              <a:t>else: lime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892135" y="6565265"/>
            <a:ext cx="2557145" cy="1918335"/>
          </a:xfrm>
          <a:prstGeom prst="rect">
            <a:avLst/>
          </a:prstGeom>
        </p:spPr>
      </p:pic>
      <p:sp>
        <p:nvSpPr>
          <p:cNvPr id="33" name="Title."/>
          <p:cNvSpPr txBox="1"/>
          <p:nvPr/>
        </p:nvSpPr>
        <p:spPr>
          <a:xfrm>
            <a:off x="1124585" y="10080625"/>
            <a:ext cx="15104745" cy="1948180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>
            <a:spAutoFit/>
          </a:bodyPr>
          <a:lstStyle>
            <a:lvl1pPr algn="l">
              <a:defRPr sz="10000" b="1">
                <a:solidFill>
                  <a:srgbClr val="000000"/>
                </a:solidFill>
              </a:defRPr>
            </a:lvl1pPr>
          </a:lstStyle>
          <a:p>
            <a:r>
              <a:rPr lang="en-US" altLang="en-US" sz="4000"/>
              <a:t>Traditional programming is tedious and prone to human error!</a:t>
            </a:r>
          </a:p>
          <a:p>
            <a:endParaRPr lang="en-US" altLang="en-US" sz="4000"/>
          </a:p>
          <a:p>
            <a:r>
              <a:rPr lang="en-US" altLang="en-US" sz="4000"/>
              <a:t>Can we automate the discovery of the “correct” program?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0C3CFFE-5518-28C0-D375-27F9FBC4AF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18</a:t>
            </a:fld>
            <a:endParaRPr lang="bg-BG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  <p:bldP spid="29" grpId="1"/>
      <p:bldP spid="30" grpId="0"/>
      <p:bldP spid="3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2"/>
          </p:nvPr>
        </p:nvSpPr>
        <p:spPr>
          <a:xfrm>
            <a:off x="1287095" y="4007149"/>
            <a:ext cx="10397882" cy="6457950"/>
          </a:xfrm>
        </p:spPr>
        <p:txBody>
          <a:bodyPr/>
          <a:lstStyle/>
          <a:p>
            <a:pPr marL="0" indent="0">
              <a:buNone/>
            </a:pPr>
            <a:r>
              <a:rPr lang="en-US" u="sng">
                <a:solidFill>
                  <a:srgbClr val="0000B0"/>
                </a:solidFill>
                <a:sym typeface="+mn-ea"/>
              </a:rPr>
              <a:t>Software 1.0</a:t>
            </a:r>
            <a:endParaRPr lang="en-US">
              <a:solidFill>
                <a:srgbClr val="0000B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ym typeface="+mn-ea"/>
              </a:rPr>
              <a:t>Programmer:</a:t>
            </a:r>
            <a:endParaRPr lang="en-US">
              <a:solidFill>
                <a:schemeClr val="tx1"/>
              </a:solidFill>
            </a:endParaRPr>
          </a:p>
          <a:p>
            <a:pPr lvl="1"/>
            <a:r>
              <a:rPr lang="en-US">
                <a:sym typeface="+mn-ea"/>
              </a:rPr>
              <a:t>identifies desirable behavior of every case</a:t>
            </a:r>
          </a:p>
          <a:p>
            <a:pPr lvl="1"/>
            <a:r>
              <a:rPr lang="en-US">
                <a:sym typeface="+mn-ea"/>
              </a:rPr>
              <a:t>writes explicit instructions to the computer </a:t>
            </a:r>
          </a:p>
          <a:p>
            <a:pPr marL="0" lvl="0" indent="0">
              <a:buNone/>
            </a:pPr>
            <a:r>
              <a:rPr lang="en-US">
                <a:sym typeface="+mn-ea"/>
              </a:rPr>
              <a:t>Source code:</a:t>
            </a:r>
            <a:endParaRPr lang="en-US">
              <a:solidFill>
                <a:schemeClr val="tx1"/>
              </a:solidFill>
              <a:sym typeface="+mn-ea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written in languages such as Python, C++, ...</a:t>
            </a:r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>
                <a:sym typeface="+mn-ea"/>
              </a:rPr>
              <a:t>compiled into a binary which becomes a specific point in program space</a:t>
            </a:r>
            <a:endParaRPr lang="en-US">
              <a:solidFill>
                <a:schemeClr val="tx1"/>
              </a:solidFill>
            </a:endParaRPr>
          </a:p>
          <a:p>
            <a:pPr marL="609600" lvl="1" indent="0">
              <a:buNone/>
            </a:pPr>
            <a:endParaRPr lang="en-US">
              <a:solidFill>
                <a:schemeClr val="tx1"/>
              </a:solidFill>
            </a:endParaRPr>
          </a:p>
          <a:p>
            <a:pPr lvl="1"/>
            <a:endParaRPr lang="en-US"/>
          </a:p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2479655" y="4006850"/>
            <a:ext cx="10665460" cy="791718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>
                <a:solidFill>
                  <a:srgbClr val="0000B0"/>
                </a:solidFill>
                <a:sym typeface="+mn-ea"/>
              </a:rPr>
              <a:t>Software 2.0</a:t>
            </a:r>
            <a:endParaRPr lang="en-US" u="sng" dirty="0">
              <a:solidFill>
                <a:srgbClr val="0000B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ym typeface="+mn-ea"/>
              </a:rPr>
              <a:t>Programmer: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dirty="0">
                <a:sym typeface="+mn-ea"/>
              </a:rPr>
              <a:t>specifies the </a:t>
            </a:r>
            <a:r>
              <a:rPr lang="en-US" b="1" dirty="0">
                <a:solidFill>
                  <a:srgbClr val="0000B0"/>
                </a:solidFill>
                <a:sym typeface="+mn-ea"/>
              </a:rPr>
              <a:t>goal</a:t>
            </a:r>
            <a:r>
              <a:rPr lang="en-US" b="1" dirty="0">
                <a:sym typeface="+mn-ea"/>
              </a:rPr>
              <a:t> </a:t>
            </a:r>
            <a:r>
              <a:rPr lang="en-US" dirty="0">
                <a:sym typeface="+mn-ea"/>
              </a:rPr>
              <a:t>of the desirable program (e.g., “correctly classify a dataset of input-output pairs of examples”, or “win a game of chess”)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dirty="0">
                <a:sym typeface="+mn-ea"/>
              </a:rPr>
              <a:t>writes a </a:t>
            </a:r>
            <a:r>
              <a:rPr lang="en-US" b="1" dirty="0">
                <a:solidFill>
                  <a:srgbClr val="0000B0"/>
                </a:solidFill>
                <a:sym typeface="+mn-ea"/>
              </a:rPr>
              <a:t>rough skeleton</a:t>
            </a:r>
            <a:r>
              <a:rPr lang="en-US" dirty="0">
                <a:solidFill>
                  <a:srgbClr val="0000B0"/>
                </a:solidFill>
                <a:sym typeface="+mn-ea"/>
              </a:rPr>
              <a:t> </a:t>
            </a:r>
            <a:r>
              <a:rPr lang="en-US" dirty="0">
                <a:sym typeface="+mn-ea"/>
              </a:rPr>
              <a:t>of the code that identifies a subset of program space to search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dirty="0">
                <a:sym typeface="+mn-ea"/>
              </a:rPr>
              <a:t>provides an algorithm to </a:t>
            </a:r>
            <a:r>
              <a:rPr lang="en-US" b="1" dirty="0">
                <a:solidFill>
                  <a:srgbClr val="0000B0"/>
                </a:solidFill>
                <a:sym typeface="+mn-ea"/>
              </a:rPr>
              <a:t>search</a:t>
            </a:r>
            <a:r>
              <a:rPr lang="en-US" b="1" dirty="0">
                <a:sym typeface="+mn-ea"/>
              </a:rPr>
              <a:t> </a:t>
            </a:r>
            <a:r>
              <a:rPr lang="en-US" dirty="0">
                <a:sym typeface="+mn-ea"/>
              </a:rPr>
              <a:t>this space.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ym typeface="+mn-ea"/>
              </a:rPr>
              <a:t>Source code: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dirty="0">
                <a:sym typeface="+mn-ea"/>
              </a:rPr>
              <a:t>dataset and/or functions defining desirable behavior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dirty="0">
                <a:sym typeface="+mn-ea"/>
              </a:rPr>
              <a:t>“initial model” that gives the rough skeleton of the code but with details to be filled in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“compilation” is the process of searching through program space for the “final model”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/>
        </p:nvSpPr>
        <p:spPr>
          <a:xfrm>
            <a:off x="1287145" y="2710815"/>
            <a:ext cx="21590635" cy="15557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828800" rtl="0" eaLnBrk="1" latinLnBrk="0" hangingPunct="1">
              <a:lnSpc>
                <a:spcPts val="7000"/>
              </a:lnSpc>
              <a:spcBef>
                <a:spcPts val="0"/>
              </a:spcBef>
              <a:buFont typeface="Arial" panose="020B0604020202020204" pitchFamily="34" charset="0"/>
              <a:buNone/>
              <a:defRPr sz="6000" b="1" kern="1200" baseline="0">
                <a:solidFill>
                  <a:srgbClr val="0000B0"/>
                </a:solidFill>
                <a:latin typeface="Helvetica Neue"/>
                <a:ea typeface="+mn-ea"/>
                <a:cs typeface="+mn-cs"/>
              </a:defRPr>
            </a:lvl1pPr>
            <a:lvl2pPr marL="609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19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828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5400"/>
              <a:t>Programming vs Learning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287145" y="11594465"/>
            <a:ext cx="3519317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>
                <a:latin typeface="Helvetica Neue" charset="0"/>
                <a:cs typeface="Helvetica Neue" charset="0"/>
              </a:rPr>
              <a:t>Adapted from </a:t>
            </a:r>
            <a:r>
              <a:rPr lang="en-US" sz="2400" dirty="0">
                <a:latin typeface="Helvetica Neue" charset="0"/>
                <a:cs typeface="Helvetica Neue" charset="0"/>
                <a:hlinkClick r:id="rId3"/>
              </a:rPr>
              <a:t>source</a:t>
            </a:r>
            <a:endParaRPr lang="en-US" sz="2400" dirty="0">
              <a:latin typeface="Helvetica Neue" charset="0"/>
              <a:cs typeface="Helvetica Neue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4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274F699-C852-C958-106C-0F33E3A1F1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19</a:t>
            </a:fld>
            <a:endParaRPr lang="bg-BG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25"/>
          </p:nvPr>
        </p:nvSpPr>
        <p:spPr>
          <a:xfrm>
            <a:off x="1287145" y="2592070"/>
            <a:ext cx="21590635" cy="1656080"/>
          </a:xfrm>
        </p:spPr>
        <p:txBody>
          <a:bodyPr>
            <a:normAutofit/>
          </a:bodyPr>
          <a:lstStyle/>
          <a:p>
            <a:r>
              <a:rPr lang="en-US" altLang="en-US"/>
              <a:t>About Me</a:t>
            </a:r>
          </a:p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2</a:t>
            </a:fld>
            <a:endParaRPr lang="bg-BG" dirty="0">
              <a:solidFill>
                <a:srgbClr val="000000"/>
              </a:solidFill>
            </a:endParaRPr>
          </a:p>
        </p:txBody>
      </p:sp>
      <p:pic>
        <p:nvPicPr>
          <p:cNvPr id="4" name="Picture 3" descr="VassilisVassiliad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145" y="4123690"/>
            <a:ext cx="4052570" cy="4052570"/>
          </a:xfrm>
          <a:prstGeom prst="rect">
            <a:avLst/>
          </a:prstGeom>
        </p:spPr>
      </p:pic>
      <p:sp>
        <p:nvSpPr>
          <p:cNvPr id="2" name="Text Placeholder 4"/>
          <p:cNvSpPr>
            <a:spLocks noGrp="1"/>
          </p:cNvSpPr>
          <p:nvPr/>
        </p:nvSpPr>
        <p:spPr>
          <a:xfrm>
            <a:off x="7814310" y="3828415"/>
            <a:ext cx="15052675" cy="8321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828800" rtl="0" eaLnBrk="1" latinLnBrk="0" hangingPunct="1">
              <a:lnSpc>
                <a:spcPts val="7000"/>
              </a:lnSpc>
              <a:spcBef>
                <a:spcPts val="0"/>
              </a:spcBef>
              <a:buFont typeface="Arial" panose="020B0604020202020204" pitchFamily="34" charset="0"/>
              <a:buNone/>
              <a:defRPr sz="6000" b="1" kern="1200" baseline="0">
                <a:solidFill>
                  <a:srgbClr val="0000B0"/>
                </a:solidFill>
                <a:latin typeface="Helvetica Neue"/>
                <a:ea typeface="+mn-ea"/>
                <a:cs typeface="+mn-cs"/>
              </a:defRPr>
            </a:lvl1pPr>
            <a:lvl2pPr marL="609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19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828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600" b="0">
                <a:solidFill>
                  <a:schemeClr val="tx1"/>
                </a:solidFill>
              </a:rPr>
              <a:t>Vassilis Vassiliades, PhD</a:t>
            </a:r>
          </a:p>
          <a:p>
            <a:r>
              <a:rPr lang="en-US" altLang="en-US" sz="3600" b="0">
                <a:solidFill>
                  <a:schemeClr val="tx1"/>
                </a:solidFill>
              </a:rPr>
              <a:t>Research Team Leader at </a:t>
            </a:r>
            <a:r>
              <a:rPr lang="en-US" altLang="en-US" sz="3600" b="0">
                <a:solidFill>
                  <a:schemeClr val="tx1"/>
                </a:solidFill>
                <a:hlinkClick r:id="rId4" action="ppaction://hlinkfile"/>
              </a:rPr>
              <a:t>CYENS Centre of Excellence</a:t>
            </a:r>
            <a:endParaRPr lang="en-US" altLang="en-US" sz="3600" b="0">
              <a:solidFill>
                <a:schemeClr val="tx1"/>
              </a:solidFill>
            </a:endParaRPr>
          </a:p>
          <a:p>
            <a:endParaRPr lang="en-US" altLang="en-US" sz="3600" b="0">
              <a:solidFill>
                <a:schemeClr val="tx1"/>
              </a:solidFill>
            </a:endParaRPr>
          </a:p>
          <a:p>
            <a:r>
              <a:rPr lang="en-US" altLang="en-US" sz="3600" b="0">
                <a:solidFill>
                  <a:schemeClr val="tx1"/>
                </a:solidFill>
              </a:rPr>
              <a:t>Research Interests:</a:t>
            </a:r>
          </a:p>
          <a:p>
            <a:r>
              <a:rPr lang="en-US" altLang="en-US" sz="3600" b="0">
                <a:solidFill>
                  <a:schemeClr val="tx1"/>
                </a:solidFill>
              </a:rPr>
              <a:t>Machine Learning, Evolutionary Computation, Robotics</a:t>
            </a:r>
          </a:p>
          <a:p>
            <a:endParaRPr lang="en-US" altLang="en-US" sz="3600" b="0">
              <a:solidFill>
                <a:schemeClr val="tx1"/>
              </a:solidFill>
            </a:endParaRPr>
          </a:p>
          <a:p>
            <a:r>
              <a:rPr lang="en-US" altLang="en-US" sz="3600" b="0">
                <a:solidFill>
                  <a:schemeClr val="tx1"/>
                </a:solidFill>
              </a:rPr>
              <a:t>Google Scholar:</a:t>
            </a:r>
          </a:p>
          <a:p>
            <a:r>
              <a:rPr lang="en-US" altLang="en-US" sz="3600" b="0">
                <a:solidFill>
                  <a:schemeClr val="tx1"/>
                </a:solidFill>
                <a:hlinkClick r:id="rId5" action="ppaction://hlinkfile"/>
              </a:rPr>
              <a:t>https://scholar.google.com/citations?user=_Hzp2B0AAAAJ&amp;hl=en</a:t>
            </a:r>
            <a:endParaRPr lang="en-US" altLang="en-US" sz="3600" b="0">
              <a:solidFill>
                <a:schemeClr val="tx1"/>
              </a:solidFill>
            </a:endParaRPr>
          </a:p>
          <a:p>
            <a:endParaRPr lang="en-US" altLang="en-US" sz="3600" b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6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6"/>
          <p:cNvSpPr>
            <a:spLocks noGrp="1"/>
          </p:cNvSpPr>
          <p:nvPr/>
        </p:nvSpPr>
        <p:spPr>
          <a:xfrm>
            <a:off x="1287145" y="2710815"/>
            <a:ext cx="21590635" cy="15557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828800" rtl="0" eaLnBrk="1" latinLnBrk="0" hangingPunct="1">
              <a:lnSpc>
                <a:spcPts val="7000"/>
              </a:lnSpc>
              <a:spcBef>
                <a:spcPts val="0"/>
              </a:spcBef>
              <a:buFont typeface="Arial" panose="020B0604020202020204" pitchFamily="34" charset="0"/>
              <a:buNone/>
              <a:defRPr sz="6000" b="1" kern="1200" baseline="0">
                <a:solidFill>
                  <a:srgbClr val="0000B0"/>
                </a:solidFill>
                <a:latin typeface="Helvetica Neue"/>
                <a:ea typeface="+mn-ea"/>
                <a:cs typeface="+mn-cs"/>
              </a:defRPr>
            </a:lvl1pPr>
            <a:lvl2pPr marL="609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19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828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5400"/>
              <a:t>Programming vs Learning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287146" y="11594465"/>
            <a:ext cx="1260112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>
                <a:latin typeface="Helvetica Neue" charset="0"/>
                <a:cs typeface="Helvetica Neue" charset="0"/>
                <a:hlinkClick r:id="rId3"/>
              </a:rPr>
              <a:t>Source</a:t>
            </a:r>
            <a:endParaRPr lang="en-US" sz="2400" dirty="0">
              <a:latin typeface="Helvetica Neue" charset="0"/>
              <a:cs typeface="Helvetica Neu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680" y="4266565"/>
            <a:ext cx="11610975" cy="666750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5ACCB51-49FF-3D3F-DC49-FA6C0B7C2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20</a:t>
            </a:fld>
            <a:endParaRPr lang="bg-BG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Machine Learning (ML)</a:t>
            </a:r>
          </a:p>
        </p:txBody>
      </p:sp>
      <p:pic>
        <p:nvPicPr>
          <p:cNvPr id="8" name="Picture 7"/>
          <p:cNvPicPr/>
          <p:nvPr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/>
          <p:cNvGrpSpPr/>
          <p:nvPr/>
        </p:nvGrpSpPr>
        <p:grpSpPr>
          <a:xfrm>
            <a:off x="1528445" y="3912355"/>
            <a:ext cx="8584525" cy="8169115"/>
            <a:chOff x="1907" y="5779"/>
            <a:chExt cx="14435" cy="13736"/>
          </a:xfrm>
        </p:grpSpPr>
        <p:grpSp>
          <p:nvGrpSpPr>
            <p:cNvPr id="12" name="Group 11"/>
            <p:cNvGrpSpPr/>
            <p:nvPr/>
          </p:nvGrpSpPr>
          <p:grpSpPr>
            <a:xfrm>
              <a:off x="1907" y="5779"/>
              <a:ext cx="14435" cy="13736"/>
              <a:chOff x="1907" y="5779"/>
              <a:chExt cx="14435" cy="13736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1907" y="5779"/>
                <a:ext cx="14435" cy="1373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 cap="flat" cmpd="sng">
                <a:solidFill>
                  <a:srgbClr val="000000"/>
                </a:solidFill>
                <a:prstDash val="solid"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vertOverflow="overflow" horzOverflow="overflow" vert="horz" wrap="square" lIns="50800" tIns="50800" rIns="50800" bIns="50800" numCol="1" spcCol="38100" rtlCol="0" anchor="ctr" forceAA="0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4090" y="9700"/>
                <a:ext cx="10070" cy="9815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 cap="flat" cmpd="sng">
                <a:solidFill>
                  <a:srgbClr val="000000"/>
                </a:solidFill>
                <a:prstDash val="solid"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sp>
          <p:nvSpPr>
            <p:cNvPr id="15" name="Text Box 14"/>
            <p:cNvSpPr txBox="1"/>
            <p:nvPr/>
          </p:nvSpPr>
          <p:spPr>
            <a:xfrm>
              <a:off x="6465" y="6669"/>
              <a:ext cx="5321" cy="1827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en-US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rPr>
                <a:t>Artificial Intelligence</a:t>
              </a:r>
            </a:p>
          </p:txBody>
        </p:sp>
        <p:sp>
          <p:nvSpPr>
            <p:cNvPr id="16" name="Text Box 15"/>
            <p:cNvSpPr txBox="1"/>
            <p:nvPr/>
          </p:nvSpPr>
          <p:spPr>
            <a:xfrm>
              <a:off x="6437" y="11597"/>
              <a:ext cx="5321" cy="1827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en-US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rPr>
                <a:t>Machine Learning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8815" y="9237345"/>
            <a:ext cx="1784350" cy="17843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195" y="9237345"/>
            <a:ext cx="1784350" cy="1784350"/>
          </a:xfrm>
          <a:prstGeom prst="rect">
            <a:avLst/>
          </a:prstGeom>
        </p:spPr>
      </p:pic>
      <p:cxnSp>
        <p:nvCxnSpPr>
          <p:cNvPr id="19" name="Straight Arrow Connector 18"/>
          <p:cNvCxnSpPr>
            <a:stCxn id="17" idx="3"/>
            <a:endCxn id="18" idx="1"/>
          </p:cNvCxnSpPr>
          <p:nvPr/>
        </p:nvCxnSpPr>
        <p:spPr>
          <a:xfrm>
            <a:off x="5003165" y="10129520"/>
            <a:ext cx="1383030" cy="0"/>
          </a:xfrm>
          <a:prstGeom prst="straightConnector1">
            <a:avLst/>
          </a:prstGeom>
          <a:noFill/>
          <a:ln w="50800" cap="flat">
            <a:solidFill>
              <a:srgbClr val="000000"/>
            </a:solidFill>
            <a:prstDash val="solid"/>
            <a:miter lim="400000"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Text Placeholder 8"/>
          <p:cNvSpPr>
            <a:spLocks noGrp="1"/>
          </p:cNvSpPr>
          <p:nvPr/>
        </p:nvSpPr>
        <p:spPr>
          <a:xfrm>
            <a:off x="12479655" y="4006850"/>
            <a:ext cx="10665460" cy="7588250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066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1676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indent="-45720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en-US" altLang="en-US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457200" marR="0" indent="-45720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Subfield of AI </a:t>
            </a:r>
            <a:r>
              <a:rPr lang="en-US" altLang="en-US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charset="0"/>
                <a:cs typeface="Helvetica Neue" charset="0"/>
                <a:sym typeface="Helvetica Neue"/>
              </a:rPr>
              <a:t>that </a:t>
            </a:r>
            <a:r>
              <a:rPr lang="en-US" altLang="en-US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teaches computers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how to learn and act without explicitly programm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ing them.</a:t>
            </a:r>
          </a:p>
          <a:p>
            <a:pPr marL="457200" marR="0" indent="-45720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en-US" alt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  <a:p>
            <a:pPr marL="457200" marR="0" indent="-45720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Discover the hidden structure and regularities in the data.</a:t>
            </a:r>
          </a:p>
          <a:p>
            <a:pPr marL="457200" marR="0" indent="-45720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en-US" alt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  <a:p>
            <a:pPr marL="457200" marR="0" indent="-45720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Use these to make good predictions about the future (unseen data).</a:t>
            </a:r>
          </a:p>
          <a:p>
            <a:pPr marL="457200" marR="0" indent="-45720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en-US" alt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  <a:p>
            <a:pPr marL="457200" marR="0" indent="-45720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Program Discovery from Data.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369DADC-9825-A8D7-EA53-848AA92736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21</a:t>
            </a:fld>
            <a:endParaRPr lang="bg-BG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ML Definition and Terminology</a:t>
            </a:r>
          </a:p>
        </p:txBody>
      </p:sp>
      <p:pic>
        <p:nvPicPr>
          <p:cNvPr id="8" name="Picture 7"/>
          <p:cNvPicPr/>
          <p:nvPr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1090" y="9799320"/>
            <a:ext cx="4927600" cy="226314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210945" y="4204970"/>
            <a:ext cx="9281795" cy="785749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t" forceAA="0">
            <a:spAutoFit/>
          </a:bodyPr>
          <a:lstStyle/>
          <a:p>
            <a: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bg1">
                    <a:lumMod val="65000"/>
                  </a:schemeClr>
                </a:solidFill>
                <a:sym typeface="Helvetica Neue"/>
              </a:rPr>
              <a:t>“A</a:t>
            </a:r>
            <a:r>
              <a:rPr lang="en-US" sz="3600" dirty="0">
                <a:solidFill>
                  <a:schemeClr val="bg1">
                    <a:lumMod val="65000"/>
                  </a:schemeClr>
                </a:solidFill>
                <a:sym typeface="Helvetica Neue"/>
              </a:rPr>
              <a:t> </a:t>
            </a:r>
            <a:r>
              <a:rPr lang="en-US" sz="3600" b="1" dirty="0">
                <a:solidFill>
                  <a:srgbClr val="7030A0"/>
                </a:solidFill>
                <a:sym typeface="Helvetica Neue"/>
              </a:rPr>
              <a:t>computer program</a:t>
            </a:r>
            <a:r>
              <a:rPr lang="en-US" sz="3600" b="1" dirty="0">
                <a:sym typeface="Helvetica Neue"/>
              </a:rPr>
              <a:t> </a:t>
            </a:r>
            <a:endParaRPr lang="en-US" sz="3600" dirty="0">
              <a:sym typeface="Helvetica Neue"/>
            </a:endParaRPr>
          </a:p>
          <a:p>
            <a: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  <a:sym typeface="Helvetica Neue"/>
              </a:rPr>
              <a:t>is said to </a:t>
            </a:r>
            <a:endParaRPr lang="en-US" sz="3600" dirty="0">
              <a:sym typeface="Helvetica Neue"/>
            </a:endParaRPr>
          </a:p>
          <a:p>
            <a: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>
                <a:solidFill>
                  <a:srgbClr val="000000"/>
                </a:solidFill>
                <a:sym typeface="Helvetica Neue"/>
              </a:rPr>
              <a:t>learn </a:t>
            </a:r>
            <a:endParaRPr lang="en-US" sz="3600" dirty="0">
              <a:sym typeface="Helvetica Neue"/>
            </a:endParaRPr>
          </a:p>
          <a:p>
            <a: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  <a:sym typeface="Helvetica Neue"/>
              </a:rPr>
              <a:t>from </a:t>
            </a:r>
            <a:endParaRPr lang="en-US" sz="3600" dirty="0">
              <a:sym typeface="Helvetica Neue"/>
            </a:endParaRPr>
          </a:p>
          <a:p>
            <a: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>
                <a:solidFill>
                  <a:srgbClr val="FF0000"/>
                </a:solidFill>
                <a:sym typeface="Helvetica Neue"/>
              </a:rPr>
              <a:t>experience E</a:t>
            </a:r>
            <a:r>
              <a:rPr lang="en-US" sz="3600" dirty="0">
                <a:sym typeface="Helvetica Neue"/>
              </a:rPr>
              <a:t> </a:t>
            </a:r>
          </a:p>
          <a:p>
            <a: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  <a:sym typeface="Helvetica Neue"/>
              </a:rPr>
              <a:t>with respect to some </a:t>
            </a:r>
            <a:endParaRPr lang="en-US" sz="3600" dirty="0">
              <a:sym typeface="Helvetica Neue"/>
            </a:endParaRPr>
          </a:p>
          <a:p>
            <a: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>
                <a:solidFill>
                  <a:srgbClr val="0070C0"/>
                </a:solidFill>
                <a:sym typeface="Helvetica Neue"/>
              </a:rPr>
              <a:t>task T</a:t>
            </a:r>
            <a:r>
              <a:rPr lang="en-US" sz="3600" dirty="0">
                <a:sym typeface="Helvetica Neue"/>
              </a:rPr>
              <a:t> </a:t>
            </a:r>
          </a:p>
          <a:p>
            <a: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  <a:sym typeface="Helvetica Neue"/>
              </a:rPr>
              <a:t>and some </a:t>
            </a:r>
            <a:endParaRPr lang="en-US" sz="3600" dirty="0">
              <a:sym typeface="Helvetica Neue"/>
            </a:endParaRPr>
          </a:p>
          <a:p>
            <a: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>
                <a:solidFill>
                  <a:srgbClr val="00B050"/>
                </a:solidFill>
                <a:sym typeface="Helvetica Neue"/>
              </a:rPr>
              <a:t>performance measure P</a:t>
            </a:r>
            <a:r>
              <a:rPr lang="en-US" sz="3600" dirty="0">
                <a:sym typeface="Helvetica Neue"/>
              </a:rPr>
              <a:t>, </a:t>
            </a:r>
          </a:p>
          <a:p>
            <a: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  <a:sym typeface="Helvetica Neue"/>
              </a:rPr>
              <a:t>if its performance on T, as measured by P,</a:t>
            </a:r>
            <a:r>
              <a:rPr lang="en-US" sz="3600" dirty="0">
                <a:sym typeface="Helvetica Neue"/>
              </a:rPr>
              <a:t> </a:t>
            </a:r>
          </a:p>
          <a:p>
            <a: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>
                <a:solidFill>
                  <a:srgbClr val="000000"/>
                </a:solidFill>
                <a:sym typeface="Helvetica Neue"/>
              </a:rPr>
              <a:t>improves </a:t>
            </a:r>
            <a:endParaRPr lang="en-US" sz="3600" dirty="0">
              <a:sym typeface="Helvetica Neue"/>
            </a:endParaRPr>
          </a:p>
          <a:p>
            <a: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  <a:sym typeface="Helvetica Neue"/>
              </a:rPr>
              <a:t>with experience E.</a:t>
            </a:r>
            <a:r>
              <a:rPr lang="en-US" altLang="en-US" sz="3600" dirty="0">
                <a:solidFill>
                  <a:schemeClr val="bg1">
                    <a:lumMod val="50000"/>
                  </a:schemeClr>
                </a:solidFill>
                <a:sym typeface="Helvetica Neue"/>
              </a:rPr>
              <a:t>”</a:t>
            </a:r>
            <a:endParaRPr lang="en-US" altLang="en-US" sz="3600" dirty="0">
              <a:sym typeface="Helvetica Neue"/>
            </a:endParaRPr>
          </a:p>
          <a:p>
            <a: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0" marR="0" indent="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- </a:t>
            </a:r>
            <a:r>
              <a:rPr lang="en-US" altLang="en-US" sz="3600" dirty="0">
                <a:solidFill>
                  <a:srgbClr val="000000"/>
                </a:solidFill>
                <a:sym typeface="Helvetica Neue"/>
              </a:rPr>
              <a:t>Tom Mitchell. Machine Learning (1997)</a:t>
            </a:r>
            <a:endParaRPr kumimoji="0" lang="en-US" alt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3869670" y="3816350"/>
            <a:ext cx="9281795" cy="730377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t" forceAA="0">
            <a:spAutoFit/>
          </a:bodyPr>
          <a:lstStyle/>
          <a:p>
            <a: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en-US" sz="3600" b="1">
                <a:solidFill>
                  <a:srgbClr val="7030A0"/>
                </a:solidFill>
                <a:sym typeface="Helvetica Neue"/>
              </a:rPr>
              <a:t>Model</a:t>
            </a:r>
            <a:endParaRPr lang="en-US" altLang="en-US" sz="3600" b="1">
              <a:solidFill>
                <a:srgbClr val="000000"/>
              </a:solidFill>
              <a:sym typeface="Helvetica Neue"/>
            </a:endParaRPr>
          </a:p>
          <a:p>
            <a: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en-US" sz="36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Learning Algorithm</a:t>
            </a:r>
          </a:p>
          <a:p>
            <a: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en-US" sz="36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Data</a:t>
            </a:r>
            <a:endParaRPr kumimoji="0" lang="en-US" altLang="en-US" sz="36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en-US" sz="36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en-US" sz="36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e.g.,</a:t>
            </a:r>
            <a:r>
              <a:rPr kumimoji="0" lang="en-US" altLang="en-US" sz="3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  <a:r>
              <a:rPr kumimoji="0" lang="en-US" altLang="en-US" sz="3600" b="1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object recognition, fraud detection, forecasting, customer segmentation</a:t>
            </a:r>
            <a:endParaRPr kumimoji="0" lang="en-US" altLang="en-US" sz="36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en-US" sz="36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spc="0" normalizeH="0" baseline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Error Function</a:t>
            </a:r>
            <a:endParaRPr kumimoji="0" lang="en-US" altLang="en-US" sz="36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en-US" sz="36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decreasing error</a:t>
            </a:r>
          </a:p>
          <a:p>
            <a: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en-US" sz="36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cxnSp>
        <p:nvCxnSpPr>
          <p:cNvPr id="5" name="Curved Connector 4"/>
          <p:cNvCxnSpPr/>
          <p:nvPr/>
        </p:nvCxnSpPr>
        <p:spPr>
          <a:xfrm flipV="1">
            <a:off x="6368415" y="4114165"/>
            <a:ext cx="7153910" cy="430530"/>
          </a:xfrm>
          <a:prstGeom prst="curvedConnector3">
            <a:avLst>
              <a:gd name="adj1" fmla="val 50009"/>
            </a:avLst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Curved Connector 5"/>
          <p:cNvCxnSpPr/>
          <p:nvPr/>
        </p:nvCxnSpPr>
        <p:spPr>
          <a:xfrm flipV="1">
            <a:off x="2953385" y="5243830"/>
            <a:ext cx="10515600" cy="403225"/>
          </a:xfrm>
          <a:prstGeom prst="curvedConnector3">
            <a:avLst>
              <a:gd name="adj1" fmla="val 50006"/>
            </a:avLst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Curved Connector 9"/>
          <p:cNvCxnSpPr/>
          <p:nvPr/>
        </p:nvCxnSpPr>
        <p:spPr>
          <a:xfrm flipV="1">
            <a:off x="4674235" y="6292850"/>
            <a:ext cx="8714105" cy="349250"/>
          </a:xfrm>
          <a:prstGeom prst="curvedConnector3">
            <a:avLst>
              <a:gd name="adj1" fmla="val 50004"/>
            </a:avLst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Curved Connector 10"/>
          <p:cNvCxnSpPr/>
          <p:nvPr/>
        </p:nvCxnSpPr>
        <p:spPr>
          <a:xfrm flipV="1">
            <a:off x="3034030" y="7556500"/>
            <a:ext cx="10327005" cy="295910"/>
          </a:xfrm>
          <a:prstGeom prst="curvedConnector3">
            <a:avLst>
              <a:gd name="adj1" fmla="val 50003"/>
            </a:avLst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Curved Connector 20"/>
          <p:cNvCxnSpPr/>
          <p:nvPr/>
        </p:nvCxnSpPr>
        <p:spPr>
          <a:xfrm>
            <a:off x="6879590" y="8874760"/>
            <a:ext cx="6589395" cy="214630"/>
          </a:xfrm>
          <a:prstGeom prst="curvedConnector3">
            <a:avLst>
              <a:gd name="adj1" fmla="val 50005"/>
            </a:avLst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Curved Connector 21"/>
          <p:cNvCxnSpPr/>
          <p:nvPr/>
        </p:nvCxnSpPr>
        <p:spPr>
          <a:xfrm>
            <a:off x="3840480" y="10003790"/>
            <a:ext cx="9628505" cy="242570"/>
          </a:xfrm>
          <a:prstGeom prst="curvedConnector3">
            <a:avLst>
              <a:gd name="adj1" fmla="val 50003"/>
            </a:avLst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1C70CED-DE12-A1E2-0E42-ECE5FFB3C9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22</a:t>
            </a:fld>
            <a:endParaRPr lang="bg-BG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8F8369-2A9D-9A52-1F13-5F57A7FF77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Applications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965669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Image Recognition</a:t>
            </a:r>
          </a:p>
        </p:txBody>
      </p:sp>
      <p:pic>
        <p:nvPicPr>
          <p:cNvPr id="8" name="Picture 7"/>
          <p:cNvPicPr/>
          <p:nvPr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1390" y="3761105"/>
            <a:ext cx="5755005" cy="3474720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42055" y="5506720"/>
            <a:ext cx="6435725" cy="458216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7480" y="6024245"/>
            <a:ext cx="7588250" cy="37947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3860" y="8613775"/>
            <a:ext cx="3980180" cy="2654300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F1F193E-5534-7F8D-8CF0-0DF4B06FB4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24</a:t>
            </a:fld>
            <a:endParaRPr lang="bg-BG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Video Games</a:t>
            </a:r>
          </a:p>
        </p:txBody>
      </p:sp>
      <p:pic>
        <p:nvPicPr>
          <p:cNvPr id="8" name="Picture 7"/>
          <p:cNvPicPr/>
          <p:nvPr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6895" y="4266565"/>
            <a:ext cx="10349865" cy="732282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DDC6432-07B6-E85F-3E12-B985FAC5E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25</a:t>
            </a:fld>
            <a:endParaRPr lang="bg-BG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Recommendation Systems</a:t>
            </a:r>
          </a:p>
        </p:txBody>
      </p:sp>
      <p:pic>
        <p:nvPicPr>
          <p:cNvPr id="8" name="Picture 7"/>
          <p:cNvPicPr/>
          <p:nvPr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3560" y="4266565"/>
            <a:ext cx="15456535" cy="772858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F464A55-959A-CC40-70F2-FC167BA875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26</a:t>
            </a:fld>
            <a:endParaRPr lang="bg-BG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Natural Language Translation</a:t>
            </a:r>
          </a:p>
        </p:txBody>
      </p:sp>
      <p:pic>
        <p:nvPicPr>
          <p:cNvPr id="8" name="Picture 7"/>
          <p:cNvPicPr/>
          <p:nvPr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Content Placeholder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300" y="3709035"/>
            <a:ext cx="14367510" cy="82276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238C877-8205-24B5-FA76-85FA8DC101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27</a:t>
            </a:fld>
            <a:endParaRPr lang="bg-BG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Personal Assistants</a:t>
            </a:r>
          </a:p>
        </p:txBody>
      </p:sp>
      <p:pic>
        <p:nvPicPr>
          <p:cNvPr id="8" name="Picture 7"/>
          <p:cNvPicPr/>
          <p:nvPr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4465" y="4266565"/>
            <a:ext cx="11135360" cy="742378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0781FAE-085A-2933-1372-ED54026EC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28</a:t>
            </a:fld>
            <a:endParaRPr lang="bg-BG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Image Generation from Prompt</a:t>
            </a:r>
          </a:p>
        </p:txBody>
      </p:sp>
      <p:pic>
        <p:nvPicPr>
          <p:cNvPr id="8" name="Picture 7"/>
          <p:cNvPicPr/>
          <p:nvPr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145" y="4266565"/>
            <a:ext cx="7710170" cy="771017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8997315" y="4266565"/>
            <a:ext cx="494855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"Super Mario in the style of a Greek god statue, realistic photo in Athens"</a:t>
            </a:r>
          </a:p>
          <a:p>
            <a:r>
              <a:rPr lang="en-US"/>
              <a:t>- Generated using </a:t>
            </a:r>
            <a:r>
              <a:rPr lang="en-US">
                <a:hlinkClick r:id="rId5" action="ppaction://hlinkfile"/>
              </a:rPr>
              <a:t>Dalle2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23490" y="4261485"/>
            <a:ext cx="7715250" cy="771525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0049510" y="9669780"/>
            <a:ext cx="517398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/>
              <a:t>“Oriental painting of tigers wearing VR headsets during the Song dynasty”</a:t>
            </a:r>
          </a:p>
          <a:p>
            <a:pPr algn="r"/>
            <a:r>
              <a:rPr lang="en-US"/>
              <a:t>- Generated using </a:t>
            </a:r>
            <a:r>
              <a:rPr lang="en-US">
                <a:hlinkClick r:id="rId7" action="ppaction://hlinkfile"/>
              </a:rPr>
              <a:t>Imagen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508FC05-8422-8327-CA9F-5152B102E4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29</a:t>
            </a:fld>
            <a:endParaRPr lang="bg-BG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25"/>
          </p:nvPr>
        </p:nvSpPr>
        <p:spPr>
          <a:xfrm>
            <a:off x="1287145" y="2592070"/>
            <a:ext cx="21590635" cy="9103995"/>
          </a:xfrm>
        </p:spPr>
        <p:txBody>
          <a:bodyPr>
            <a:normAutofit fontScale="97500"/>
          </a:bodyPr>
          <a:lstStyle/>
          <a:p>
            <a:r>
              <a:rPr lang="en-US" altLang="en-US" dirty="0"/>
              <a:t>Learning Outcomes</a:t>
            </a:r>
          </a:p>
          <a:p>
            <a:endParaRPr lang="en-US" altLang="en-US" dirty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altLang="en-US" sz="4800" b="0" dirty="0">
                <a:solidFill>
                  <a:schemeClr val="tx1"/>
                </a:solidFill>
              </a:rPr>
              <a:t>Understand how to structure ML projects and their lifecycle: data preparation, development, evaluation, deployment.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altLang="en-US" sz="4800" b="0" dirty="0">
                <a:solidFill>
                  <a:schemeClr val="tx1"/>
                </a:solidFill>
              </a:rPr>
              <a:t>Gain practical experience with various supervised learning models for regression and classification problems.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altLang="en-US" sz="4800" b="0" dirty="0">
                <a:solidFill>
                  <a:schemeClr val="tx1"/>
                </a:solidFill>
              </a:rPr>
              <a:t>Know how to implement unsupervised learning models for clustering, dimensionality reduction, anomaly detection and recommendation systems.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altLang="en-US" sz="4800" b="0" dirty="0">
                <a:solidFill>
                  <a:schemeClr val="tx1"/>
                </a:solidFill>
              </a:rPr>
              <a:t>Understand what reinforcement learning is, how it can be used for sequential decision making problems and acquire hands-on experience with it.</a:t>
            </a:r>
            <a:endParaRPr lang="en-US" altLang="en-US" dirty="0"/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3</a:t>
            </a:fld>
            <a:endParaRPr lang="bg-BG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2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Self-driving cars</a:t>
            </a:r>
          </a:p>
        </p:txBody>
      </p:sp>
      <p:pic>
        <p:nvPicPr>
          <p:cNvPr id="8" name="Picture 7"/>
          <p:cNvPicPr/>
          <p:nvPr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6730" y="3999230"/>
            <a:ext cx="12992100" cy="7338695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11703458" y="11383602"/>
            <a:ext cx="97708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dirty="0">
                <a:latin typeface="Helvetica Neue" charset="0"/>
                <a:cs typeface="Helvetica Neue" charset="0"/>
                <a:hlinkClick r:id="rId5"/>
              </a:rPr>
              <a:t>Source</a:t>
            </a:r>
            <a:endParaRPr lang="en-US" sz="1600" dirty="0">
              <a:latin typeface="Helvetica Neue" charset="0"/>
              <a:cs typeface="Helvetica Neue" charset="0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8B502FE-ADA9-CC85-FC19-927B4450E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30</a:t>
            </a:fld>
            <a:endParaRPr lang="bg-BG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Breast cancer prediction</a:t>
            </a:r>
          </a:p>
        </p:txBody>
      </p:sp>
      <p:pic>
        <p:nvPicPr>
          <p:cNvPr id="8" name="Picture 7"/>
          <p:cNvPicPr/>
          <p:nvPr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 Box 11"/>
          <p:cNvSpPr txBox="1"/>
          <p:nvPr/>
        </p:nvSpPr>
        <p:spPr>
          <a:xfrm>
            <a:off x="11470822" y="11556093"/>
            <a:ext cx="1107712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latin typeface="Helvetica Neue" charset="0"/>
                <a:cs typeface="Helvetica Neue" charset="0"/>
                <a:hlinkClick r:id="rId4"/>
              </a:rPr>
              <a:t>Source</a:t>
            </a:r>
            <a:endParaRPr lang="en-US" sz="2000" dirty="0">
              <a:latin typeface="Helvetica Neue" charset="0"/>
              <a:cs typeface="Helvetica Neu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2565" y="4266565"/>
            <a:ext cx="11059160" cy="7200900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7FE48DF-340C-BBF0-C1B1-8DFDC4395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31</a:t>
            </a:fld>
            <a:endParaRPr lang="bg-BG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dirty="0"/>
              <a:t>Quiz (T / F)</a:t>
            </a:r>
          </a:p>
        </p:txBody>
      </p:sp>
      <p:pic>
        <p:nvPicPr>
          <p:cNvPr id="8" name="Picture 7"/>
          <p:cNvPicPr/>
          <p:nvPr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1286510" y="4081145"/>
            <a:ext cx="21607758" cy="93256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742950" marR="0" indent="-74295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</a:pPr>
            <a:r>
              <a:rPr lang="en-US" altLang="en-US" sz="400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Artificial intelligence is about learning from data</a:t>
            </a:r>
          </a:p>
          <a:p>
            <a:pPr marL="742950" indent="-742950" algn="just" defTabSz="2438400" hangingPunct="0">
              <a:buAutoNum type="arabicPeriod"/>
            </a:pPr>
            <a:endParaRPr lang="en-US" altLang="en-US" sz="4000" dirty="0">
              <a:solidFill>
                <a:srgbClr val="000000"/>
              </a:solidFill>
              <a:latin typeface="Arial"/>
              <a:cs typeface="Arial"/>
              <a:sym typeface="Helvetica Neue"/>
            </a:endParaRPr>
          </a:p>
          <a:p>
            <a:pPr marL="457200" marR="0" lvl="1" algn="just" defTabSz="2438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altLang="en-US" sz="4000" dirty="0">
                <a:solidFill>
                  <a:srgbClr val="FF2D64"/>
                </a:solidFill>
                <a:latin typeface="Arial"/>
                <a:cs typeface="Arial"/>
                <a:sym typeface="Helvetica Neue"/>
              </a:rPr>
              <a:t>False</a:t>
            </a:r>
            <a:endParaRPr lang="en-US" altLang="en-US" sz="4000" dirty="0">
              <a:solidFill>
                <a:srgbClr val="FF2D64"/>
              </a:solidFill>
              <a:latin typeface="Arial"/>
              <a:cs typeface="Arial"/>
            </a:endParaRPr>
          </a:p>
          <a:p>
            <a:pPr marL="742950" marR="0" indent="-74295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</a:pPr>
            <a:endParaRPr lang="en-US" altLang="en-US" sz="4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742950" marR="0" indent="-74295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</a:pPr>
            <a:endParaRPr lang="en-US" altLang="en-US" sz="4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742950" marR="0" indent="-74295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</a:pPr>
            <a:r>
              <a:rPr lang="en-US" altLang="en-US" sz="400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A</a:t>
            </a:r>
            <a:r>
              <a:rPr lang="en-US" sz="400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 program uses machine learning if it improves at problem solving with experience</a:t>
            </a:r>
            <a:endParaRPr lang="en-US" altLang="en-US" sz="4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indent="-742950" algn="just" defTabSz="2438400" hangingPunct="0">
              <a:buAutoNum type="arabicPeriod"/>
            </a:pPr>
            <a:endParaRPr lang="en-US" altLang="en-US" sz="4000" dirty="0">
              <a:solidFill>
                <a:srgbClr val="000000"/>
              </a:solidFill>
              <a:latin typeface="Arial"/>
              <a:cs typeface="Arial"/>
              <a:sym typeface="Helvetica Neue"/>
            </a:endParaRPr>
          </a:p>
          <a:p>
            <a:pPr marL="457200" marR="0" lvl="1" algn="just" defTabSz="2438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altLang="en-US" sz="4000" dirty="0">
                <a:solidFill>
                  <a:srgbClr val="FF2D64"/>
                </a:solidFill>
                <a:latin typeface="Arial"/>
                <a:cs typeface="Arial"/>
                <a:sym typeface="Helvetica Neue"/>
              </a:rPr>
              <a:t>True</a:t>
            </a:r>
            <a:endParaRPr lang="en-US" altLang="en-US" sz="4000" dirty="0">
              <a:solidFill>
                <a:srgbClr val="FF2D64"/>
              </a:solidFill>
              <a:latin typeface="Arial"/>
              <a:cs typeface="Arial"/>
            </a:endParaRPr>
          </a:p>
          <a:p>
            <a:pPr marL="457200" lvl="1" algn="just" defTabSz="2438400"/>
            <a:endParaRPr lang="en-US" alt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just" defTabSz="2438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alt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742950" algn="just" defTabSz="2438400">
              <a:buAutoNum type="arabicPeriod"/>
            </a:pPr>
            <a:r>
              <a:rPr lang="en-US" altLang="en-US" sz="4000" dirty="0">
                <a:latin typeface="Arial"/>
                <a:cs typeface="Arial"/>
              </a:rPr>
              <a:t>The goal of machine learning is to create predictive models that generalize to unseen data</a:t>
            </a:r>
            <a:endParaRPr lang="en-US" dirty="0">
              <a:latin typeface="Arial"/>
              <a:cs typeface="Arial"/>
            </a:endParaRPr>
          </a:p>
          <a:p>
            <a:pPr algn="just" defTabSz="2438400"/>
            <a:endParaRPr lang="en-US" sz="40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just" defTabSz="2438400"/>
            <a:r>
              <a:rPr lang="en-US" sz="4000" dirty="0">
                <a:solidFill>
                  <a:srgbClr val="FF0000"/>
                </a:solidFill>
                <a:latin typeface="Arial"/>
                <a:cs typeface="Arial"/>
              </a:rPr>
              <a:t>    </a:t>
            </a:r>
            <a:r>
              <a:rPr lang="en-US" sz="4000" dirty="0">
                <a:solidFill>
                  <a:srgbClr val="FF2D64"/>
                </a:solidFill>
                <a:latin typeface="Arial"/>
                <a:cs typeface="Arial"/>
              </a:rPr>
              <a:t>True</a:t>
            </a:r>
            <a:endParaRPr lang="en-US" dirty="0">
              <a:solidFill>
                <a:srgbClr val="FF2D64"/>
              </a:solidFill>
              <a:latin typeface="Arial"/>
              <a:cs typeface="Arial"/>
            </a:endParaRPr>
          </a:p>
          <a:p>
            <a:pPr marL="285750" indent="-742950" algn="just" defTabSz="2438400">
              <a:buAutoNum type="arabicPeriod"/>
            </a:pPr>
            <a:endParaRPr lang="en-US" alt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2438400" hangingPunct="0"/>
            <a:endParaRPr lang="en-US" altLang="en-US" sz="4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0F946CB-2AD3-4701-465C-9DC74F079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32</a:t>
            </a:fld>
            <a:endParaRPr lang="bg-B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18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8F8369-2A9D-9A52-1F13-5F57A7FF77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Types of ML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209282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Types of ML approaches</a:t>
            </a:r>
          </a:p>
        </p:txBody>
      </p:sp>
      <p:pic>
        <p:nvPicPr>
          <p:cNvPr id="8" name="Picture 7"/>
          <p:cNvPicPr/>
          <p:nvPr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1287145" y="4055745"/>
            <a:ext cx="12734290" cy="748792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t" forceAA="0">
            <a:spAutoFit/>
          </a:bodyPr>
          <a:lstStyle/>
          <a:p>
            <a:pPr marL="0" marR="0" indent="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en-US" sz="4800" b="1" dirty="0">
                <a:solidFill>
                  <a:srgbClr val="0100C8"/>
                </a:solidFill>
                <a:latin typeface="Arial"/>
                <a:cs typeface="Arial"/>
                <a:sym typeface="+mn-ea"/>
              </a:rPr>
              <a:t>Supervised learning</a:t>
            </a:r>
          </a:p>
          <a:p>
            <a:pPr marL="0" marR="0" indent="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en-US" sz="4800" dirty="0">
                <a:solidFill>
                  <a:srgbClr val="FF2D64"/>
                </a:solidFill>
                <a:latin typeface="Arial"/>
                <a:cs typeface="Arial"/>
                <a:sym typeface="+mn-ea"/>
              </a:rPr>
              <a:t>learning with a teacher</a:t>
            </a:r>
            <a:endParaRPr lang="en-US" altLang="en-US" sz="4800" dirty="0">
              <a:solidFill>
                <a:srgbClr val="FF2D64"/>
              </a:solidFill>
              <a:latin typeface="Arial"/>
              <a:cs typeface="Arial"/>
            </a:endParaRPr>
          </a:p>
          <a:p>
            <a:pPr marL="0" marR="0" indent="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altLang="en-US" sz="4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altLang="en-US" sz="4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en-US" sz="4800" b="1" dirty="0">
                <a:solidFill>
                  <a:srgbClr val="0100C8"/>
                </a:solidFill>
                <a:latin typeface="Arial"/>
                <a:cs typeface="Arial"/>
                <a:sym typeface="+mn-ea"/>
              </a:rPr>
              <a:t>Unsupervised learning</a:t>
            </a:r>
            <a:endParaRPr lang="en-US" altLang="en-US" sz="4800" b="1" dirty="0">
              <a:solidFill>
                <a:srgbClr val="0100C8"/>
              </a:solidFill>
              <a:latin typeface="Arial"/>
              <a:cs typeface="Arial"/>
            </a:endParaRPr>
          </a:p>
          <a:p>
            <a:pPr marL="0" marR="0" indent="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en-US" sz="4800" dirty="0">
                <a:solidFill>
                  <a:srgbClr val="FF2D64"/>
                </a:solidFill>
                <a:latin typeface="Arial"/>
                <a:cs typeface="Arial"/>
                <a:sym typeface="+mn-ea"/>
              </a:rPr>
              <a:t>learning without any external feedback</a:t>
            </a:r>
            <a:endParaRPr lang="en-US" altLang="en-US" sz="4800" dirty="0">
              <a:solidFill>
                <a:srgbClr val="FF2D64"/>
              </a:solidFill>
              <a:latin typeface="Arial"/>
              <a:cs typeface="Arial"/>
            </a:endParaRPr>
          </a:p>
          <a:p>
            <a:pPr marL="0" marR="0" indent="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altLang="en-US" sz="4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altLang="en-US" sz="4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en-US" sz="4800" b="1" dirty="0">
                <a:solidFill>
                  <a:srgbClr val="0100C8"/>
                </a:solidFill>
                <a:latin typeface="Arial"/>
                <a:cs typeface="Arial"/>
                <a:sym typeface="+mn-ea"/>
              </a:rPr>
              <a:t>Reinforcement learning</a:t>
            </a:r>
            <a:endParaRPr lang="en-US" altLang="en-US" sz="4800" b="1" dirty="0">
              <a:solidFill>
                <a:srgbClr val="0100C8"/>
              </a:solidFill>
              <a:latin typeface="Arial"/>
              <a:cs typeface="Arial"/>
            </a:endParaRPr>
          </a:p>
          <a:p>
            <a:pPr marL="0" marR="0" indent="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en-US" sz="4800" dirty="0">
                <a:solidFill>
                  <a:srgbClr val="FF2D64"/>
                </a:solidFill>
                <a:latin typeface="Arial"/>
                <a:cs typeface="Arial"/>
                <a:sym typeface="+mn-ea"/>
              </a:rPr>
              <a:t>trial-and-error learning</a:t>
            </a:r>
            <a:endParaRPr lang="en-US" altLang="en-US" sz="4800" b="0" i="0" u="none" strike="noStrike" cap="none" spc="0" normalizeH="0" baseline="0" dirty="0">
              <a:ln>
                <a:noFill/>
              </a:ln>
              <a:solidFill>
                <a:srgbClr val="FF2D64"/>
              </a:solidFill>
              <a:effectLst/>
              <a:uFillTx/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9445" y="4034790"/>
            <a:ext cx="5749290" cy="1898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64790" y="6721475"/>
            <a:ext cx="4039235" cy="2155825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37765" y="9479915"/>
            <a:ext cx="4692015" cy="2155825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1287145" y="11936730"/>
            <a:ext cx="1586674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>
                <a:latin typeface="Helvetica Neue" charset="0"/>
                <a:cs typeface="Helvetica Neue" charset="0"/>
              </a:rPr>
              <a:t>Images Source: </a:t>
            </a:r>
            <a:r>
              <a:rPr lang="en-GB" sz="1600" b="1" i="1" dirty="0">
                <a:latin typeface="Roboto" panose="02000000000000000000" charset="0"/>
                <a:ea typeface="Roboto" panose="02000000000000000000" charset="0"/>
                <a:sym typeface="+mn-ea"/>
              </a:rPr>
              <a:t>UC Berkeley CS188 – Intro to AI</a:t>
            </a:r>
            <a:r>
              <a:rPr lang="en-US" altLang="en-GB" sz="1600" b="1" i="1" dirty="0">
                <a:latin typeface="Roboto" panose="02000000000000000000" charset="0"/>
                <a:ea typeface="Roboto" panose="02000000000000000000" charset="0"/>
                <a:sym typeface="+mn-ea"/>
              </a:rPr>
              <a:t> : </a:t>
            </a:r>
            <a:r>
              <a:rPr lang="en-US" sz="1600">
                <a:latin typeface="Helvetica Neue" charset="0"/>
                <a:cs typeface="Helvetica Neue" charset="0"/>
              </a:rPr>
              <a:t>http://ai.berkeley.edu/course_schedule.html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9AD0B5F-0241-DE84-4F09-CA07CDCC89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34</a:t>
            </a:fld>
            <a:endParaRPr lang="bg-BG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Supervised Learning</a:t>
            </a:r>
          </a:p>
        </p:txBody>
      </p:sp>
      <p:pic>
        <p:nvPicPr>
          <p:cNvPr id="8" name="Picture 7"/>
          <p:cNvPicPr/>
          <p:nvPr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ontent Placeholder 2"/>
          <p:cNvSpPr>
            <a:spLocks noGrp="1"/>
          </p:cNvSpPr>
          <p:nvPr/>
        </p:nvSpPr>
        <p:spPr>
          <a:xfrm>
            <a:off x="1287145" y="4266565"/>
            <a:ext cx="21971000" cy="679831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5500" b="1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5500" b="1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5500" b="1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5500" b="1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5500" b="1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5pPr>
            <a:lvl6pPr marL="3657600" marR="0" indent="-609600" algn="l" defTabSz="2438400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400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400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400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lang="en-US" altLang="en-US" sz="4800">
                <a:solidFill>
                  <a:srgbClr val="0100C8"/>
                </a:solidFill>
              </a:rPr>
              <a:t>Classification (discrete variables)</a:t>
            </a:r>
          </a:p>
          <a:p>
            <a:endParaRPr lang="en-US" altLang="en-US" sz="4800">
              <a:solidFill>
                <a:srgbClr val="0100C8"/>
              </a:solidFill>
            </a:endParaRPr>
          </a:p>
          <a:p>
            <a:endParaRPr lang="en-US" altLang="en-US" sz="4800">
              <a:solidFill>
                <a:srgbClr val="0100C8"/>
              </a:solidFill>
            </a:endParaRPr>
          </a:p>
          <a:p>
            <a:pPr marL="0" indent="0">
              <a:buNone/>
            </a:pPr>
            <a:endParaRPr lang="en-US" altLang="en-US" sz="4800">
              <a:solidFill>
                <a:srgbClr val="0100C8"/>
              </a:solidFill>
            </a:endParaRPr>
          </a:p>
          <a:p>
            <a:pPr marL="0" indent="0">
              <a:buNone/>
            </a:pPr>
            <a:endParaRPr lang="en-US" altLang="en-US" sz="4400">
              <a:solidFill>
                <a:srgbClr val="0100C8"/>
              </a:solidFill>
            </a:endParaRPr>
          </a:p>
          <a:p>
            <a:r>
              <a:rPr lang="en-US" altLang="en-US" sz="4800">
                <a:solidFill>
                  <a:srgbClr val="0100C8"/>
                </a:solidFill>
              </a:rPr>
              <a:t>Regression (continuous variables)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885" y="5457190"/>
            <a:ext cx="4900295" cy="16179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4675" y="5259705"/>
            <a:ext cx="5057140" cy="1815465"/>
          </a:xfrm>
          <a:prstGeom prst="rect">
            <a:avLst/>
          </a:prstGeom>
        </p:spPr>
      </p:pic>
      <p:pic>
        <p:nvPicPr>
          <p:cNvPr id="3" name="Picture 2" descr="regression_overfitting_underfitting"/>
          <p:cNvPicPr>
            <a:picLocks noChangeAspect="1"/>
          </p:cNvPicPr>
          <p:nvPr/>
        </p:nvPicPr>
        <p:blipFill>
          <a:blip r:embed="rId6"/>
          <a:srcRect b="40948"/>
          <a:stretch>
            <a:fillRect/>
          </a:stretch>
        </p:blipFill>
        <p:spPr>
          <a:xfrm>
            <a:off x="1111885" y="9028430"/>
            <a:ext cx="12561570" cy="2792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79650" y="8968105"/>
            <a:ext cx="6657340" cy="2981325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16657321" y="3951162"/>
            <a:ext cx="3970019" cy="3746943"/>
            <a:chOff x="27810" y="3539"/>
            <a:chExt cx="10113" cy="8419"/>
          </a:xfrm>
        </p:grpSpPr>
        <p:grpSp>
          <p:nvGrpSpPr>
            <p:cNvPr id="28" name="Group 27"/>
            <p:cNvGrpSpPr/>
            <p:nvPr/>
          </p:nvGrpSpPr>
          <p:grpSpPr>
            <a:xfrm>
              <a:off x="29131" y="4770"/>
              <a:ext cx="8792" cy="7188"/>
              <a:chOff x="29608" y="3240"/>
              <a:chExt cx="8792" cy="7188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29608" y="3240"/>
                <a:ext cx="8792" cy="7188"/>
              </a:xfrm>
              <a:prstGeom prst="rect">
                <a:avLst/>
              </a:prstGeom>
              <a:solidFill>
                <a:schemeClr val="bg1"/>
              </a:solidFill>
              <a:ln w="28575" cap="flat" cmpd="sng">
                <a:solidFill>
                  <a:srgbClr val="000000"/>
                </a:solidFill>
                <a:prstDash val="solid"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30448" y="4286"/>
                <a:ext cx="1841" cy="1860"/>
                <a:chOff x="28498" y="5706"/>
                <a:chExt cx="1841" cy="1860"/>
              </a:xfrm>
            </p:grpSpPr>
            <p:sp>
              <p:nvSpPr>
                <p:cNvPr id="9" name="Oval 8"/>
                <p:cNvSpPr/>
                <p:nvPr/>
              </p:nvSpPr>
              <p:spPr>
                <a:xfrm>
                  <a:off x="29915" y="6206"/>
                  <a:ext cx="424" cy="381"/>
                </a:xfrm>
                <a:prstGeom prst="ellipse">
                  <a:avLst/>
                </a:prstGeom>
                <a:solidFill>
                  <a:schemeClr val="accent3"/>
                </a:solidFill>
                <a:ln w="28575" cap="flat" cmpd="sng">
                  <a:solidFill>
                    <a:schemeClr val="accent3"/>
                  </a:solidFill>
                  <a:prstDash val="solid"/>
                  <a:miter lim="400000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kumimoji="0" 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29705" y="6946"/>
                  <a:ext cx="425" cy="620"/>
                </a:xfrm>
                <a:prstGeom prst="ellipse">
                  <a:avLst/>
                </a:prstGeom>
                <a:solidFill>
                  <a:schemeClr val="accent3"/>
                </a:solidFill>
                <a:ln w="28575" cap="flat" cmpd="sng">
                  <a:solidFill>
                    <a:schemeClr val="accent3"/>
                  </a:solidFill>
                  <a:prstDash val="solid"/>
                  <a:miter lim="400000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kumimoji="0" 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29131" y="5706"/>
                  <a:ext cx="574" cy="500"/>
                </a:xfrm>
                <a:prstGeom prst="ellipse">
                  <a:avLst/>
                </a:prstGeom>
                <a:solidFill>
                  <a:schemeClr val="accent3"/>
                </a:solidFill>
                <a:ln w="28575" cap="flat" cmpd="sng">
                  <a:solidFill>
                    <a:schemeClr val="accent3"/>
                  </a:solidFill>
                  <a:prstDash val="solid"/>
                  <a:miter lim="400000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kumimoji="0" 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2" name="Oval 11"/>
                <p:cNvSpPr/>
                <p:nvPr/>
              </p:nvSpPr>
              <p:spPr>
                <a:xfrm>
                  <a:off x="28498" y="6587"/>
                  <a:ext cx="633" cy="600"/>
                </a:xfrm>
                <a:prstGeom prst="ellipse">
                  <a:avLst/>
                </a:prstGeom>
                <a:solidFill>
                  <a:schemeClr val="accent3"/>
                </a:solidFill>
                <a:ln w="28575" cap="flat" cmpd="sng">
                  <a:solidFill>
                    <a:schemeClr val="accent3"/>
                  </a:solidFill>
                  <a:prstDash val="solid"/>
                  <a:miter lim="400000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kumimoji="0" 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</p:grpSp>
          <p:grpSp>
            <p:nvGrpSpPr>
              <p:cNvPr id="16" name="Group 15"/>
              <p:cNvGrpSpPr/>
              <p:nvPr/>
            </p:nvGrpSpPr>
            <p:grpSpPr>
              <a:xfrm>
                <a:off x="34640" y="3696"/>
                <a:ext cx="3002" cy="2593"/>
                <a:chOff x="34169" y="5086"/>
                <a:chExt cx="3002" cy="2593"/>
              </a:xfrm>
            </p:grpSpPr>
            <p:sp>
              <p:nvSpPr>
                <p:cNvPr id="13" name="Oval 12"/>
                <p:cNvSpPr/>
                <p:nvPr/>
              </p:nvSpPr>
              <p:spPr>
                <a:xfrm>
                  <a:off x="34675" y="5086"/>
                  <a:ext cx="1354" cy="1119"/>
                </a:xfrm>
                <a:prstGeom prst="ellipse">
                  <a:avLst/>
                </a:prstGeom>
                <a:solidFill>
                  <a:schemeClr val="accent3"/>
                </a:solidFill>
                <a:ln w="28575" cap="flat" cmpd="sng">
                  <a:solidFill>
                    <a:schemeClr val="accent3"/>
                  </a:solidFill>
                  <a:prstDash val="solid"/>
                  <a:miter lim="400000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kumimoji="0" 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4" name="Oval 13"/>
                <p:cNvSpPr/>
                <p:nvPr/>
              </p:nvSpPr>
              <p:spPr>
                <a:xfrm>
                  <a:off x="36029" y="6587"/>
                  <a:ext cx="1143" cy="982"/>
                </a:xfrm>
                <a:prstGeom prst="ellipse">
                  <a:avLst/>
                </a:prstGeom>
                <a:solidFill>
                  <a:schemeClr val="accent3"/>
                </a:solidFill>
                <a:ln w="28575" cap="flat" cmpd="sng">
                  <a:solidFill>
                    <a:schemeClr val="accent3"/>
                  </a:solidFill>
                  <a:prstDash val="solid"/>
                  <a:miter lim="400000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kumimoji="0" 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34169" y="6477"/>
                  <a:ext cx="1354" cy="1202"/>
                </a:xfrm>
                <a:prstGeom prst="ellipse">
                  <a:avLst/>
                </a:prstGeom>
                <a:solidFill>
                  <a:schemeClr val="accent3"/>
                </a:solidFill>
                <a:ln w="28575" cap="flat" cmpd="sng">
                  <a:solidFill>
                    <a:schemeClr val="accent3"/>
                  </a:solidFill>
                  <a:prstDash val="solid"/>
                  <a:miter lim="400000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kumimoji="0" 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30816" y="8099"/>
                <a:ext cx="1473" cy="1348"/>
                <a:chOff x="29608" y="7830"/>
                <a:chExt cx="1473" cy="1348"/>
              </a:xfrm>
            </p:grpSpPr>
            <p:sp>
              <p:nvSpPr>
                <p:cNvPr id="18" name="Cross 17"/>
                <p:cNvSpPr/>
                <p:nvPr/>
              </p:nvSpPr>
              <p:spPr>
                <a:xfrm>
                  <a:off x="30028" y="7830"/>
                  <a:ext cx="420" cy="450"/>
                </a:xfrm>
                <a:prstGeom prst="plus">
                  <a:avLst/>
                </a:prstGeom>
                <a:solidFill>
                  <a:schemeClr val="accent1">
                    <a:lumMod val="50000"/>
                  </a:schemeClr>
                </a:solidFill>
                <a:ln w="28575" cap="flat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400000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kumimoji="0" 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19" name="Cross 18"/>
                <p:cNvSpPr/>
                <p:nvPr/>
              </p:nvSpPr>
              <p:spPr>
                <a:xfrm>
                  <a:off x="30661" y="8280"/>
                  <a:ext cx="420" cy="570"/>
                </a:xfrm>
                <a:prstGeom prst="plus">
                  <a:avLst/>
                </a:prstGeom>
                <a:solidFill>
                  <a:schemeClr val="accent1">
                    <a:lumMod val="50000"/>
                  </a:schemeClr>
                </a:solidFill>
                <a:ln w="28575" cap="flat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400000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kumimoji="0" 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20" name="Cross 19"/>
                <p:cNvSpPr/>
                <p:nvPr/>
              </p:nvSpPr>
              <p:spPr>
                <a:xfrm>
                  <a:off x="29608" y="8612"/>
                  <a:ext cx="720" cy="567"/>
                </a:xfrm>
                <a:prstGeom prst="plus">
                  <a:avLst/>
                </a:prstGeom>
                <a:solidFill>
                  <a:schemeClr val="accent1">
                    <a:lumMod val="50000"/>
                  </a:schemeClr>
                </a:solidFill>
                <a:ln w="28575" cap="flat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400000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kumimoji="0" 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34416" y="7471"/>
                <a:ext cx="3049" cy="2724"/>
                <a:chOff x="34417" y="6965"/>
                <a:chExt cx="3049" cy="2724"/>
              </a:xfrm>
            </p:grpSpPr>
            <p:sp>
              <p:nvSpPr>
                <p:cNvPr id="21" name="Cross 20"/>
                <p:cNvSpPr/>
                <p:nvPr/>
              </p:nvSpPr>
              <p:spPr>
                <a:xfrm>
                  <a:off x="34417" y="7130"/>
                  <a:ext cx="1110" cy="930"/>
                </a:xfrm>
                <a:prstGeom prst="plus">
                  <a:avLst/>
                </a:prstGeom>
                <a:solidFill>
                  <a:schemeClr val="accent1">
                    <a:lumMod val="50000"/>
                  </a:schemeClr>
                </a:solidFill>
                <a:ln w="28575" cap="flat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400000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kumimoji="0" 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22" name="Cross 21"/>
                <p:cNvSpPr/>
                <p:nvPr/>
              </p:nvSpPr>
              <p:spPr>
                <a:xfrm>
                  <a:off x="35328" y="8613"/>
                  <a:ext cx="1173" cy="1077"/>
                </a:xfrm>
                <a:prstGeom prst="plus">
                  <a:avLst/>
                </a:prstGeom>
                <a:solidFill>
                  <a:schemeClr val="accent1">
                    <a:lumMod val="50000"/>
                  </a:schemeClr>
                </a:solidFill>
                <a:ln w="28575" cap="flat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400000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kumimoji="0" 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26" name="Cross 25"/>
                <p:cNvSpPr/>
                <p:nvPr/>
              </p:nvSpPr>
              <p:spPr>
                <a:xfrm>
                  <a:off x="35994" y="6965"/>
                  <a:ext cx="1472" cy="1315"/>
                </a:xfrm>
                <a:prstGeom prst="plus">
                  <a:avLst/>
                </a:prstGeom>
                <a:solidFill>
                  <a:schemeClr val="accent1">
                    <a:lumMod val="50000"/>
                  </a:schemeClr>
                </a:solidFill>
                <a:ln w="28575" cap="flat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400000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vertOverflow="overflow" horzOverflow="overflow" vert="horz" wrap="square" lIns="50800" tIns="50800" rIns="50800" bIns="50800" numCol="1" spcCol="38100" rtlCol="0" anchor="ctr">
                  <a:no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kumimoji="0" 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</p:grpSp>
          <p:cxnSp>
            <p:nvCxnSpPr>
              <p:cNvPr id="27" name="Straight Connector 26"/>
              <p:cNvCxnSpPr>
                <a:stCxn id="25" idx="0"/>
                <a:endCxn id="25" idx="2"/>
              </p:cNvCxnSpPr>
              <p:nvPr/>
            </p:nvCxnSpPr>
            <p:spPr>
              <a:xfrm>
                <a:off x="34004" y="3240"/>
                <a:ext cx="0" cy="718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9" name="Straight Connector 28"/>
              <p:cNvCxnSpPr>
                <a:stCxn id="25" idx="1"/>
                <a:endCxn id="25" idx="3"/>
              </p:cNvCxnSpPr>
              <p:nvPr/>
            </p:nvCxnSpPr>
            <p:spPr>
              <a:xfrm>
                <a:off x="29608" y="6834"/>
                <a:ext cx="8792" cy="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30" name="Text Box 29"/>
            <p:cNvSpPr txBox="1"/>
            <p:nvPr/>
          </p:nvSpPr>
          <p:spPr>
            <a:xfrm rot="16200000">
              <a:off x="30725" y="2699"/>
              <a:ext cx="1334" cy="3123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eaVert" wrap="square" lIns="50800" tIns="50800" rIns="50800" bIns="50800" numCol="1" spcCol="38100" rtlCol="0" anchor="ctr" forceAA="0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en-US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small</a:t>
              </a:r>
            </a:p>
          </p:txBody>
        </p:sp>
        <p:sp>
          <p:nvSpPr>
            <p:cNvPr id="31" name="Text Box 30"/>
            <p:cNvSpPr txBox="1"/>
            <p:nvPr/>
          </p:nvSpPr>
          <p:spPr>
            <a:xfrm rot="16200000">
              <a:off x="35059" y="2644"/>
              <a:ext cx="1334" cy="3123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eaVert" wrap="square" lIns="50800" tIns="50800" rIns="50800" bIns="50800" numCol="1" spcCol="38100" rtlCol="0" anchor="ctr" forceAA="0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en-US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large</a:t>
              </a:r>
            </a:p>
          </p:txBody>
        </p:sp>
        <p:sp>
          <p:nvSpPr>
            <p:cNvPr id="33" name="Text Box 32"/>
            <p:cNvSpPr txBox="1"/>
            <p:nvPr/>
          </p:nvSpPr>
          <p:spPr>
            <a:xfrm rot="10800000">
              <a:off x="27810" y="5038"/>
              <a:ext cx="1512" cy="3123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eaVert" wrap="square" lIns="50800" tIns="50800" rIns="50800" bIns="50800" numCol="1" spcCol="38100" rtlCol="0" anchor="ctr" forceAA="0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en-US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circles</a:t>
              </a:r>
            </a:p>
          </p:txBody>
        </p:sp>
        <p:sp>
          <p:nvSpPr>
            <p:cNvPr id="34" name="Text Box 33"/>
            <p:cNvSpPr txBox="1"/>
            <p:nvPr/>
          </p:nvSpPr>
          <p:spPr>
            <a:xfrm rot="10800000">
              <a:off x="27812" y="8603"/>
              <a:ext cx="1512" cy="3123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eaVert" wrap="square" lIns="50800" tIns="50800" rIns="50800" bIns="50800" numCol="1" spcCol="38100" rtlCol="0" anchor="ctr" forceAA="0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en-US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rPr>
                <a:t>crosses</a:t>
              </a:r>
            </a:p>
          </p:txBody>
        </p:sp>
      </p:grpSp>
      <p:sp>
        <p:nvSpPr>
          <p:cNvPr id="35" name="Text Box 34"/>
          <p:cNvSpPr txBox="1"/>
          <p:nvPr/>
        </p:nvSpPr>
        <p:spPr>
          <a:xfrm>
            <a:off x="5189220" y="6424930"/>
            <a:ext cx="18122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binary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12709525" y="6457315"/>
            <a:ext cx="32124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multi-class</a:t>
            </a:r>
          </a:p>
        </p:txBody>
      </p:sp>
      <p:sp>
        <p:nvSpPr>
          <p:cNvPr id="37" name="Text Box 36"/>
          <p:cNvSpPr txBox="1"/>
          <p:nvPr/>
        </p:nvSpPr>
        <p:spPr>
          <a:xfrm>
            <a:off x="20812125" y="6387465"/>
            <a:ext cx="32124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multi-label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07313696-C36C-F528-BF5F-BF9925FC1E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35</a:t>
            </a:fld>
            <a:endParaRPr lang="bg-BG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Image captioning</a:t>
            </a:r>
          </a:p>
        </p:txBody>
      </p:sp>
      <p:pic>
        <p:nvPicPr>
          <p:cNvPr id="8" name="Picture 7"/>
          <p:cNvPicPr/>
          <p:nvPr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image_captioning">
            <a:extLst>
              <a:ext uri="{FF2B5EF4-FFF2-40B4-BE49-F238E27FC236}">
                <a16:creationId xmlns:a16="http://schemas.microsoft.com/office/drawing/2014/main" id="{1BC53A34-2405-C4B6-5366-8287937AE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5326" y="3978274"/>
            <a:ext cx="14415098" cy="8011823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94182E8-7DFD-E8B2-B42E-E814A6C92E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36</a:t>
            </a:fld>
            <a:endParaRPr lang="bg-B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2434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Unsupervised Learning</a:t>
            </a:r>
          </a:p>
        </p:txBody>
      </p:sp>
      <p:pic>
        <p:nvPicPr>
          <p:cNvPr id="8" name="Picture 7"/>
          <p:cNvPicPr/>
          <p:nvPr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/>
          <p:cNvGrpSpPr/>
          <p:nvPr/>
        </p:nvGrpSpPr>
        <p:grpSpPr>
          <a:xfrm>
            <a:off x="12082145" y="3844290"/>
            <a:ext cx="10839450" cy="4292600"/>
            <a:chOff x="19027" y="6054"/>
            <a:chExt cx="17070" cy="6760"/>
          </a:xfrm>
        </p:grpSpPr>
        <p:pic>
          <p:nvPicPr>
            <p:cNvPr id="10" name="Picture 9" descr="tsne-mnist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220" y="7450"/>
              <a:ext cx="6538" cy="5364"/>
            </a:xfrm>
            <a:prstGeom prst="rect">
              <a:avLst/>
            </a:prstGeom>
          </p:spPr>
        </p:pic>
        <p:sp>
          <p:nvSpPr>
            <p:cNvPr id="5" name="Content Placeholder 2"/>
            <p:cNvSpPr>
              <a:spLocks noGrp="1"/>
            </p:cNvSpPr>
            <p:nvPr/>
          </p:nvSpPr>
          <p:spPr>
            <a:xfrm>
              <a:off x="19027" y="6054"/>
              <a:ext cx="17070" cy="1690"/>
            </a:xfrm>
            <a:prstGeom prst="rect">
              <a:avLst/>
            </a:prstGeom>
            <a:ln w="12700">
              <a:miter lim="400000"/>
            </a:ln>
          </p:spPr>
          <p:txBody>
            <a:bodyPr lIns="50800" tIns="50800" rIns="50800" bIns="50800">
              <a:normAutofit/>
            </a:bodyPr>
            <a:lstStyle>
              <a:lvl1pPr marL="0" marR="0" indent="0" algn="l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5500" b="1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Helvetica Neue"/>
                </a:defRPr>
              </a:lvl1pPr>
              <a:lvl2pPr marL="0" marR="0" indent="457200" algn="l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5500" b="1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Helvetica Neue"/>
                </a:defRPr>
              </a:lvl2pPr>
              <a:lvl3pPr marL="0" marR="0" indent="914400" algn="l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5500" b="1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Helvetica Neue"/>
                </a:defRPr>
              </a:lvl3pPr>
              <a:lvl4pPr marL="0" marR="0" indent="1371600" algn="l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5500" b="1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Helvetica Neue"/>
                </a:defRPr>
              </a:lvl4pPr>
              <a:lvl5pPr marL="0" marR="0" indent="1828800" algn="l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5500" b="1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Helvetica Neue"/>
                </a:defRPr>
              </a:lvl5pPr>
              <a:lvl6pPr marL="3657600" marR="0" indent="-609600" algn="l" defTabSz="2438400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4267200" marR="0" indent="-609600" algn="l" defTabSz="2438400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4876800" marR="0" indent="-609600" algn="l" defTabSz="2438400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5486400" marR="0" indent="-609600" algn="l" defTabSz="2438400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r>
                <a:rPr lang="en-US" altLang="en-US" sz="4800">
                  <a:solidFill>
                    <a:srgbClr val="0100C8"/>
                  </a:solidFill>
                </a:rPr>
                <a:t>Dimensionality Reduction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287145" y="3844290"/>
            <a:ext cx="10839450" cy="3558540"/>
            <a:chOff x="2027" y="6054"/>
            <a:chExt cx="17070" cy="5604"/>
          </a:xfrm>
        </p:grpSpPr>
        <p:sp>
          <p:nvSpPr>
            <p:cNvPr id="4" name="Content Placeholder 2"/>
            <p:cNvSpPr>
              <a:spLocks noGrp="1"/>
            </p:cNvSpPr>
            <p:nvPr/>
          </p:nvSpPr>
          <p:spPr>
            <a:xfrm>
              <a:off x="2027" y="6054"/>
              <a:ext cx="17070" cy="1691"/>
            </a:xfrm>
            <a:prstGeom prst="rect">
              <a:avLst/>
            </a:prstGeom>
            <a:ln w="12700">
              <a:miter lim="400000"/>
            </a:ln>
          </p:spPr>
          <p:txBody>
            <a:bodyPr lIns="50800" tIns="50800" rIns="50800" bIns="50800">
              <a:normAutofit/>
            </a:bodyPr>
            <a:lstStyle>
              <a:lvl1pPr marL="0" marR="0" indent="0" algn="l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5500" b="1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Helvetica Neue"/>
                </a:defRPr>
              </a:lvl1pPr>
              <a:lvl2pPr marL="0" marR="0" indent="457200" algn="l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5500" b="1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Helvetica Neue"/>
                </a:defRPr>
              </a:lvl2pPr>
              <a:lvl3pPr marL="0" marR="0" indent="914400" algn="l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5500" b="1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Helvetica Neue"/>
                </a:defRPr>
              </a:lvl3pPr>
              <a:lvl4pPr marL="0" marR="0" indent="1371600" algn="l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5500" b="1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Helvetica Neue"/>
                </a:defRPr>
              </a:lvl4pPr>
              <a:lvl5pPr marL="0" marR="0" indent="1828800" algn="l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5500" b="1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Helvetica Neue"/>
                </a:defRPr>
              </a:lvl5pPr>
              <a:lvl6pPr marL="3657600" marR="0" indent="-609600" algn="l" defTabSz="2438400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4267200" marR="0" indent="-609600" algn="l" defTabSz="2438400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4876800" marR="0" indent="-609600" algn="l" defTabSz="2438400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5486400" marR="0" indent="-609600" algn="l" defTabSz="2438400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r>
                <a:rPr lang="en-US" altLang="en-US" sz="4800">
                  <a:solidFill>
                    <a:srgbClr val="0100C8"/>
                  </a:solidFill>
                </a:rPr>
                <a:t>Clustering</a:t>
              </a:r>
            </a:p>
            <a:p>
              <a:endParaRPr lang="en-US" altLang="en-US" sz="4800">
                <a:solidFill>
                  <a:srgbClr val="0100C8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46" y="7684"/>
              <a:ext cx="7447" cy="3975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287145" y="8016240"/>
            <a:ext cx="10839450" cy="4258310"/>
            <a:chOff x="2027" y="12624"/>
            <a:chExt cx="17070" cy="6706"/>
          </a:xfrm>
        </p:grpSpPr>
        <p:pic>
          <p:nvPicPr>
            <p:cNvPr id="9" name="Picture 8" descr="anomaly_detection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14" y="13910"/>
              <a:ext cx="8512" cy="5421"/>
            </a:xfrm>
            <a:prstGeom prst="rect">
              <a:avLst/>
            </a:prstGeom>
          </p:spPr>
        </p:pic>
        <p:sp>
          <p:nvSpPr>
            <p:cNvPr id="12" name="Content Placeholder 2"/>
            <p:cNvSpPr>
              <a:spLocks noGrp="1"/>
            </p:cNvSpPr>
            <p:nvPr/>
          </p:nvSpPr>
          <p:spPr>
            <a:xfrm>
              <a:off x="2027" y="12624"/>
              <a:ext cx="17070" cy="1477"/>
            </a:xfrm>
            <a:prstGeom prst="rect">
              <a:avLst/>
            </a:prstGeom>
            <a:ln w="12700">
              <a:miter lim="400000"/>
            </a:ln>
          </p:spPr>
          <p:txBody>
            <a:bodyPr lIns="50800" tIns="50800" rIns="50800" bIns="50800">
              <a:normAutofit/>
            </a:bodyPr>
            <a:lstStyle>
              <a:lvl1pPr marL="0" marR="0" indent="0" algn="l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5500" b="1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Helvetica Neue"/>
                </a:defRPr>
              </a:lvl1pPr>
              <a:lvl2pPr marL="0" marR="0" indent="457200" algn="l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5500" b="1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Helvetica Neue"/>
                </a:defRPr>
              </a:lvl2pPr>
              <a:lvl3pPr marL="0" marR="0" indent="914400" algn="l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5500" b="1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Helvetica Neue"/>
                </a:defRPr>
              </a:lvl3pPr>
              <a:lvl4pPr marL="0" marR="0" indent="1371600" algn="l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5500" b="1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Helvetica Neue"/>
                </a:defRPr>
              </a:lvl4pPr>
              <a:lvl5pPr marL="0" marR="0" indent="1828800" algn="l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5500" b="1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Helvetica Neue"/>
                </a:defRPr>
              </a:lvl5pPr>
              <a:lvl6pPr marL="3657600" marR="0" indent="-609600" algn="l" defTabSz="2438400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4267200" marR="0" indent="-609600" algn="l" defTabSz="2438400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4876800" marR="0" indent="-609600" algn="l" defTabSz="2438400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5486400" marR="0" indent="-609600" algn="l" defTabSz="2438400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r>
                <a:rPr lang="en-US" altLang="en-US" sz="4800">
                  <a:solidFill>
                    <a:srgbClr val="0100C8"/>
                  </a:solidFill>
                </a:rPr>
                <a:t>Anomaly Detection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126595" y="8016240"/>
            <a:ext cx="10839450" cy="3960495"/>
            <a:chOff x="19097" y="12624"/>
            <a:chExt cx="17070" cy="623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69" y="14381"/>
              <a:ext cx="9039" cy="4480"/>
            </a:xfrm>
            <a:prstGeom prst="rect">
              <a:avLst/>
            </a:prstGeom>
          </p:spPr>
        </p:pic>
        <p:sp>
          <p:nvSpPr>
            <p:cNvPr id="13" name="Content Placeholder 2"/>
            <p:cNvSpPr>
              <a:spLocks noGrp="1"/>
            </p:cNvSpPr>
            <p:nvPr/>
          </p:nvSpPr>
          <p:spPr>
            <a:xfrm>
              <a:off x="19097" y="12624"/>
              <a:ext cx="17070" cy="1758"/>
            </a:xfrm>
            <a:prstGeom prst="rect">
              <a:avLst/>
            </a:prstGeom>
            <a:ln w="12700">
              <a:miter lim="400000"/>
            </a:ln>
          </p:spPr>
          <p:txBody>
            <a:bodyPr lIns="50800" tIns="50800" rIns="50800" bIns="50800">
              <a:normAutofit/>
            </a:bodyPr>
            <a:lstStyle>
              <a:lvl1pPr marL="0" marR="0" indent="0" algn="l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5500" b="1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Helvetica Neue"/>
                </a:defRPr>
              </a:lvl1pPr>
              <a:lvl2pPr marL="0" marR="0" indent="457200" algn="l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5500" b="1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Helvetica Neue"/>
                </a:defRPr>
              </a:lvl2pPr>
              <a:lvl3pPr marL="0" marR="0" indent="914400" algn="l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5500" b="1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Helvetica Neue"/>
                </a:defRPr>
              </a:lvl3pPr>
              <a:lvl4pPr marL="0" marR="0" indent="1371600" algn="l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5500" b="1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Helvetica Neue"/>
                </a:defRPr>
              </a:lvl4pPr>
              <a:lvl5pPr marL="0" marR="0" indent="1828800" algn="l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5500" b="1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Helvetica Neue"/>
                </a:defRPr>
              </a:lvl5pPr>
              <a:lvl6pPr marL="3657600" marR="0" indent="-609600" algn="l" defTabSz="2438400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4267200" marR="0" indent="-609600" algn="l" defTabSz="2438400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4876800" marR="0" indent="-609600" algn="l" defTabSz="2438400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5486400" marR="0" indent="-609600" algn="l" defTabSz="2438400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r>
                <a:rPr lang="en-US" altLang="en-US" sz="4800">
                  <a:solidFill>
                    <a:srgbClr val="0100C8"/>
                  </a:solidFill>
                </a:rPr>
                <a:t>Matrix Completion</a:t>
              </a:r>
            </a:p>
          </p:txBody>
        </p:sp>
      </p:grp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AD11444-D218-2BE6-1ABE-3EBFF76A89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37</a:t>
            </a:fld>
            <a:endParaRPr lang="bg-BG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Smart paintbrush</a:t>
            </a:r>
          </a:p>
        </p:txBody>
      </p:sp>
      <p:pic>
        <p:nvPicPr>
          <p:cNvPr id="8" name="Picture 7"/>
          <p:cNvPicPr/>
          <p:nvPr/>
        </p:nvPicPr>
        <p:blipFill>
          <a:blip r:embed="rId5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auGAN Changing Sketches into Photorealistic Masterpieces">
            <a:hlinkClick r:id="" action="ppaction://media"/>
            <a:extLst>
              <a:ext uri="{FF2B5EF4-FFF2-40B4-BE49-F238E27FC236}">
                <a16:creationId xmlns:a16="http://schemas.microsoft.com/office/drawing/2014/main" id="{719715CB-E30A-B0AB-F240-624927B39741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98272" y="4057538"/>
            <a:ext cx="14146156" cy="7957213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EA086C8-003E-36BF-6F2B-76B9E366F9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38</a:t>
            </a:fld>
            <a:endParaRPr lang="bg-B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85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Reinforcement Learning</a:t>
            </a:r>
          </a:p>
        </p:txBody>
      </p:sp>
      <p:pic>
        <p:nvPicPr>
          <p:cNvPr id="8" name="Picture 7"/>
          <p:cNvPicPr/>
          <p:nvPr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/>
          <p:nvPr/>
        </p:nvSpPr>
        <p:spPr>
          <a:xfrm>
            <a:off x="1201420" y="4142740"/>
            <a:ext cx="11573510" cy="34931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5500" b="1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5500" b="1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5500" b="1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5500" b="1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5500" b="1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Neue"/>
              </a:defRPr>
            </a:lvl5pPr>
            <a:lvl6pPr marL="3657600" marR="0" indent="-609600" algn="l" defTabSz="2438400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400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400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400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en-US" sz="3600" b="0"/>
              <a:t>Learning by trial and error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en-US" sz="3600" b="0"/>
              <a:t>Not just prediction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en-US" sz="3600" b="0"/>
              <a:t>Feedback in the form of rewards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en-US" sz="3600" b="0"/>
              <a:t>Agent needs to learn to act so as to maximize cumulative reward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895" y="7403465"/>
            <a:ext cx="11707495" cy="44653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11225" y="2792730"/>
            <a:ext cx="4028440" cy="52946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87720" y="2792730"/>
            <a:ext cx="4266565" cy="52946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94230" y="8087360"/>
            <a:ext cx="7620000" cy="405765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5575736-82B0-FFEF-7D19-AFF5E39060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39</a:t>
            </a:fld>
            <a:endParaRPr lang="bg-BG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22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dirty="0"/>
              <a:t>Part 1: Introduction</a:t>
            </a:r>
          </a:p>
          <a:p>
            <a:pPr lvl="1"/>
            <a:r>
              <a:rPr lang="en-US" altLang="en-US" dirty="0">
                <a:latin typeface="Helvetica Neue"/>
                <a:sym typeface="+mn-ea"/>
              </a:rPr>
              <a:t>Introduction, Data preparation</a:t>
            </a:r>
            <a:endParaRPr lang="en-US" altLang="en-US" dirty="0">
              <a:latin typeface="Helvetica Neue"/>
            </a:endParaRPr>
          </a:p>
          <a:p>
            <a:pPr lvl="0"/>
            <a:r>
              <a:rPr lang="en-US" dirty="0"/>
              <a:t>Part 2: Supervised Learning</a:t>
            </a:r>
          </a:p>
          <a:p>
            <a:pPr lvl="1"/>
            <a:r>
              <a:rPr lang="en-US" altLang="en-US" dirty="0">
                <a:latin typeface="Helvetica Neue"/>
                <a:sym typeface="+mn-ea"/>
              </a:rPr>
              <a:t>Regression, Classification, Model Evaluation and Improvement, Trees and Forests, Kernel-based methods, Neural Networks</a:t>
            </a:r>
            <a:endParaRPr lang="en-US" altLang="en-US" dirty="0">
              <a:latin typeface="Helvetica Neue"/>
            </a:endParaRPr>
          </a:p>
          <a:p>
            <a:pPr lvl="0"/>
            <a:r>
              <a:rPr lang="en-US" dirty="0"/>
              <a:t>Part 3: Unsupervised Learning</a:t>
            </a:r>
          </a:p>
          <a:p>
            <a:pPr lvl="1"/>
            <a:r>
              <a:rPr lang="en-US" dirty="0">
                <a:latin typeface="Helvetica Neue"/>
              </a:rPr>
              <a:t>Clustering, Dimensionality Reduction, Anomaly Detection, Recommender Systems</a:t>
            </a:r>
          </a:p>
          <a:p>
            <a:pPr lvl="0"/>
            <a:r>
              <a:rPr lang="en-US" dirty="0"/>
              <a:t>Part 4: Reinforcement Learning</a:t>
            </a:r>
          </a:p>
          <a:p>
            <a:pPr lvl="1"/>
            <a:r>
              <a:rPr lang="en-US" dirty="0">
                <a:latin typeface="Helvetica Neue"/>
              </a:rPr>
              <a:t>Introduction, Markov Decision Processes and Dynamic Programming, Model-free Prediction </a:t>
            </a:r>
            <a:r>
              <a:rPr lang="en-US">
                <a:latin typeface="Helvetica Neue"/>
              </a:rPr>
              <a:t>and Control</a:t>
            </a:r>
            <a:endParaRPr lang="en-US" dirty="0">
              <a:latin typeface="Helvetica Neue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Syllabus</a:t>
            </a:r>
          </a:p>
        </p:txBody>
      </p:sp>
      <p:pic>
        <p:nvPicPr>
          <p:cNvPr id="8" name="Picture 7"/>
          <p:cNvPicPr/>
          <p:nvPr/>
        </p:nvPicPr>
        <p:blipFill>
          <a:blip r:embed="rId2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B826DEF-AEAC-6295-07C8-B686E797E6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4</a:t>
            </a:fld>
            <a:endParaRPr lang="bg-BG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Robotic Quadrupedal Locomotion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287145" y="7844155"/>
            <a:ext cx="21590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YouTube Video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4FF2E72-C534-EE64-9C07-E8EBFFBE62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40</a:t>
            </a:fld>
            <a:endParaRPr lang="bg-BG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obotic_locomotion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4382730" cy="1371536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94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125" y="2592070"/>
            <a:ext cx="13668375" cy="9623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0FA3F29-EAF4-43A6-FF4C-D102896A0A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42</a:t>
            </a:fld>
            <a:endParaRPr lang="bg-BG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Quiz</a:t>
            </a:r>
          </a:p>
        </p:txBody>
      </p:sp>
      <p:pic>
        <p:nvPicPr>
          <p:cNvPr id="8" name="Picture 7"/>
          <p:cNvPicPr/>
          <p:nvPr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1286510" y="3800475"/>
            <a:ext cx="21590635" cy="84016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indent="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en-US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In terms of type of machine learning approach (supervised/unsupervised/reinforcement) and problem (e.g., binary classification, clustering etc.) how would you characterize the following:</a:t>
            </a:r>
            <a:endParaRPr kumimoji="0" lang="en-US" altLang="en-US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  <a:p>
            <a:pPr marL="742950" marR="0" indent="-74295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</a:pPr>
            <a:endParaRPr kumimoji="0" lang="en-US" altLang="en-US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  <a:p>
            <a:pPr marL="1200150" marR="0" lvl="1" indent="-74295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</a:pPr>
            <a:r>
              <a:rPr lang="en-US" altLang="en-US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Spam filter</a:t>
            </a:r>
            <a:endParaRPr kumimoji="0" lang="en-US" altLang="en-US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  <a:p>
            <a:pPr marL="1200150" marR="0" lvl="1" indent="-74295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</a:pPr>
            <a:endParaRPr kumimoji="0" lang="en-US" altLang="en-US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  <a:p>
            <a:pPr marL="1200150" marR="0" lvl="1" indent="-74295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</a:pPr>
            <a:r>
              <a:rPr lang="en-US" altLang="en-US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Grouping customers to drive marketing actions</a:t>
            </a:r>
            <a:endParaRPr kumimoji="0" lang="en-US" altLang="en-US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  <a:p>
            <a:pPr marL="1200150" marR="0" lvl="1" indent="-74295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</a:pPr>
            <a:endParaRPr kumimoji="0" lang="en-US" altLang="en-US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  <a:p>
            <a:pPr marL="1200150" marR="0" lvl="1" indent="-74295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</a:pPr>
            <a:r>
              <a:rPr lang="en-US" altLang="en-US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Animal sound recognition</a:t>
            </a:r>
            <a:endParaRPr kumimoji="0" lang="en-US" altLang="en-US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  <a:p>
            <a:pPr marL="1200150" marR="0" lvl="1" indent="-74295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</a:pPr>
            <a:endParaRPr kumimoji="0" lang="en-US" altLang="en-US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  <a:p>
            <a:pPr marL="1200150" marR="0" lvl="1" indent="-74295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</a:pPr>
            <a:r>
              <a:rPr lang="en-US" altLang="en-US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Music completion</a:t>
            </a:r>
            <a:endParaRPr kumimoji="0" lang="en-US" altLang="en-US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  <a:p>
            <a:pPr marL="1200150" marR="0" lvl="1" indent="-74295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</a:pPr>
            <a:endParaRPr kumimoji="0" lang="en-US" altLang="en-US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  <a:p>
            <a:pPr marL="1200150" marR="0" lvl="1" indent="-74295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</a:pPr>
            <a:r>
              <a:rPr lang="en-US" altLang="en-US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Identifying if an industrial machine is faulting, </a:t>
            </a:r>
          </a:p>
          <a:p>
            <a:pPr marL="457200" marR="0" lvl="1" indent="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en-US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     from its noise levels</a:t>
            </a:r>
            <a:endParaRPr kumimoji="0" lang="en-US" altLang="en-US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  <a:p>
            <a:pPr marL="1200150" marR="0" lvl="1" indent="-74295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</a:pPr>
            <a:endParaRPr lang="en-US" altLang="en-US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1200150" marR="0" lvl="1" indent="-74295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</a:pPr>
            <a:r>
              <a:rPr lang="en-US" altLang="en-US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Teaching a robotic arm to pick and place various objects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435600" y="3800475"/>
            <a:ext cx="17973675" cy="84016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dirty="0">
              <a:solidFill>
                <a:srgbClr val="FF2D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FF2D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FF2D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FF2D64"/>
                </a:solidFill>
                <a:latin typeface="Arial"/>
                <a:cs typeface="Arial"/>
              </a:rPr>
              <a:t>Supervised: Binary </a:t>
            </a:r>
            <a:r>
              <a:rPr lang="en-US" dirty="0">
                <a:solidFill>
                  <a:srgbClr val="FF2D64"/>
                </a:solidFill>
                <a:effectLst/>
                <a:latin typeface="Arial"/>
                <a:cs typeface="Arial"/>
              </a:rPr>
              <a:t>classification</a:t>
            </a:r>
            <a:endParaRPr lang="en-US">
              <a:solidFill>
                <a:srgbClr val="FF2D64"/>
              </a:solidFill>
              <a:effectLst/>
              <a:latin typeface="Arial"/>
              <a:cs typeface="Arial"/>
            </a:endParaRPr>
          </a:p>
          <a:p>
            <a:endParaRPr lang="en-US" dirty="0">
              <a:solidFill>
                <a:srgbClr val="FF2D6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FF2D64"/>
                </a:solidFill>
                <a:effectLst/>
                <a:latin typeface="Arial"/>
                <a:cs typeface="Arial"/>
              </a:rPr>
              <a:t>				Unsupervised: Clustering</a:t>
            </a:r>
            <a:endParaRPr lang="en-US">
              <a:solidFill>
                <a:srgbClr val="FF2D64"/>
              </a:solidFill>
              <a:effectLst/>
              <a:latin typeface="Arial"/>
              <a:cs typeface="Arial"/>
            </a:endParaRPr>
          </a:p>
          <a:p>
            <a:endParaRPr lang="en-US" dirty="0">
              <a:solidFill>
                <a:srgbClr val="FF2D6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FF2D64"/>
                </a:solidFill>
                <a:effectLst/>
                <a:latin typeface="Arial"/>
                <a:cs typeface="Arial"/>
              </a:rPr>
              <a:t>		Supervised: Multiclass classification</a:t>
            </a:r>
            <a:endParaRPr lang="en-US">
              <a:solidFill>
                <a:srgbClr val="FF2D64"/>
              </a:solidFill>
              <a:effectLst/>
              <a:latin typeface="Arial"/>
              <a:cs typeface="Arial"/>
            </a:endParaRPr>
          </a:p>
          <a:p>
            <a:endParaRPr lang="en-US" dirty="0">
              <a:solidFill>
                <a:srgbClr val="FF2D6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FF2D64"/>
                </a:solidFill>
                <a:effectLst/>
                <a:latin typeface="Arial"/>
                <a:cs typeface="Arial"/>
              </a:rPr>
              <a:t>	Unsupervised</a:t>
            </a:r>
            <a:endParaRPr lang="en-US">
              <a:solidFill>
                <a:srgbClr val="FF2D64"/>
              </a:solidFill>
              <a:effectLst/>
              <a:latin typeface="Arial"/>
              <a:cs typeface="Arial"/>
            </a:endParaRPr>
          </a:p>
          <a:p>
            <a:endParaRPr lang="en-US" dirty="0">
              <a:solidFill>
                <a:srgbClr val="FF2D6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FF2D64"/>
                </a:solidFill>
                <a:effectLst/>
                <a:latin typeface="Arial"/>
                <a:cs typeface="Arial"/>
              </a:rPr>
              <a:t>				Supervised/Unsupervised: Anomaly Detection</a:t>
            </a:r>
            <a:endParaRPr lang="en-US">
              <a:solidFill>
                <a:srgbClr val="FF2D64"/>
              </a:solidFill>
              <a:effectLst/>
              <a:latin typeface="Arial"/>
              <a:cs typeface="Arial"/>
            </a:endParaRPr>
          </a:p>
          <a:p>
            <a:endParaRPr lang="en-US" dirty="0">
              <a:solidFill>
                <a:srgbClr val="FF2D6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FF2D6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FF2D64"/>
                </a:solidFill>
                <a:effectLst/>
                <a:latin typeface="Arial"/>
                <a:cs typeface="Arial"/>
              </a:rPr>
              <a:t>					Reinforcement Learning</a:t>
            </a:r>
            <a:endParaRPr lang="en-US">
              <a:solidFill>
                <a:srgbClr val="FF2D64"/>
              </a:solidFill>
              <a:effectLst/>
              <a:latin typeface="Arial"/>
              <a:cs typeface="Arial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FB8A2DA-CC59-0818-AEEC-8F2CB8C58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43</a:t>
            </a:fld>
            <a:endParaRPr lang="bg-BG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Machine Learning Project Lifecycle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432560" y="7558405"/>
            <a:ext cx="3633470" cy="256349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457200" marR="0" indent="-45720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altLang="en-U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Project definition</a:t>
            </a:r>
          </a:p>
          <a:p>
            <a:pPr marL="457200" marR="0" indent="-45720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altLang="en-U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Objectives</a:t>
            </a:r>
          </a:p>
          <a:p>
            <a:pPr marL="457200" marR="0" indent="-45720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altLang="en-U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Solutions</a:t>
            </a:r>
          </a:p>
          <a:p>
            <a:pPr marL="457200" marR="0" indent="-45720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altLang="en-U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Requirements</a:t>
            </a:r>
          </a:p>
          <a:p>
            <a:pPr marL="457200" marR="0" indent="-45720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altLang="en-U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Planning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7200265" y="7558405"/>
            <a:ext cx="3633470" cy="256349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457200" marR="0" indent="-45720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altLang="en-U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Collection</a:t>
            </a:r>
          </a:p>
          <a:p>
            <a:pPr marL="457200" marR="0" indent="-45720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altLang="en-U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Preprocessing</a:t>
            </a:r>
          </a:p>
          <a:p>
            <a:pPr marL="457200" marR="0" indent="-45720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altLang="en-U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Transformation</a:t>
            </a:r>
          </a:p>
          <a:p>
            <a:pPr marL="457200" marR="0" indent="-45720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altLang="en-U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Visualization</a:t>
            </a:r>
          </a:p>
          <a:p>
            <a:pPr marL="457200" marR="0" indent="-45720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altLang="en-U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Dataset splitting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2967970" y="7558405"/>
            <a:ext cx="3633470" cy="256349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457200" marR="0" indent="-45720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altLang="en-U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Model training</a:t>
            </a:r>
          </a:p>
          <a:p>
            <a:pPr marL="457200" marR="0" indent="-45720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altLang="en-U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Model evaluation and testing </a:t>
            </a:r>
          </a:p>
          <a:p>
            <a:pPr marL="457200" marR="0" indent="-45720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altLang="en-U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Iterative improvement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8731230" y="7558405"/>
            <a:ext cx="3633470" cy="354969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457200" marR="0" indent="-45720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alt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Model optimization</a:t>
            </a:r>
          </a:p>
          <a:p>
            <a:pPr marL="457200" marR="0" indent="-45720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alt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Containers</a:t>
            </a:r>
          </a:p>
          <a:p>
            <a:pPr marL="457200" marR="0" indent="-45720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alt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Web services</a:t>
            </a:r>
          </a:p>
          <a:p>
            <a:pPr marL="457200" marR="0" indent="-45720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000000"/>
                </a:solidFill>
                <a:sym typeface="Helvetica Neue"/>
              </a:rPr>
              <a:t>Mobile devices</a:t>
            </a:r>
            <a:endParaRPr kumimoji="0" lang="en-US" alt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457200" marR="0" indent="-45720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alt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Monitoring and </a:t>
            </a:r>
            <a:r>
              <a:rPr kumimoji="0" lang="en-US" altLang="en-US" sz="3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maintainance</a:t>
            </a:r>
            <a:endParaRPr kumimoji="0" lang="en-US" alt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443355" y="5812155"/>
            <a:ext cx="20909915" cy="1498600"/>
            <a:chOff x="1907" y="7937"/>
            <a:chExt cx="32929" cy="2360"/>
          </a:xfrm>
        </p:grpSpPr>
        <p:sp>
          <p:nvSpPr>
            <p:cNvPr id="13" name="Rounded Rectangle 12"/>
            <p:cNvSpPr/>
            <p:nvPr/>
          </p:nvSpPr>
          <p:spPr>
            <a:xfrm>
              <a:off x="1907" y="7939"/>
              <a:ext cx="5705" cy="2359"/>
            </a:xfrm>
            <a:prstGeom prst="roundRect">
              <a:avLst/>
            </a:prstGeom>
            <a:solidFill>
              <a:schemeClr val="bg1"/>
            </a:solidFill>
            <a:ln w="28575" cap="flat" cmpd="sng">
              <a:solidFill>
                <a:srgbClr val="000000"/>
              </a:solidFill>
              <a:prstDash val="solid"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en-US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Strategy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0982" y="7939"/>
              <a:ext cx="5705" cy="2359"/>
            </a:xfrm>
            <a:prstGeom prst="roundRect">
              <a:avLst/>
            </a:prstGeom>
            <a:solidFill>
              <a:schemeClr val="bg1"/>
            </a:solidFill>
            <a:ln w="28575" cap="flat" cmpd="sng">
              <a:solidFill>
                <a:srgbClr val="000000"/>
              </a:solidFill>
              <a:prstDash val="solid"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en-US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Data Preparation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0057" y="7939"/>
              <a:ext cx="5705" cy="2359"/>
            </a:xfrm>
            <a:prstGeom prst="roundRect">
              <a:avLst/>
            </a:prstGeom>
            <a:solidFill>
              <a:schemeClr val="bg1"/>
            </a:solidFill>
            <a:ln w="28575" cap="flat" cmpd="sng">
              <a:solidFill>
                <a:srgbClr val="000000"/>
              </a:solidFill>
              <a:prstDash val="solid"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en-US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Model Development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9132" y="7939"/>
              <a:ext cx="5705" cy="2359"/>
            </a:xfrm>
            <a:prstGeom prst="roundRect">
              <a:avLst/>
            </a:prstGeom>
            <a:solidFill>
              <a:schemeClr val="bg1"/>
            </a:solidFill>
            <a:ln w="28575" cap="flat" cmpd="sng">
              <a:solidFill>
                <a:srgbClr val="000000"/>
              </a:solidFill>
              <a:prstDash val="solid"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en-US" sz="3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Model Deployment</a:t>
              </a:r>
            </a:p>
          </p:txBody>
        </p:sp>
        <p:cxnSp>
          <p:nvCxnSpPr>
            <p:cNvPr id="18" name="Straight Arrow Connector 17"/>
            <p:cNvCxnSpPr>
              <a:stCxn id="13" idx="3"/>
              <a:endCxn id="14" idx="1"/>
            </p:cNvCxnSpPr>
            <p:nvPr/>
          </p:nvCxnSpPr>
          <p:spPr>
            <a:xfrm>
              <a:off x="7612" y="9074"/>
              <a:ext cx="3370" cy="0"/>
            </a:xfrm>
            <a:prstGeom prst="straightConnector1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none"/>
              <a:tailEnd type="arrow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6687" y="9168"/>
              <a:ext cx="3370" cy="0"/>
            </a:xfrm>
            <a:prstGeom prst="straightConnector1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arrow"/>
              <a:tailEnd type="arrow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25761" y="9118"/>
              <a:ext cx="3370" cy="0"/>
            </a:xfrm>
            <a:prstGeom prst="straightConnector1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arrow"/>
              <a:tailEnd type="arrow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1" name="Elbow Connector 20"/>
            <p:cNvCxnSpPr>
              <a:stCxn id="17" idx="0"/>
              <a:endCxn id="14" idx="0"/>
            </p:cNvCxnSpPr>
            <p:nvPr/>
          </p:nvCxnSpPr>
          <p:spPr>
            <a:xfrm rot="16200000" flipV="1">
              <a:off x="22910" y="-1136"/>
              <a:ext cx="5" cy="18150"/>
            </a:xfrm>
            <a:prstGeom prst="bentConnector3">
              <a:avLst>
                <a:gd name="adj1" fmla="val 33410000"/>
              </a:avLst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arrow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pic>
        <p:nvPicPr>
          <p:cNvPr id="8" name="Picture 7"/>
          <p:cNvPicPr/>
          <p:nvPr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C25E6AB-C42C-2F21-2B25-4D1548E0AD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44</a:t>
            </a:fld>
            <a:endParaRPr lang="bg-BG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pic>
        <p:nvPicPr>
          <p:cNvPr id="8" name="Picture 7"/>
          <p:cNvPicPr/>
          <p:nvPr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1287144" y="4526110"/>
            <a:ext cx="15070455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indent="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en-US" sz="4000" b="1" dirty="0">
                <a:solidFill>
                  <a:srgbClr val="FF2D64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Books:</a:t>
            </a:r>
          </a:p>
          <a:p>
            <a:pPr marR="0" indent="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Pattern Recognition and Machine Learning (Bishop 2006)</a:t>
            </a:r>
          </a:p>
          <a:p>
            <a:pPr marR="0" indent="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en-US" sz="4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Probabilistic Machine Learning – An Introduction (Murphy 2022)</a:t>
            </a:r>
          </a:p>
          <a:p>
            <a:pPr marR="0" indent="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alt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R="0" indent="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alt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R="0" indent="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alt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R="0" indent="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en-US" sz="4000" b="1" dirty="0">
                <a:ln>
                  <a:noFill/>
                </a:ln>
                <a:solidFill>
                  <a:srgbClr val="FF2D64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Online courses:</a:t>
            </a:r>
          </a:p>
          <a:p>
            <a:pPr marR="0" indent="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  <a:hlinkClick r:id="rId4"/>
              </a:rPr>
              <a:t>Machine Learning Specialization – Coursera</a:t>
            </a:r>
            <a:endParaRPr lang="en-US" alt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R="0" indent="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en-US" sz="4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  <a:hlinkClick r:id="rId5"/>
              </a:rPr>
              <a:t>Machine Learning - Udacity</a:t>
            </a:r>
            <a:endParaRPr lang="en-US" altLang="en-US" sz="400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FB8A2DA-CC59-0818-AEEC-8F2CB8C58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45</a:t>
            </a:fld>
            <a:endParaRPr lang="bg-BG" dirty="0">
              <a:solidFill>
                <a:srgbClr val="000000"/>
              </a:solidFill>
            </a:endParaRPr>
          </a:p>
        </p:txBody>
      </p:sp>
      <p:pic>
        <p:nvPicPr>
          <p:cNvPr id="1028" name="Picture 4" descr="Pattern Recognition and Machine Learning (Information Science and  Statistics): Bishop, Christopher M.: 9780387310732: Amazon.com: Books">
            <a:extLst>
              <a:ext uri="{FF2B5EF4-FFF2-40B4-BE49-F238E27FC236}">
                <a16:creationId xmlns:a16="http://schemas.microsoft.com/office/drawing/2014/main" id="{E25446F4-CCE9-E6E6-B756-909DD7204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9062" y="4346258"/>
            <a:ext cx="2134443" cy="288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robabilistic Machine Learning: An Introduction (Adaptive Computation and Machine  Learning series): Murphy, Kevin P.: 9780262046824: Amazon.com: Books">
            <a:extLst>
              <a:ext uri="{FF2B5EF4-FFF2-40B4-BE49-F238E27FC236}">
                <a16:creationId xmlns:a16="http://schemas.microsoft.com/office/drawing/2014/main" id="{5A5C60F7-B390-B234-95BC-8913B2C22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968" y="4346258"/>
            <a:ext cx="2884381" cy="288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4327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en-US"/>
              <a:t>Thank you</a:t>
            </a:r>
          </a:p>
        </p:txBody>
      </p:sp>
      <p:pic>
        <p:nvPicPr>
          <p:cNvPr id="8" name="Picture 7"/>
          <p:cNvPicPr/>
          <p:nvPr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5</a:t>
            </a:fld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/>
          </p:nvPr>
        </p:nvSpPr>
        <p:spPr>
          <a:xfrm>
            <a:off x="1287145" y="2592070"/>
            <a:ext cx="21590635" cy="2089785"/>
          </a:xfrm>
        </p:spPr>
        <p:txBody>
          <a:bodyPr/>
          <a:lstStyle/>
          <a:p>
            <a:r>
              <a:rPr lang="en-US" altLang="en-US"/>
              <a:t>Lecture 1: Introduction to Machine Learning</a:t>
            </a:r>
          </a:p>
        </p:txBody>
      </p:sp>
      <p:sp>
        <p:nvSpPr>
          <p:cNvPr id="2" name="Text Placeholder 5"/>
          <p:cNvSpPr>
            <a:spLocks noGrp="1"/>
          </p:cNvSpPr>
          <p:nvPr/>
        </p:nvSpPr>
        <p:spPr>
          <a:xfrm>
            <a:off x="1287728" y="5197988"/>
            <a:ext cx="21590490" cy="892079"/>
          </a:xfrm>
          <a:prstGeom prst="rect">
            <a:avLst/>
          </a:prstGeom>
          <a:solidFill>
            <a:srgbClr val="0000B0"/>
          </a:solidFill>
        </p:spPr>
        <p:txBody>
          <a:bodyPr lIns="365760" anchor="ctr">
            <a:normAutofit/>
          </a:bodyPr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3000" b="1" kern="1200" baseline="0">
                <a:solidFill>
                  <a:schemeClr val="bg1"/>
                </a:solidFill>
                <a:latin typeface="Helvetica Neue"/>
                <a:ea typeface="+mn-ea"/>
                <a:cs typeface="+mn-cs"/>
              </a:defRPr>
            </a:lvl1pPr>
            <a:lvl2pPr marL="609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19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828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/>
              <a:t>Learning Outcomes</a:t>
            </a:r>
          </a:p>
        </p:txBody>
      </p:sp>
      <p:sp>
        <p:nvSpPr>
          <p:cNvPr id="3" name="Text Placeholder 4"/>
          <p:cNvSpPr>
            <a:spLocks noGrp="1"/>
          </p:cNvSpPr>
          <p:nvPr/>
        </p:nvSpPr>
        <p:spPr>
          <a:xfrm>
            <a:off x="1287145" y="6401435"/>
            <a:ext cx="21590635" cy="55340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828800" rtl="0" eaLnBrk="1" latinLnBrk="0" hangingPunct="1">
              <a:lnSpc>
                <a:spcPts val="7000"/>
              </a:lnSpc>
              <a:spcBef>
                <a:spcPts val="0"/>
              </a:spcBef>
              <a:buFont typeface="Arial" panose="020B0604020202020204" pitchFamily="34" charset="0"/>
              <a:buNone/>
              <a:defRPr sz="6000" b="1" kern="1200" baseline="0">
                <a:solidFill>
                  <a:srgbClr val="0000B0"/>
                </a:solidFill>
                <a:latin typeface="Helvetica Neue"/>
                <a:ea typeface="+mn-ea"/>
                <a:cs typeface="+mn-cs"/>
              </a:defRPr>
            </a:lvl1pPr>
            <a:lvl2pPr marL="609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19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828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000" b="0" dirty="0">
                <a:sym typeface="+mn-ea"/>
              </a:rPr>
              <a:t>You will gain a basic understanding of:</a:t>
            </a:r>
            <a:endParaRPr lang="en-US" altLang="en-US" sz="3000" b="0" dirty="0"/>
          </a:p>
          <a:p>
            <a:pPr marL="457200" indent="-457200">
              <a:buAutoNum type="arabicPeriod"/>
            </a:pPr>
            <a:r>
              <a:rPr lang="en-US" sz="3000" b="0" dirty="0">
                <a:sym typeface="+mn-ea"/>
              </a:rPr>
              <a:t>how Machine Learning (ML) relates to Artificial Intelligence (AI)</a:t>
            </a:r>
            <a:endParaRPr lang="en-US" sz="3000" b="0" dirty="0"/>
          </a:p>
          <a:p>
            <a:pPr marL="457200" indent="-457200">
              <a:buAutoNum type="arabicPeriod"/>
            </a:pPr>
            <a:r>
              <a:rPr lang="en-US" sz="3000" b="0" dirty="0">
                <a:sym typeface="+mn-ea"/>
              </a:rPr>
              <a:t>the difference between traditional programming and ML</a:t>
            </a:r>
            <a:endParaRPr lang="en-US" sz="3000" b="0" dirty="0"/>
          </a:p>
          <a:p>
            <a:pPr marL="457200" indent="-457200">
              <a:buAutoNum type="arabicPeriod"/>
            </a:pPr>
            <a:r>
              <a:rPr lang="en-US" sz="3000" b="0" dirty="0">
                <a:sym typeface="+mn-ea"/>
              </a:rPr>
              <a:t>what ML is, some terminology and applications</a:t>
            </a:r>
            <a:endParaRPr lang="en-US" sz="3000" b="0" dirty="0"/>
          </a:p>
          <a:p>
            <a:pPr marL="457200" indent="-457200">
              <a:buAutoNum type="arabicPeriod"/>
            </a:pPr>
            <a:r>
              <a:rPr lang="en-US" sz="3000" b="0" dirty="0"/>
              <a:t>the three main types of ML</a:t>
            </a:r>
          </a:p>
          <a:p>
            <a:pPr marL="457200" indent="-457200">
              <a:buAutoNum type="arabicPeriod"/>
            </a:pPr>
            <a:r>
              <a:rPr lang="en-US" sz="3000" b="0" dirty="0">
                <a:sym typeface="+mn-ea"/>
              </a:rPr>
              <a:t>the lifecycle of an ML project</a:t>
            </a:r>
            <a:endParaRPr lang="en-US" sz="3000" b="0" dirty="0"/>
          </a:p>
          <a:p>
            <a:pPr marL="514350" indent="-514350">
              <a:buAutoNum type="arabicPeriod"/>
            </a:pPr>
            <a:endParaRPr lang="en-US" altLang="en-US" sz="3000" b="0" dirty="0"/>
          </a:p>
        </p:txBody>
      </p:sp>
      <p:pic>
        <p:nvPicPr>
          <p:cNvPr id="8" name="Picture 7"/>
          <p:cNvPicPr/>
          <p:nvPr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8F8369-2A9D-9A52-1F13-5F57A7FF77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Artificial Intelligence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297423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Sci-fi Quiz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50" y="4216400"/>
            <a:ext cx="5016500" cy="7374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440" y="4191000"/>
            <a:ext cx="5384800" cy="30518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4930" y="4216400"/>
            <a:ext cx="5697220" cy="30264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8830" y="8390890"/>
            <a:ext cx="4264660" cy="3200400"/>
          </a:xfrm>
          <a:prstGeom prst="rect">
            <a:avLst/>
          </a:prstGeom>
        </p:spPr>
      </p:pic>
      <p:pic>
        <p:nvPicPr>
          <p:cNvPr id="3" name="Picture 2" descr="ex_machin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85090" y="8390890"/>
            <a:ext cx="5715000" cy="3200400"/>
          </a:xfrm>
          <a:prstGeom prst="rect">
            <a:avLst/>
          </a:prstGeom>
        </p:spPr>
      </p:pic>
      <p:pic>
        <p:nvPicPr>
          <p:cNvPr id="4" name="Picture 3" descr="interstellar-robo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49160" y="8068310"/>
            <a:ext cx="3426460" cy="3522980"/>
          </a:xfrm>
          <a:prstGeom prst="rect">
            <a:avLst/>
          </a:prstGeom>
        </p:spPr>
      </p:pic>
      <p:pic>
        <p:nvPicPr>
          <p:cNvPr id="23" name="Picture 22" descr="wall-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52870" y="4259580"/>
            <a:ext cx="4685030" cy="2914650"/>
          </a:xfrm>
          <a:prstGeom prst="rect">
            <a:avLst/>
          </a:prstGeom>
        </p:spPr>
      </p:pic>
      <p:pic>
        <p:nvPicPr>
          <p:cNvPr id="24" name="Picture 23"/>
          <p:cNvPicPr/>
          <p:nvPr/>
        </p:nvPicPr>
        <p:blipFill>
          <a:blip r:embed="rId10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D61A4D9-3085-F3FA-B03D-167CE44E71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7</a:t>
            </a:fld>
            <a:endParaRPr lang="bg-BG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Intelligence</a:t>
            </a:r>
          </a:p>
        </p:txBody>
      </p:sp>
      <p:pic>
        <p:nvPicPr>
          <p:cNvPr id="8" name="Picture 7"/>
          <p:cNvPicPr/>
          <p:nvPr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brain_in_hand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145" y="4822825"/>
            <a:ext cx="9411970" cy="537718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2082145" y="3858260"/>
            <a:ext cx="11661775" cy="2748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defTabSz="243840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None/>
            </a:pPr>
            <a:r>
              <a:rPr lang="en-US" altLang="en-US" sz="4800" dirty="0">
                <a:solidFill>
                  <a:srgbClr val="000000"/>
                </a:solidFill>
                <a:uFillTx/>
                <a:latin typeface="Helvetica Neue" charset="0"/>
                <a:ea typeface="Arial" panose="020B0604020202020204" pitchFamily="34" charset="0"/>
                <a:cs typeface="Helvetica Neue" charset="0"/>
                <a:sym typeface="+mn-ea"/>
              </a:rPr>
              <a:t>“Capacity for: </a:t>
            </a:r>
            <a:r>
              <a:rPr lang="en-US" altLang="en-US" sz="4800" dirty="0">
                <a:solidFill>
                  <a:srgbClr val="0070C0"/>
                </a:solidFill>
                <a:uFillTx/>
                <a:latin typeface="Helvetica Neue" charset="0"/>
                <a:ea typeface="Arial" panose="020B0604020202020204" pitchFamily="34" charset="0"/>
                <a:cs typeface="Helvetica Neue" charset="0"/>
                <a:sym typeface="+mn-ea"/>
              </a:rPr>
              <a:t>logic</a:t>
            </a:r>
            <a:r>
              <a:rPr lang="en-US" altLang="en-US" sz="4800" dirty="0">
                <a:solidFill>
                  <a:srgbClr val="000000"/>
                </a:solidFill>
                <a:uFillTx/>
                <a:latin typeface="Helvetica Neue" charset="0"/>
                <a:ea typeface="Arial" panose="020B0604020202020204" pitchFamily="34" charset="0"/>
                <a:cs typeface="Helvetica Neue" charset="0"/>
                <a:sym typeface="+mn-ea"/>
              </a:rPr>
              <a:t>, </a:t>
            </a:r>
            <a:r>
              <a:rPr lang="en-US" altLang="en-US" sz="4800" dirty="0">
                <a:solidFill>
                  <a:srgbClr val="C00000"/>
                </a:solidFill>
                <a:uFillTx/>
                <a:latin typeface="Helvetica Neue" charset="0"/>
                <a:ea typeface="Arial" panose="020B0604020202020204" pitchFamily="34" charset="0"/>
                <a:cs typeface="Helvetica Neue" charset="0"/>
                <a:sym typeface="+mn-ea"/>
              </a:rPr>
              <a:t>understanding</a:t>
            </a:r>
            <a:r>
              <a:rPr lang="en-US" altLang="en-US" sz="4800" dirty="0">
                <a:solidFill>
                  <a:srgbClr val="000000"/>
                </a:solidFill>
                <a:uFillTx/>
                <a:latin typeface="Helvetica Neue" charset="0"/>
                <a:ea typeface="Arial" panose="020B0604020202020204" pitchFamily="34" charset="0"/>
                <a:cs typeface="Helvetica Neue" charset="0"/>
                <a:sym typeface="+mn-ea"/>
              </a:rPr>
              <a:t>, </a:t>
            </a:r>
            <a:r>
              <a:rPr lang="en-US" altLang="en-US" sz="4800" dirty="0">
                <a:solidFill>
                  <a:srgbClr val="92D050"/>
                </a:solidFill>
                <a:uFillTx/>
                <a:latin typeface="Helvetica Neue" charset="0"/>
                <a:ea typeface="Arial" panose="020B0604020202020204" pitchFamily="34" charset="0"/>
                <a:cs typeface="Helvetica Neue" charset="0"/>
                <a:sym typeface="+mn-ea"/>
              </a:rPr>
              <a:t>self-awareness</a:t>
            </a:r>
            <a:r>
              <a:rPr lang="en-US" altLang="en-US" sz="4800" dirty="0">
                <a:solidFill>
                  <a:srgbClr val="000000"/>
                </a:solidFill>
                <a:uFillTx/>
                <a:latin typeface="Helvetica Neue" charset="0"/>
                <a:ea typeface="Arial" panose="020B0604020202020204" pitchFamily="34" charset="0"/>
                <a:cs typeface="Helvetica Neue" charset="0"/>
                <a:sym typeface="+mn-ea"/>
              </a:rPr>
              <a:t>, </a:t>
            </a:r>
            <a:r>
              <a:rPr lang="en-US" altLang="en-US" sz="4800" dirty="0">
                <a:solidFill>
                  <a:srgbClr val="7030A0"/>
                </a:solidFill>
                <a:uFillTx/>
                <a:latin typeface="Helvetica Neue" charset="0"/>
                <a:ea typeface="Arial" panose="020B0604020202020204" pitchFamily="34" charset="0"/>
                <a:cs typeface="Helvetica Neue" charset="0"/>
                <a:sym typeface="+mn-ea"/>
              </a:rPr>
              <a:t>learning</a:t>
            </a:r>
            <a:r>
              <a:rPr lang="en-US" altLang="en-US" sz="4800" dirty="0">
                <a:solidFill>
                  <a:srgbClr val="000000"/>
                </a:solidFill>
                <a:uFillTx/>
                <a:latin typeface="Helvetica Neue" charset="0"/>
                <a:ea typeface="Arial" panose="020B0604020202020204" pitchFamily="34" charset="0"/>
                <a:cs typeface="Helvetica Neue" charset="0"/>
                <a:sym typeface="+mn-ea"/>
              </a:rPr>
              <a:t>, </a:t>
            </a:r>
            <a:r>
              <a:rPr lang="en-US" altLang="en-US" sz="4800" dirty="0">
                <a:solidFill>
                  <a:srgbClr val="FFD932">
                    <a:lumMod val="75000"/>
                  </a:srgbClr>
                </a:solidFill>
                <a:uFillTx/>
                <a:latin typeface="Helvetica Neue" charset="0"/>
                <a:ea typeface="Arial" panose="020B0604020202020204" pitchFamily="34" charset="0"/>
                <a:cs typeface="Helvetica Neue" charset="0"/>
                <a:sym typeface="+mn-ea"/>
              </a:rPr>
              <a:t>emotional knowledge</a:t>
            </a:r>
            <a:r>
              <a:rPr lang="en-US" altLang="en-US" sz="4800" dirty="0">
                <a:solidFill>
                  <a:srgbClr val="000000"/>
                </a:solidFill>
                <a:uFillTx/>
                <a:latin typeface="Helvetica Neue" charset="0"/>
                <a:ea typeface="Arial" panose="020B0604020202020204" pitchFamily="34" charset="0"/>
                <a:cs typeface="Helvetica Neue" charset="0"/>
                <a:sym typeface="+mn-ea"/>
              </a:rPr>
              <a:t>, </a:t>
            </a:r>
            <a:r>
              <a:rPr lang="en-US" altLang="en-US" sz="4800" dirty="0">
                <a:solidFill>
                  <a:srgbClr val="FF0000"/>
                </a:solidFill>
                <a:uFillTx/>
                <a:latin typeface="Helvetica Neue" charset="0"/>
                <a:ea typeface="Arial" panose="020B0604020202020204" pitchFamily="34" charset="0"/>
                <a:cs typeface="Helvetica Neue" charset="0"/>
                <a:sym typeface="+mn-ea"/>
              </a:rPr>
              <a:t>reasoning</a:t>
            </a:r>
            <a:r>
              <a:rPr lang="en-US" altLang="en-US" sz="4800" dirty="0">
                <a:solidFill>
                  <a:srgbClr val="000000"/>
                </a:solidFill>
                <a:uFillTx/>
                <a:latin typeface="Helvetica Neue" charset="0"/>
                <a:ea typeface="Arial" panose="020B0604020202020204" pitchFamily="34" charset="0"/>
                <a:cs typeface="Helvetica Neue" charset="0"/>
                <a:sym typeface="+mn-ea"/>
              </a:rPr>
              <a:t>, </a:t>
            </a:r>
            <a:r>
              <a:rPr lang="en-US" altLang="en-US" sz="4800" dirty="0">
                <a:solidFill>
                  <a:srgbClr val="00B0F0"/>
                </a:solidFill>
                <a:uFillTx/>
                <a:latin typeface="Helvetica Neue" charset="0"/>
                <a:ea typeface="Arial" panose="020B0604020202020204" pitchFamily="34" charset="0"/>
                <a:cs typeface="Helvetica Neue" charset="0"/>
                <a:sym typeface="+mn-ea"/>
              </a:rPr>
              <a:t>planning</a:t>
            </a:r>
            <a:r>
              <a:rPr lang="en-US" altLang="en-US" sz="4800" dirty="0">
                <a:solidFill>
                  <a:srgbClr val="000000"/>
                </a:solidFill>
                <a:uFillTx/>
                <a:latin typeface="Helvetica Neue" charset="0"/>
                <a:ea typeface="Arial" panose="020B0604020202020204" pitchFamily="34" charset="0"/>
                <a:cs typeface="Helvetica Neue" charset="0"/>
                <a:sym typeface="+mn-ea"/>
              </a:rPr>
              <a:t>, </a:t>
            </a:r>
            <a:r>
              <a:rPr lang="en-US" altLang="en-US" sz="4800" dirty="0">
                <a:solidFill>
                  <a:srgbClr val="5E5E5E">
                    <a:lumMod val="60000"/>
                    <a:lumOff val="40000"/>
                  </a:srgbClr>
                </a:solidFill>
                <a:uFillTx/>
                <a:latin typeface="Helvetica Neue" charset="0"/>
                <a:ea typeface="Arial" panose="020B0604020202020204" pitchFamily="34" charset="0"/>
                <a:cs typeface="Helvetica Neue" charset="0"/>
                <a:sym typeface="+mn-ea"/>
              </a:rPr>
              <a:t>creativity</a:t>
            </a:r>
            <a:r>
              <a:rPr lang="en-US" altLang="en-US" sz="4800" dirty="0">
                <a:solidFill>
                  <a:srgbClr val="000000"/>
                </a:solidFill>
                <a:uFillTx/>
                <a:latin typeface="Helvetica Neue" charset="0"/>
                <a:ea typeface="Arial" panose="020B0604020202020204" pitchFamily="34" charset="0"/>
                <a:cs typeface="Helvetica Neue" charset="0"/>
                <a:sym typeface="+mn-ea"/>
              </a:rPr>
              <a:t>, </a:t>
            </a:r>
            <a:r>
              <a:rPr lang="en-US" altLang="en-US" sz="4800" dirty="0">
                <a:solidFill>
                  <a:srgbClr val="FF42A1">
                    <a:lumMod val="50000"/>
                  </a:srgbClr>
                </a:solidFill>
                <a:uFillTx/>
                <a:latin typeface="Helvetica Neue" charset="0"/>
                <a:ea typeface="Arial" panose="020B0604020202020204" pitchFamily="34" charset="0"/>
                <a:cs typeface="Helvetica Neue" charset="0"/>
                <a:sym typeface="+mn-ea"/>
              </a:rPr>
              <a:t>critical thinking</a:t>
            </a:r>
            <a:r>
              <a:rPr lang="en-US" altLang="en-US" sz="4800" dirty="0">
                <a:solidFill>
                  <a:srgbClr val="000000"/>
                </a:solidFill>
                <a:uFillTx/>
                <a:latin typeface="Helvetica Neue" charset="0"/>
                <a:ea typeface="Arial" panose="020B0604020202020204" pitchFamily="34" charset="0"/>
                <a:cs typeface="Helvetica Neue" charset="0"/>
                <a:sym typeface="+mn-ea"/>
              </a:rPr>
              <a:t>, and </a:t>
            </a:r>
            <a:r>
              <a:rPr lang="en-US" altLang="en-US" sz="4800" dirty="0">
                <a:solidFill>
                  <a:srgbClr val="FFC000"/>
                </a:solidFill>
                <a:uFillTx/>
                <a:latin typeface="Helvetica Neue" charset="0"/>
                <a:ea typeface="Arial" panose="020B0604020202020204" pitchFamily="34" charset="0"/>
                <a:cs typeface="Helvetica Neue" charset="0"/>
                <a:sym typeface="+mn-ea"/>
              </a:rPr>
              <a:t>problem solving</a:t>
            </a:r>
            <a:r>
              <a:rPr lang="en-US" altLang="en-US" sz="4800" dirty="0">
                <a:solidFill>
                  <a:srgbClr val="000000"/>
                </a:solidFill>
                <a:uFillTx/>
                <a:latin typeface="Helvetica Neue" charset="0"/>
                <a:ea typeface="Arial" panose="020B0604020202020204" pitchFamily="34" charset="0"/>
                <a:cs typeface="Helvetica Neue" charset="0"/>
                <a:sym typeface="+mn-ea"/>
              </a:rPr>
              <a:t>.”</a:t>
            </a:r>
            <a:endParaRPr lang="en-US" dirty="0">
              <a:latin typeface="Helvetica Neue" charset="0"/>
              <a:cs typeface="Helvetica Neue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2082145" y="7265670"/>
            <a:ext cx="11661775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en-US" altLang="en-US" sz="4800">
                <a:latin typeface="Helvetica Neue" charset="0"/>
                <a:cs typeface="Helvetica Neue" charset="0"/>
                <a:sym typeface="+mn-ea"/>
              </a:rPr>
              <a:t>“A</a:t>
            </a:r>
            <a:r>
              <a:rPr lang="en-US" sz="4800">
                <a:latin typeface="Helvetica Neue" charset="0"/>
                <a:cs typeface="Helvetica Neue" charset="0"/>
                <a:sym typeface="+mn-ea"/>
              </a:rPr>
              <a:t>bility to </a:t>
            </a:r>
            <a:r>
              <a:rPr lang="en-US" sz="4800">
                <a:solidFill>
                  <a:srgbClr val="0070C0"/>
                </a:solidFill>
                <a:latin typeface="Helvetica Neue" charset="0"/>
                <a:cs typeface="Helvetica Neue" charset="0"/>
                <a:sym typeface="+mn-ea"/>
              </a:rPr>
              <a:t>perceive </a:t>
            </a:r>
            <a:r>
              <a:rPr lang="en-US" sz="4800">
                <a:latin typeface="Helvetica Neue" charset="0"/>
                <a:cs typeface="Helvetica Neue" charset="0"/>
                <a:sym typeface="+mn-ea"/>
              </a:rPr>
              <a:t>or infer information, and to </a:t>
            </a:r>
            <a:r>
              <a:rPr lang="en-US" sz="4800">
                <a:solidFill>
                  <a:srgbClr val="C00000"/>
                </a:solidFill>
                <a:latin typeface="Helvetica Neue" charset="0"/>
                <a:cs typeface="Helvetica Neue" charset="0"/>
                <a:sym typeface="+mn-ea"/>
              </a:rPr>
              <a:t>retain </a:t>
            </a:r>
            <a:r>
              <a:rPr lang="en-US" sz="4800">
                <a:latin typeface="Helvetica Neue" charset="0"/>
                <a:cs typeface="Helvetica Neue" charset="0"/>
                <a:sym typeface="+mn-ea"/>
              </a:rPr>
              <a:t>it as knowledge to be applied towards </a:t>
            </a:r>
            <a:r>
              <a:rPr lang="en-US" sz="4800">
                <a:solidFill>
                  <a:srgbClr val="00B050"/>
                </a:solidFill>
                <a:latin typeface="Helvetica Neue" charset="0"/>
                <a:cs typeface="Helvetica Neue" charset="0"/>
                <a:sym typeface="+mn-ea"/>
              </a:rPr>
              <a:t>adaptive behaviors</a:t>
            </a:r>
            <a:r>
              <a:rPr lang="en-US" sz="4800">
                <a:latin typeface="Helvetica Neue" charset="0"/>
                <a:cs typeface="Helvetica Neue" charset="0"/>
                <a:sym typeface="+mn-ea"/>
              </a:rPr>
              <a:t> within an environment or context.</a:t>
            </a:r>
            <a:r>
              <a:rPr lang="en-US" altLang="en-US" sz="4800">
                <a:latin typeface="Helvetica Neue" charset="0"/>
                <a:cs typeface="Helvetica Neue" charset="0"/>
                <a:sym typeface="+mn-ea"/>
              </a:rPr>
              <a:t>”</a:t>
            </a:r>
            <a:endParaRPr lang="en-US">
              <a:latin typeface="Helvetica Neue" charset="0"/>
              <a:cs typeface="Helvetica Neue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12082145" y="10684510"/>
            <a:ext cx="116617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en-US" sz="2400">
                <a:latin typeface="Helvetica Neue" charset="0"/>
                <a:cs typeface="Helvetica Neue" charset="0"/>
              </a:rPr>
              <a:t>Source: https://en.wikipedia.org/wiki/Intelligence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61C1073-E37D-B69B-8247-5531F10FA3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8</a:t>
            </a:fld>
            <a:endParaRPr lang="bg-BG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What is Artificial Intelligence?</a:t>
            </a:r>
          </a:p>
        </p:txBody>
      </p:sp>
      <p:pic>
        <p:nvPicPr>
          <p:cNvPr id="8" name="Picture 7"/>
          <p:cNvPicPr/>
          <p:nvPr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full-na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2915" y="4266565"/>
            <a:ext cx="5678805" cy="727646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977390" y="4266565"/>
            <a:ext cx="671576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dirty="0">
                <a:latin typeface="Roboto" panose="02000000000000000000" charset="0"/>
                <a:ea typeface="Roboto" panose="02000000000000000000" charset="0"/>
              </a:rPr>
              <a:t>Can it </a:t>
            </a:r>
            <a:r>
              <a:rPr lang="en-US" altLang="en-US" sz="4800" dirty="0">
                <a:solidFill>
                  <a:srgbClr val="FF0000"/>
                </a:solidFill>
                <a:latin typeface="Roboto" panose="02000000000000000000" charset="0"/>
                <a:ea typeface="Roboto" panose="02000000000000000000" charset="0"/>
              </a:rPr>
              <a:t>see</a:t>
            </a:r>
            <a:r>
              <a:rPr lang="en-US" altLang="en-US" sz="4800" dirty="0">
                <a:latin typeface="Roboto" panose="02000000000000000000" charset="0"/>
                <a:ea typeface="Roboto" panose="02000000000000000000" charset="0"/>
              </a:rPr>
              <a:t>?</a:t>
            </a:r>
          </a:p>
          <a:p>
            <a:pPr algn="ctr"/>
            <a:r>
              <a:rPr lang="en-US" altLang="en-US" sz="4800" dirty="0">
                <a:latin typeface="Roboto" panose="02000000000000000000" charset="0"/>
                <a:ea typeface="Roboto" panose="02000000000000000000" charset="0"/>
              </a:rPr>
              <a:t>(and identify things)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977390" y="6431280"/>
            <a:ext cx="671576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>
                <a:latin typeface="Roboto" panose="02000000000000000000" charset="0"/>
                <a:ea typeface="Roboto" panose="02000000000000000000" charset="0"/>
              </a:rPr>
              <a:t>Can it </a:t>
            </a:r>
            <a:r>
              <a:rPr lang="en-US" altLang="en-US" sz="4800">
                <a:solidFill>
                  <a:srgbClr val="0070C0"/>
                </a:solidFill>
                <a:latin typeface="Roboto" panose="02000000000000000000" charset="0"/>
                <a:ea typeface="Roboto" panose="02000000000000000000" charset="0"/>
              </a:rPr>
              <a:t>hear</a:t>
            </a:r>
            <a:r>
              <a:rPr lang="en-US" altLang="en-US" sz="4800">
                <a:latin typeface="Roboto" panose="02000000000000000000" charset="0"/>
                <a:ea typeface="Roboto" panose="02000000000000000000" charset="0"/>
              </a:rPr>
              <a:t>?</a:t>
            </a:r>
          </a:p>
          <a:p>
            <a:pPr algn="ctr"/>
            <a:r>
              <a:rPr lang="en-US" altLang="en-US" sz="4800">
                <a:latin typeface="Roboto" panose="02000000000000000000" charset="0"/>
                <a:ea typeface="Roboto" panose="02000000000000000000" charset="0"/>
              </a:rPr>
              <a:t>(and respond in a useful and sensible way)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977390" y="9334500"/>
            <a:ext cx="671576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>
                <a:latin typeface="Roboto" panose="02000000000000000000" charset="0"/>
                <a:ea typeface="Roboto" panose="02000000000000000000" charset="0"/>
              </a:rPr>
              <a:t>Can it </a:t>
            </a:r>
            <a:r>
              <a:rPr lang="en-US" altLang="en-US" sz="4800">
                <a:solidFill>
                  <a:schemeClr val="accent6"/>
                </a:solidFill>
                <a:latin typeface="Roboto" panose="02000000000000000000" charset="0"/>
                <a:ea typeface="Roboto" panose="02000000000000000000" charset="0"/>
              </a:rPr>
              <a:t>read</a:t>
            </a:r>
            <a:r>
              <a:rPr lang="en-US" altLang="en-US" sz="4800">
                <a:latin typeface="Roboto" panose="02000000000000000000" charset="0"/>
                <a:ea typeface="Roboto" panose="02000000000000000000" charset="0"/>
              </a:rPr>
              <a:t>?</a:t>
            </a:r>
          </a:p>
          <a:p>
            <a:pPr algn="ctr"/>
            <a:r>
              <a:rPr lang="en-US" altLang="en-US" sz="4800">
                <a:latin typeface="Roboto" panose="02000000000000000000" charset="0"/>
                <a:ea typeface="Roboto" panose="02000000000000000000" charset="0"/>
              </a:rPr>
              <a:t>(and analyse patterns in text)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5811500" y="6572250"/>
            <a:ext cx="671576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>
                <a:latin typeface="Roboto" panose="02000000000000000000" charset="0"/>
                <a:ea typeface="Roboto" panose="02000000000000000000" charset="0"/>
              </a:rPr>
              <a:t>Can it </a:t>
            </a:r>
            <a:r>
              <a:rPr lang="en-US" altLang="en-US" sz="4800">
                <a:solidFill>
                  <a:schemeClr val="accent2">
                    <a:lumMod val="75000"/>
                  </a:schemeClr>
                </a:solidFill>
                <a:latin typeface="Roboto" panose="02000000000000000000" charset="0"/>
                <a:ea typeface="Roboto" panose="02000000000000000000" charset="0"/>
              </a:rPr>
              <a:t>move</a:t>
            </a:r>
            <a:r>
              <a:rPr lang="en-US" altLang="en-US" sz="4800">
                <a:latin typeface="Roboto" panose="02000000000000000000" charset="0"/>
                <a:ea typeface="Roboto" panose="02000000000000000000" charset="0"/>
              </a:rPr>
              <a:t>?</a:t>
            </a:r>
          </a:p>
          <a:p>
            <a:pPr algn="ctr"/>
            <a:r>
              <a:rPr lang="en-US" altLang="en-US" sz="4800">
                <a:latin typeface="Roboto" panose="02000000000000000000" charset="0"/>
                <a:ea typeface="Roboto" panose="02000000000000000000" charset="0"/>
              </a:rPr>
              <a:t>(by itself, not on a programmed path)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5811500" y="3804920"/>
            <a:ext cx="671576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>
                <a:latin typeface="Roboto" panose="02000000000000000000" charset="0"/>
                <a:ea typeface="Roboto" panose="02000000000000000000" charset="0"/>
              </a:rPr>
              <a:t>Can it </a:t>
            </a:r>
            <a:r>
              <a:rPr lang="en-US" altLang="en-US" sz="4800">
                <a:solidFill>
                  <a:srgbClr val="7030A0"/>
                </a:solidFill>
                <a:latin typeface="Roboto" panose="02000000000000000000" charset="0"/>
                <a:ea typeface="Roboto" panose="02000000000000000000" charset="0"/>
              </a:rPr>
              <a:t>reason</a:t>
            </a:r>
            <a:r>
              <a:rPr lang="en-US" altLang="en-US" sz="4800">
                <a:latin typeface="Roboto" panose="02000000000000000000" charset="0"/>
                <a:ea typeface="Roboto" panose="02000000000000000000" charset="0"/>
              </a:rPr>
              <a:t>?</a:t>
            </a:r>
          </a:p>
          <a:p>
            <a:pPr algn="ctr"/>
            <a:r>
              <a:rPr lang="en-US" altLang="en-US" sz="4800">
                <a:latin typeface="Roboto" panose="02000000000000000000" charset="0"/>
                <a:ea typeface="Roboto" panose="02000000000000000000" charset="0"/>
              </a:rPr>
              <a:t>(e.g. draw logical conclusions)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15404123" y="9339580"/>
            <a:ext cx="7473657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dirty="0">
                <a:latin typeface="Roboto" panose="02000000000000000000" charset="0"/>
                <a:ea typeface="Roboto" panose="02000000000000000000" charset="0"/>
              </a:rPr>
              <a:t>Can it </a:t>
            </a:r>
            <a:r>
              <a:rPr lang="en-US" altLang="en-US" sz="4800" dirty="0">
                <a:solidFill>
                  <a:srgbClr val="C00000"/>
                </a:solidFill>
                <a:latin typeface="Roboto" panose="02000000000000000000" charset="0"/>
                <a:ea typeface="Roboto" panose="02000000000000000000" charset="0"/>
              </a:rPr>
              <a:t>learn</a:t>
            </a:r>
            <a:r>
              <a:rPr lang="en-US" altLang="en-US" sz="4800" dirty="0">
                <a:latin typeface="Roboto" panose="02000000000000000000" charset="0"/>
                <a:ea typeface="Roboto" panose="02000000000000000000" charset="0"/>
              </a:rPr>
              <a:t>?</a:t>
            </a:r>
          </a:p>
          <a:p>
            <a:pPr algn="ctr"/>
            <a:r>
              <a:rPr lang="en-US" altLang="en-US" sz="4800" dirty="0">
                <a:latin typeface="Roboto" panose="02000000000000000000" charset="0"/>
                <a:ea typeface="Roboto" panose="02000000000000000000" charset="0"/>
              </a:rPr>
              <a:t>(modify its behavior to become more efficient)</a:t>
            </a:r>
          </a:p>
        </p:txBody>
      </p:sp>
      <p:sp>
        <p:nvSpPr>
          <p:cNvPr id="15" name="Frame 14"/>
          <p:cNvSpPr/>
          <p:nvPr/>
        </p:nvSpPr>
        <p:spPr>
          <a:xfrm>
            <a:off x="15151100" y="8738235"/>
            <a:ext cx="8036560" cy="3688227"/>
          </a:xfrm>
          <a:prstGeom prst="frame">
            <a:avLst/>
          </a:prstGeom>
          <a:solidFill>
            <a:srgbClr val="FF2D64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8D6F8C8-5D76-ACC1-634F-B1869F1129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9</a:t>
            </a:fld>
            <a:endParaRPr lang="bg-BG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3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3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  <p:bldP spid="13" grpId="0"/>
      <p:bldP spid="14" grpId="0"/>
      <p:bldP spid="14" grpId="1"/>
      <p:bldP spid="15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600</TotalTime>
  <Words>1318</Words>
  <Application>Microsoft Office PowerPoint</Application>
  <PresentationFormat>Custom</PresentationFormat>
  <Paragraphs>333</Paragraphs>
  <Slides>46</Slides>
  <Notes>40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Calibri</vt:lpstr>
      <vt:lpstr>Helvetica Neue</vt:lpstr>
      <vt:lpstr>Helvetica Neue Medium</vt:lpstr>
      <vt:lpstr>Roboto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Vassilis Vassiliades</dc:creator>
  <cp:lastModifiedBy>Vassilis Vassiliades</cp:lastModifiedBy>
  <cp:revision>284</cp:revision>
  <dcterms:created xsi:type="dcterms:W3CDTF">2022-06-30T11:38:33Z</dcterms:created>
  <dcterms:modified xsi:type="dcterms:W3CDTF">2023-11-02T10:49:59Z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1033-11.1.0.11664</vt:lpwstr>
  </property>
  <property fmtid="{D5CDD505-2E9C-101B-9397-08002B2CF9AE}" pid="3" name="ICV">
    <vt:lpwstr/>
  </property>
</Properties>
</file>