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5" r:id="rId3"/>
    <p:sldId id="349" r:id="rId4"/>
    <p:sldId id="297" r:id="rId5"/>
    <p:sldId id="265" r:id="rId6"/>
    <p:sldId id="426" r:id="rId7"/>
    <p:sldId id="292" r:id="rId8"/>
    <p:sldId id="293" r:id="rId9"/>
    <p:sldId id="294" r:id="rId10"/>
    <p:sldId id="295" r:id="rId11"/>
    <p:sldId id="266" r:id="rId12"/>
    <p:sldId id="347" r:id="rId13"/>
    <p:sldId id="267" r:id="rId14"/>
    <p:sldId id="268" r:id="rId15"/>
    <p:sldId id="269" r:id="rId16"/>
    <p:sldId id="270" r:id="rId17"/>
    <p:sldId id="422" r:id="rId18"/>
    <p:sldId id="272" r:id="rId19"/>
    <p:sldId id="273" r:id="rId20"/>
    <p:sldId id="300" r:id="rId21"/>
    <p:sldId id="301" r:id="rId22"/>
    <p:sldId id="302" r:id="rId23"/>
    <p:sldId id="423" r:id="rId24"/>
    <p:sldId id="277" r:id="rId25"/>
    <p:sldId id="296" r:id="rId26"/>
    <p:sldId id="278" r:id="rId27"/>
    <p:sldId id="279" r:id="rId28"/>
    <p:sldId id="424" r:id="rId29"/>
    <p:sldId id="298" r:id="rId30"/>
    <p:sldId id="304" r:id="rId31"/>
    <p:sldId id="308" r:id="rId32"/>
    <p:sldId id="333" r:id="rId33"/>
    <p:sldId id="332" r:id="rId34"/>
    <p:sldId id="334" r:id="rId35"/>
    <p:sldId id="309" r:id="rId36"/>
    <p:sldId id="310" r:id="rId37"/>
    <p:sldId id="335" r:id="rId38"/>
    <p:sldId id="336" r:id="rId39"/>
    <p:sldId id="306" r:id="rId40"/>
    <p:sldId id="345" r:id="rId41"/>
    <p:sldId id="307" r:id="rId42"/>
    <p:sldId id="346" r:id="rId43"/>
    <p:sldId id="425" r:id="rId44"/>
    <p:sldId id="299" r:id="rId45"/>
    <p:sldId id="337" r:id="rId46"/>
    <p:sldId id="427" r:id="rId47"/>
    <p:sldId id="348" r:id="rId48"/>
    <p:sldId id="261" r:id="rId49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65">
          <p15:clr>
            <a:srgbClr val="A4A3A4"/>
          </p15:clr>
        </p15:guide>
        <p15:guide id="2" pos="79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0"/>
    <a:srgbClr val="FF2D64"/>
    <a:srgbClr val="0100C8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95AAB-59C7-4ACF-961A-9076CD939D01}" v="5" dt="2023-11-02T09:19:01.627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3791" autoAdjust="0"/>
  </p:normalViewPr>
  <p:slideViewPr>
    <p:cSldViewPr snapToGrid="0" showGuides="1">
      <p:cViewPr>
        <p:scale>
          <a:sx n="33" d="100"/>
          <a:sy n="33" d="100"/>
        </p:scale>
        <p:origin x="1238" y="-418"/>
      </p:cViewPr>
      <p:guideLst>
        <p:guide orient="horz" pos="5065"/>
        <p:guide pos="7945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859A58D6-0082-4EDD-B76E-2801C2BCA7C5}"/>
    <pc:docChg chg="undo custSel addSld delSld modSld">
      <pc:chgData name="Vassilis Vassiliades" userId="181c6a97-452c-403a-a894-11fd041f3da6" providerId="ADAL" clId="{859A58D6-0082-4EDD-B76E-2801C2BCA7C5}" dt="2022-09-14T13:04:06.822" v="4228" actId="20577"/>
      <pc:docMkLst>
        <pc:docMk/>
      </pc:docMkLst>
      <pc:sldChg chg="addSp modSp del">
        <pc:chgData name="Vassilis Vassiliades" userId="181c6a97-452c-403a-a894-11fd041f3da6" providerId="ADAL" clId="{859A58D6-0082-4EDD-B76E-2801C2BCA7C5}" dt="2022-09-14T12:55:27.655" v="4216" actId="47"/>
        <pc:sldMkLst>
          <pc:docMk/>
          <pc:sldMk cId="0" sldId="264"/>
        </pc:sldMkLst>
        <pc:spChg chg="add mod">
          <ac:chgData name="Vassilis Vassiliades" userId="181c6a97-452c-403a-a894-11fd041f3da6" providerId="ADAL" clId="{859A58D6-0082-4EDD-B76E-2801C2BCA7C5}" dt="2022-09-08T14:19:07.207" v="592"/>
          <ac:spMkLst>
            <pc:docMk/>
            <pc:sldMk cId="0" sldId="264"/>
            <ac:spMk id="2" creationId="{7389B16F-269E-31B2-FA03-7C2739147F6E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05.720" v="591"/>
        <pc:sldMkLst>
          <pc:docMk/>
          <pc:sldMk cId="0" sldId="265"/>
        </pc:sldMkLst>
        <pc:spChg chg="add mod">
          <ac:chgData name="Vassilis Vassiliades" userId="181c6a97-452c-403a-a894-11fd041f3da6" providerId="ADAL" clId="{859A58D6-0082-4EDD-B76E-2801C2BCA7C5}" dt="2022-09-08T14:19:05.720" v="591"/>
          <ac:spMkLst>
            <pc:docMk/>
            <pc:sldMk cId="0" sldId="265"/>
            <ac:spMk id="23" creationId="{49F6E5D6-6E26-E4B7-DEF0-8E73BA6BE9E6}"/>
          </ac:spMkLst>
        </pc:spChg>
      </pc:sldChg>
      <pc:sldChg chg="addSp modSp mod modAnim">
        <pc:chgData name="Vassilis Vassiliades" userId="181c6a97-452c-403a-a894-11fd041f3da6" providerId="ADAL" clId="{859A58D6-0082-4EDD-B76E-2801C2BCA7C5}" dt="2022-09-09T08:29:04.666" v="1855" actId="2711"/>
        <pc:sldMkLst>
          <pc:docMk/>
          <pc:sldMk cId="0" sldId="266"/>
        </pc:sldMkLst>
        <pc:spChg chg="add mod">
          <ac:chgData name="Vassilis Vassiliades" userId="181c6a97-452c-403a-a894-11fd041f3da6" providerId="ADAL" clId="{859A58D6-0082-4EDD-B76E-2801C2BCA7C5}" dt="2022-09-08T14:19:27.305" v="598"/>
          <ac:spMkLst>
            <pc:docMk/>
            <pc:sldMk cId="0" sldId="266"/>
            <ac:spMk id="3" creationId="{83451B70-CC74-E6A8-7CF3-BD6E6B266904}"/>
          </ac:spMkLst>
        </pc:spChg>
        <pc:spChg chg="mod">
          <ac:chgData name="Vassilis Vassiliades" userId="181c6a97-452c-403a-a894-11fd041f3da6" providerId="ADAL" clId="{859A58D6-0082-4EDD-B76E-2801C2BCA7C5}" dt="2022-09-09T08:29:04.666" v="1855" actId="2711"/>
          <ac:spMkLst>
            <pc:docMk/>
            <pc:sldMk cId="0" sldId="266"/>
            <ac:spMk id="12" creationId="{00000000-0000-0000-0000-000000000000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34.879" v="600"/>
        <pc:sldMkLst>
          <pc:docMk/>
          <pc:sldMk cId="0" sldId="267"/>
        </pc:sldMkLst>
        <pc:spChg chg="add mod">
          <ac:chgData name="Vassilis Vassiliades" userId="181c6a97-452c-403a-a894-11fd041f3da6" providerId="ADAL" clId="{859A58D6-0082-4EDD-B76E-2801C2BCA7C5}" dt="2022-09-08T14:19:34.879" v="600"/>
          <ac:spMkLst>
            <pc:docMk/>
            <pc:sldMk cId="0" sldId="267"/>
            <ac:spMk id="2" creationId="{20457FBC-F862-9219-10B2-D8A9FB19698A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36.316" v="601"/>
        <pc:sldMkLst>
          <pc:docMk/>
          <pc:sldMk cId="0" sldId="268"/>
        </pc:sldMkLst>
        <pc:spChg chg="add mod">
          <ac:chgData name="Vassilis Vassiliades" userId="181c6a97-452c-403a-a894-11fd041f3da6" providerId="ADAL" clId="{859A58D6-0082-4EDD-B76E-2801C2BCA7C5}" dt="2022-09-08T14:19:36.316" v="601"/>
          <ac:spMkLst>
            <pc:docMk/>
            <pc:sldMk cId="0" sldId="268"/>
            <ac:spMk id="3" creationId="{42CDA666-270B-1D71-D31C-79A201FE9B4E}"/>
          </ac:spMkLst>
        </pc:spChg>
      </pc:sldChg>
      <pc:sldChg chg="addSp modSp modAnim">
        <pc:chgData name="Vassilis Vassiliades" userId="181c6a97-452c-403a-a894-11fd041f3da6" providerId="ADAL" clId="{859A58D6-0082-4EDD-B76E-2801C2BCA7C5}" dt="2022-09-09T08:32:23.484" v="1859"/>
        <pc:sldMkLst>
          <pc:docMk/>
          <pc:sldMk cId="0" sldId="269"/>
        </pc:sldMkLst>
        <pc:spChg chg="add mod">
          <ac:chgData name="Vassilis Vassiliades" userId="181c6a97-452c-403a-a894-11fd041f3da6" providerId="ADAL" clId="{859A58D6-0082-4EDD-B76E-2801C2BCA7C5}" dt="2022-09-08T14:19:37.974" v="602"/>
          <ac:spMkLst>
            <pc:docMk/>
            <pc:sldMk cId="0" sldId="269"/>
            <ac:spMk id="2" creationId="{68E0B42B-54CC-74A5-F1F1-308D44AB83E0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8T14:19:39.284" v="603"/>
        <pc:sldMkLst>
          <pc:docMk/>
          <pc:sldMk cId="0" sldId="270"/>
        </pc:sldMkLst>
        <pc:spChg chg="add mod">
          <ac:chgData name="Vassilis Vassiliades" userId="181c6a97-452c-403a-a894-11fd041f3da6" providerId="ADAL" clId="{859A58D6-0082-4EDD-B76E-2801C2BCA7C5}" dt="2022-09-08T14:19:39.284" v="603"/>
          <ac:spMkLst>
            <pc:docMk/>
            <pc:sldMk cId="0" sldId="270"/>
            <ac:spMk id="3" creationId="{FE462EF1-5D33-77DD-0BE0-E7F5A4F4B822}"/>
          </ac:spMkLst>
        </pc:spChg>
      </pc:sldChg>
      <pc:sldChg chg="addSp modSp mod modAnim modNotesTx">
        <pc:chgData name="Vassilis Vassiliades" userId="181c6a97-452c-403a-a894-11fd041f3da6" providerId="ADAL" clId="{859A58D6-0082-4EDD-B76E-2801C2BCA7C5}" dt="2022-09-14T13:04:06.822" v="4228" actId="20577"/>
        <pc:sldMkLst>
          <pc:docMk/>
          <pc:sldMk cId="0" sldId="272"/>
        </pc:sldMkLst>
        <pc:spChg chg="add mod">
          <ac:chgData name="Vassilis Vassiliades" userId="181c6a97-452c-403a-a894-11fd041f3da6" providerId="ADAL" clId="{859A58D6-0082-4EDD-B76E-2801C2BCA7C5}" dt="2022-09-08T14:19:41.130" v="604"/>
          <ac:spMkLst>
            <pc:docMk/>
            <pc:sldMk cId="0" sldId="272"/>
            <ac:spMk id="2" creationId="{89AD8A84-1B57-65A4-F79B-901D62B5D01A}"/>
          </ac:spMkLst>
        </pc:spChg>
        <pc:spChg chg="mod">
          <ac:chgData name="Vassilis Vassiliades" userId="181c6a97-452c-403a-a894-11fd041f3da6" providerId="ADAL" clId="{859A58D6-0082-4EDD-B76E-2801C2BCA7C5}" dt="2022-09-09T09:09:06.020" v="2758" actId="1076"/>
          <ac:spMkLst>
            <pc:docMk/>
            <pc:sldMk cId="0" sldId="272"/>
            <ac:spMk id="6" creationId="{00000000-0000-0000-0000-000000000000}"/>
          </ac:spMkLst>
        </pc:spChg>
      </pc:sldChg>
      <pc:sldChg chg="addSp modSp mod modAnim modNotesTx">
        <pc:chgData name="Vassilis Vassiliades" userId="181c6a97-452c-403a-a894-11fd041f3da6" providerId="ADAL" clId="{859A58D6-0082-4EDD-B76E-2801C2BCA7C5}" dt="2022-09-14T13:04:01.269" v="4227" actId="20577"/>
        <pc:sldMkLst>
          <pc:docMk/>
          <pc:sldMk cId="0" sldId="273"/>
        </pc:sldMkLst>
        <pc:spChg chg="add mod">
          <ac:chgData name="Vassilis Vassiliades" userId="181c6a97-452c-403a-a894-11fd041f3da6" providerId="ADAL" clId="{859A58D6-0082-4EDD-B76E-2801C2BCA7C5}" dt="2022-09-08T14:19:43.792" v="605"/>
          <ac:spMkLst>
            <pc:docMk/>
            <pc:sldMk cId="0" sldId="273"/>
            <ac:spMk id="2" creationId="{CC40285B-CF49-4486-4939-1BC66BD9BFE4}"/>
          </ac:spMkLst>
        </pc:spChg>
        <pc:spChg chg="mod">
          <ac:chgData name="Vassilis Vassiliades" userId="181c6a97-452c-403a-a894-11fd041f3da6" providerId="ADAL" clId="{859A58D6-0082-4EDD-B76E-2801C2BCA7C5}" dt="2022-09-09T09:06:59.279" v="2649" actId="404"/>
          <ac:spMkLst>
            <pc:docMk/>
            <pc:sldMk cId="0" sldId="273"/>
            <ac:spMk id="6" creationId="{00000000-0000-0000-0000-000000000000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9T09:01:45.242" v="2474" actId="20577"/>
        <pc:sldMkLst>
          <pc:docMk/>
          <pc:sldMk cId="0" sldId="277"/>
        </pc:sldMkLst>
        <pc:spChg chg="add mod">
          <ac:chgData name="Vassilis Vassiliades" userId="181c6a97-452c-403a-a894-11fd041f3da6" providerId="ADAL" clId="{859A58D6-0082-4EDD-B76E-2801C2BCA7C5}" dt="2022-09-08T14:19:49.278" v="609"/>
          <ac:spMkLst>
            <pc:docMk/>
            <pc:sldMk cId="0" sldId="277"/>
            <ac:spMk id="3" creationId="{631FCA56-3CB9-E9C2-CB32-6F5BE31A5DC3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51.943" v="611"/>
        <pc:sldMkLst>
          <pc:docMk/>
          <pc:sldMk cId="0" sldId="278"/>
        </pc:sldMkLst>
        <pc:spChg chg="add mod">
          <ac:chgData name="Vassilis Vassiliades" userId="181c6a97-452c-403a-a894-11fd041f3da6" providerId="ADAL" clId="{859A58D6-0082-4EDD-B76E-2801C2BCA7C5}" dt="2022-09-08T14:19:51.943" v="611"/>
          <ac:spMkLst>
            <pc:docMk/>
            <pc:sldMk cId="0" sldId="278"/>
            <ac:spMk id="4" creationId="{3E98F962-A1EA-4487-7894-14321B011DB2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53.427" v="612"/>
        <pc:sldMkLst>
          <pc:docMk/>
          <pc:sldMk cId="0" sldId="279"/>
        </pc:sldMkLst>
        <pc:spChg chg="add mod">
          <ac:chgData name="Vassilis Vassiliades" userId="181c6a97-452c-403a-a894-11fd041f3da6" providerId="ADAL" clId="{859A58D6-0082-4EDD-B76E-2801C2BCA7C5}" dt="2022-09-08T14:19:53.427" v="612"/>
          <ac:spMkLst>
            <pc:docMk/>
            <pc:sldMk cId="0" sldId="279"/>
            <ac:spMk id="4" creationId="{8C3FF69C-6219-4375-3A53-8188A4233402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8T14:19:11.081" v="593"/>
        <pc:sldMkLst>
          <pc:docMk/>
          <pc:sldMk cId="0" sldId="292"/>
        </pc:sldMkLst>
        <pc:spChg chg="add mod">
          <ac:chgData name="Vassilis Vassiliades" userId="181c6a97-452c-403a-a894-11fd041f3da6" providerId="ADAL" clId="{859A58D6-0082-4EDD-B76E-2801C2BCA7C5}" dt="2022-09-08T14:19:11.081" v="593"/>
          <ac:spMkLst>
            <pc:docMk/>
            <pc:sldMk cId="0" sldId="292"/>
            <ac:spMk id="2" creationId="{61401AF4-770F-D480-37A6-9491D259F6A7}"/>
          </ac:spMkLst>
        </pc:spChg>
      </pc:sldChg>
      <pc:sldChg chg="addSp modSp mod modNotesTx">
        <pc:chgData name="Vassilis Vassiliades" userId="181c6a97-452c-403a-a894-11fd041f3da6" providerId="ADAL" clId="{859A58D6-0082-4EDD-B76E-2801C2BCA7C5}" dt="2022-09-14T13:01:00.463" v="4223" actId="6549"/>
        <pc:sldMkLst>
          <pc:docMk/>
          <pc:sldMk cId="0" sldId="293"/>
        </pc:sldMkLst>
        <pc:spChg chg="add mod">
          <ac:chgData name="Vassilis Vassiliades" userId="181c6a97-452c-403a-a894-11fd041f3da6" providerId="ADAL" clId="{859A58D6-0082-4EDD-B76E-2801C2BCA7C5}" dt="2022-09-08T14:19:18.542" v="595" actId="1036"/>
          <ac:spMkLst>
            <pc:docMk/>
            <pc:sldMk cId="0" sldId="293"/>
            <ac:spMk id="2" creationId="{DCC673D3-A3DA-8A9B-CBD5-263446C40A9F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8T14:19:20.801" v="596"/>
        <pc:sldMkLst>
          <pc:docMk/>
          <pc:sldMk cId="0" sldId="294"/>
        </pc:sldMkLst>
        <pc:spChg chg="add mod">
          <ac:chgData name="Vassilis Vassiliades" userId="181c6a97-452c-403a-a894-11fd041f3da6" providerId="ADAL" clId="{859A58D6-0082-4EDD-B76E-2801C2BCA7C5}" dt="2022-09-08T14:19:20.801" v="596"/>
          <ac:spMkLst>
            <pc:docMk/>
            <pc:sldMk cId="0" sldId="294"/>
            <ac:spMk id="6" creationId="{B364F3AB-E4E0-913B-934B-7C03E38A6072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14T13:01:12.232" v="4225" actId="6549"/>
        <pc:sldMkLst>
          <pc:docMk/>
          <pc:sldMk cId="0" sldId="295"/>
        </pc:sldMkLst>
        <pc:spChg chg="add mod">
          <ac:chgData name="Vassilis Vassiliades" userId="181c6a97-452c-403a-a894-11fd041f3da6" providerId="ADAL" clId="{859A58D6-0082-4EDD-B76E-2801C2BCA7C5}" dt="2022-09-08T14:19:25.602" v="597"/>
          <ac:spMkLst>
            <pc:docMk/>
            <pc:sldMk cId="0" sldId="295"/>
            <ac:spMk id="2" creationId="{B266F270-93A7-0DC4-D727-F106C098059A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9T09:02:21.250" v="2524" actId="20577"/>
        <pc:sldMkLst>
          <pc:docMk/>
          <pc:sldMk cId="0" sldId="296"/>
        </pc:sldMkLst>
        <pc:spChg chg="add mod">
          <ac:chgData name="Vassilis Vassiliades" userId="181c6a97-452c-403a-a894-11fd041f3da6" providerId="ADAL" clId="{859A58D6-0082-4EDD-B76E-2801C2BCA7C5}" dt="2022-09-08T14:19:50.759" v="610"/>
          <ac:spMkLst>
            <pc:docMk/>
            <pc:sldMk cId="0" sldId="296"/>
            <ac:spMk id="2" creationId="{7802066D-C140-D0D5-481D-FEACD2143860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8T14:19:03.468" v="590"/>
        <pc:sldMkLst>
          <pc:docMk/>
          <pc:sldMk cId="0" sldId="297"/>
        </pc:sldMkLst>
        <pc:spChg chg="add mod">
          <ac:chgData name="Vassilis Vassiliades" userId="181c6a97-452c-403a-a894-11fd041f3da6" providerId="ADAL" clId="{859A58D6-0082-4EDD-B76E-2801C2BCA7C5}" dt="2022-09-08T14:19:03.468" v="590"/>
          <ac:spMkLst>
            <pc:docMk/>
            <pc:sldMk cId="0" sldId="297"/>
            <ac:spMk id="2" creationId="{F4D1F25B-6B95-7178-5CA8-6EFF6D9CC86C}"/>
          </ac:spMkLst>
        </pc:spChg>
      </pc:sldChg>
      <pc:sldChg chg="addSp modSp mod modAnim modNotesTx">
        <pc:chgData name="Vassilis Vassiliades" userId="181c6a97-452c-403a-a894-11fd041f3da6" providerId="ADAL" clId="{859A58D6-0082-4EDD-B76E-2801C2BCA7C5}" dt="2022-09-14T13:03:39.653" v="4226" actId="20577"/>
        <pc:sldMkLst>
          <pc:docMk/>
          <pc:sldMk cId="0" sldId="298"/>
        </pc:sldMkLst>
        <pc:spChg chg="add mod">
          <ac:chgData name="Vassilis Vassiliades" userId="181c6a97-452c-403a-a894-11fd041f3da6" providerId="ADAL" clId="{859A58D6-0082-4EDD-B76E-2801C2BCA7C5}" dt="2022-09-08T14:19:55.054" v="613"/>
          <ac:spMkLst>
            <pc:docMk/>
            <pc:sldMk cId="0" sldId="298"/>
            <ac:spMk id="2" creationId="{5DE6E734-68C6-3097-6E54-A062A5CF2A33}"/>
          </ac:spMkLst>
        </pc:spChg>
        <pc:spChg chg="mod">
          <ac:chgData name="Vassilis Vassiliades" userId="181c6a97-452c-403a-a894-11fd041f3da6" providerId="ADAL" clId="{859A58D6-0082-4EDD-B76E-2801C2BCA7C5}" dt="2022-09-09T09:20:59.520" v="3436" actId="20577"/>
          <ac:spMkLst>
            <pc:docMk/>
            <pc:sldMk cId="0" sldId="298"/>
            <ac:spMk id="6" creationId="{00000000-0000-0000-0000-000000000000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9T09:30:58.545" v="3652" actId="20577"/>
        <pc:sldMkLst>
          <pc:docMk/>
          <pc:sldMk cId="0" sldId="299"/>
        </pc:sldMkLst>
        <pc:spChg chg="add mod">
          <ac:chgData name="Vassilis Vassiliades" userId="181c6a97-452c-403a-a894-11fd041f3da6" providerId="ADAL" clId="{859A58D6-0082-4EDD-B76E-2801C2BCA7C5}" dt="2022-09-08T14:20:20.530" v="630"/>
          <ac:spMkLst>
            <pc:docMk/>
            <pc:sldMk cId="0" sldId="299"/>
            <ac:spMk id="6" creationId="{8ADD9FFA-D3D0-46EB-E5D4-A3B1EB2E29D7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45.044" v="606"/>
        <pc:sldMkLst>
          <pc:docMk/>
          <pc:sldMk cId="0" sldId="300"/>
        </pc:sldMkLst>
        <pc:spChg chg="add mod">
          <ac:chgData name="Vassilis Vassiliades" userId="181c6a97-452c-403a-a894-11fd041f3da6" providerId="ADAL" clId="{859A58D6-0082-4EDD-B76E-2801C2BCA7C5}" dt="2022-09-08T14:19:45.044" v="606"/>
          <ac:spMkLst>
            <pc:docMk/>
            <pc:sldMk cId="0" sldId="300"/>
            <ac:spMk id="2" creationId="{F5A839B4-C128-07AF-4E94-75364CC0C928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46.476" v="607"/>
        <pc:sldMkLst>
          <pc:docMk/>
          <pc:sldMk cId="0" sldId="301"/>
        </pc:sldMkLst>
        <pc:spChg chg="add mod">
          <ac:chgData name="Vassilis Vassiliades" userId="181c6a97-452c-403a-a894-11fd041f3da6" providerId="ADAL" clId="{859A58D6-0082-4EDD-B76E-2801C2BCA7C5}" dt="2022-09-08T14:19:46.476" v="607"/>
          <ac:spMkLst>
            <pc:docMk/>
            <pc:sldMk cId="0" sldId="301"/>
            <ac:spMk id="2" creationId="{8D895E76-8317-2D42-A2A0-387B57710C76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19:48.160" v="608"/>
        <pc:sldMkLst>
          <pc:docMk/>
          <pc:sldMk cId="0" sldId="302"/>
        </pc:sldMkLst>
        <pc:spChg chg="add mod">
          <ac:chgData name="Vassilis Vassiliades" userId="181c6a97-452c-403a-a894-11fd041f3da6" providerId="ADAL" clId="{859A58D6-0082-4EDD-B76E-2801C2BCA7C5}" dt="2022-09-08T14:19:48.160" v="608"/>
          <ac:spMkLst>
            <pc:docMk/>
            <pc:sldMk cId="0" sldId="302"/>
            <ac:spMk id="2" creationId="{987DC153-C0F4-B984-DD53-ACAF9CB22FBE}"/>
          </ac:spMkLst>
        </pc:spChg>
      </pc:sldChg>
      <pc:sldChg chg="addSp modSp modAnim modNotesTx">
        <pc:chgData name="Vassilis Vassiliades" userId="181c6a97-452c-403a-a894-11fd041f3da6" providerId="ADAL" clId="{859A58D6-0082-4EDD-B76E-2801C2BCA7C5}" dt="2022-09-09T09:12:57.596" v="2896" actId="20577"/>
        <pc:sldMkLst>
          <pc:docMk/>
          <pc:sldMk cId="0" sldId="304"/>
        </pc:sldMkLst>
        <pc:spChg chg="add mod">
          <ac:chgData name="Vassilis Vassiliades" userId="181c6a97-452c-403a-a894-11fd041f3da6" providerId="ADAL" clId="{859A58D6-0082-4EDD-B76E-2801C2BCA7C5}" dt="2022-09-08T14:19:56.645" v="614"/>
          <ac:spMkLst>
            <pc:docMk/>
            <pc:sldMk cId="0" sldId="304"/>
            <ac:spMk id="3" creationId="{44B847A0-4E37-C4B6-914D-EB76534704BE}"/>
          </ac:spMkLst>
        </pc:spChg>
      </pc:sldChg>
      <pc:sldChg chg="addSp modSp mod modAnim">
        <pc:chgData name="Vassilis Vassiliades" userId="181c6a97-452c-403a-a894-11fd041f3da6" providerId="ADAL" clId="{859A58D6-0082-4EDD-B76E-2801C2BCA7C5}" dt="2022-09-09T09:23:44.539" v="3449" actId="207"/>
        <pc:sldMkLst>
          <pc:docMk/>
          <pc:sldMk cId="0" sldId="306"/>
        </pc:sldMkLst>
        <pc:spChg chg="add mod">
          <ac:chgData name="Vassilis Vassiliades" userId="181c6a97-452c-403a-a894-11fd041f3da6" providerId="ADAL" clId="{859A58D6-0082-4EDD-B76E-2801C2BCA7C5}" dt="2022-09-08T14:20:14.072" v="626"/>
          <ac:spMkLst>
            <pc:docMk/>
            <pc:sldMk cId="0" sldId="306"/>
            <ac:spMk id="2" creationId="{38FB2FC8-69F5-7B52-765C-6234EB414D0B}"/>
          </ac:spMkLst>
        </pc:spChg>
        <pc:spChg chg="mod">
          <ac:chgData name="Vassilis Vassiliades" userId="181c6a97-452c-403a-a894-11fd041f3da6" providerId="ADAL" clId="{859A58D6-0082-4EDD-B76E-2801C2BCA7C5}" dt="2022-09-09T09:23:44.539" v="3449" actId="207"/>
          <ac:spMkLst>
            <pc:docMk/>
            <pc:sldMk cId="0" sldId="306"/>
            <ac:spMk id="6" creationId="{00000000-0000-0000-0000-000000000000}"/>
          </ac:spMkLst>
        </pc:spChg>
      </pc:sldChg>
      <pc:sldChg chg="addSp modSp mod modAnim">
        <pc:chgData name="Vassilis Vassiliades" userId="181c6a97-452c-403a-a894-11fd041f3da6" providerId="ADAL" clId="{859A58D6-0082-4EDD-B76E-2801C2BCA7C5}" dt="2022-09-09T09:23:55.786" v="3453" actId="207"/>
        <pc:sldMkLst>
          <pc:docMk/>
          <pc:sldMk cId="0" sldId="307"/>
        </pc:sldMkLst>
        <pc:spChg chg="mod">
          <ac:chgData name="Vassilis Vassiliades" userId="181c6a97-452c-403a-a894-11fd041f3da6" providerId="ADAL" clId="{859A58D6-0082-4EDD-B76E-2801C2BCA7C5}" dt="2022-09-09T09:23:55.786" v="3453" actId="207"/>
          <ac:spMkLst>
            <pc:docMk/>
            <pc:sldMk cId="0" sldId="307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859A58D6-0082-4EDD-B76E-2801C2BCA7C5}" dt="2022-09-08T14:20:17.753" v="628"/>
          <ac:spMkLst>
            <pc:docMk/>
            <pc:sldMk cId="0" sldId="307"/>
            <ac:spMk id="3" creationId="{1B4E909F-0054-3363-7D7C-D758E84A5C69}"/>
          </ac:spMkLst>
        </pc:spChg>
      </pc:sldChg>
      <pc:sldChg chg="addSp modSp mod modAnim">
        <pc:chgData name="Vassilis Vassiliades" userId="181c6a97-452c-403a-a894-11fd041f3da6" providerId="ADAL" clId="{859A58D6-0082-4EDD-B76E-2801C2BCA7C5}" dt="2022-09-09T09:22:35.934" v="3445" actId="207"/>
        <pc:sldMkLst>
          <pc:docMk/>
          <pc:sldMk cId="0" sldId="308"/>
        </pc:sldMkLst>
        <pc:spChg chg="mod">
          <ac:chgData name="Vassilis Vassiliades" userId="181c6a97-452c-403a-a894-11fd041f3da6" providerId="ADAL" clId="{859A58D6-0082-4EDD-B76E-2801C2BCA7C5}" dt="2022-09-09T09:22:35.934" v="3445" actId="207"/>
          <ac:spMkLst>
            <pc:docMk/>
            <pc:sldMk cId="0" sldId="308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859A58D6-0082-4EDD-B76E-2801C2BCA7C5}" dt="2022-09-08T14:20:00.928" v="615"/>
          <ac:spMkLst>
            <pc:docMk/>
            <pc:sldMk cId="0" sldId="308"/>
            <ac:spMk id="3" creationId="{28DFA457-4F29-D8FD-E70E-4C4AF2D087C8}"/>
          </ac:spMkLst>
        </pc:spChg>
      </pc:sldChg>
      <pc:sldChg chg="addSp modSp modAnim">
        <pc:chgData name="Vassilis Vassiliades" userId="181c6a97-452c-403a-a894-11fd041f3da6" providerId="ADAL" clId="{859A58D6-0082-4EDD-B76E-2801C2BCA7C5}" dt="2022-09-09T09:22:12.710" v="3443" actId="207"/>
        <pc:sldMkLst>
          <pc:docMk/>
          <pc:sldMk cId="0" sldId="309"/>
        </pc:sldMkLst>
        <pc:spChg chg="add mod">
          <ac:chgData name="Vassilis Vassiliades" userId="181c6a97-452c-403a-a894-11fd041f3da6" providerId="ADAL" clId="{859A58D6-0082-4EDD-B76E-2801C2BCA7C5}" dt="2022-09-08T14:20:10.192" v="622"/>
          <ac:spMkLst>
            <pc:docMk/>
            <pc:sldMk cId="0" sldId="309"/>
            <ac:spMk id="2" creationId="{A35C3D7D-9DDE-4426-1DE7-E759BF904F27}"/>
          </ac:spMkLst>
        </pc:spChg>
        <pc:spChg chg="mod">
          <ac:chgData name="Vassilis Vassiliades" userId="181c6a97-452c-403a-a894-11fd041f3da6" providerId="ADAL" clId="{859A58D6-0082-4EDD-B76E-2801C2BCA7C5}" dt="2022-09-09T09:22:12.710" v="3443" actId="207"/>
          <ac:spMkLst>
            <pc:docMk/>
            <pc:sldMk cId="0" sldId="309"/>
            <ac:spMk id="3" creationId="{00000000-0000-0000-0000-000000000000}"/>
          </ac:spMkLst>
        </pc:spChg>
      </pc:sldChg>
      <pc:sldChg chg="addSp modSp modAnim">
        <pc:chgData name="Vassilis Vassiliades" userId="181c6a97-452c-403a-a894-11fd041f3da6" providerId="ADAL" clId="{859A58D6-0082-4EDD-B76E-2801C2BCA7C5}" dt="2022-09-09T09:21:52.141" v="3442" actId="207"/>
        <pc:sldMkLst>
          <pc:docMk/>
          <pc:sldMk cId="0" sldId="310"/>
        </pc:sldMkLst>
        <pc:spChg chg="add mod">
          <ac:chgData name="Vassilis Vassiliades" userId="181c6a97-452c-403a-a894-11fd041f3da6" providerId="ADAL" clId="{859A58D6-0082-4EDD-B76E-2801C2BCA7C5}" dt="2022-09-08T14:20:10.991" v="623"/>
          <ac:spMkLst>
            <pc:docMk/>
            <pc:sldMk cId="0" sldId="310"/>
            <ac:spMk id="2" creationId="{C1350638-EE53-D3D0-E435-09762EADE6B5}"/>
          </ac:spMkLst>
        </pc:spChg>
        <pc:spChg chg="mod">
          <ac:chgData name="Vassilis Vassiliades" userId="181c6a97-452c-403a-a894-11fd041f3da6" providerId="ADAL" clId="{859A58D6-0082-4EDD-B76E-2801C2BCA7C5}" dt="2022-09-09T09:21:52.141" v="3442" actId="207"/>
          <ac:spMkLst>
            <pc:docMk/>
            <pc:sldMk cId="0" sldId="310"/>
            <ac:spMk id="3" creationId="{00000000-0000-0000-0000-000000000000}"/>
          </ac:spMkLst>
        </pc:spChg>
      </pc:sldChg>
      <pc:sldChg chg="addSp modSp del">
        <pc:chgData name="Vassilis Vassiliades" userId="181c6a97-452c-403a-a894-11fd041f3da6" providerId="ADAL" clId="{859A58D6-0082-4EDD-B76E-2801C2BCA7C5}" dt="2022-09-09T09:11:48.771" v="2761" actId="47"/>
        <pc:sldMkLst>
          <pc:docMk/>
          <pc:sldMk cId="0" sldId="311"/>
        </pc:sldMkLst>
        <pc:spChg chg="add mod">
          <ac:chgData name="Vassilis Vassiliades" userId="181c6a97-452c-403a-a894-11fd041f3da6" providerId="ADAL" clId="{859A58D6-0082-4EDD-B76E-2801C2BCA7C5}" dt="2022-09-08T14:20:04.383" v="617"/>
          <ac:spMkLst>
            <pc:docMk/>
            <pc:sldMk cId="0" sldId="311"/>
            <ac:spMk id="2" creationId="{D3F70114-EBD4-CBC9-5744-19538DD9FBF9}"/>
          </ac:spMkLst>
        </pc:spChg>
      </pc:sldChg>
      <pc:sldChg chg="addSp modSp del">
        <pc:chgData name="Vassilis Vassiliades" userId="181c6a97-452c-403a-a894-11fd041f3da6" providerId="ADAL" clId="{859A58D6-0082-4EDD-B76E-2801C2BCA7C5}" dt="2022-09-09T09:13:00.758" v="2897" actId="47"/>
        <pc:sldMkLst>
          <pc:docMk/>
          <pc:sldMk cId="0" sldId="312"/>
        </pc:sldMkLst>
        <pc:spChg chg="add mod">
          <ac:chgData name="Vassilis Vassiliades" userId="181c6a97-452c-403a-a894-11fd041f3da6" providerId="ADAL" clId="{859A58D6-0082-4EDD-B76E-2801C2BCA7C5}" dt="2022-09-08T14:20:05.038" v="618"/>
          <ac:spMkLst>
            <pc:docMk/>
            <pc:sldMk cId="0" sldId="312"/>
            <ac:spMk id="2" creationId="{CA3EEC36-2D31-59E6-9009-1F5E27A35FEE}"/>
          </ac:spMkLst>
        </pc:spChg>
      </pc:sldChg>
      <pc:sldChg chg="addSp modSp del">
        <pc:chgData name="Vassilis Vassiliades" userId="181c6a97-452c-403a-a894-11fd041f3da6" providerId="ADAL" clId="{859A58D6-0082-4EDD-B76E-2801C2BCA7C5}" dt="2022-09-09T09:11:45.510" v="2760" actId="47"/>
        <pc:sldMkLst>
          <pc:docMk/>
          <pc:sldMk cId="0" sldId="313"/>
        </pc:sldMkLst>
        <pc:spChg chg="add mod">
          <ac:chgData name="Vassilis Vassiliades" userId="181c6a97-452c-403a-a894-11fd041f3da6" providerId="ADAL" clId="{859A58D6-0082-4EDD-B76E-2801C2BCA7C5}" dt="2022-09-08T14:20:03.335" v="616"/>
          <ac:spMkLst>
            <pc:docMk/>
            <pc:sldMk cId="0" sldId="313"/>
            <ac:spMk id="3" creationId="{6D6CCBAC-B1B0-C705-D9D8-A857DB14A148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9T09:19:57.420" v="3415" actId="207"/>
        <pc:sldMkLst>
          <pc:docMk/>
          <pc:sldMk cId="0" sldId="332"/>
        </pc:sldMkLst>
        <pc:spChg chg="add mod">
          <ac:chgData name="Vassilis Vassiliades" userId="181c6a97-452c-403a-a894-11fd041f3da6" providerId="ADAL" clId="{859A58D6-0082-4EDD-B76E-2801C2BCA7C5}" dt="2022-09-08T14:20:08.080" v="620"/>
          <ac:spMkLst>
            <pc:docMk/>
            <pc:sldMk cId="0" sldId="332"/>
            <ac:spMk id="3" creationId="{AE9B5294-0D54-F4ED-2075-D366893E71C8}"/>
          </ac:spMkLst>
        </pc:spChg>
        <pc:spChg chg="mod">
          <ac:chgData name="Vassilis Vassiliades" userId="181c6a97-452c-403a-a894-11fd041f3da6" providerId="ADAL" clId="{859A58D6-0082-4EDD-B76E-2801C2BCA7C5}" dt="2022-09-09T09:19:57.420" v="3415" actId="207"/>
          <ac:spMkLst>
            <pc:docMk/>
            <pc:sldMk cId="0" sldId="332"/>
            <ac:spMk id="23" creationId="{00000000-0000-0000-0000-000000000000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9T09:19:47.294" v="3412" actId="207"/>
        <pc:sldMkLst>
          <pc:docMk/>
          <pc:sldMk cId="0" sldId="333"/>
        </pc:sldMkLst>
        <pc:spChg chg="add mod">
          <ac:chgData name="Vassilis Vassiliades" userId="181c6a97-452c-403a-a894-11fd041f3da6" providerId="ADAL" clId="{859A58D6-0082-4EDD-B76E-2801C2BCA7C5}" dt="2022-09-08T14:20:07.038" v="619"/>
          <ac:spMkLst>
            <pc:docMk/>
            <pc:sldMk cId="0" sldId="333"/>
            <ac:spMk id="6" creationId="{DB4132CD-7B47-C754-14C1-815A80283F05}"/>
          </ac:spMkLst>
        </pc:spChg>
        <pc:spChg chg="mod">
          <ac:chgData name="Vassilis Vassiliades" userId="181c6a97-452c-403a-a894-11fd041f3da6" providerId="ADAL" clId="{859A58D6-0082-4EDD-B76E-2801C2BCA7C5}" dt="2022-09-09T09:19:47.294" v="3412" actId="207"/>
          <ac:spMkLst>
            <pc:docMk/>
            <pc:sldMk cId="0" sldId="333"/>
            <ac:spMk id="23" creationId="{00000000-0000-0000-0000-000000000000}"/>
          </ac:spMkLst>
        </pc:spChg>
      </pc:sldChg>
      <pc:sldChg chg="addSp modSp mod">
        <pc:chgData name="Vassilis Vassiliades" userId="181c6a97-452c-403a-a894-11fd041f3da6" providerId="ADAL" clId="{859A58D6-0082-4EDD-B76E-2801C2BCA7C5}" dt="2022-09-09T09:20:37.006" v="3417" actId="207"/>
        <pc:sldMkLst>
          <pc:docMk/>
          <pc:sldMk cId="0" sldId="334"/>
        </pc:sldMkLst>
        <pc:spChg chg="add mod">
          <ac:chgData name="Vassilis Vassiliades" userId="181c6a97-452c-403a-a894-11fd041f3da6" providerId="ADAL" clId="{859A58D6-0082-4EDD-B76E-2801C2BCA7C5}" dt="2022-09-08T14:20:09.511" v="621"/>
          <ac:spMkLst>
            <pc:docMk/>
            <pc:sldMk cId="0" sldId="334"/>
            <ac:spMk id="3" creationId="{B82C1650-69F9-B976-41B1-EA896F8FD3A0}"/>
          </ac:spMkLst>
        </pc:spChg>
        <pc:spChg chg="mod">
          <ac:chgData name="Vassilis Vassiliades" userId="181c6a97-452c-403a-a894-11fd041f3da6" providerId="ADAL" clId="{859A58D6-0082-4EDD-B76E-2801C2BCA7C5}" dt="2022-09-09T09:20:37.006" v="3417" actId="207"/>
          <ac:spMkLst>
            <pc:docMk/>
            <pc:sldMk cId="0" sldId="334"/>
            <ac:spMk id="23" creationId="{00000000-0000-0000-0000-000000000000}"/>
          </ac:spMkLst>
        </pc:spChg>
      </pc:sldChg>
      <pc:sldChg chg="addSp modSp">
        <pc:chgData name="Vassilis Vassiliades" userId="181c6a97-452c-403a-a894-11fd041f3da6" providerId="ADAL" clId="{859A58D6-0082-4EDD-B76E-2801C2BCA7C5}" dt="2022-09-08T14:20:12.823" v="624"/>
        <pc:sldMkLst>
          <pc:docMk/>
          <pc:sldMk cId="0" sldId="335"/>
        </pc:sldMkLst>
        <pc:spChg chg="add mod">
          <ac:chgData name="Vassilis Vassiliades" userId="181c6a97-452c-403a-a894-11fd041f3da6" providerId="ADAL" clId="{859A58D6-0082-4EDD-B76E-2801C2BCA7C5}" dt="2022-09-08T14:20:12.823" v="624"/>
          <ac:spMkLst>
            <pc:docMk/>
            <pc:sldMk cId="0" sldId="335"/>
            <ac:spMk id="3" creationId="{5BCC3CF3-C6C3-B24C-AC6E-DFDB03637140}"/>
          </ac:spMkLst>
        </pc:spChg>
      </pc:sldChg>
      <pc:sldChg chg="addSp modSp">
        <pc:chgData name="Vassilis Vassiliades" userId="181c6a97-452c-403a-a894-11fd041f3da6" providerId="ADAL" clId="{859A58D6-0082-4EDD-B76E-2801C2BCA7C5}" dt="2022-09-09T08:38:55.471" v="1862" actId="207"/>
        <pc:sldMkLst>
          <pc:docMk/>
          <pc:sldMk cId="0" sldId="336"/>
        </pc:sldMkLst>
        <pc:spChg chg="add mod">
          <ac:chgData name="Vassilis Vassiliades" userId="181c6a97-452c-403a-a894-11fd041f3da6" providerId="ADAL" clId="{859A58D6-0082-4EDD-B76E-2801C2BCA7C5}" dt="2022-09-08T14:20:13.458" v="625"/>
          <ac:spMkLst>
            <pc:docMk/>
            <pc:sldMk cId="0" sldId="336"/>
            <ac:spMk id="2" creationId="{B70789E0-D99A-0AAE-1C43-90A4A8256207}"/>
          </ac:spMkLst>
        </pc:spChg>
        <pc:spChg chg="mod">
          <ac:chgData name="Vassilis Vassiliades" userId="181c6a97-452c-403a-a894-11fd041f3da6" providerId="ADAL" clId="{859A58D6-0082-4EDD-B76E-2801C2BCA7C5}" dt="2022-09-09T08:38:55.471" v="1862" actId="207"/>
          <ac:spMkLst>
            <pc:docMk/>
            <pc:sldMk cId="0" sldId="336"/>
            <ac:spMk id="3" creationId="{00000000-0000-0000-0000-000000000000}"/>
          </ac:spMkLst>
        </pc:spChg>
      </pc:sldChg>
      <pc:sldChg chg="addSp modSp modAnim modNotesTx">
        <pc:chgData name="Vassilis Vassiliades" userId="181c6a97-452c-403a-a894-11fd041f3da6" providerId="ADAL" clId="{859A58D6-0082-4EDD-B76E-2801C2BCA7C5}" dt="2022-09-09T09:36:29.303" v="4213" actId="20577"/>
        <pc:sldMkLst>
          <pc:docMk/>
          <pc:sldMk cId="0" sldId="337"/>
        </pc:sldMkLst>
        <pc:spChg chg="add mod">
          <ac:chgData name="Vassilis Vassiliades" userId="181c6a97-452c-403a-a894-11fd041f3da6" providerId="ADAL" clId="{859A58D6-0082-4EDD-B76E-2801C2BCA7C5}" dt="2022-09-08T14:20:22.162" v="631"/>
          <ac:spMkLst>
            <pc:docMk/>
            <pc:sldMk cId="0" sldId="337"/>
            <ac:spMk id="2" creationId="{A02F735B-84B2-DCC3-D90F-20016B7E867A}"/>
          </ac:spMkLst>
        </pc:spChg>
        <pc:spChg chg="mod">
          <ac:chgData name="Vassilis Vassiliades" userId="181c6a97-452c-403a-a894-11fd041f3da6" providerId="ADAL" clId="{859A58D6-0082-4EDD-B76E-2801C2BCA7C5}" dt="2022-09-09T09:33:03.339" v="3663" actId="20577"/>
          <ac:spMkLst>
            <pc:docMk/>
            <pc:sldMk cId="0" sldId="337"/>
            <ac:spMk id="11" creationId="{00000000-0000-0000-0000-000000000000}"/>
          </ac:spMkLst>
        </pc:spChg>
      </pc:sldChg>
      <pc:sldChg chg="addSp modSp modAnim modNotesTx">
        <pc:chgData name="Vassilis Vassiliades" userId="181c6a97-452c-403a-a894-11fd041f3da6" providerId="ADAL" clId="{859A58D6-0082-4EDD-B76E-2801C2BCA7C5}" dt="2022-09-09T09:27:02.951" v="3546" actId="20577"/>
        <pc:sldMkLst>
          <pc:docMk/>
          <pc:sldMk cId="0" sldId="345"/>
        </pc:sldMkLst>
        <pc:spChg chg="add mod">
          <ac:chgData name="Vassilis Vassiliades" userId="181c6a97-452c-403a-a894-11fd041f3da6" providerId="ADAL" clId="{859A58D6-0082-4EDD-B76E-2801C2BCA7C5}" dt="2022-09-08T14:20:15.911" v="627"/>
          <ac:spMkLst>
            <pc:docMk/>
            <pc:sldMk cId="0" sldId="345"/>
            <ac:spMk id="6" creationId="{3307B319-9EC1-956D-6398-16B1D30BAB16}"/>
          </ac:spMkLst>
        </pc:spChg>
      </pc:sldChg>
      <pc:sldChg chg="addSp modSp modNotesTx">
        <pc:chgData name="Vassilis Vassiliades" userId="181c6a97-452c-403a-a894-11fd041f3da6" providerId="ADAL" clId="{859A58D6-0082-4EDD-B76E-2801C2BCA7C5}" dt="2022-09-09T09:24:21.351" v="3504" actId="20577"/>
        <pc:sldMkLst>
          <pc:docMk/>
          <pc:sldMk cId="0" sldId="346"/>
        </pc:sldMkLst>
        <pc:spChg chg="add mod">
          <ac:chgData name="Vassilis Vassiliades" userId="181c6a97-452c-403a-a894-11fd041f3da6" providerId="ADAL" clId="{859A58D6-0082-4EDD-B76E-2801C2BCA7C5}" dt="2022-09-08T14:20:19.036" v="629"/>
          <ac:spMkLst>
            <pc:docMk/>
            <pc:sldMk cId="0" sldId="346"/>
            <ac:spMk id="2" creationId="{DA5A970B-4AE0-1494-9780-3394E10BC3E1}"/>
          </ac:spMkLst>
        </pc:spChg>
      </pc:sldChg>
      <pc:sldChg chg="addSp delSp modSp add mod modAnim modNotesTx">
        <pc:chgData name="Vassilis Vassiliades" userId="181c6a97-452c-403a-a894-11fd041f3da6" providerId="ADAL" clId="{859A58D6-0082-4EDD-B76E-2801C2BCA7C5}" dt="2022-09-08T14:19:29.228" v="599"/>
        <pc:sldMkLst>
          <pc:docMk/>
          <pc:sldMk cId="3796106794" sldId="347"/>
        </pc:sldMkLst>
        <pc:spChg chg="add mod">
          <ac:chgData name="Vassilis Vassiliades" userId="181c6a97-452c-403a-a894-11fd041f3da6" providerId="ADAL" clId="{859A58D6-0082-4EDD-B76E-2801C2BCA7C5}" dt="2022-09-08T14:19:29.228" v="599"/>
          <ac:spMkLst>
            <pc:docMk/>
            <pc:sldMk cId="3796106794" sldId="347"/>
            <ac:spMk id="3" creationId="{A7803EFA-778A-2B9F-F6FF-A056B758DBCA}"/>
          </ac:spMkLst>
        </pc:spChg>
        <pc:spChg chg="mod">
          <ac:chgData name="Vassilis Vassiliades" userId="181c6a97-452c-403a-a894-11fd041f3da6" providerId="ADAL" clId="{859A58D6-0082-4EDD-B76E-2801C2BCA7C5}" dt="2022-09-08T13:50:27.233" v="389" actId="20577"/>
          <ac:spMkLst>
            <pc:docMk/>
            <pc:sldMk cId="3796106794" sldId="347"/>
            <ac:spMk id="7" creationId="{00000000-0000-0000-0000-000000000000}"/>
          </ac:spMkLst>
        </pc:spChg>
        <pc:spChg chg="mod">
          <ac:chgData name="Vassilis Vassiliades" userId="181c6a97-452c-403a-a894-11fd041f3da6" providerId="ADAL" clId="{859A58D6-0082-4EDD-B76E-2801C2BCA7C5}" dt="2022-09-08T13:50:48.714" v="391" actId="1076"/>
          <ac:spMkLst>
            <pc:docMk/>
            <pc:sldMk cId="3796106794" sldId="347"/>
            <ac:spMk id="12" creationId="{00000000-0000-0000-0000-000000000000}"/>
          </ac:spMkLst>
        </pc:spChg>
        <pc:picChg chg="del">
          <ac:chgData name="Vassilis Vassiliades" userId="181c6a97-452c-403a-a894-11fd041f3da6" providerId="ADAL" clId="{859A58D6-0082-4EDD-B76E-2801C2BCA7C5}" dt="2022-09-08T13:46:31.100" v="66" actId="478"/>
          <ac:picMkLst>
            <pc:docMk/>
            <pc:sldMk cId="3796106794" sldId="347"/>
            <ac:picMk id="2" creationId="{00000000-0000-0000-0000-000000000000}"/>
          </ac:picMkLst>
        </pc:picChg>
        <pc:picChg chg="add mod">
          <ac:chgData name="Vassilis Vassiliades" userId="181c6a97-452c-403a-a894-11fd041f3da6" providerId="ADAL" clId="{859A58D6-0082-4EDD-B76E-2801C2BCA7C5}" dt="2022-09-08T13:46:49.667" v="72" actId="1076"/>
          <ac:picMkLst>
            <pc:docMk/>
            <pc:sldMk cId="3796106794" sldId="347"/>
            <ac:picMk id="1026" creationId="{8CD759B9-A82F-A467-C097-2203ACE76C27}"/>
          </ac:picMkLst>
        </pc:picChg>
      </pc:sldChg>
      <pc:sldChg chg="addSp modSp add mod">
        <pc:chgData name="Vassilis Vassiliades" userId="181c6a97-452c-403a-a894-11fd041f3da6" providerId="ADAL" clId="{859A58D6-0082-4EDD-B76E-2801C2BCA7C5}" dt="2022-09-10T05:06:19.899" v="4215" actId="20577"/>
        <pc:sldMkLst>
          <pc:docMk/>
          <pc:sldMk cId="298444834" sldId="348"/>
        </pc:sldMkLst>
        <pc:spChg chg="add mod">
          <ac:chgData name="Vassilis Vassiliades" userId="181c6a97-452c-403a-a894-11fd041f3da6" providerId="ADAL" clId="{859A58D6-0082-4EDD-B76E-2801C2BCA7C5}" dt="2022-09-08T14:20:23.450" v="632"/>
          <ac:spMkLst>
            <pc:docMk/>
            <pc:sldMk cId="298444834" sldId="348"/>
            <ac:spMk id="2" creationId="{8BE37A49-537E-C9A5-F501-A6394F3E3B77}"/>
          </ac:spMkLst>
        </pc:spChg>
        <pc:spChg chg="mod">
          <ac:chgData name="Vassilis Vassiliades" userId="181c6a97-452c-403a-a894-11fd041f3da6" providerId="ADAL" clId="{859A58D6-0082-4EDD-B76E-2801C2BCA7C5}" dt="2022-09-08T14:17:50.068" v="587" actId="20577"/>
          <ac:spMkLst>
            <pc:docMk/>
            <pc:sldMk cId="298444834" sldId="348"/>
            <ac:spMk id="7" creationId="{00000000-0000-0000-0000-000000000000}"/>
          </ac:spMkLst>
        </pc:spChg>
        <pc:spChg chg="mod">
          <ac:chgData name="Vassilis Vassiliades" userId="181c6a97-452c-403a-a894-11fd041f3da6" providerId="ADAL" clId="{859A58D6-0082-4EDD-B76E-2801C2BCA7C5}" dt="2022-09-10T05:06:19.899" v="4215" actId="20577"/>
          <ac:spMkLst>
            <pc:docMk/>
            <pc:sldMk cId="298444834" sldId="348"/>
            <ac:spMk id="11" creationId="{00000000-0000-0000-0000-000000000000}"/>
          </ac:spMkLst>
        </pc:spChg>
      </pc:sldChg>
      <pc:sldChg chg="delSp modSp add mod delAnim modAnim modNotesTx">
        <pc:chgData name="Vassilis Vassiliades" userId="181c6a97-452c-403a-a894-11fd041f3da6" providerId="ADAL" clId="{859A58D6-0082-4EDD-B76E-2801C2BCA7C5}" dt="2022-09-09T08:15:25.654" v="1215" actId="20577"/>
        <pc:sldMkLst>
          <pc:docMk/>
          <pc:sldMk cId="4216558221" sldId="349"/>
        </pc:sldMkLst>
        <pc:spChg chg="mod">
          <ac:chgData name="Vassilis Vassiliades" userId="181c6a97-452c-403a-a894-11fd041f3da6" providerId="ADAL" clId="{859A58D6-0082-4EDD-B76E-2801C2BCA7C5}" dt="2022-09-09T08:14:21.858" v="1165" actId="20577"/>
          <ac:spMkLst>
            <pc:docMk/>
            <pc:sldMk cId="4216558221" sldId="349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859A58D6-0082-4EDD-B76E-2801C2BCA7C5}" dt="2022-09-09T08:08:35.598" v="672" actId="20577"/>
          <ac:spMkLst>
            <pc:docMk/>
            <pc:sldMk cId="4216558221" sldId="349"/>
            <ac:spMk id="7" creationId="{00000000-0000-0000-0000-000000000000}"/>
          </ac:spMkLst>
        </pc:spChg>
        <pc:picChg chg="del">
          <ac:chgData name="Vassilis Vassiliades" userId="181c6a97-452c-403a-a894-11fd041f3da6" providerId="ADAL" clId="{859A58D6-0082-4EDD-B76E-2801C2BCA7C5}" dt="2022-09-09T08:08:24.616" v="634" actId="478"/>
          <ac:picMkLst>
            <pc:docMk/>
            <pc:sldMk cId="4216558221" sldId="349"/>
            <ac:picMk id="6" creationId="{00000000-0000-0000-0000-000000000000}"/>
          </ac:picMkLst>
        </pc:picChg>
        <pc:picChg chg="del">
          <ac:chgData name="Vassilis Vassiliades" userId="181c6a97-452c-403a-a894-11fd041f3da6" providerId="ADAL" clId="{859A58D6-0082-4EDD-B76E-2801C2BCA7C5}" dt="2022-09-09T08:08:25.509" v="635" actId="478"/>
          <ac:picMkLst>
            <pc:docMk/>
            <pc:sldMk cId="4216558221" sldId="349"/>
            <ac:picMk id="8" creationId="{00000000-0000-0000-0000-000000000000}"/>
          </ac:picMkLst>
        </pc:picChg>
      </pc:sldChg>
      <pc:sldChg chg="delSp modSp add mod">
        <pc:chgData name="Vassilis Vassiliades" userId="181c6a97-452c-403a-a894-11fd041f3da6" providerId="ADAL" clId="{859A58D6-0082-4EDD-B76E-2801C2BCA7C5}" dt="2022-09-09T08:39:50.490" v="1882" actId="478"/>
        <pc:sldMkLst>
          <pc:docMk/>
          <pc:sldMk cId="2297423287" sldId="422"/>
        </pc:sldMkLst>
        <pc:spChg chg="del">
          <ac:chgData name="Vassilis Vassiliades" userId="181c6a97-452c-403a-a894-11fd041f3da6" providerId="ADAL" clId="{859A58D6-0082-4EDD-B76E-2801C2BCA7C5}" dt="2022-09-09T08:39:50.490" v="1882" actId="478"/>
          <ac:spMkLst>
            <pc:docMk/>
            <pc:sldMk cId="2297423287" sldId="422"/>
            <ac:spMk id="4" creationId="{BFBC8735-8915-C6BD-C1CB-D1D3BEA0BD55}"/>
          </ac:spMkLst>
        </pc:spChg>
        <pc:spChg chg="mod">
          <ac:chgData name="Vassilis Vassiliades" userId="181c6a97-452c-403a-a894-11fd041f3da6" providerId="ADAL" clId="{859A58D6-0082-4EDD-B76E-2801C2BCA7C5}" dt="2022-09-09T08:39:44.520" v="1881" actId="20577"/>
          <ac:spMkLst>
            <pc:docMk/>
            <pc:sldMk cId="2297423287" sldId="422"/>
            <ac:spMk id="5" creationId="{D58F8369-2A9D-9A52-1F13-5F57A7FF7730}"/>
          </ac:spMkLst>
        </pc:spChg>
      </pc:sldChg>
      <pc:sldChg chg="modSp add mod">
        <pc:chgData name="Vassilis Vassiliades" userId="181c6a97-452c-403a-a894-11fd041f3da6" providerId="ADAL" clId="{859A58D6-0082-4EDD-B76E-2801C2BCA7C5}" dt="2022-09-09T08:40:11.521" v="1896" actId="20577"/>
        <pc:sldMkLst>
          <pc:docMk/>
          <pc:sldMk cId="4278958583" sldId="423"/>
        </pc:sldMkLst>
        <pc:spChg chg="mod">
          <ac:chgData name="Vassilis Vassiliades" userId="181c6a97-452c-403a-a894-11fd041f3da6" providerId="ADAL" clId="{859A58D6-0082-4EDD-B76E-2801C2BCA7C5}" dt="2022-09-09T08:40:11.521" v="1896" actId="20577"/>
          <ac:spMkLst>
            <pc:docMk/>
            <pc:sldMk cId="4278958583" sldId="423"/>
            <ac:spMk id="5" creationId="{D58F8369-2A9D-9A52-1F13-5F57A7FF7730}"/>
          </ac:spMkLst>
        </pc:spChg>
      </pc:sldChg>
      <pc:sldChg chg="modSp add mod">
        <pc:chgData name="Vassilis Vassiliades" userId="181c6a97-452c-403a-a894-11fd041f3da6" providerId="ADAL" clId="{859A58D6-0082-4EDD-B76E-2801C2BCA7C5}" dt="2022-09-09T08:40:22.024" v="1917" actId="20577"/>
        <pc:sldMkLst>
          <pc:docMk/>
          <pc:sldMk cId="2680770018" sldId="424"/>
        </pc:sldMkLst>
        <pc:spChg chg="mod">
          <ac:chgData name="Vassilis Vassiliades" userId="181c6a97-452c-403a-a894-11fd041f3da6" providerId="ADAL" clId="{859A58D6-0082-4EDD-B76E-2801C2BCA7C5}" dt="2022-09-09T08:40:22.024" v="1917" actId="20577"/>
          <ac:spMkLst>
            <pc:docMk/>
            <pc:sldMk cId="2680770018" sldId="424"/>
            <ac:spMk id="5" creationId="{D58F8369-2A9D-9A52-1F13-5F57A7FF7730}"/>
          </ac:spMkLst>
        </pc:spChg>
      </pc:sldChg>
      <pc:sldChg chg="modSp add mod">
        <pc:chgData name="Vassilis Vassiliades" userId="181c6a97-452c-403a-a894-11fd041f3da6" providerId="ADAL" clId="{859A58D6-0082-4EDD-B76E-2801C2BCA7C5}" dt="2022-09-09T08:40:46.153" v="1950" actId="20577"/>
        <pc:sldMkLst>
          <pc:docMk/>
          <pc:sldMk cId="3515130537" sldId="425"/>
        </pc:sldMkLst>
        <pc:spChg chg="mod">
          <ac:chgData name="Vassilis Vassiliades" userId="181c6a97-452c-403a-a894-11fd041f3da6" providerId="ADAL" clId="{859A58D6-0082-4EDD-B76E-2801C2BCA7C5}" dt="2022-09-09T08:40:46.153" v="1950" actId="20577"/>
          <ac:spMkLst>
            <pc:docMk/>
            <pc:sldMk cId="3515130537" sldId="425"/>
            <ac:spMk id="5" creationId="{D58F8369-2A9D-9A52-1F13-5F57A7FF7730}"/>
          </ac:spMkLst>
        </pc:spChg>
      </pc:sldChg>
      <pc:sldChg chg="modSp add mod">
        <pc:chgData name="Vassilis Vassiliades" userId="181c6a97-452c-403a-a894-11fd041f3da6" providerId="ADAL" clId="{859A58D6-0082-4EDD-B76E-2801C2BCA7C5}" dt="2022-09-09T08:41:33.023" v="1961" actId="20577"/>
        <pc:sldMkLst>
          <pc:docMk/>
          <pc:sldMk cId="1594847741" sldId="426"/>
        </pc:sldMkLst>
        <pc:spChg chg="mod">
          <ac:chgData name="Vassilis Vassiliades" userId="181c6a97-452c-403a-a894-11fd041f3da6" providerId="ADAL" clId="{859A58D6-0082-4EDD-B76E-2801C2BCA7C5}" dt="2022-09-09T08:41:33.023" v="1961" actId="20577"/>
          <ac:spMkLst>
            <pc:docMk/>
            <pc:sldMk cId="1594847741" sldId="426"/>
            <ac:spMk id="5" creationId="{D58F8369-2A9D-9A52-1F13-5F57A7FF7730}"/>
          </ac:spMkLst>
        </pc:spChg>
      </pc:sldChg>
    </pc:docChg>
  </pc:docChgLst>
  <pc:docChgLst>
    <pc:chgData name="Vassilis Vassiliades" userId="181c6a97-452c-403a-a894-11fd041f3da6" providerId="ADAL" clId="{3C3D7043-7DCC-40E5-BABB-23FC0AF68C71}"/>
    <pc:docChg chg="custSel modSld">
      <pc:chgData name="Vassilis Vassiliades" userId="181c6a97-452c-403a-a894-11fd041f3da6" providerId="ADAL" clId="{3C3D7043-7DCC-40E5-BABB-23FC0AF68C71}" dt="2022-09-29T22:30:27.942" v="35" actId="368"/>
      <pc:docMkLst>
        <pc:docMk/>
      </pc:docMkLst>
      <pc:sldChg chg="modNotes">
        <pc:chgData name="Vassilis Vassiliades" userId="181c6a97-452c-403a-a894-11fd041f3da6" providerId="ADAL" clId="{3C3D7043-7DCC-40E5-BABB-23FC0AF68C71}" dt="2022-09-29T22:30:27.795" v="3" actId="368"/>
        <pc:sldMkLst>
          <pc:docMk/>
          <pc:sldMk cId="0" sldId="265"/>
        </pc:sldMkLst>
      </pc:sldChg>
      <pc:sldChg chg="modNotes">
        <pc:chgData name="Vassilis Vassiliades" userId="181c6a97-452c-403a-a894-11fd041f3da6" providerId="ADAL" clId="{3C3D7043-7DCC-40E5-BABB-23FC0AF68C71}" dt="2022-09-29T22:30:27.822" v="11" actId="368"/>
        <pc:sldMkLst>
          <pc:docMk/>
          <pc:sldMk cId="0" sldId="266"/>
        </pc:sldMkLst>
      </pc:sldChg>
      <pc:sldChg chg="modNotes">
        <pc:chgData name="Vassilis Vassiliades" userId="181c6a97-452c-403a-a894-11fd041f3da6" providerId="ADAL" clId="{3C3D7043-7DCC-40E5-BABB-23FC0AF68C71}" dt="2022-09-29T22:30:27.830" v="13" actId="368"/>
        <pc:sldMkLst>
          <pc:docMk/>
          <pc:sldMk cId="0" sldId="267"/>
        </pc:sldMkLst>
      </pc:sldChg>
      <pc:sldChg chg="modNotes">
        <pc:chgData name="Vassilis Vassiliades" userId="181c6a97-452c-403a-a894-11fd041f3da6" providerId="ADAL" clId="{3C3D7043-7DCC-40E5-BABB-23FC0AF68C71}" dt="2022-09-29T22:30:27.835" v="15" actId="368"/>
        <pc:sldMkLst>
          <pc:docMk/>
          <pc:sldMk cId="0" sldId="268"/>
        </pc:sldMkLst>
      </pc:sldChg>
      <pc:sldChg chg="modNotes">
        <pc:chgData name="Vassilis Vassiliades" userId="181c6a97-452c-403a-a894-11fd041f3da6" providerId="ADAL" clId="{3C3D7043-7DCC-40E5-BABB-23FC0AF68C71}" dt="2022-09-29T22:30:27.840" v="17" actId="368"/>
        <pc:sldMkLst>
          <pc:docMk/>
          <pc:sldMk cId="0" sldId="269"/>
        </pc:sldMkLst>
      </pc:sldChg>
      <pc:sldChg chg="modNotes">
        <pc:chgData name="Vassilis Vassiliades" userId="181c6a97-452c-403a-a894-11fd041f3da6" providerId="ADAL" clId="{3C3D7043-7DCC-40E5-BABB-23FC0AF68C71}" dt="2022-09-29T22:30:27.844" v="19" actId="368"/>
        <pc:sldMkLst>
          <pc:docMk/>
          <pc:sldMk cId="0" sldId="270"/>
        </pc:sldMkLst>
      </pc:sldChg>
      <pc:sldChg chg="modNotes">
        <pc:chgData name="Vassilis Vassiliades" userId="181c6a97-452c-403a-a894-11fd041f3da6" providerId="ADAL" clId="{3C3D7043-7DCC-40E5-BABB-23FC0AF68C71}" dt="2022-09-29T22:30:27.866" v="21" actId="368"/>
        <pc:sldMkLst>
          <pc:docMk/>
          <pc:sldMk cId="0" sldId="277"/>
        </pc:sldMkLst>
      </pc:sldChg>
      <pc:sldChg chg="modNotes">
        <pc:chgData name="Vassilis Vassiliades" userId="181c6a97-452c-403a-a894-11fd041f3da6" providerId="ADAL" clId="{3C3D7043-7DCC-40E5-BABB-23FC0AF68C71}" dt="2022-09-29T22:30:27.801" v="5" actId="368"/>
        <pc:sldMkLst>
          <pc:docMk/>
          <pc:sldMk cId="0" sldId="292"/>
        </pc:sldMkLst>
      </pc:sldChg>
      <pc:sldChg chg="modNotes">
        <pc:chgData name="Vassilis Vassiliades" userId="181c6a97-452c-403a-a894-11fd041f3da6" providerId="ADAL" clId="{3C3D7043-7DCC-40E5-BABB-23FC0AF68C71}" dt="2022-09-29T22:30:27.807" v="7" actId="368"/>
        <pc:sldMkLst>
          <pc:docMk/>
          <pc:sldMk cId="0" sldId="293"/>
        </pc:sldMkLst>
      </pc:sldChg>
      <pc:sldChg chg="modNotes">
        <pc:chgData name="Vassilis Vassiliades" userId="181c6a97-452c-403a-a894-11fd041f3da6" providerId="ADAL" clId="{3C3D7043-7DCC-40E5-BABB-23FC0AF68C71}" dt="2022-09-29T22:30:27.816" v="9" actId="368"/>
        <pc:sldMkLst>
          <pc:docMk/>
          <pc:sldMk cId="0" sldId="295"/>
        </pc:sldMkLst>
      </pc:sldChg>
      <pc:sldChg chg="modNotes">
        <pc:chgData name="Vassilis Vassiliades" userId="181c6a97-452c-403a-a894-11fd041f3da6" providerId="ADAL" clId="{3C3D7043-7DCC-40E5-BABB-23FC0AF68C71}" dt="2022-09-29T22:30:27.871" v="23" actId="368"/>
        <pc:sldMkLst>
          <pc:docMk/>
          <pc:sldMk cId="0" sldId="296"/>
        </pc:sldMkLst>
      </pc:sldChg>
      <pc:sldChg chg="modNotes">
        <pc:chgData name="Vassilis Vassiliades" userId="181c6a97-452c-403a-a894-11fd041f3da6" providerId="ADAL" clId="{3C3D7043-7DCC-40E5-BABB-23FC0AF68C71}" dt="2022-09-29T22:30:27.938" v="33" actId="368"/>
        <pc:sldMkLst>
          <pc:docMk/>
          <pc:sldMk cId="0" sldId="299"/>
        </pc:sldMkLst>
      </pc:sldChg>
      <pc:sldChg chg="modNotes">
        <pc:chgData name="Vassilis Vassiliades" userId="181c6a97-452c-403a-a894-11fd041f3da6" providerId="ADAL" clId="{3C3D7043-7DCC-40E5-BABB-23FC0AF68C71}" dt="2022-09-29T22:30:27.887" v="25" actId="368"/>
        <pc:sldMkLst>
          <pc:docMk/>
          <pc:sldMk cId="0" sldId="304"/>
        </pc:sldMkLst>
      </pc:sldChg>
      <pc:sldChg chg="modNotes">
        <pc:chgData name="Vassilis Vassiliades" userId="181c6a97-452c-403a-a894-11fd041f3da6" providerId="ADAL" clId="{3C3D7043-7DCC-40E5-BABB-23FC0AF68C71}" dt="2022-09-29T22:30:27.901" v="29" actId="368"/>
        <pc:sldMkLst>
          <pc:docMk/>
          <pc:sldMk cId="0" sldId="332"/>
        </pc:sldMkLst>
      </pc:sldChg>
      <pc:sldChg chg="modNotes">
        <pc:chgData name="Vassilis Vassiliades" userId="181c6a97-452c-403a-a894-11fd041f3da6" providerId="ADAL" clId="{3C3D7043-7DCC-40E5-BABB-23FC0AF68C71}" dt="2022-09-29T22:30:27.895" v="27" actId="368"/>
        <pc:sldMkLst>
          <pc:docMk/>
          <pc:sldMk cId="0" sldId="333"/>
        </pc:sldMkLst>
      </pc:sldChg>
      <pc:sldChg chg="modNotes">
        <pc:chgData name="Vassilis Vassiliades" userId="181c6a97-452c-403a-a894-11fd041f3da6" providerId="ADAL" clId="{3C3D7043-7DCC-40E5-BABB-23FC0AF68C71}" dt="2022-09-29T22:30:27.942" v="35" actId="368"/>
        <pc:sldMkLst>
          <pc:docMk/>
          <pc:sldMk cId="0" sldId="337"/>
        </pc:sldMkLst>
      </pc:sldChg>
      <pc:sldChg chg="modNotes">
        <pc:chgData name="Vassilis Vassiliades" userId="181c6a97-452c-403a-a894-11fd041f3da6" providerId="ADAL" clId="{3C3D7043-7DCC-40E5-BABB-23FC0AF68C71}" dt="2022-09-29T22:30:27.932" v="31" actId="368"/>
        <pc:sldMkLst>
          <pc:docMk/>
          <pc:sldMk cId="0" sldId="346"/>
        </pc:sldMkLst>
      </pc:sldChg>
      <pc:sldChg chg="modNotes">
        <pc:chgData name="Vassilis Vassiliades" userId="181c6a97-452c-403a-a894-11fd041f3da6" providerId="ADAL" clId="{3C3D7043-7DCC-40E5-BABB-23FC0AF68C71}" dt="2022-09-29T22:30:27.786" v="1" actId="368"/>
        <pc:sldMkLst>
          <pc:docMk/>
          <pc:sldMk cId="4216558221" sldId="349"/>
        </pc:sldMkLst>
      </pc:sldChg>
    </pc:docChg>
  </pc:docChgLst>
  <pc:docChgLst>
    <pc:chgData name="Vassilis Vassiliades" userId="181c6a97-452c-403a-a894-11fd041f3da6" providerId="ADAL" clId="{72795AAB-59C7-4ACF-961A-9076CD939D01}"/>
    <pc:docChg chg="addSld modSld">
      <pc:chgData name="Vassilis Vassiliades" userId="181c6a97-452c-403a-a894-11fd041f3da6" providerId="ADAL" clId="{72795AAB-59C7-4ACF-961A-9076CD939D01}" dt="2023-11-02T09:18:51.714" v="116" actId="20577"/>
      <pc:docMkLst>
        <pc:docMk/>
      </pc:docMkLst>
      <pc:sldChg chg="delSp modSp add mod">
        <pc:chgData name="Vassilis Vassiliades" userId="181c6a97-452c-403a-a894-11fd041f3da6" providerId="ADAL" clId="{72795AAB-59C7-4ACF-961A-9076CD939D01}" dt="2023-11-02T09:18:51.714" v="116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72795AAB-59C7-4ACF-961A-9076CD939D01}" dt="2023-11-02T09:18:51.714" v="116" actId="20577"/>
          <ac:spMkLst>
            <pc:docMk/>
            <pc:sldMk cId="1138432760" sldId="427"/>
            <ac:spMk id="3" creationId="{00000000-0000-0000-0000-000000000000}"/>
          </ac:spMkLst>
        </pc:spChg>
        <pc:picChg chg="del">
          <ac:chgData name="Vassilis Vassiliades" userId="181c6a97-452c-403a-a894-11fd041f3da6" providerId="ADAL" clId="{72795AAB-59C7-4ACF-961A-9076CD939D01}" dt="2023-11-02T09:16:32.426" v="2" actId="478"/>
          <ac:picMkLst>
            <pc:docMk/>
            <pc:sldMk cId="1138432760" sldId="427"/>
            <ac:picMk id="1028" creationId="{E25446F4-CCE9-E6E6-B756-909DD720494A}"/>
          </ac:picMkLst>
        </pc:picChg>
        <pc:picChg chg="del">
          <ac:chgData name="Vassilis Vassiliades" userId="181c6a97-452c-403a-a894-11fd041f3da6" providerId="ADAL" clId="{72795AAB-59C7-4ACF-961A-9076CD939D01}" dt="2023-11-02T09:16:31.443" v="1" actId="478"/>
          <ac:picMkLst>
            <pc:docMk/>
            <pc:sldMk cId="1138432760" sldId="427"/>
            <ac:picMk id="1032" creationId="{5A5C60F7-B390-B234-95BC-8913B2C22DE2}"/>
          </ac:picMkLst>
        </pc:picChg>
      </pc:sldChg>
    </pc:docChg>
  </pc:docChgLst>
  <pc:docChgLst>
    <pc:chgData name="Vassilis Vassiliades" userId="S::v.vassiliades@cyens.org.cy::181c6a97-452c-403a-a894-11fd041f3da6" providerId="AD" clId="Web-{FF8478F0-1653-5F09-E18B-27126BD65F91}"/>
    <pc:docChg chg="modSld">
      <pc:chgData name="Vassilis Vassiliades" userId="S::v.vassiliades@cyens.org.cy::181c6a97-452c-403a-a894-11fd041f3da6" providerId="AD" clId="Web-{FF8478F0-1653-5F09-E18B-27126BD65F91}" dt="2022-07-08T09:59:02.299" v="10" actId="14100"/>
      <pc:docMkLst>
        <pc:docMk/>
      </pc:docMkLst>
      <pc:sldChg chg="modSp">
        <pc:chgData name="Vassilis Vassiliades" userId="S::v.vassiliades@cyens.org.cy::181c6a97-452c-403a-a894-11fd041f3da6" providerId="AD" clId="Web-{FF8478F0-1653-5F09-E18B-27126BD65F91}" dt="2022-07-08T09:40:46.258" v="2" actId="1076"/>
        <pc:sldMkLst>
          <pc:docMk/>
          <pc:sldMk cId="0" sldId="264"/>
        </pc:sldMkLst>
        <pc:spChg chg="mod">
          <ac:chgData name="Vassilis Vassiliades" userId="S::v.vassiliades@cyens.org.cy::181c6a97-452c-403a-a894-11fd041f3da6" providerId="AD" clId="Web-{FF8478F0-1653-5F09-E18B-27126BD65F91}" dt="2022-07-08T09:40:46.258" v="2" actId="1076"/>
          <ac:spMkLst>
            <pc:docMk/>
            <pc:sldMk cId="0" sldId="264"/>
            <ac:spMk id="12" creationId="{00000000-0000-0000-0000-000000000000}"/>
          </ac:spMkLst>
        </pc:spChg>
        <pc:picChg chg="ord">
          <ac:chgData name="Vassilis Vassiliades" userId="S::v.vassiliades@cyens.org.cy::181c6a97-452c-403a-a894-11fd041f3da6" providerId="AD" clId="Web-{FF8478F0-1653-5F09-E18B-27126BD65F91}" dt="2022-07-08T09:40:38.336" v="1"/>
          <ac:picMkLst>
            <pc:docMk/>
            <pc:sldMk cId="0" sldId="264"/>
            <ac:picMk id="13" creationId="{00000000-0000-0000-0000-000000000000}"/>
          </ac:picMkLst>
        </pc:picChg>
      </pc:sldChg>
      <pc:sldChg chg="modSp">
        <pc:chgData name="Vassilis Vassiliades" userId="S::v.vassiliades@cyens.org.cy::181c6a97-452c-403a-a894-11fd041f3da6" providerId="AD" clId="Web-{FF8478F0-1653-5F09-E18B-27126BD65F91}" dt="2022-07-08T09:41:17.196" v="4" actId="20577"/>
        <pc:sldMkLst>
          <pc:docMk/>
          <pc:sldMk cId="0" sldId="267"/>
        </pc:sldMkLst>
        <pc:spChg chg="mod">
          <ac:chgData name="Vassilis Vassiliades" userId="S::v.vassiliades@cyens.org.cy::181c6a97-452c-403a-a894-11fd041f3da6" providerId="AD" clId="Web-{FF8478F0-1653-5F09-E18B-27126BD65F91}" dt="2022-07-08T09:41:17.196" v="4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">
        <pc:chgData name="Vassilis Vassiliades" userId="S::v.vassiliades@cyens.org.cy::181c6a97-452c-403a-a894-11fd041f3da6" providerId="AD" clId="Web-{FF8478F0-1653-5F09-E18B-27126BD65F91}" dt="2022-07-08T09:59:02.299" v="10" actId="14100"/>
        <pc:sldMkLst>
          <pc:docMk/>
          <pc:sldMk cId="0" sldId="345"/>
        </pc:sldMkLst>
        <pc:spChg chg="mod">
          <ac:chgData name="Vassilis Vassiliades" userId="S::v.vassiliades@cyens.org.cy::181c6a97-452c-403a-a894-11fd041f3da6" providerId="AD" clId="Web-{FF8478F0-1653-5F09-E18B-27126BD65F91}" dt="2022-07-08T09:59:02.299" v="10" actId="14100"/>
          <ac:spMkLst>
            <pc:docMk/>
            <pc:sldMk cId="0" sldId="34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21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mbalanced-learn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towardsdatascience.com/smote-synthetic-data-augmentation-for-tabular-data-1ce28090debc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velopers.google.com/machine-learning/data-prep" TargetMode="External"/><Relationship Id="rId4" Type="http://schemas.openxmlformats.org/officeDocument/2006/relationships/hyperlink" Target="https://machinelearningmastery.com/what-is-data-preparation-in-machine-learning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ovapublishers.com/shop/semi-supervised-learning-background-applications-and-future-direc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2: Data Preparation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as_and_fairn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380" y="9016365"/>
            <a:ext cx="4682490" cy="3619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1287780" y="4267200"/>
            <a:ext cx="17141825" cy="7383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Other issues: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Privacy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Need to work with anonymized data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preprocessing step deals with sensitive 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>
              <a:ln>
                <a:noFill/>
              </a:ln>
              <a:solidFill>
                <a:srgbClr val="0000B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>
                <a:ln>
                  <a:noFill/>
                </a:ln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Class Imbalance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Need to have approximately the same number of instances for all classes in classification tasks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>
              <a:ln>
                <a:noFill/>
              </a:ln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>
                <a:ln>
                  <a:noFill/>
                </a:ln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Bias &amp; Fairness</a:t>
            </a:r>
            <a:endParaRPr lang="en-US" altLang="en-US" sz="36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It is very important to have diversity in our data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See next slides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7055" y="5404485"/>
            <a:ext cx="1783080" cy="1783080"/>
          </a:xfrm>
          <a:prstGeom prst="rect">
            <a:avLst/>
          </a:prstGeom>
        </p:spPr>
      </p:pic>
      <p:pic>
        <p:nvPicPr>
          <p:cNvPr id="11" name="Picture 10" descr="class_imbala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605" y="6594475"/>
            <a:ext cx="2774315" cy="272986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266F270-93A7-0DC4-D727-F106C0980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Bias &amp; Fairness: The ‘Gorillas’ Incident</a:t>
            </a:r>
          </a:p>
        </p:txBody>
      </p:sp>
      <p:pic>
        <p:nvPicPr>
          <p:cNvPr id="2" name="Picture 1" descr="gorill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" y="3989705"/>
            <a:ext cx="13345160" cy="801497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3959840" y="5923915"/>
            <a:ext cx="9332595" cy="4719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FF2D64"/>
                </a:solidFill>
                <a:latin typeface="Helvetica Neue"/>
                <a:sym typeface="+mn-ea"/>
              </a:rPr>
              <a:t>One of these predictions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FF2D64"/>
                </a:solidFill>
                <a:latin typeface="Helvetica Neue"/>
                <a:sym typeface="+mn-ea"/>
              </a:rPr>
              <a:t>is very wrong!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6000" b="1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latin typeface="Helvetica Neue"/>
              <a:sym typeface="+mn-ea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6000" dirty="0">
                <a:latin typeface="Helvetica Neue"/>
                <a:sym typeface="+mn-ea"/>
              </a:rPr>
              <a:t>Why do you think this happened?</a:t>
            </a:r>
            <a:endParaRPr kumimoji="0" lang="en-US" altLang="en-US" sz="6000" i="0" u="none" strike="noStrike" cap="none" spc="0" normalizeH="0" baseline="0" dirty="0">
              <a:ln>
                <a:noFill/>
              </a:ln>
              <a:effectLst/>
              <a:uFillTx/>
              <a:latin typeface="Helvetica Neue"/>
              <a:sym typeface="+mn-ea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451B70-CC74-E6A8-7CF3-BD6E6B266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Bias &amp; Fairness: Obama reconstructed as white male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3332266" y="5329376"/>
            <a:ext cx="9764589" cy="305724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800" dirty="0">
                <a:latin typeface="Helvetica Neue"/>
                <a:sym typeface="+mn-ea"/>
              </a:rPr>
              <a:t>Face </a:t>
            </a:r>
            <a:r>
              <a:rPr lang="en-US" altLang="en-US" sz="4800" dirty="0" err="1">
                <a:latin typeface="Helvetica Neue"/>
                <a:sym typeface="+mn-ea"/>
              </a:rPr>
              <a:t>upsampling</a:t>
            </a:r>
            <a:r>
              <a:rPr lang="en-US" altLang="en-US" sz="4800" dirty="0">
                <a:latin typeface="Helvetica Neue"/>
                <a:sym typeface="+mn-ea"/>
              </a:rPr>
              <a:t> system makes everyone look white because it was trained on a dataset which mainly contains pictures of white people.</a:t>
            </a:r>
            <a:endParaRPr kumimoji="0" lang="en-US" altLang="en-US" sz="4800" i="0" u="none" strike="noStrike" cap="none" spc="0" normalizeH="0" baseline="0" dirty="0">
              <a:ln>
                <a:noFill/>
              </a:ln>
              <a:effectLst/>
              <a:uFillTx/>
              <a:latin typeface="Helvetica Neue"/>
              <a:sym typeface="+mn-ea"/>
            </a:endParaRPr>
          </a:p>
        </p:txBody>
      </p:sp>
      <p:pic>
        <p:nvPicPr>
          <p:cNvPr id="1026" name="Picture 2" descr="What a machine learning tool that turns Obama white can (and can't) tell us  about AI bias - The Verge">
            <a:extLst>
              <a:ext uri="{FF2B5EF4-FFF2-40B4-BE49-F238E27FC236}">
                <a16:creationId xmlns:a16="http://schemas.microsoft.com/office/drawing/2014/main" id="{8CD759B9-A82F-A467-C097-2203ACE7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" y="4205622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803EFA-778A-2B9F-F6FF-A056B758D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Bias &amp; Fairness: Error rate per gender and race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70" y="3956685"/>
            <a:ext cx="10570210" cy="8422005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/>
        </p:nvSpPr>
        <p:spPr>
          <a:xfrm>
            <a:off x="13194030" y="4266565"/>
            <a:ext cx="9684385" cy="795210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0" dirty="0">
                <a:solidFill>
                  <a:schemeClr val="tx1"/>
                </a:solidFill>
                <a:latin typeface="Arial"/>
                <a:cs typeface="Arial"/>
                <a:sym typeface="+mn-ea"/>
              </a:rPr>
              <a:t>All models have more trouble </a:t>
            </a:r>
            <a:r>
              <a:rPr lang="en-US" altLang="en-US" sz="4400" b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cs typeface="Arial"/>
                <a:sym typeface="+mn-ea"/>
              </a:rPr>
              <a:t>classifying correctly darker females than </a:t>
            </a:r>
            <a:r>
              <a:rPr lang="en-US" altLang="en-US" sz="4400" b="0" dirty="0">
                <a:solidFill>
                  <a:schemeClr val="tx1"/>
                </a:solidFill>
                <a:latin typeface="Arial"/>
                <a:cs typeface="Arial"/>
                <a:sym typeface="+mn-ea"/>
              </a:rPr>
              <a:t>lighter</a:t>
            </a:r>
            <a:r>
              <a:rPr lang="en-US" altLang="en-US" sz="4400" b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cs typeface="Arial"/>
                <a:sym typeface="+mn-ea"/>
              </a:rPr>
              <a:t> males.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571500" indent="-571500" defTabSz="243840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4400" b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cs typeface="Arial"/>
                <a:sym typeface="+mn-ea"/>
              </a:rPr>
              <a:t>Classifiers were not trained with sufficient diversity</a:t>
            </a:r>
            <a:r>
              <a:rPr lang="en-US" altLang="en-US" sz="4400" b="0" dirty="0">
                <a:solidFill>
                  <a:schemeClr val="tx1"/>
                </a:solidFill>
                <a:latin typeface="Arial"/>
                <a:cs typeface="Arial"/>
                <a:sym typeface="+mn-ea"/>
              </a:rPr>
              <a:t> </a:t>
            </a: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b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cs typeface="Arial"/>
                <a:sym typeface="+mn-ea"/>
              </a:rPr>
              <a:t>Importance of having balanced datasets</a:t>
            </a: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cs typeface="Arial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dirty="0">
                <a:solidFill>
                  <a:srgbClr val="FF2D64"/>
                </a:solidFill>
                <a:sym typeface="+mn-ea"/>
              </a:rPr>
              <a:t>Your model is only as good as your data</a:t>
            </a:r>
            <a:r>
              <a:rPr lang="en-US" altLang="en-US" sz="4400" dirty="0">
                <a:solidFill>
                  <a:srgbClr val="FF2D64"/>
                </a:solidFill>
                <a:sym typeface="+mn-ea"/>
              </a:rPr>
              <a:t>!</a:t>
            </a:r>
            <a:endParaRPr lang="en-US" altLang="en-US" sz="4400" dirty="0">
              <a:ln>
                <a:noFill/>
              </a:ln>
              <a:solidFill>
                <a:srgbClr val="FF2D64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457FBC-F862-9219-10B2-D8A9FB196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Tabular Data</a:t>
            </a:r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7924800" y="5175885"/>
          <a:ext cx="8534400" cy="676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2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</a:rPr>
                        <a:t>Column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</a:rPr>
                        <a:t>Column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</a:rPr>
                        <a:t>Column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</a:rPr>
                        <a:t>Column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688975" y="8636635"/>
            <a:ext cx="556260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Example / instance / case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010265" y="2938145"/>
            <a:ext cx="714883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Variable / Attribute / Feature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8326735" y="5175568"/>
            <a:ext cx="5214620" cy="45332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Input variables</a:t>
            </a: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: columns provided to the model to make a prediction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Output variable</a:t>
            </a: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: column to be predicted by the model</a:t>
            </a:r>
          </a:p>
        </p:txBody>
      </p:sp>
      <p:cxnSp>
        <p:nvCxnSpPr>
          <p:cNvPr id="9" name="Curved Connector 8"/>
          <p:cNvCxnSpPr>
            <a:stCxn id="5" idx="3"/>
          </p:cNvCxnSpPr>
          <p:nvPr/>
        </p:nvCxnSpPr>
        <p:spPr>
          <a:xfrm flipV="1">
            <a:off x="6251575" y="8637905"/>
            <a:ext cx="1494155" cy="326390"/>
          </a:xfrm>
          <a:prstGeom prst="curvedConnector3">
            <a:avLst>
              <a:gd name="adj1" fmla="val 50021"/>
            </a:avLst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urved Connector 9"/>
          <p:cNvCxnSpPr>
            <a:stCxn id="6" idx="2"/>
          </p:cNvCxnSpPr>
          <p:nvPr/>
        </p:nvCxnSpPr>
        <p:spPr>
          <a:xfrm rot="5400000">
            <a:off x="13240385" y="3641090"/>
            <a:ext cx="1392555" cy="1296035"/>
          </a:xfrm>
          <a:prstGeom prst="curvedConnector3">
            <a:avLst>
              <a:gd name="adj1" fmla="val 50023"/>
            </a:avLst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2CDA666-270B-1D71-D31C-79A201FE9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Variable Types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87145" y="4348480"/>
            <a:ext cx="11138535" cy="67494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Qualitative / Categorical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Made up of </a:t>
            </a: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words</a:t>
            </a: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Nominal (named categories)</a:t>
            </a:r>
          </a:p>
          <a:p>
            <a:pPr marL="1143000" marR="0" lvl="1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e.g. gender</a:t>
            </a: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Ordinal (order matters)</a:t>
            </a:r>
          </a:p>
          <a:p>
            <a:pPr marL="1143000" marR="0" lvl="1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e.g. mood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2503150" y="4348480"/>
            <a:ext cx="10373995" cy="67494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Quantitative / Numerical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Made up of </a:t>
            </a: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numbers</a:t>
            </a: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Discrete (integers)</a:t>
            </a:r>
          </a:p>
          <a:p>
            <a:pPr marL="1371600" marR="0" lvl="1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e.g. shoe size</a:t>
            </a: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Continuous (any number)</a:t>
            </a:r>
          </a:p>
          <a:p>
            <a:pPr marL="1371600" marR="0" lvl="1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e.g. weight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8E0B42B-54CC-74A5-F1F1-308D44AB8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2512695"/>
            <a:ext cx="21590635" cy="1555750"/>
          </a:xfrm>
        </p:spPr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Variable Types Quiz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7145" y="3924935"/>
            <a:ext cx="21590000" cy="90887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4400" b="0" i="0" u="none" strike="noStrike" cap="none" spc="0" normalizeH="0" baseline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Categorical </a:t>
            </a:r>
            <a:r>
              <a:rPr kumimoji="0" lang="en-US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(Nominal, Ordinal) or </a:t>
            </a:r>
            <a:r>
              <a:rPr kumimoji="0" lang="en-US" altLang="en-US" sz="44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Numerical </a:t>
            </a:r>
            <a:r>
              <a:rPr kumimoji="0" lang="en-US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(Discrete, Continuous) ?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Ethnicity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Age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Color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Temperature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Number of children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Satisfaction rating (unhappy/neutral/happy)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Date?</a:t>
            </a:r>
          </a:p>
          <a:p>
            <a:pPr marL="742950" marR="0" indent="-74295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425680" y="3924935"/>
            <a:ext cx="7660005" cy="85344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Nominal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Continuous or Discrete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Nominal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Continuous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Discrete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Ordinal</a:t>
            </a: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String: Needs feature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E462EF1-5D33-77DD-0BE0-E7F5A4F4B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F8369-2A9D-9A52-1F13-5F57A7FF7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GB" dirty="0" err="1"/>
              <a:t>Preprocessing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742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Preprocessing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87145" y="4675088"/>
            <a:ext cx="21590635" cy="52732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What is data preprocessing?</a:t>
            </a:r>
            <a:endParaRPr kumimoji="0" lang="en-US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Process of bringing 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raw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data in a form suitable for modeling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Typically involves: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Data Cleaning, Data Encoding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Why is it important?</a:t>
            </a:r>
            <a:endParaRPr kumimoji="0" lang="en-US" altLang="en-US" sz="4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ML algorithms expect numbers (e.g., some cannot deal with categorical attributes)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ML algorithms have requirements (e.g., cannot deal with missing values)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9AD8A84-1B57-65A4-F79B-901D62B5D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Preprocessing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87145" y="4078684"/>
            <a:ext cx="21590635" cy="779700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Data Cleaning</a:t>
            </a:r>
            <a:endParaRPr kumimoji="0" lang="en-US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Fix errors: typos, incorrect capitalization, inconsistencies etc. (e.g., “N/A” vs “Not Applicable”, “Male” vs “male”, …)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Missing data (remove, replace with 0, or interpolate)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Remove duplicate rows/columns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Remove irrelevant data (e.g.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when analyzing data for millennial customers, remove older generations)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Remove outliers (might be due to a mistake in data collection)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Data Encoding</a:t>
            </a:r>
            <a:endParaRPr kumimoji="0" lang="en-US" altLang="en-US" sz="4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Categorical variables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Anonymizing data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40285B-CF49-4486-4939-1BC66BD9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Lecture 2: Data Preparation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/>
              <a:t>You will understand:</a:t>
            </a:r>
          </a:p>
          <a:p>
            <a:pPr marL="514350" indent="-514350">
              <a:buAutoNum type="arabicPeriod"/>
            </a:pPr>
            <a:r>
              <a:rPr lang="en-US" altLang="en-US" sz="3000" b="0"/>
              <a:t>the process of collecting data and preparing datasets for developing machine learning solutions</a:t>
            </a:r>
          </a:p>
          <a:p>
            <a:pPr marL="514350" indent="-514350">
              <a:buAutoNum type="arabicPeriod"/>
            </a:pPr>
            <a:r>
              <a:rPr lang="en-US" altLang="en-US" sz="3000" b="0"/>
              <a:t>the importance of data preparation </a:t>
            </a:r>
          </a:p>
          <a:p>
            <a:pPr marL="514350" indent="-514350">
              <a:buAutoNum type="arabicPeriod"/>
            </a:pPr>
            <a:r>
              <a:rPr lang="en-US" altLang="en-US" sz="3000" b="0"/>
              <a:t>the data preprocessing and data transformation steps</a:t>
            </a:r>
          </a:p>
          <a:p>
            <a:pPr marL="514350" indent="-514350">
              <a:buAutoNum type="arabicPeriod"/>
            </a:pPr>
            <a:r>
              <a:rPr lang="en-US" altLang="en-US" sz="3000" b="0"/>
              <a:t>the importance of data visualization and exploratory data analysis</a:t>
            </a:r>
          </a:p>
          <a:p>
            <a:pPr marL="514350" indent="-514350">
              <a:buAutoNum type="arabicPeriod"/>
            </a:pPr>
            <a:r>
              <a:rPr lang="en-US" altLang="en-US" sz="3000" b="0"/>
              <a:t>why we split a dataset into a training and a test set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Encoding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87145" y="4266565"/>
            <a:ext cx="21590635" cy="75495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Encode </a:t>
            </a:r>
            <a:r>
              <a:rPr lang="en-US" altLang="en-US" sz="44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categorical </a:t>
            </a: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variables using a numerical representation. Typically: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914400" marR="0" indent="-9144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- </a:t>
            </a:r>
            <a:r>
              <a:rPr lang="en-US" altLang="en-US" sz="440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</a:t>
            </a:r>
            <a:r>
              <a:rPr lang="en-US" altLang="en-US" sz="44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ominal variables</a:t>
            </a: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</a:t>
            </a: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“one-hot” encoding: as many new binary variables as there are named categories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Gender = {male, female} -&gt; GenderMale = {0,1}, GenderFemale = {0,1}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Color = {red, green, blue} -&gt; ColorRed = {0,1}, ColorGreen = {0,1}, ColorBlue = {0,1}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- </a:t>
            </a:r>
            <a:r>
              <a:rPr lang="en-US" altLang="en-US" sz="440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Ordinal variables</a:t>
            </a: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ordinal encoding: convert to integer values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en-US" sz="4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SatisfactionRating = {sad,neutral,happy} -&gt; {0,1,2}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A839B4-C128-07AF-4E94-75364CC0C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Encoding: One-hot encoding example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80" y="3829685"/>
            <a:ext cx="10744200" cy="842264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D895E76-8317-2D42-A2A0-387B57710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Encoding: Ordinal encoding example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20" y="3962400"/>
            <a:ext cx="13481685" cy="815721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7DC153-C0F4-B984-DD53-ACAF9CB22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F8369-2A9D-9A52-1F13-5F57A7FF7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Data Visualization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7895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Visualization</a:t>
            </a:r>
            <a:endParaRPr lang="en-US"/>
          </a:p>
        </p:txBody>
      </p:sp>
      <p:sp>
        <p:nvSpPr>
          <p:cNvPr id="2" name="Text Placeholder 6"/>
          <p:cNvSpPr>
            <a:spLocks noGrp="1"/>
          </p:cNvSpPr>
          <p:nvPr/>
        </p:nvSpPr>
        <p:spPr>
          <a:xfrm>
            <a:off x="1287145" y="3763645"/>
            <a:ext cx="21590635" cy="8519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sym typeface="+mn-ea"/>
              </a:rPr>
              <a:t>Exploratory data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>
                <a:solidFill>
                  <a:schemeClr val="tx1"/>
                </a:solidFill>
                <a:sym typeface="+mn-ea"/>
              </a:rPr>
              <a:t>are there any obvious patterns (might give hints on what method to choose)?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>
                <a:solidFill>
                  <a:schemeClr val="tx1"/>
                </a:solidFill>
                <a:sym typeface="+mn-ea"/>
              </a:rPr>
              <a:t>are there any obvious problems (label noise or outliers)?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>
                <a:solidFill>
                  <a:schemeClr val="tx1"/>
                </a:solidFill>
                <a:sym typeface="+mn-ea"/>
              </a:rPr>
              <a:t>involves basic statistics (e.g., mean, variance, correlation coefficient) and plots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4400" b="0">
              <a:solidFill>
                <a:schemeClr val="tx1"/>
              </a:solidFill>
              <a:sym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>
                <a:solidFill>
                  <a:schemeClr val="tx1"/>
                </a:solidFill>
                <a:sym typeface="+mn-ea"/>
              </a:rPr>
              <a:t>Tabular data with small number of features: use a </a:t>
            </a:r>
            <a:r>
              <a:rPr lang="en-US" altLang="en-US" sz="4400">
                <a:solidFill>
                  <a:schemeClr val="tx1"/>
                </a:solidFill>
                <a:sym typeface="+mn-ea"/>
              </a:rPr>
              <a:t>pair plot</a:t>
            </a:r>
            <a:endParaRPr lang="en-US" altLang="en-US" sz="4400" b="0">
              <a:solidFill>
                <a:schemeClr val="tx1"/>
              </a:solidFill>
              <a:sym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4400" b="0">
              <a:solidFill>
                <a:schemeClr val="tx1"/>
              </a:solidFill>
              <a:sym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>
                <a:solidFill>
                  <a:schemeClr val="tx1"/>
                </a:solidFill>
                <a:sym typeface="+mn-ea"/>
              </a:rPr>
              <a:t>High-dimensional data: use </a:t>
            </a:r>
            <a:r>
              <a:rPr lang="en-US" altLang="en-US" sz="4400">
                <a:solidFill>
                  <a:schemeClr val="tx1"/>
                </a:solidFill>
                <a:sym typeface="+mn-ea"/>
              </a:rPr>
              <a:t>dimensionality reduction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e.g., Principal Components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will study in later lectures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1FCA56-3CB9-E9C2-CB32-6F5BE31A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Iris dataset</a:t>
            </a:r>
            <a:endParaRPr lang="en-US"/>
          </a:p>
        </p:txBody>
      </p:sp>
      <p:sp>
        <p:nvSpPr>
          <p:cNvPr id="4" name="Text Placeholder 6"/>
          <p:cNvSpPr>
            <a:spLocks noGrp="1"/>
          </p:cNvSpPr>
          <p:nvPr/>
        </p:nvSpPr>
        <p:spPr>
          <a:xfrm>
            <a:off x="1287145" y="3868420"/>
            <a:ext cx="11507470" cy="896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>
                <a:solidFill>
                  <a:schemeClr val="tx1"/>
                </a:solidFill>
              </a:rPr>
              <a:t>3 classes of 50 instances 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>
                <a:solidFill>
                  <a:schemeClr val="tx1"/>
                </a:solidFill>
              </a:rPr>
              <a:t>4 features (petal/sepal length/width in cm)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</a:pPr>
            <a:r>
              <a:rPr lang="en-US" sz="4000">
                <a:solidFill>
                  <a:schemeClr val="tx1"/>
                </a:solidFill>
              </a:rPr>
              <a:t>Which class is linearly separable from the others?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5" y="5697220"/>
            <a:ext cx="9525000" cy="42576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04700" y="2364105"/>
            <a:ext cx="11343005" cy="9781540"/>
            <a:chOff x="19220" y="3723"/>
            <a:chExt cx="17863" cy="15404"/>
          </a:xfrm>
        </p:grpSpPr>
        <p:pic>
          <p:nvPicPr>
            <p:cNvPr id="3" name="Picture 2" descr="iris_pair_plo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20" y="4351"/>
              <a:ext cx="17863" cy="14776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20423" y="3723"/>
              <a:ext cx="1519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Source: Murphy, K. (2022). Probabilistic Machine Learning - An Introduction. MIT Press 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02066D-C140-D0D5-481D-FEACD2143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Importance of data visualization over summary statistics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10" y="5039995"/>
            <a:ext cx="19980910" cy="53663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42110" y="4641215"/>
            <a:ext cx="1181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Source: Murphy, K. (2022). Probabilistic Machine Learning - An Introduction. MIT Press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642110" y="10882630"/>
            <a:ext cx="21235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Anscombe’s quartet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All of these datasets have the same mean, variance and correlation coefficient.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98F962-A1EA-4487-7894-14321B011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Importance of data visualization over summary statistics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5" y="4074795"/>
            <a:ext cx="10705465" cy="80797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531215" y="7164070"/>
            <a:ext cx="87382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Datasaurus dozen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All of these datasets have the same mean, variance and correlation coefficient.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038985" y="11976100"/>
            <a:ext cx="1181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Source: Murphy, K. (2022). Probabilistic Machine Learning - An Introduction. MIT Press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FF69C-6219-4375-3A53-8188A4233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F8369-2A9D-9A52-1F13-5F57A7FF7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8077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Transformation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87145" y="4562396"/>
            <a:ext cx="21590635" cy="644278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What is data transformation?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Process of transforming data in a form 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more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suitable for modeling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Typically involves: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Feature Scaling, Feature Selection, Feature Extraction, and Feature Construction (or Engineering)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Sometimes: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Data Augmentation, Data Sampling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Why is it important?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ML algorithms have requirements (e.g., comp.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complexity of some algorithms scales with number of data points)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- Model performance depends on data (e.g., different feature ranges affect many algorithms)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DE6E734-68C6-3097-6E54-A062A5CF2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Fruit image classifier using ML</a:t>
            </a:r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1287780" y="4267199"/>
            <a:ext cx="21590000" cy="7965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You are a ML engineer at company XYZ and you are tasked to create a mobile app that classifies different fruit images, to their respective classes (apple, orange, etc.).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You want to use ML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What is the first step of the process?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4400" b="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collection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400" b="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How?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4400" b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Online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4400" b="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Take photos, and associate them with labels</a:t>
            </a: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C673D3-A3DA-8A9B-CBD5-263446C40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69656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Scaling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87145" y="4481195"/>
            <a:ext cx="13857605" cy="71189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Min-max normalization (or linear scaling): 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used when the feature is uniformly distributed in a fixed range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typically scaled in the range [0,1]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can be greatly affected by outliers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Standardization (or z-score normalization): </a:t>
            </a:r>
            <a:endParaRPr kumimoji="0" lang="en-US" altLang="en-US" sz="44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used when we don’t know the feature range</a:t>
            </a: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scaled feature distributions have mean=0 and </a:t>
            </a:r>
            <a:r>
              <a:rPr lang="en-US" altLang="en-US" sz="4400" dirty="0" err="1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sd</a:t>
            </a:r>
            <a:r>
              <a:rPr lang="en-US" altLang="en-US" sz="440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=1</a:t>
            </a: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less affected by outliers</a:t>
            </a:r>
            <a:endParaRPr kumimoji="0" lang="en-US" altLang="en-US" sz="44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105" y="5702300"/>
            <a:ext cx="6931025" cy="164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370" y="8782685"/>
            <a:ext cx="6247130" cy="153289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4B847A0-4E37-C4B6-914D-EB7653470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Selection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7145" y="4549974"/>
            <a:ext cx="21591270" cy="619656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Process that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chooses a subset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of M features from the original set of N features (M &lt; N), so that the feature space is optimally reduced according to a certain criterion.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Role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742950" marR="0" indent="-74295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reduce dimensionality of feature space</a:t>
            </a:r>
          </a:p>
          <a:p>
            <a:pPr marL="742950" marR="0" indent="-74295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speed up a learning algorithm</a:t>
            </a:r>
          </a:p>
          <a:p>
            <a:pPr marL="742950" marR="0" indent="-74295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improve the predictive accuracy of a model</a:t>
            </a:r>
          </a:p>
          <a:p>
            <a:pPr marL="742950" marR="0" indent="-74295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improve the comprehensibility of the results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DFA457-4F29-D8FD-E70E-4C4AF2D08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Selection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7145" y="4427855"/>
            <a:ext cx="1019492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Filter methods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90675" y="6834505"/>
            <a:ext cx="9430385" cy="2650490"/>
            <a:chOff x="1911" y="11497"/>
            <a:chExt cx="14851" cy="4174"/>
          </a:xfrm>
        </p:grpSpPr>
        <p:sp>
          <p:nvSpPr>
            <p:cNvPr id="4" name="Text Box 3"/>
            <p:cNvSpPr txBox="1"/>
            <p:nvPr/>
          </p:nvSpPr>
          <p:spPr>
            <a:xfrm>
              <a:off x="2192" y="12114"/>
              <a:ext cx="2610" cy="9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features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534" y="11497"/>
              <a:ext cx="4462" cy="4175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boto" panose="02000000000000000000" charset="0"/>
                  <a:ea typeface="Helvetica Neue Medium"/>
                  <a:cs typeface="Roboto" panose="02000000000000000000" charset="0"/>
                  <a:sym typeface="Helvetica Neue Medium"/>
                </a:rPr>
                <a:t>Search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9996" y="11726"/>
              <a:ext cx="3025" cy="1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less </a:t>
              </a:r>
            </a:p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features</a:t>
              </a:r>
            </a:p>
          </p:txBody>
        </p: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>
              <a:off x="1911" y="13572"/>
              <a:ext cx="3623" cy="13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 flipV="1">
              <a:off x="9996" y="13572"/>
              <a:ext cx="3356" cy="13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Rounded Rectangle 9"/>
            <p:cNvSpPr/>
            <p:nvPr/>
          </p:nvSpPr>
          <p:spPr>
            <a:xfrm>
              <a:off x="13352" y="12114"/>
              <a:ext cx="3410" cy="2868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boto" panose="02000000000000000000" charset="0"/>
                  <a:ea typeface="Helvetica Neue Medium"/>
                  <a:cs typeface="Roboto" panose="02000000000000000000" charset="0"/>
                  <a:sym typeface="Helvetica Neue Medium"/>
                </a:rPr>
                <a:t>Learning Algorithm</a:t>
              </a:r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12682855" y="3657918"/>
            <a:ext cx="10194925" cy="23171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Select subsets of features based on their </a:t>
            </a: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relationship with the target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Typically by using statistical techniques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665" y="6834505"/>
            <a:ext cx="9794875" cy="51130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132CD-7B47-C754-14C1-815A80283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Selection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7145" y="4266565"/>
            <a:ext cx="1019492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Wrapper methods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95475" y="5605145"/>
            <a:ext cx="6852285" cy="6414770"/>
            <a:chOff x="20467" y="9857"/>
            <a:chExt cx="10791" cy="10102"/>
          </a:xfrm>
        </p:grpSpPr>
        <p:sp>
          <p:nvSpPr>
            <p:cNvPr id="17" name="Rectangle 16"/>
            <p:cNvSpPr/>
            <p:nvPr/>
          </p:nvSpPr>
          <p:spPr>
            <a:xfrm>
              <a:off x="25429" y="9857"/>
              <a:ext cx="5609" cy="1010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20748" y="12077"/>
              <a:ext cx="2610" cy="9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features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003" y="10494"/>
              <a:ext cx="4462" cy="4175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boto" panose="02000000000000000000" charset="0"/>
                  <a:ea typeface="Helvetica Neue Medium"/>
                  <a:cs typeface="Roboto" panose="02000000000000000000" charset="0"/>
                  <a:sym typeface="Helvetica Neue Medium"/>
                </a:rPr>
                <a:t>Search</a:t>
              </a:r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28234" y="14787"/>
              <a:ext cx="3025" cy="1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less </a:t>
              </a:r>
            </a:p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features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0467" y="13535"/>
              <a:ext cx="4994" cy="5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Arrow Connector 14"/>
            <p:cNvCxnSpPr>
              <a:stCxn id="12" idx="2"/>
              <a:endCxn id="16" idx="0"/>
            </p:cNvCxnSpPr>
            <p:nvPr/>
          </p:nvCxnSpPr>
          <p:spPr>
            <a:xfrm>
              <a:off x="28234" y="14669"/>
              <a:ext cx="0" cy="1947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arrow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Rounded Rectangle 15"/>
            <p:cNvSpPr/>
            <p:nvPr/>
          </p:nvSpPr>
          <p:spPr>
            <a:xfrm>
              <a:off x="26529" y="16616"/>
              <a:ext cx="3410" cy="2868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boto" panose="02000000000000000000" charset="0"/>
                  <a:ea typeface="Helvetica Neue Medium"/>
                  <a:cs typeface="Roboto" panose="02000000000000000000" charset="0"/>
                  <a:sym typeface="Helvetica Neue Medium"/>
                </a:rPr>
                <a:t>Learning Algorithm</a:t>
              </a:r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12613640" y="4567238"/>
            <a:ext cx="10194925" cy="67494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Search for </a:t>
            </a: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well-performing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subsets of features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Examples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Recursive Feature Elimination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Heuristic search algorithms (e.g., genetic algorithms, particle swarm optimization)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Computational cost?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For each subset, a new model is trained and tested to obtain the accuracy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9B5294-0D54-F4ED-2075-D366893E7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Selection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7145" y="4266565"/>
            <a:ext cx="12225020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Intrinsic / implicit / embedded methods</a:t>
            </a: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1365885" y="5935663"/>
            <a:ext cx="11247120" cy="34251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Automatic feature selection during training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Examples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Rule-based models</a:t>
            </a: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Tree-based models (will study in a later lecture)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L1 regularization (will study in a later lecture)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82C1650-69F9-B976-41B1-EA896F8FD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Extraction (Dimensionality Reduction)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87145" y="4211956"/>
            <a:ext cx="21591270" cy="68726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Process that extracts a set of M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new features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from the original N features (M &lt; N) through some functional mapping.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Goal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 search for a minimum set of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new features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via some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transformation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according to some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performance measure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Approaches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Principal Components Analysis (and other dimensionality reduction methods)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Neural networks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Will be studied in later lectures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35C3D7D-9DDE-4426-1DE7-E759BF904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Feature Construction (Feature Engineering)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87145" y="4211956"/>
            <a:ext cx="21591270" cy="68726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Process that discovers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missing information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about the relationships between features and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augments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the space of features by inferring or creating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additional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features.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Can be done using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Automated methods - examples:</a:t>
            </a:r>
          </a:p>
          <a:p>
            <a:pPr marL="1028700" marR="0" lvl="1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Numerical features: polynomial expansion</a:t>
            </a:r>
          </a:p>
          <a:p>
            <a:pPr marL="1028700" marR="0" lvl="1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Nominal features: conjunction, disjunction, negation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Domain knowledge (e.g., </a:t>
            </a:r>
            <a:r>
              <a:rPr kumimoji="0" lang="en-US" altLang="en-US" sz="44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SurfaceArea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= Height x Width)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Goal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 increase the expressive power of original features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1350638-EE53-D3D0-E435-09762EADE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Example: Polynomial Features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5" y="4266565"/>
            <a:ext cx="14720570" cy="73945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666210" y="5885180"/>
            <a:ext cx="6384925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Degree-2 polynomial: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Input: [a,b]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Output: [1, a, b, a^2, ab, b^2].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BCC3CF3-C6C3-B24C-AC6E-DFDB03637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Quiz (T/F)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287145" y="4266566"/>
            <a:ext cx="21591270" cy="75495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Feature selection typically decreases the number of features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True</a:t>
            </a: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Feature extraction </a:t>
            </a:r>
            <a:r>
              <a:rPr lang="en-US" altLang="en-US" sz="44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typically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increases the number of features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False</a:t>
            </a: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Feature construction </a:t>
            </a:r>
            <a:r>
              <a:rPr lang="en-US" altLang="en-US" sz="44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typically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increases the number of features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True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0789E0-D99A-0AAE-1C43-90A4A8256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Augmentation (or Data Over-Sampling)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87145" y="3927158"/>
            <a:ext cx="21590635" cy="82270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Technique that introduces 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additional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data points (instances)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Used when we have: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 </a:t>
            </a: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small dataset</a:t>
            </a: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B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an </a:t>
            </a: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imbalanced dataset 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(e.g., 100 samples of class 0, 10 samples of class 1)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Approaches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naive random over-sampling (repeated data)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add small Gaussian noise (for numerical features)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SMOTE [1] and variants (for numerical features)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See 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  <a:hlinkClick r:id="rId3" action="ppaction://hlinkfile"/>
              </a:rPr>
              <a:t>imbalanced-learn library</a:t>
            </a: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  <a:hlinkClick r:id="rId3" action="ppaction://hlinkfil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  <a:hlinkClick r:id="rId3" action="ppaction://hlinkfil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en-US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[1] Nitesh et al. Smote: synthetic minority over-sampling technique. Journal of artificial intelligence research, 16:321–357, 2002.</a:t>
            </a:r>
            <a:endParaRPr kumimoji="0" lang="en-US" alt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  <a:hlinkClick r:id="rId3" action="ppaction://hlinkfile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8FB2FC8-69F5-7B52-765C-6234EB414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Data Preparation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287145" y="7651115"/>
            <a:ext cx="21590000" cy="4384040"/>
            <a:chOff x="2027" y="12049"/>
            <a:chExt cx="34000" cy="6904"/>
          </a:xfrm>
        </p:grpSpPr>
        <p:sp>
          <p:nvSpPr>
            <p:cNvPr id="61" name="Rounded Rectangle 60"/>
            <p:cNvSpPr/>
            <p:nvPr/>
          </p:nvSpPr>
          <p:spPr>
            <a:xfrm>
              <a:off x="2027" y="12049"/>
              <a:ext cx="34001" cy="69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Data Preparation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808" y="14372"/>
              <a:ext cx="32436" cy="2363"/>
              <a:chOff x="2718" y="13832"/>
              <a:chExt cx="32436" cy="2363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718" y="13834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Data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Collection</a:t>
                </a: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9401" y="13834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Data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Preprocessing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6084" y="13834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Data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Visualization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2767" y="13834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Data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Transformation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9450" y="13834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Dataset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Splitting</a:t>
                </a:r>
              </a:p>
            </p:txBody>
          </p:sp>
          <p:cxnSp>
            <p:nvCxnSpPr>
              <p:cNvPr id="9" name="Straight Arrow Connector 8"/>
              <p:cNvCxnSpPr>
                <a:endCxn id="4" idx="1"/>
              </p:cNvCxnSpPr>
              <p:nvPr/>
            </p:nvCxnSpPr>
            <p:spPr>
              <a:xfrm>
                <a:off x="8423" y="15014"/>
                <a:ext cx="978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" name="Straight Arrow Connector 9"/>
              <p:cNvCxnSpPr>
                <a:stCxn id="4" idx="3"/>
                <a:endCxn id="5" idx="1"/>
              </p:cNvCxnSpPr>
              <p:nvPr/>
            </p:nvCxnSpPr>
            <p:spPr>
              <a:xfrm>
                <a:off x="15106" y="15014"/>
                <a:ext cx="978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Curved Connector 10"/>
              <p:cNvCxnSpPr>
                <a:stCxn id="5" idx="2"/>
                <a:endCxn id="4" idx="2"/>
              </p:cNvCxnSpPr>
              <p:nvPr/>
            </p:nvCxnSpPr>
            <p:spPr>
              <a:xfrm rot="5400000">
                <a:off x="15595" y="12851"/>
                <a:ext cx="5" cy="6683"/>
              </a:xfrm>
              <a:prstGeom prst="curvedConnector3">
                <a:avLst>
                  <a:gd name="adj1" fmla="val 20040000"/>
                </a:avLst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1"/>
              <p:cNvCxnSpPr>
                <a:stCxn id="5" idx="2"/>
                <a:endCxn id="3" idx="2"/>
              </p:cNvCxnSpPr>
              <p:nvPr/>
            </p:nvCxnSpPr>
            <p:spPr>
              <a:xfrm rot="5400000">
                <a:off x="12254" y="9510"/>
                <a:ext cx="5" cy="13366"/>
              </a:xfrm>
              <a:prstGeom prst="curvedConnector3">
                <a:avLst>
                  <a:gd name="adj1" fmla="val 40570000"/>
                </a:avLst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5" idx="3"/>
                <a:endCxn id="6" idx="1"/>
              </p:cNvCxnSpPr>
              <p:nvPr/>
            </p:nvCxnSpPr>
            <p:spPr>
              <a:xfrm>
                <a:off x="21789" y="15014"/>
                <a:ext cx="978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Curved Connector 21"/>
              <p:cNvCxnSpPr>
                <a:stCxn id="6" idx="0"/>
                <a:endCxn id="5" idx="0"/>
              </p:cNvCxnSpPr>
              <p:nvPr/>
            </p:nvCxnSpPr>
            <p:spPr>
              <a:xfrm rot="16200000" flipV="1">
                <a:off x="22278" y="10493"/>
                <a:ext cx="5" cy="6683"/>
              </a:xfrm>
              <a:prstGeom prst="curvedConnector3">
                <a:avLst>
                  <a:gd name="adj1" fmla="val 27360000"/>
                </a:avLst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6" idx="3"/>
                <a:endCxn id="8" idx="1"/>
              </p:cNvCxnSpPr>
              <p:nvPr/>
            </p:nvCxnSpPr>
            <p:spPr>
              <a:xfrm>
                <a:off x="28472" y="15014"/>
                <a:ext cx="978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1628140" y="5372735"/>
            <a:ext cx="20910550" cy="1498600"/>
            <a:chOff x="2564" y="8461"/>
            <a:chExt cx="32930" cy="2360"/>
          </a:xfrm>
        </p:grpSpPr>
        <p:grpSp>
          <p:nvGrpSpPr>
            <p:cNvPr id="51" name="Group 50"/>
            <p:cNvGrpSpPr/>
            <p:nvPr/>
          </p:nvGrpSpPr>
          <p:grpSpPr>
            <a:xfrm>
              <a:off x="2564" y="8461"/>
              <a:ext cx="32930" cy="2361"/>
              <a:chOff x="2564" y="8461"/>
              <a:chExt cx="32930" cy="2361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2564" y="8463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Strategy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0714" y="8463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Model Development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9789" y="8463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Model Deployment</a:t>
                </a:r>
              </a:p>
            </p:txBody>
          </p:sp>
          <p:cxnSp>
            <p:nvCxnSpPr>
              <p:cNvPr id="55" name="Straight Arrow Connector 54"/>
              <p:cNvCxnSpPr>
                <a:stCxn id="52" idx="3"/>
                <a:endCxn id="59" idx="1"/>
              </p:cNvCxnSpPr>
              <p:nvPr/>
            </p:nvCxnSpPr>
            <p:spPr>
              <a:xfrm>
                <a:off x="8269" y="9643"/>
                <a:ext cx="3370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/>
              <p:cNvCxnSpPr>
                <a:stCxn id="59" idx="3"/>
                <a:endCxn id="53" idx="1"/>
              </p:cNvCxnSpPr>
              <p:nvPr/>
            </p:nvCxnSpPr>
            <p:spPr>
              <a:xfrm>
                <a:off x="17344" y="9643"/>
                <a:ext cx="3370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arrow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6418" y="9642"/>
                <a:ext cx="3370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arrow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Elbow Connector 57"/>
              <p:cNvCxnSpPr>
                <a:stCxn id="54" idx="0"/>
                <a:endCxn id="59" idx="0"/>
              </p:cNvCxnSpPr>
              <p:nvPr/>
            </p:nvCxnSpPr>
            <p:spPr>
              <a:xfrm rot="16200000" flipV="1">
                <a:off x="23567" y="-612"/>
                <a:ext cx="5" cy="18150"/>
              </a:xfrm>
              <a:prstGeom prst="bentConnector3">
                <a:avLst>
                  <a:gd name="adj1" fmla="val 30950000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9" name="Rounded Rectangle 58"/>
            <p:cNvSpPr/>
            <p:nvPr/>
          </p:nvSpPr>
          <p:spPr>
            <a:xfrm>
              <a:off x="11639" y="8463"/>
              <a:ext cx="5705" cy="235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Data Preparation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D1F25B-6B95-7178-5CA8-6EFF6D9CC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Augmentation (or Data Over-Sampling)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987165"/>
            <a:ext cx="11632565" cy="40798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734665" y="9534525"/>
            <a:ext cx="2537518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defTabSz="2438400" hangingPunct="0"/>
            <a:r>
              <a:rPr kumimoji="0" lang="en-US" alt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Neue"/>
              </a:rPr>
              <a:t>Images </a:t>
            </a:r>
            <a:r>
              <a:rPr kumimoji="0" lang="en-US" alt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Neue"/>
                <a:hlinkClick r:id="rId4"/>
              </a:rPr>
              <a:t>source</a:t>
            </a:r>
            <a:endParaRPr lang="en-US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0125" y="4013200"/>
            <a:ext cx="11558270" cy="4053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55" y="8529955"/>
            <a:ext cx="10930890" cy="38334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7B319-9EC1-956D-6398-16B1D30BA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Sampling (or Data Under-Sampling)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7145" y="4098926"/>
            <a:ext cx="21590635" cy="61956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Technique that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removes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data points (instances)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Used when we have: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 </a:t>
            </a: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huge dataset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(that cannot typically fit in memory)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an </a:t>
            </a: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imbalanced dataset 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(e.g., 1000 samples of class 0, 100 samples of class 1)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Approaches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simple random sampling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cluster sampling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B4E909F-0054-3363-7D7C-D758E84A5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 Under-Sampling and Over-sampling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5" y="4089400"/>
            <a:ext cx="21557615" cy="582358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5A970B-4AE0-1494-9780-3394E10BC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F8369-2A9D-9A52-1F13-5F57A7FF7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Dataset Splitting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15130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Dataset Splitting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87145" y="6361430"/>
            <a:ext cx="13912215" cy="2210435"/>
            <a:chOff x="2027" y="7925"/>
            <a:chExt cx="21909" cy="34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7" y="7925"/>
              <a:ext cx="21364" cy="2276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6505" y="10201"/>
              <a:ext cx="6850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70%</a:t>
              </a: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7086" y="10278"/>
              <a:ext cx="6850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30%</a:t>
              </a: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4130675" y="8928735"/>
            <a:ext cx="4349750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Used for fitting the model: improving its performance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59415" y="8928735"/>
            <a:ext cx="4639945" cy="23171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Used for checking the generalization performance of the model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6652240" y="3985895"/>
            <a:ext cx="6225540" cy="61956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Why do we need this?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Dataset is a sample from the underlying data distribution.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If we use the whole set we run into the risk of “overfitting” the model into the nuances of the sample.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More on this in later lectures...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9FFA-D3D0-46EB-E5D4-A3B1EB2E2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Common Pitfall: Data Leakage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287145" y="3927475"/>
            <a:ext cx="21590635" cy="82270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Knowledge of the held-out (test) set is leaked when preparing the data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1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Typical example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 feature scaling considers the whole dataset instead of only the training set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Can result in wrong model performance on new data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How to avoid it</a:t>
            </a: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 fit the data transformation process on the training set, and only evaluate on the test set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The test set is not only used for evaluating the trained model, but also the data transformation process.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02F735B-84B2-DCC3-D90F-20016B7E8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What is Data Preparation in a Machine Learning Project</a:t>
            </a: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Data Preparation and Feature Engineering in ML</a:t>
            </a: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46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+mn-ea"/>
              </a:rPr>
              <a:t>Next Lecture</a:t>
            </a:r>
            <a:endParaRPr lang="en-US" dirty="0"/>
          </a:p>
        </p:txBody>
      </p:sp>
      <p:sp>
        <p:nvSpPr>
          <p:cNvPr id="11" name="Text Box 10"/>
          <p:cNvSpPr txBox="1"/>
          <p:nvPr/>
        </p:nvSpPr>
        <p:spPr>
          <a:xfrm>
            <a:off x="1287145" y="5079742"/>
            <a:ext cx="21590635" cy="28110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u="sng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Part 2: </a:t>
            </a:r>
            <a:r>
              <a:rPr lang="en-US" altLang="en-US" sz="4400" u="sng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Supervised Learning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Regression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Classification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E37A49-537E-C9A5-F501-A6394F3E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47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4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22220" y="3448050"/>
            <a:ext cx="3582670" cy="3764280"/>
            <a:chOff x="2918" y="5430"/>
            <a:chExt cx="5642" cy="59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" y="5430"/>
              <a:ext cx="5642" cy="5642"/>
            </a:xfrm>
            <a:prstGeom prst="rect">
              <a:avLst/>
            </a:prstGeom>
          </p:spPr>
        </p:pic>
        <p:sp>
          <p:nvSpPr>
            <p:cNvPr id="35" name="Text Box 34"/>
            <p:cNvSpPr txBox="1"/>
            <p:nvPr/>
          </p:nvSpPr>
          <p:spPr>
            <a:xfrm>
              <a:off x="4312" y="10342"/>
              <a:ext cx="285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tabular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86365" y="3698240"/>
            <a:ext cx="3082290" cy="3514090"/>
            <a:chOff x="15145" y="5824"/>
            <a:chExt cx="4854" cy="55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" y="5824"/>
              <a:ext cx="4854" cy="4518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16145" y="10342"/>
              <a:ext cx="285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49495" y="3766185"/>
            <a:ext cx="2945130" cy="3446145"/>
            <a:chOff x="26583" y="5931"/>
            <a:chExt cx="4638" cy="54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83" y="5931"/>
              <a:ext cx="4639" cy="4639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27476" y="10342"/>
              <a:ext cx="285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signals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86355" y="8710295"/>
            <a:ext cx="2284730" cy="3061970"/>
            <a:chOff x="3019" y="13717"/>
            <a:chExt cx="3598" cy="48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9" y="13717"/>
              <a:ext cx="3599" cy="3599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3391" y="17523"/>
              <a:ext cx="285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08825" y="8880475"/>
            <a:ext cx="2592070" cy="2891790"/>
            <a:chOff x="11550" y="13985"/>
            <a:chExt cx="4082" cy="45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50" y="13985"/>
              <a:ext cx="4083" cy="3060"/>
            </a:xfrm>
            <a:prstGeom prst="rect">
              <a:avLst/>
            </a:prstGeom>
          </p:spPr>
        </p:pic>
        <p:sp>
          <p:nvSpPr>
            <p:cNvPr id="13" name="Text Box 12"/>
            <p:cNvSpPr txBox="1"/>
            <p:nvPr/>
          </p:nvSpPr>
          <p:spPr>
            <a:xfrm>
              <a:off x="12164" y="17523"/>
              <a:ext cx="285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938635" y="8720455"/>
            <a:ext cx="3708400" cy="3051810"/>
            <a:chOff x="20937" y="13733"/>
            <a:chExt cx="5840" cy="48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937" y="13733"/>
              <a:ext cx="5841" cy="3731"/>
            </a:xfrm>
            <a:prstGeom prst="rect">
              <a:avLst/>
            </a:prstGeom>
          </p:spPr>
        </p:pic>
        <p:sp>
          <p:nvSpPr>
            <p:cNvPr id="14" name="Text Box 13"/>
            <p:cNvSpPr txBox="1"/>
            <p:nvPr/>
          </p:nvSpPr>
          <p:spPr>
            <a:xfrm>
              <a:off x="21654" y="17523"/>
              <a:ext cx="44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 clouds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884775" y="9083040"/>
            <a:ext cx="2797810" cy="2689225"/>
            <a:chOff x="27111" y="14304"/>
            <a:chExt cx="4406" cy="42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07" y="14304"/>
              <a:ext cx="3416" cy="3067"/>
            </a:xfrm>
            <a:prstGeom prst="rect">
              <a:avLst/>
            </a:prstGeom>
          </p:spPr>
        </p:pic>
        <p:sp>
          <p:nvSpPr>
            <p:cNvPr id="15" name="Text Box 14"/>
            <p:cNvSpPr txBox="1"/>
            <p:nvPr/>
          </p:nvSpPr>
          <p:spPr>
            <a:xfrm>
              <a:off x="27111" y="17523"/>
              <a:ext cx="44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graphs</a:t>
              </a:r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9F6E5D6-6E26-E4B7-DEF0-8E73BA6BE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F8369-2A9D-9A52-1F13-5F57A7FF7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Data Collection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948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958320" y="4820285"/>
            <a:ext cx="4269105" cy="2329180"/>
            <a:chOff x="26880" y="4994"/>
            <a:chExt cx="11520" cy="56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68" y="4994"/>
              <a:ext cx="10032" cy="56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80" y="6052"/>
              <a:ext cx="3737" cy="35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64" y="7584"/>
              <a:ext cx="1941" cy="1994"/>
            </a:xfrm>
            <a:prstGeom prst="rect">
              <a:avLst/>
            </a:prstGeom>
          </p:spPr>
        </p:pic>
      </p:grpSp>
      <p:sp>
        <p:nvSpPr>
          <p:cNvPr id="4" name="Text Placeholder 6"/>
          <p:cNvSpPr>
            <a:spLocks noGrp="1"/>
          </p:cNvSpPr>
          <p:nvPr/>
        </p:nvSpPr>
        <p:spPr>
          <a:xfrm>
            <a:off x="1288415" y="4267200"/>
            <a:ext cx="15956280" cy="7799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may need to be </a:t>
            </a:r>
            <a:r>
              <a:rPr lang="en-US" altLang="en-US" sz="4400" b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acquired </a:t>
            </a: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for the task at hand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fruit images for a fruit image classifier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questionnaire with demographics for customer segmentation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 robotic arm learning to grasp different objects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1285" y="5641340"/>
            <a:ext cx="5295900" cy="401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3210" y="9232265"/>
            <a:ext cx="3648075" cy="283464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1401AF4-770F-D480-37A6-9491D25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732625" y="5579745"/>
            <a:ext cx="2143125" cy="214312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1287780" y="4267200"/>
            <a:ext cx="17086580" cy="7383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already exist: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may need to be </a:t>
            </a:r>
            <a:r>
              <a:rPr lang="en-US" altLang="en-US" sz="4400" b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integrated</a:t>
            </a: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from multiple sources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e.g. in fraud detection: timing between two consecutive transactions and distance between places where transactions happened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may need to be </a:t>
            </a:r>
            <a:r>
              <a:rPr lang="en-US" altLang="en-US" sz="4400" b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labelled</a:t>
            </a:r>
            <a:endParaRPr lang="en-US" altLang="en-US" sz="44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1028700" marR="0" lvl="1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all supervised learning settings</a:t>
            </a:r>
          </a:p>
          <a:p>
            <a:pPr marL="1028700" marR="0" lvl="1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requires human effort (often domain experts)</a:t>
            </a:r>
          </a:p>
          <a:p>
            <a:pPr marL="1028700" marR="0" lvl="1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can be outsourced (data labelling services, e.g., Amazon Mechanical Turk)</a:t>
            </a:r>
          </a:p>
          <a:p>
            <a:pPr marL="1028700" marR="0" lvl="1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transfer learning: use an already trained model with its labels</a:t>
            </a:r>
          </a:p>
        </p:txBody>
      </p:sp>
      <p:pic>
        <p:nvPicPr>
          <p:cNvPr id="8" name="Picture 7" descr="data_labell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5620" y="9036050"/>
            <a:ext cx="2477135" cy="189103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C673D3-A3DA-8A9B-CBD5-263446C40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69656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1287780" y="4267200"/>
            <a:ext cx="15129510" cy="7383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More advanced ML types related to data collection: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Semi-supervised learning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>
              <a:ln>
                <a:noFill/>
              </a:ln>
              <a:solidFill>
                <a:srgbClr val="0000B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Large amount of unsupervised data, small amount of labelled data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Between unsupervised and supervised learning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>
              <a:ln>
                <a:noFill/>
              </a:ln>
              <a:solidFill>
                <a:srgbClr val="0000B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>
                <a:ln>
                  <a:noFill/>
                </a:ln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Active Learning</a:t>
            </a:r>
            <a:endParaRPr lang="en-US" altLang="en-US" sz="3600">
              <a:ln>
                <a:noFill/>
              </a:ln>
              <a:solidFill>
                <a:srgbClr val="0000B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600" b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Used when labelling is costly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Intelligently choose the next data point to label in a way that minimizes the effort of labelling </a:t>
            </a:r>
            <a:endParaRPr lang="en-US" altLang="en-US" sz="3600">
              <a:ln>
                <a:noFill/>
              </a:ln>
              <a:solidFill>
                <a:srgbClr val="0000B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417290" y="4453890"/>
            <a:ext cx="6880225" cy="5063490"/>
            <a:chOff x="25854" y="7014"/>
            <a:chExt cx="10835" cy="7974"/>
          </a:xfrm>
        </p:grpSpPr>
        <p:pic>
          <p:nvPicPr>
            <p:cNvPr id="2" name="Picture 1" descr="semi-supervis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4" y="7014"/>
              <a:ext cx="10835" cy="7975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33397" y="7014"/>
              <a:ext cx="32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Image source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F3AB-E4E0-913B-934B-7C03E38A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2700" cap="flat">
          <a:noFill/>
          <a:miter lim="400000"/>
        </a:ln>
      </a:spPr>
      <a:bodyPr rot="0" vertOverflow="overflow" horzOverflow="overflow" vert="horz" wrap="square" lIns="50800" tIns="50800" rIns="50800" bIns="50800" numCol="1" spcCol="38100" rtlCol="0" anchor="ctr">
        <a:spAutoFit/>
      </a:bodyPr>
      <a:lstStyle>
        <a:defPPr marL="571500" marR="0" indent="-57150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defRPr kumimoji="0" lang="en-US" altLang="en-US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 pitchFamily="34" charset="0"/>
            <a:ea typeface="+mn-ea"/>
            <a:cs typeface="Arial" panose="020B060402020202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2071</Words>
  <Application>Microsoft Office PowerPoint</Application>
  <PresentationFormat>Custom</PresentationFormat>
  <Paragraphs>442</Paragraphs>
  <Slides>48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Helvetica Neue</vt:lpstr>
      <vt:lpstr>Helvetica Neue Medium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348</cp:revision>
  <dcterms:created xsi:type="dcterms:W3CDTF">2022-07-01T12:28:50Z</dcterms:created>
  <dcterms:modified xsi:type="dcterms:W3CDTF">2023-11-02T09:19:01Z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