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29" r:id="rId3"/>
    <p:sldId id="302" r:id="rId4"/>
    <p:sldId id="301" r:id="rId5"/>
    <p:sldId id="276" r:id="rId6"/>
    <p:sldId id="278" r:id="rId7"/>
    <p:sldId id="303" r:id="rId8"/>
    <p:sldId id="279" r:id="rId9"/>
    <p:sldId id="280" r:id="rId10"/>
    <p:sldId id="281" r:id="rId11"/>
    <p:sldId id="282" r:id="rId12"/>
    <p:sldId id="290" r:id="rId13"/>
    <p:sldId id="283" r:id="rId14"/>
    <p:sldId id="284" r:id="rId15"/>
    <p:sldId id="285" r:id="rId16"/>
    <p:sldId id="286" r:id="rId17"/>
    <p:sldId id="287" r:id="rId18"/>
    <p:sldId id="288" r:id="rId19"/>
    <p:sldId id="315" r:id="rId20"/>
    <p:sldId id="289" r:id="rId21"/>
    <p:sldId id="291" r:id="rId22"/>
    <p:sldId id="431" r:id="rId23"/>
    <p:sldId id="292" r:id="rId24"/>
    <p:sldId id="316" r:id="rId25"/>
    <p:sldId id="293" r:id="rId26"/>
    <p:sldId id="426" r:id="rId27"/>
    <p:sldId id="427" r:id="rId28"/>
    <p:sldId id="295" r:id="rId29"/>
    <p:sldId id="296" r:id="rId30"/>
    <p:sldId id="298" r:id="rId31"/>
    <p:sldId id="309" r:id="rId32"/>
    <p:sldId id="312" r:id="rId33"/>
    <p:sldId id="307" r:id="rId34"/>
    <p:sldId id="310" r:id="rId35"/>
    <p:sldId id="311" r:id="rId36"/>
    <p:sldId id="299" r:id="rId37"/>
    <p:sldId id="297" r:id="rId38"/>
    <p:sldId id="428" r:id="rId39"/>
    <p:sldId id="313" r:id="rId40"/>
    <p:sldId id="300" r:id="rId41"/>
    <p:sldId id="432" r:id="rId42"/>
    <p:sldId id="261" r:id="rId43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06" userDrawn="1">
          <p15:clr>
            <a:srgbClr val="A4A3A4"/>
          </p15:clr>
        </p15:guide>
        <p15:guide id="2" pos="8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64"/>
    <a:srgbClr val="0100C8"/>
    <a:srgbClr val="0000B0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88A14-06C5-4E29-9FCC-5CFD242ECE99}" v="7" dt="2023-11-02T09:35:48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998" autoAdjust="0"/>
  </p:normalViewPr>
  <p:slideViewPr>
    <p:cSldViewPr snapToGrid="0" showGuides="1">
      <p:cViewPr varScale="1">
        <p:scale>
          <a:sx n="31" d="100"/>
          <a:sy n="31" d="100"/>
        </p:scale>
        <p:origin x="1368" y="67"/>
      </p:cViewPr>
      <p:guideLst>
        <p:guide orient="horz" pos="4706"/>
        <p:guide pos="8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S::v.vassiliades@cyens.org.cy::181c6a97-452c-403a-a894-11fd041f3da6" providerId="AD" clId="Web-{198A59B0-1585-10DE-68AC-0F2F719DD3B5}"/>
    <pc:docChg chg="addSld delSld modSld">
      <pc:chgData name="Vassilis Vassiliades" userId="S::v.vassiliades@cyens.org.cy::181c6a97-452c-403a-a894-11fd041f3da6" providerId="AD" clId="Web-{198A59B0-1585-10DE-68AC-0F2F719DD3B5}" dt="2022-07-09T05:35:21.551" v="451"/>
      <pc:docMkLst>
        <pc:docMk/>
      </pc:docMkLst>
      <pc:sldChg chg="modSp modNotes">
        <pc:chgData name="Vassilis Vassiliades" userId="S::v.vassiliades@cyens.org.cy::181c6a97-452c-403a-a894-11fd041f3da6" providerId="AD" clId="Web-{198A59B0-1585-10DE-68AC-0F2F719DD3B5}" dt="2022-07-09T05:35:21.551" v="451"/>
        <pc:sldMkLst>
          <pc:docMk/>
          <pc:sldMk cId="0" sldId="300"/>
        </pc:sldMkLst>
        <pc:spChg chg="mod">
          <ac:chgData name="Vassilis Vassiliades" userId="S::v.vassiliades@cyens.org.cy::181c6a97-452c-403a-a894-11fd041f3da6" providerId="AD" clId="Web-{198A59B0-1585-10DE-68AC-0F2F719DD3B5}" dt="2022-07-09T05:33:04.139" v="409" actId="20577"/>
          <ac:spMkLst>
            <pc:docMk/>
            <pc:sldMk cId="0" sldId="300"/>
            <ac:spMk id="9" creationId="{00000000-0000-0000-0000-000000000000}"/>
          </ac:spMkLst>
        </pc:spChg>
      </pc:sldChg>
      <pc:sldChg chg="modSp">
        <pc:chgData name="Vassilis Vassiliades" userId="S::v.vassiliades@cyens.org.cy::181c6a97-452c-403a-a894-11fd041f3da6" providerId="AD" clId="Web-{198A59B0-1585-10DE-68AC-0F2F719DD3B5}" dt="2022-07-09T05:19:15.088" v="122" actId="20577"/>
        <pc:sldMkLst>
          <pc:docMk/>
          <pc:sldMk cId="1079850943" sldId="302"/>
        </pc:sldMkLst>
        <pc:spChg chg="mod">
          <ac:chgData name="Vassilis Vassiliades" userId="S::v.vassiliades@cyens.org.cy::181c6a97-452c-403a-a894-11fd041f3da6" providerId="AD" clId="Web-{198A59B0-1585-10DE-68AC-0F2F719DD3B5}" dt="2022-07-09T05:19:15.088" v="122" actId="20577"/>
          <ac:spMkLst>
            <pc:docMk/>
            <pc:sldMk cId="1079850943" sldId="302"/>
            <ac:spMk id="4" creationId="{00000000-0000-0000-0000-000000000000}"/>
          </ac:spMkLst>
        </pc:spChg>
      </pc:sldChg>
      <pc:sldChg chg="modSp">
        <pc:chgData name="Vassilis Vassiliades" userId="S::v.vassiliades@cyens.org.cy::181c6a97-452c-403a-a894-11fd041f3da6" providerId="AD" clId="Web-{198A59B0-1585-10DE-68AC-0F2F719DD3B5}" dt="2022-07-09T05:24:12.619" v="255" actId="20577"/>
        <pc:sldMkLst>
          <pc:docMk/>
          <pc:sldMk cId="2597096731" sldId="312"/>
        </pc:sldMkLst>
        <pc:spChg chg="mod">
          <ac:chgData name="Vassilis Vassiliades" userId="S::v.vassiliades@cyens.org.cy::181c6a97-452c-403a-a894-11fd041f3da6" providerId="AD" clId="Web-{198A59B0-1585-10DE-68AC-0F2F719DD3B5}" dt="2022-07-09T05:24:12.619" v="255" actId="20577"/>
          <ac:spMkLst>
            <pc:docMk/>
            <pc:sldMk cId="2597096731" sldId="312"/>
            <ac:spMk id="3" creationId="{C1040618-A396-C31A-8DFD-43D210283D42}"/>
          </ac:spMkLst>
        </pc:spChg>
      </pc:sldChg>
      <pc:sldChg chg="addSp delSp modSp add replId addAnim">
        <pc:chgData name="Vassilis Vassiliades" userId="S::v.vassiliades@cyens.org.cy::181c6a97-452c-403a-a894-11fd041f3da6" providerId="AD" clId="Web-{198A59B0-1585-10DE-68AC-0F2F719DD3B5}" dt="2022-07-09T05:34:30.471" v="439" actId="20577"/>
        <pc:sldMkLst>
          <pc:docMk/>
          <pc:sldMk cId="740675145" sldId="313"/>
        </pc:sldMkLst>
        <pc:spChg chg="add mod">
          <ac:chgData name="Vassilis Vassiliades" userId="S::v.vassiliades@cyens.org.cy::181c6a97-452c-403a-a894-11fd041f3da6" providerId="AD" clId="Web-{198A59B0-1585-10DE-68AC-0F2F719DD3B5}" dt="2022-07-09T05:34:30.471" v="439" actId="20577"/>
          <ac:spMkLst>
            <pc:docMk/>
            <pc:sldMk cId="740675145" sldId="313"/>
            <ac:spMk id="3" creationId="{A1098DF1-DCCB-39C0-23D3-16DD6D8F86F2}"/>
          </ac:spMkLst>
        </pc:spChg>
        <pc:spChg chg="mod">
          <ac:chgData name="Vassilis Vassiliades" userId="S::v.vassiliades@cyens.org.cy::181c6a97-452c-403a-a894-11fd041f3da6" providerId="AD" clId="Web-{198A59B0-1585-10DE-68AC-0F2F719DD3B5}" dt="2022-07-09T05:21:56.004" v="145" actId="20577"/>
          <ac:spMkLst>
            <pc:docMk/>
            <pc:sldMk cId="740675145" sldId="313"/>
            <ac:spMk id="5" creationId="{00000000-0000-0000-0000-000000000000}"/>
          </ac:spMkLst>
        </pc:spChg>
        <pc:spChg chg="add mod">
          <ac:chgData name="Vassilis Vassiliades" userId="S::v.vassiliades@cyens.org.cy::181c6a97-452c-403a-a894-11fd041f3da6" providerId="AD" clId="Web-{198A59B0-1585-10DE-68AC-0F2F719DD3B5}" dt="2022-07-09T05:28:58.589" v="378" actId="20577"/>
          <ac:spMkLst>
            <pc:docMk/>
            <pc:sldMk cId="740675145" sldId="313"/>
            <ac:spMk id="7" creationId="{6B2C2F4E-2ADC-139C-4B50-50BB790449A6}"/>
          </ac:spMkLst>
        </pc:spChg>
        <pc:picChg chg="del">
          <ac:chgData name="Vassilis Vassiliades" userId="S::v.vassiliades@cyens.org.cy::181c6a97-452c-403a-a894-11fd041f3da6" providerId="AD" clId="Web-{198A59B0-1585-10DE-68AC-0F2F719DD3B5}" dt="2022-07-09T05:20:22.954" v="124"/>
          <ac:picMkLst>
            <pc:docMk/>
            <pc:sldMk cId="740675145" sldId="313"/>
            <ac:picMk id="6" creationId="{00000000-0000-0000-0000-000000000000}"/>
          </ac:picMkLst>
        </pc:picChg>
      </pc:sldChg>
      <pc:sldChg chg="modSp add del replId addAnim delAnim">
        <pc:chgData name="Vassilis Vassiliades" userId="S::v.vassiliades@cyens.org.cy::181c6a97-452c-403a-a894-11fd041f3da6" providerId="AD" clId="Web-{198A59B0-1585-10DE-68AC-0F2F719DD3B5}" dt="2022-07-09T05:28:18.337" v="345"/>
        <pc:sldMkLst>
          <pc:docMk/>
          <pc:sldMk cId="2500266498" sldId="314"/>
        </pc:sldMkLst>
        <pc:spChg chg="mod">
          <ac:chgData name="Vassilis Vassiliades" userId="S::v.vassiliades@cyens.org.cy::181c6a97-452c-403a-a894-11fd041f3da6" providerId="AD" clId="Web-{198A59B0-1585-10DE-68AC-0F2F719DD3B5}" dt="2022-07-09T05:21:44.660" v="141" actId="20577"/>
          <ac:spMkLst>
            <pc:docMk/>
            <pc:sldMk cId="2500266498" sldId="314"/>
            <ac:spMk id="2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4C7CE567-A8F8-44D3-B0ED-A9ADFE25148E}"/>
    <pc:docChg chg="custSel modSld">
      <pc:chgData name="Vassilis Vassiliades" userId="181c6a97-452c-403a-a894-11fd041f3da6" providerId="ADAL" clId="{4C7CE567-A8F8-44D3-B0ED-A9ADFE25148E}" dt="2022-09-29T22:31:06.610" v="63" actId="368"/>
      <pc:docMkLst>
        <pc:docMk/>
      </pc:docMkLst>
      <pc:sldChg chg="modNotes">
        <pc:chgData name="Vassilis Vassiliades" userId="181c6a97-452c-403a-a894-11fd041f3da6" providerId="ADAL" clId="{4C7CE567-A8F8-44D3-B0ED-A9ADFE25148E}" dt="2022-09-29T22:31:06.451" v="1" actId="368"/>
        <pc:sldMkLst>
          <pc:docMk/>
          <pc:sldMk cId="0" sldId="276"/>
        </pc:sldMkLst>
      </pc:sldChg>
      <pc:sldChg chg="modNotes">
        <pc:chgData name="Vassilis Vassiliades" userId="181c6a97-452c-403a-a894-11fd041f3da6" providerId="ADAL" clId="{4C7CE567-A8F8-44D3-B0ED-A9ADFE25148E}" dt="2022-09-29T22:31:06.457" v="3" actId="368"/>
        <pc:sldMkLst>
          <pc:docMk/>
          <pc:sldMk cId="0" sldId="278"/>
        </pc:sldMkLst>
      </pc:sldChg>
      <pc:sldChg chg="modNotes">
        <pc:chgData name="Vassilis Vassiliades" userId="181c6a97-452c-403a-a894-11fd041f3da6" providerId="ADAL" clId="{4C7CE567-A8F8-44D3-B0ED-A9ADFE25148E}" dt="2022-09-29T22:31:06.467" v="7" actId="368"/>
        <pc:sldMkLst>
          <pc:docMk/>
          <pc:sldMk cId="0" sldId="279"/>
        </pc:sldMkLst>
      </pc:sldChg>
      <pc:sldChg chg="modNotes">
        <pc:chgData name="Vassilis Vassiliades" userId="181c6a97-452c-403a-a894-11fd041f3da6" providerId="ADAL" clId="{4C7CE567-A8F8-44D3-B0ED-A9ADFE25148E}" dt="2022-09-29T22:31:06.471" v="9" actId="368"/>
        <pc:sldMkLst>
          <pc:docMk/>
          <pc:sldMk cId="0" sldId="280"/>
        </pc:sldMkLst>
      </pc:sldChg>
      <pc:sldChg chg="modNotes">
        <pc:chgData name="Vassilis Vassiliades" userId="181c6a97-452c-403a-a894-11fd041f3da6" providerId="ADAL" clId="{4C7CE567-A8F8-44D3-B0ED-A9ADFE25148E}" dt="2022-09-29T22:31:06.476" v="11" actId="368"/>
        <pc:sldMkLst>
          <pc:docMk/>
          <pc:sldMk cId="0" sldId="281"/>
        </pc:sldMkLst>
      </pc:sldChg>
      <pc:sldChg chg="modNotes">
        <pc:chgData name="Vassilis Vassiliades" userId="181c6a97-452c-403a-a894-11fd041f3da6" providerId="ADAL" clId="{4C7CE567-A8F8-44D3-B0ED-A9ADFE25148E}" dt="2022-09-29T22:31:06.480" v="13" actId="368"/>
        <pc:sldMkLst>
          <pc:docMk/>
          <pc:sldMk cId="0" sldId="282"/>
        </pc:sldMkLst>
      </pc:sldChg>
      <pc:sldChg chg="modNotes">
        <pc:chgData name="Vassilis Vassiliades" userId="181c6a97-452c-403a-a894-11fd041f3da6" providerId="ADAL" clId="{4C7CE567-A8F8-44D3-B0ED-A9ADFE25148E}" dt="2022-09-29T22:31:06.491" v="17" actId="368"/>
        <pc:sldMkLst>
          <pc:docMk/>
          <pc:sldMk cId="0" sldId="283"/>
        </pc:sldMkLst>
      </pc:sldChg>
      <pc:sldChg chg="modNotes">
        <pc:chgData name="Vassilis Vassiliades" userId="181c6a97-452c-403a-a894-11fd041f3da6" providerId="ADAL" clId="{4C7CE567-A8F8-44D3-B0ED-A9ADFE25148E}" dt="2022-09-29T22:31:06.496" v="19" actId="368"/>
        <pc:sldMkLst>
          <pc:docMk/>
          <pc:sldMk cId="0" sldId="284"/>
        </pc:sldMkLst>
      </pc:sldChg>
      <pc:sldChg chg="modNotes">
        <pc:chgData name="Vassilis Vassiliades" userId="181c6a97-452c-403a-a894-11fd041f3da6" providerId="ADAL" clId="{4C7CE567-A8F8-44D3-B0ED-A9ADFE25148E}" dt="2022-09-29T22:31:06.501" v="21" actId="368"/>
        <pc:sldMkLst>
          <pc:docMk/>
          <pc:sldMk cId="0" sldId="285"/>
        </pc:sldMkLst>
      </pc:sldChg>
      <pc:sldChg chg="modNotes">
        <pc:chgData name="Vassilis Vassiliades" userId="181c6a97-452c-403a-a894-11fd041f3da6" providerId="ADAL" clId="{4C7CE567-A8F8-44D3-B0ED-A9ADFE25148E}" dt="2022-09-29T22:31:06.507" v="23" actId="368"/>
        <pc:sldMkLst>
          <pc:docMk/>
          <pc:sldMk cId="0" sldId="288"/>
        </pc:sldMkLst>
      </pc:sldChg>
      <pc:sldChg chg="modNotes">
        <pc:chgData name="Vassilis Vassiliades" userId="181c6a97-452c-403a-a894-11fd041f3da6" providerId="ADAL" clId="{4C7CE567-A8F8-44D3-B0ED-A9ADFE25148E}" dt="2022-09-29T22:31:06.518" v="27" actId="368"/>
        <pc:sldMkLst>
          <pc:docMk/>
          <pc:sldMk cId="0" sldId="289"/>
        </pc:sldMkLst>
      </pc:sldChg>
      <pc:sldChg chg="modNotes">
        <pc:chgData name="Vassilis Vassiliades" userId="181c6a97-452c-403a-a894-11fd041f3da6" providerId="ADAL" clId="{4C7CE567-A8F8-44D3-B0ED-A9ADFE25148E}" dt="2022-09-29T22:31:06.486" v="15" actId="368"/>
        <pc:sldMkLst>
          <pc:docMk/>
          <pc:sldMk cId="0" sldId="290"/>
        </pc:sldMkLst>
      </pc:sldChg>
      <pc:sldChg chg="modNotes">
        <pc:chgData name="Vassilis Vassiliades" userId="181c6a97-452c-403a-a894-11fd041f3da6" providerId="ADAL" clId="{4C7CE567-A8F8-44D3-B0ED-A9ADFE25148E}" dt="2022-09-29T22:31:06.522" v="29" actId="368"/>
        <pc:sldMkLst>
          <pc:docMk/>
          <pc:sldMk cId="0" sldId="291"/>
        </pc:sldMkLst>
      </pc:sldChg>
      <pc:sldChg chg="modNotes">
        <pc:chgData name="Vassilis Vassiliades" userId="181c6a97-452c-403a-a894-11fd041f3da6" providerId="ADAL" clId="{4C7CE567-A8F8-44D3-B0ED-A9ADFE25148E}" dt="2022-09-29T22:31:06.531" v="31" actId="368"/>
        <pc:sldMkLst>
          <pc:docMk/>
          <pc:sldMk cId="0" sldId="292"/>
        </pc:sldMkLst>
      </pc:sldChg>
      <pc:sldChg chg="modNotes">
        <pc:chgData name="Vassilis Vassiliades" userId="181c6a97-452c-403a-a894-11fd041f3da6" providerId="ADAL" clId="{4C7CE567-A8F8-44D3-B0ED-A9ADFE25148E}" dt="2022-09-29T22:31:06.540" v="35" actId="368"/>
        <pc:sldMkLst>
          <pc:docMk/>
          <pc:sldMk cId="0" sldId="293"/>
        </pc:sldMkLst>
      </pc:sldChg>
      <pc:sldChg chg="modNotes">
        <pc:chgData name="Vassilis Vassiliades" userId="181c6a97-452c-403a-a894-11fd041f3da6" providerId="ADAL" clId="{4C7CE567-A8F8-44D3-B0ED-A9ADFE25148E}" dt="2022-09-29T22:31:06.551" v="39" actId="368"/>
        <pc:sldMkLst>
          <pc:docMk/>
          <pc:sldMk cId="0" sldId="295"/>
        </pc:sldMkLst>
      </pc:sldChg>
      <pc:sldChg chg="modNotes">
        <pc:chgData name="Vassilis Vassiliades" userId="181c6a97-452c-403a-a894-11fd041f3da6" providerId="ADAL" clId="{4C7CE567-A8F8-44D3-B0ED-A9ADFE25148E}" dt="2022-09-29T22:31:06.556" v="41" actId="368"/>
        <pc:sldMkLst>
          <pc:docMk/>
          <pc:sldMk cId="0" sldId="296"/>
        </pc:sldMkLst>
      </pc:sldChg>
      <pc:sldChg chg="modNotes">
        <pc:chgData name="Vassilis Vassiliades" userId="181c6a97-452c-403a-a894-11fd041f3da6" providerId="ADAL" clId="{4C7CE567-A8F8-44D3-B0ED-A9ADFE25148E}" dt="2022-09-29T22:31:06.596" v="57" actId="368"/>
        <pc:sldMkLst>
          <pc:docMk/>
          <pc:sldMk cId="0" sldId="297"/>
        </pc:sldMkLst>
      </pc:sldChg>
      <pc:sldChg chg="modNotes">
        <pc:chgData name="Vassilis Vassiliades" userId="181c6a97-452c-403a-a894-11fd041f3da6" providerId="ADAL" clId="{4C7CE567-A8F8-44D3-B0ED-A9ADFE25148E}" dt="2022-09-29T22:31:06.561" v="43" actId="368"/>
        <pc:sldMkLst>
          <pc:docMk/>
          <pc:sldMk cId="0" sldId="298"/>
        </pc:sldMkLst>
      </pc:sldChg>
      <pc:sldChg chg="modNotes">
        <pc:chgData name="Vassilis Vassiliades" userId="181c6a97-452c-403a-a894-11fd041f3da6" providerId="ADAL" clId="{4C7CE567-A8F8-44D3-B0ED-A9ADFE25148E}" dt="2022-09-29T22:31:06.591" v="55" actId="368"/>
        <pc:sldMkLst>
          <pc:docMk/>
          <pc:sldMk cId="0" sldId="299"/>
        </pc:sldMkLst>
      </pc:sldChg>
      <pc:sldChg chg="modNotes">
        <pc:chgData name="Vassilis Vassiliades" userId="181c6a97-452c-403a-a894-11fd041f3da6" providerId="ADAL" clId="{4C7CE567-A8F8-44D3-B0ED-A9ADFE25148E}" dt="2022-09-29T22:31:06.610" v="63" actId="368"/>
        <pc:sldMkLst>
          <pc:docMk/>
          <pc:sldMk cId="0" sldId="300"/>
        </pc:sldMkLst>
      </pc:sldChg>
      <pc:sldChg chg="modNotes">
        <pc:chgData name="Vassilis Vassiliades" userId="181c6a97-452c-403a-a894-11fd041f3da6" providerId="ADAL" clId="{4C7CE567-A8F8-44D3-B0ED-A9ADFE25148E}" dt="2022-09-29T22:31:06.461" v="5" actId="368"/>
        <pc:sldMkLst>
          <pc:docMk/>
          <pc:sldMk cId="1753389510" sldId="303"/>
        </pc:sldMkLst>
      </pc:sldChg>
      <pc:sldChg chg="modNotes">
        <pc:chgData name="Vassilis Vassiliades" userId="181c6a97-452c-403a-a894-11fd041f3da6" providerId="ADAL" clId="{4C7CE567-A8F8-44D3-B0ED-A9ADFE25148E}" dt="2022-09-29T22:31:06.576" v="49" actId="368"/>
        <pc:sldMkLst>
          <pc:docMk/>
          <pc:sldMk cId="1383364672" sldId="307"/>
        </pc:sldMkLst>
      </pc:sldChg>
      <pc:sldChg chg="modNotes">
        <pc:chgData name="Vassilis Vassiliades" userId="181c6a97-452c-403a-a894-11fd041f3da6" providerId="ADAL" clId="{4C7CE567-A8F8-44D3-B0ED-A9ADFE25148E}" dt="2022-09-29T22:31:06.566" v="45" actId="368"/>
        <pc:sldMkLst>
          <pc:docMk/>
          <pc:sldMk cId="1208306901" sldId="309"/>
        </pc:sldMkLst>
      </pc:sldChg>
      <pc:sldChg chg="modNotes">
        <pc:chgData name="Vassilis Vassiliades" userId="181c6a97-452c-403a-a894-11fd041f3da6" providerId="ADAL" clId="{4C7CE567-A8F8-44D3-B0ED-A9ADFE25148E}" dt="2022-09-29T22:31:06.581" v="51" actId="368"/>
        <pc:sldMkLst>
          <pc:docMk/>
          <pc:sldMk cId="2377530146" sldId="310"/>
        </pc:sldMkLst>
      </pc:sldChg>
      <pc:sldChg chg="modNotes">
        <pc:chgData name="Vassilis Vassiliades" userId="181c6a97-452c-403a-a894-11fd041f3da6" providerId="ADAL" clId="{4C7CE567-A8F8-44D3-B0ED-A9ADFE25148E}" dt="2022-09-29T22:31:06.586" v="53" actId="368"/>
        <pc:sldMkLst>
          <pc:docMk/>
          <pc:sldMk cId="2552573814" sldId="311"/>
        </pc:sldMkLst>
      </pc:sldChg>
      <pc:sldChg chg="modNotes">
        <pc:chgData name="Vassilis Vassiliades" userId="181c6a97-452c-403a-a894-11fd041f3da6" providerId="ADAL" clId="{4C7CE567-A8F8-44D3-B0ED-A9ADFE25148E}" dt="2022-09-29T22:31:06.571" v="47" actId="368"/>
        <pc:sldMkLst>
          <pc:docMk/>
          <pc:sldMk cId="2597096731" sldId="312"/>
        </pc:sldMkLst>
      </pc:sldChg>
      <pc:sldChg chg="modNotes">
        <pc:chgData name="Vassilis Vassiliades" userId="181c6a97-452c-403a-a894-11fd041f3da6" providerId="ADAL" clId="{4C7CE567-A8F8-44D3-B0ED-A9ADFE25148E}" dt="2022-09-29T22:31:06.605" v="61" actId="368"/>
        <pc:sldMkLst>
          <pc:docMk/>
          <pc:sldMk cId="740675145" sldId="313"/>
        </pc:sldMkLst>
      </pc:sldChg>
      <pc:sldChg chg="modNotes">
        <pc:chgData name="Vassilis Vassiliades" userId="181c6a97-452c-403a-a894-11fd041f3da6" providerId="ADAL" clId="{4C7CE567-A8F8-44D3-B0ED-A9ADFE25148E}" dt="2022-09-29T22:31:06.512" v="25" actId="368"/>
        <pc:sldMkLst>
          <pc:docMk/>
          <pc:sldMk cId="3808954118" sldId="315"/>
        </pc:sldMkLst>
      </pc:sldChg>
      <pc:sldChg chg="modNotes">
        <pc:chgData name="Vassilis Vassiliades" userId="181c6a97-452c-403a-a894-11fd041f3da6" providerId="ADAL" clId="{4C7CE567-A8F8-44D3-B0ED-A9ADFE25148E}" dt="2022-09-29T22:31:06.535" v="33" actId="368"/>
        <pc:sldMkLst>
          <pc:docMk/>
          <pc:sldMk cId="11045094" sldId="316"/>
        </pc:sldMkLst>
      </pc:sldChg>
      <pc:sldChg chg="modNotes">
        <pc:chgData name="Vassilis Vassiliades" userId="181c6a97-452c-403a-a894-11fd041f3da6" providerId="ADAL" clId="{4C7CE567-A8F8-44D3-B0ED-A9ADFE25148E}" dt="2022-09-29T22:31:06.546" v="37" actId="368"/>
        <pc:sldMkLst>
          <pc:docMk/>
          <pc:sldMk cId="2442078937" sldId="427"/>
        </pc:sldMkLst>
      </pc:sldChg>
      <pc:sldChg chg="modNotes">
        <pc:chgData name="Vassilis Vassiliades" userId="181c6a97-452c-403a-a894-11fd041f3da6" providerId="ADAL" clId="{4C7CE567-A8F8-44D3-B0ED-A9ADFE25148E}" dt="2022-09-29T22:31:06.600" v="59" actId="368"/>
        <pc:sldMkLst>
          <pc:docMk/>
          <pc:sldMk cId="1852721060" sldId="428"/>
        </pc:sldMkLst>
      </pc:sldChg>
    </pc:docChg>
  </pc:docChgLst>
  <pc:docChgLst>
    <pc:chgData name="Vassilis Vassiliades" userId="S::v.vassiliades@cyens.org.cy::181c6a97-452c-403a-a894-11fd041f3da6" providerId="AD" clId="Web-{33027D17-1D63-935C-F49C-D17CF7942659}"/>
    <pc:docChg chg="addSld modSld sldOrd">
      <pc:chgData name="Vassilis Vassiliades" userId="S::v.vassiliades@cyens.org.cy::181c6a97-452c-403a-a894-11fd041f3da6" providerId="AD" clId="Web-{33027D17-1D63-935C-F49C-D17CF7942659}" dt="2022-07-09T05:08:36.284" v="1129"/>
      <pc:docMkLst>
        <pc:docMk/>
      </pc:docMkLst>
      <pc:sldChg chg="modNotes">
        <pc:chgData name="Vassilis Vassiliades" userId="S::v.vassiliades@cyens.org.cy::181c6a97-452c-403a-a894-11fd041f3da6" providerId="AD" clId="Web-{33027D17-1D63-935C-F49C-D17CF7942659}" dt="2022-07-09T03:35:40.993" v="163"/>
        <pc:sldMkLst>
          <pc:docMk/>
          <pc:sldMk cId="0" sldId="293"/>
        </pc:sldMkLst>
      </pc:sldChg>
      <pc:sldChg chg="delAnim modNotes">
        <pc:chgData name="Vassilis Vassiliades" userId="S::v.vassiliades@cyens.org.cy::181c6a97-452c-403a-a894-11fd041f3da6" providerId="AD" clId="Web-{33027D17-1D63-935C-F49C-D17CF7942659}" dt="2022-07-09T03:42:23.401" v="293"/>
        <pc:sldMkLst>
          <pc:docMk/>
          <pc:sldMk cId="0" sldId="294"/>
        </pc:sldMkLst>
      </pc:sldChg>
      <pc:sldChg chg="modSp">
        <pc:chgData name="Vassilis Vassiliades" userId="S::v.vassiliades@cyens.org.cy::181c6a97-452c-403a-a894-11fd041f3da6" providerId="AD" clId="Web-{33027D17-1D63-935C-F49C-D17CF7942659}" dt="2022-07-09T03:43:26.922" v="302" actId="1076"/>
        <pc:sldMkLst>
          <pc:docMk/>
          <pc:sldMk cId="0" sldId="295"/>
        </pc:sldMkLst>
        <pc:spChg chg="mod">
          <ac:chgData name="Vassilis Vassiliades" userId="S::v.vassiliades@cyens.org.cy::181c6a97-452c-403a-a894-11fd041f3da6" providerId="AD" clId="Web-{33027D17-1D63-935C-F49C-D17CF7942659}" dt="2022-07-09T03:43:15.467" v="300" actId="20577"/>
          <ac:spMkLst>
            <pc:docMk/>
            <pc:sldMk cId="0" sldId="295"/>
            <ac:spMk id="5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3:43:26.890" v="301" actId="1076"/>
          <ac:spMkLst>
            <pc:docMk/>
            <pc:sldMk cId="0" sldId="295"/>
            <ac:spMk id="58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3:43:26.922" v="302" actId="1076"/>
          <ac:spMkLst>
            <pc:docMk/>
            <pc:sldMk cId="0" sldId="295"/>
            <ac:spMk id="60" creationId="{00000000-0000-0000-0000-000000000000}"/>
          </ac:spMkLst>
        </pc:spChg>
      </pc:sldChg>
      <pc:sldChg chg="delSp modSp addAnim delAnim modAnim modNotes">
        <pc:chgData name="Vassilis Vassiliades" userId="S::v.vassiliades@cyens.org.cy::181c6a97-452c-403a-a894-11fd041f3da6" providerId="AD" clId="Web-{33027D17-1D63-935C-F49C-D17CF7942659}" dt="2022-07-09T05:08:36.284" v="1129"/>
        <pc:sldMkLst>
          <pc:docMk/>
          <pc:sldMk cId="0" sldId="300"/>
        </pc:sldMkLst>
        <pc:spChg chg="topLvl">
          <ac:chgData name="Vassilis Vassiliades" userId="S::v.vassiliades@cyens.org.cy::181c6a97-452c-403a-a894-11fd041f3da6" providerId="AD" clId="Web-{33027D17-1D63-935C-F49C-D17CF7942659}" dt="2022-07-09T04:33:27.716" v="643"/>
          <ac:spMkLst>
            <pc:docMk/>
            <pc:sldMk cId="0" sldId="300"/>
            <ac:spMk id="13" creationId="{00000000-0000-0000-0000-000000000000}"/>
          </ac:spMkLst>
        </pc:spChg>
        <pc:grpChg chg="del">
          <ac:chgData name="Vassilis Vassiliades" userId="S::v.vassiliades@cyens.org.cy::181c6a97-452c-403a-a894-11fd041f3da6" providerId="AD" clId="Web-{33027D17-1D63-935C-F49C-D17CF7942659}" dt="2022-07-09T04:33:27.716" v="643"/>
          <ac:grpSpMkLst>
            <pc:docMk/>
            <pc:sldMk cId="0" sldId="300"/>
            <ac:grpSpMk id="7" creationId="{00000000-0000-0000-0000-000000000000}"/>
          </ac:grpSpMkLst>
        </pc:grpChg>
        <pc:grpChg chg="mod topLvl">
          <ac:chgData name="Vassilis Vassiliades" userId="S::v.vassiliades@cyens.org.cy::181c6a97-452c-403a-a894-11fd041f3da6" providerId="AD" clId="Web-{33027D17-1D63-935C-F49C-D17CF7942659}" dt="2022-07-09T04:33:34.029" v="644" actId="1076"/>
          <ac:grpSpMkLst>
            <pc:docMk/>
            <pc:sldMk cId="0" sldId="300"/>
            <ac:grpSpMk id="28" creationId="{00000000-0000-0000-0000-000000000000}"/>
          </ac:grpSpMkLst>
        </pc:grpChg>
      </pc:sldChg>
      <pc:sldChg chg="modSp">
        <pc:chgData name="Vassilis Vassiliades" userId="S::v.vassiliades@cyens.org.cy::181c6a97-452c-403a-a894-11fd041f3da6" providerId="AD" clId="Web-{33027D17-1D63-935C-F49C-D17CF7942659}" dt="2022-07-09T03:23:02.180" v="57" actId="20577"/>
        <pc:sldMkLst>
          <pc:docMk/>
          <pc:sldMk cId="3533778095" sldId="301"/>
        </pc:sldMkLst>
        <pc:spChg chg="mod">
          <ac:chgData name="Vassilis Vassiliades" userId="S::v.vassiliades@cyens.org.cy::181c6a97-452c-403a-a894-11fd041f3da6" providerId="AD" clId="Web-{33027D17-1D63-935C-F49C-D17CF7942659}" dt="2022-07-09T03:23:02.180" v="57" actId="20577"/>
          <ac:spMkLst>
            <pc:docMk/>
            <pc:sldMk cId="3533778095" sldId="301"/>
            <ac:spMk id="4" creationId="{0BEC3E22-54BA-343B-00CB-7595C3D61F18}"/>
          </ac:spMkLst>
        </pc:spChg>
      </pc:sldChg>
      <pc:sldChg chg="delSp">
        <pc:chgData name="Vassilis Vassiliades" userId="S::v.vassiliades@cyens.org.cy::181c6a97-452c-403a-a894-11fd041f3da6" providerId="AD" clId="Web-{33027D17-1D63-935C-F49C-D17CF7942659}" dt="2022-07-09T03:49:04.483" v="307"/>
        <pc:sldMkLst>
          <pc:docMk/>
          <pc:sldMk cId="490170585" sldId="304"/>
        </pc:sldMkLst>
        <pc:picChg chg="del">
          <ac:chgData name="Vassilis Vassiliades" userId="S::v.vassiliades@cyens.org.cy::181c6a97-452c-403a-a894-11fd041f3da6" providerId="AD" clId="Web-{33027D17-1D63-935C-F49C-D17CF7942659}" dt="2022-07-09T03:49:01.514" v="305"/>
          <ac:picMkLst>
            <pc:docMk/>
            <pc:sldMk cId="490170585" sldId="304"/>
            <ac:picMk id="6" creationId="{A3A9B54F-E8C2-556F-71D0-618D7CB2B693}"/>
          </ac:picMkLst>
        </pc:picChg>
        <pc:picChg chg="del">
          <ac:chgData name="Vassilis Vassiliades" userId="S::v.vassiliades@cyens.org.cy::181c6a97-452c-403a-a894-11fd041f3da6" providerId="AD" clId="Web-{33027D17-1D63-935C-F49C-D17CF7942659}" dt="2022-07-09T03:48:57.982" v="304"/>
          <ac:picMkLst>
            <pc:docMk/>
            <pc:sldMk cId="490170585" sldId="304"/>
            <ac:picMk id="9" creationId="{703B053B-4889-30C9-9E3F-F8D180713ABA}"/>
          </ac:picMkLst>
        </pc:picChg>
        <pc:picChg chg="del">
          <ac:chgData name="Vassilis Vassiliades" userId="S::v.vassiliades@cyens.org.cy::181c6a97-452c-403a-a894-11fd041f3da6" providerId="AD" clId="Web-{33027D17-1D63-935C-F49C-D17CF7942659}" dt="2022-07-09T03:49:03.217" v="306"/>
          <ac:picMkLst>
            <pc:docMk/>
            <pc:sldMk cId="490170585" sldId="304"/>
            <ac:picMk id="10" creationId="{155BA1D0-10D1-20A9-5133-AE9A8FFB721B}"/>
          </ac:picMkLst>
        </pc:picChg>
        <pc:picChg chg="del">
          <ac:chgData name="Vassilis Vassiliades" userId="S::v.vassiliades@cyens.org.cy::181c6a97-452c-403a-a894-11fd041f3da6" providerId="AD" clId="Web-{33027D17-1D63-935C-F49C-D17CF7942659}" dt="2022-07-09T03:49:04.483" v="307"/>
          <ac:picMkLst>
            <pc:docMk/>
            <pc:sldMk cId="490170585" sldId="304"/>
            <ac:picMk id="11" creationId="{C10C0985-ED14-EF52-68E1-947B66699731}"/>
          </ac:picMkLst>
        </pc:picChg>
      </pc:sldChg>
      <pc:sldChg chg="addSp delSp modSp addAnim delAnim modAnim">
        <pc:chgData name="Vassilis Vassiliades" userId="S::v.vassiliades@cyens.org.cy::181c6a97-452c-403a-a894-11fd041f3da6" providerId="AD" clId="Web-{33027D17-1D63-935C-F49C-D17CF7942659}" dt="2022-07-09T03:31:43.287" v="87"/>
        <pc:sldMkLst>
          <pc:docMk/>
          <pc:sldMk cId="3139030627" sldId="306"/>
        </pc:sldMkLst>
        <pc:spChg chg="mod">
          <ac:chgData name="Vassilis Vassiliades" userId="S::v.vassiliades@cyens.org.cy::181c6a97-452c-403a-a894-11fd041f3da6" providerId="AD" clId="Web-{33027D17-1D63-935C-F49C-D17CF7942659}" dt="2022-07-09T03:29:27.226" v="76"/>
          <ac:spMkLst>
            <pc:docMk/>
            <pc:sldMk cId="3139030627" sldId="306"/>
            <ac:spMk id="13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3:29:27.304" v="77"/>
          <ac:spMkLst>
            <pc:docMk/>
            <pc:sldMk cId="3139030627" sldId="306"/>
            <ac:spMk id="1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3:30:59.049" v="84" actId="20577"/>
          <ac:spMkLst>
            <pc:docMk/>
            <pc:sldMk cId="3139030627" sldId="306"/>
            <ac:spMk id="40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3:29:50.262" v="78" actId="1076"/>
          <ac:spMkLst>
            <pc:docMk/>
            <pc:sldMk cId="3139030627" sldId="306"/>
            <ac:spMk id="41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33027D17-1D63-935C-F49C-D17CF7942659}" dt="2022-07-09T03:28:38.441" v="68"/>
          <ac:spMkLst>
            <pc:docMk/>
            <pc:sldMk cId="3139030627" sldId="306"/>
            <ac:spMk id="44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28:59.817" v="74"/>
          <ac:spMkLst>
            <pc:docMk/>
            <pc:sldMk cId="3139030627" sldId="306"/>
            <ac:spMk id="45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33027D17-1D63-935C-F49C-D17CF7942659}" dt="2022-07-09T03:28:49.066" v="72"/>
          <ac:spMkLst>
            <pc:docMk/>
            <pc:sldMk cId="3139030627" sldId="306"/>
            <ac:spMk id="46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33027D17-1D63-935C-F49C-D17CF7942659}" dt="2022-07-09T03:28:32.799" v="66"/>
          <ac:spMkLst>
            <pc:docMk/>
            <pc:sldMk cId="3139030627" sldId="306"/>
            <ac:spMk id="47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0:19.108" v="79"/>
          <ac:spMkLst>
            <pc:docMk/>
            <pc:sldMk cId="3139030627" sldId="306"/>
            <ac:spMk id="48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33027D17-1D63-935C-F49C-D17CF7942659}" dt="2022-07-09T03:28:40.863" v="69"/>
          <ac:spMkLst>
            <pc:docMk/>
            <pc:sldMk cId="3139030627" sldId="306"/>
            <ac:spMk id="49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33027D17-1D63-935C-F49C-D17CF7942659}" dt="2022-07-09T03:28:33.846" v="67"/>
          <ac:spMkLst>
            <pc:docMk/>
            <pc:sldMk cId="3139030627" sldId="306"/>
            <ac:spMk id="50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33027D17-1D63-935C-F49C-D17CF7942659}" dt="2022-07-09T03:28:51.160" v="73"/>
          <ac:spMkLst>
            <pc:docMk/>
            <pc:sldMk cId="3139030627" sldId="306"/>
            <ac:spMk id="5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0:46.392" v="80"/>
          <ac:spMkLst>
            <pc:docMk/>
            <pc:sldMk cId="3139030627" sldId="306"/>
            <ac:spMk id="52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3:31:07.878" v="85" actId="1076"/>
          <ac:spMkLst>
            <pc:docMk/>
            <pc:sldMk cId="3139030627" sldId="306"/>
            <ac:spMk id="53" creationId="{00000000-0000-0000-0000-000000000000}"/>
          </ac:spMkLst>
        </pc:spChg>
        <pc:grpChg chg="add del">
          <ac:chgData name="Vassilis Vassiliades" userId="S::v.vassiliades@cyens.org.cy::181c6a97-452c-403a-a894-11fd041f3da6" providerId="AD" clId="Web-{33027D17-1D63-935C-F49C-D17CF7942659}" dt="2022-07-09T03:28:46.238" v="71"/>
          <ac:grpSpMkLst>
            <pc:docMk/>
            <pc:sldMk cId="3139030627" sldId="306"/>
            <ac:grpSpMk id="12" creationId="{00000000-0000-0000-0000-000000000000}"/>
          </ac:grpSpMkLst>
        </pc:grpChg>
      </pc:sldChg>
      <pc:sldChg chg="addSp delSp modSp addAnim modAnim modNotes">
        <pc:chgData name="Vassilis Vassiliades" userId="S::v.vassiliades@cyens.org.cy::181c6a97-452c-403a-a894-11fd041f3da6" providerId="AD" clId="Web-{33027D17-1D63-935C-F49C-D17CF7942659}" dt="2022-07-09T05:06:49.292" v="1120" actId="20577"/>
        <pc:sldMkLst>
          <pc:docMk/>
          <pc:sldMk cId="1383364672" sldId="307"/>
        </pc:sldMkLst>
        <pc:spChg chg="mod">
          <ac:chgData name="Vassilis Vassiliades" userId="S::v.vassiliades@cyens.org.cy::181c6a97-452c-403a-a894-11fd041f3da6" providerId="AD" clId="Web-{33027D17-1D63-935C-F49C-D17CF7942659}" dt="2022-07-09T04:59:54.128" v="1075"/>
          <ac:spMkLst>
            <pc:docMk/>
            <pc:sldMk cId="1383364672" sldId="307"/>
            <ac:spMk id="3" creationId="{C1040618-A396-C31A-8DFD-43D210283D42}"/>
          </ac:spMkLst>
        </pc:spChg>
        <pc:spChg chg="add mod">
          <ac:chgData name="Vassilis Vassiliades" userId="S::v.vassiliades@cyens.org.cy::181c6a97-452c-403a-a894-11fd041f3da6" providerId="AD" clId="Web-{33027D17-1D63-935C-F49C-D17CF7942659}" dt="2022-07-09T05:06:49.292" v="1120" actId="20577"/>
          <ac:spMkLst>
            <pc:docMk/>
            <pc:sldMk cId="1383364672" sldId="307"/>
            <ac:spMk id="6" creationId="{BC3CF809-0C9D-150E-ED22-306EE94B0099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4:59:16.766" v="1055" actId="1076"/>
          <ac:spMkLst>
            <pc:docMk/>
            <pc:sldMk cId="1383364672" sldId="307"/>
            <ac:spMk id="7" creationId="{AEAC6F4B-0277-B321-3CBC-3FC0E706B073}"/>
          </ac:spMkLst>
        </pc:spChg>
        <pc:spChg chg="add mod">
          <ac:chgData name="Vassilis Vassiliades" userId="S::v.vassiliades@cyens.org.cy::181c6a97-452c-403a-a894-11fd041f3da6" providerId="AD" clId="Web-{33027D17-1D63-935C-F49C-D17CF7942659}" dt="2022-07-09T04:59:49.737" v="1073" actId="1076"/>
          <ac:spMkLst>
            <pc:docMk/>
            <pc:sldMk cId="1383364672" sldId="307"/>
            <ac:spMk id="9" creationId="{DD27D100-C1D9-5727-A0F0-975E7664CF2A}"/>
          </ac:spMkLst>
        </pc:spChg>
        <pc:spChg chg="add mod">
          <ac:chgData name="Vassilis Vassiliades" userId="S::v.vassiliades@cyens.org.cy::181c6a97-452c-403a-a894-11fd041f3da6" providerId="AD" clId="Web-{33027D17-1D63-935C-F49C-D17CF7942659}" dt="2022-07-09T05:00:28.053" v="1079" actId="1076"/>
          <ac:spMkLst>
            <pc:docMk/>
            <pc:sldMk cId="1383364672" sldId="307"/>
            <ac:spMk id="10" creationId="{A4155CC5-FED6-7E33-421C-A183D189C240}"/>
          </ac:spMkLst>
        </pc:spChg>
        <pc:grpChg chg="add">
          <ac:chgData name="Vassilis Vassiliades" userId="S::v.vassiliades@cyens.org.cy::181c6a97-452c-403a-a894-11fd041f3da6" providerId="AD" clId="Web-{33027D17-1D63-935C-F49C-D17CF7942659}" dt="2022-07-09T05:00:51.070" v="1080"/>
          <ac:grpSpMkLst>
            <pc:docMk/>
            <pc:sldMk cId="1383364672" sldId="307"/>
            <ac:grpSpMk id="11" creationId="{392ED11C-423B-6973-78DF-7CC54FA2499C}"/>
          </ac:grpSpMkLst>
        </pc:grpChg>
        <pc:picChg chg="add del mod">
          <ac:chgData name="Vassilis Vassiliades" userId="S::v.vassiliades@cyens.org.cy::181c6a97-452c-403a-a894-11fd041f3da6" providerId="AD" clId="Web-{33027D17-1D63-935C-F49C-D17CF7942659}" dt="2022-07-09T04:22:57.852" v="528"/>
          <ac:picMkLst>
            <pc:docMk/>
            <pc:sldMk cId="1383364672" sldId="307"/>
            <ac:picMk id="2" creationId="{7947979B-3CD1-9496-2843-F75738CFB1A4}"/>
          </ac:picMkLst>
        </pc:picChg>
        <pc:picChg chg="add mod">
          <ac:chgData name="Vassilis Vassiliades" userId="S::v.vassiliades@cyens.org.cy::181c6a97-452c-403a-a894-11fd041f3da6" providerId="AD" clId="Web-{33027D17-1D63-935C-F49C-D17CF7942659}" dt="2022-07-09T04:59:09.984" v="1054" actId="1076"/>
          <ac:picMkLst>
            <pc:docMk/>
            <pc:sldMk cId="1383364672" sldId="307"/>
            <ac:picMk id="4" creationId="{6D3F0A13-15E2-268A-3292-60BC42AE2389}"/>
          </ac:picMkLst>
        </pc:picChg>
      </pc:sldChg>
      <pc:sldChg chg="delSp modSp add replId delAnim modNotes">
        <pc:chgData name="Vassilis Vassiliades" userId="S::v.vassiliades@cyens.org.cy::181c6a97-452c-403a-a894-11fd041f3da6" providerId="AD" clId="Web-{33027D17-1D63-935C-F49C-D17CF7942659}" dt="2022-07-09T03:39:44.045" v="273"/>
        <pc:sldMkLst>
          <pc:docMk/>
          <pc:sldMk cId="1787649532" sldId="308"/>
        </pc:sldMkLst>
        <pc:spChg chg="del">
          <ac:chgData name="Vassilis Vassiliades" userId="S::v.vassiliades@cyens.org.cy::181c6a97-452c-403a-a894-11fd041f3da6" providerId="AD" clId="Web-{33027D17-1D63-935C-F49C-D17CF7942659}" dt="2022-07-09T03:38:56.666" v="204"/>
          <ac:spMkLst>
            <pc:docMk/>
            <pc:sldMk cId="1787649532" sldId="308"/>
            <ac:spMk id="2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66" v="199"/>
          <ac:spMkLst>
            <pc:docMk/>
            <pc:sldMk cId="1787649532" sldId="308"/>
            <ac:spMk id="3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66" v="198"/>
          <ac:spMkLst>
            <pc:docMk/>
            <pc:sldMk cId="1787649532" sldId="308"/>
            <ac:spMk id="4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3:39:16.902" v="224" actId="20577"/>
          <ac:spMkLst>
            <pc:docMk/>
            <pc:sldMk cId="1787649532" sldId="308"/>
            <ac:spMk id="5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66" v="203"/>
          <ac:spMkLst>
            <pc:docMk/>
            <pc:sldMk cId="1787649532" sldId="308"/>
            <ac:spMk id="6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92"/>
          <ac:spMkLst>
            <pc:docMk/>
            <pc:sldMk cId="1787649532" sldId="308"/>
            <ac:spMk id="1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91"/>
          <ac:spMkLst>
            <pc:docMk/>
            <pc:sldMk cId="1787649532" sldId="308"/>
            <ac:spMk id="13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90"/>
          <ac:spMkLst>
            <pc:docMk/>
            <pc:sldMk cId="1787649532" sldId="308"/>
            <ac:spMk id="14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93"/>
          <ac:spMkLst>
            <pc:docMk/>
            <pc:sldMk cId="1787649532" sldId="308"/>
            <ac:spMk id="15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89"/>
          <ac:spMkLst>
            <pc:docMk/>
            <pc:sldMk cId="1787649532" sldId="308"/>
            <ac:spMk id="16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88"/>
          <ac:spMkLst>
            <pc:docMk/>
            <pc:sldMk cId="1787649532" sldId="308"/>
            <ac:spMk id="17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87"/>
          <ac:spMkLst>
            <pc:docMk/>
            <pc:sldMk cId="1787649532" sldId="308"/>
            <ac:spMk id="18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84"/>
          <ac:spMkLst>
            <pc:docMk/>
            <pc:sldMk cId="1787649532" sldId="308"/>
            <ac:spMk id="22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51" v="183"/>
          <ac:spMkLst>
            <pc:docMk/>
            <pc:sldMk cId="1787649532" sldId="308"/>
            <ac:spMk id="23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66" v="201"/>
          <ac:spMkLst>
            <pc:docMk/>
            <pc:sldMk cId="1787649532" sldId="308"/>
            <ac:spMk id="60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66" v="202"/>
          <ac:spMkLst>
            <pc:docMk/>
            <pc:sldMk cId="1787649532" sldId="308"/>
            <ac:spMk id="6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66" v="200"/>
          <ac:spMkLst>
            <pc:docMk/>
            <pc:sldMk cId="1787649532" sldId="308"/>
            <ac:spMk id="7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3:38:56.666" v="205"/>
          <ac:spMkLst>
            <pc:docMk/>
            <pc:sldMk cId="1787649532" sldId="308"/>
            <ac:spMk id="76" creationId="{00000000-0000-0000-0000-000000000000}"/>
          </ac:spMkLst>
        </pc:spChg>
        <pc:grpChg chg="del">
          <ac:chgData name="Vassilis Vassiliades" userId="S::v.vassiliades@cyens.org.cy::181c6a97-452c-403a-a894-11fd041f3da6" providerId="AD" clId="Web-{33027D17-1D63-935C-F49C-D17CF7942659}" dt="2022-07-09T03:38:56.666" v="207"/>
          <ac:grpSpMkLst>
            <pc:docMk/>
            <pc:sldMk cId="1787649532" sldId="308"/>
            <ac:grpSpMk id="56" creationId="{00000000-0000-0000-0000-000000000000}"/>
          </ac:grpSpMkLst>
        </pc:grpChg>
        <pc:cxnChg chg="del">
          <ac:chgData name="Vassilis Vassiliades" userId="S::v.vassiliades@cyens.org.cy::181c6a97-452c-403a-a894-11fd041f3da6" providerId="AD" clId="Web-{33027D17-1D63-935C-F49C-D17CF7942659}" dt="2022-07-09T03:38:56.666" v="197"/>
          <ac:cxnSpMkLst>
            <pc:docMk/>
            <pc:sldMk cId="1787649532" sldId="308"/>
            <ac:cxnSpMk id="7" creationId="{00000000-0000-0000-0000-000000000000}"/>
          </ac:cxnSpMkLst>
        </pc:cxnChg>
        <pc:cxnChg chg="del">
          <ac:chgData name="Vassilis Vassiliades" userId="S::v.vassiliades@cyens.org.cy::181c6a97-452c-403a-a894-11fd041f3da6" providerId="AD" clId="Web-{33027D17-1D63-935C-F49C-D17CF7942659}" dt="2022-07-09T03:38:56.666" v="196"/>
          <ac:cxnSpMkLst>
            <pc:docMk/>
            <pc:sldMk cId="1787649532" sldId="308"/>
            <ac:cxnSpMk id="9" creationId="{00000000-0000-0000-0000-000000000000}"/>
          </ac:cxnSpMkLst>
        </pc:cxnChg>
        <pc:cxnChg chg="del">
          <ac:chgData name="Vassilis Vassiliades" userId="S::v.vassiliades@cyens.org.cy::181c6a97-452c-403a-a894-11fd041f3da6" providerId="AD" clId="Web-{33027D17-1D63-935C-F49C-D17CF7942659}" dt="2022-07-09T03:38:56.651" v="195"/>
          <ac:cxnSpMkLst>
            <pc:docMk/>
            <pc:sldMk cId="1787649532" sldId="308"/>
            <ac:cxnSpMk id="10" creationId="{00000000-0000-0000-0000-000000000000}"/>
          </ac:cxnSpMkLst>
        </pc:cxnChg>
        <pc:cxnChg chg="del">
          <ac:chgData name="Vassilis Vassiliades" userId="S::v.vassiliades@cyens.org.cy::181c6a97-452c-403a-a894-11fd041f3da6" providerId="AD" clId="Web-{33027D17-1D63-935C-F49C-D17CF7942659}" dt="2022-07-09T03:38:56.651" v="194"/>
          <ac:cxnSpMkLst>
            <pc:docMk/>
            <pc:sldMk cId="1787649532" sldId="308"/>
            <ac:cxnSpMk id="12" creationId="{00000000-0000-0000-0000-000000000000}"/>
          </ac:cxnSpMkLst>
        </pc:cxnChg>
        <pc:cxnChg chg="del mod">
          <ac:chgData name="Vassilis Vassiliades" userId="S::v.vassiliades@cyens.org.cy::181c6a97-452c-403a-a894-11fd041f3da6" providerId="AD" clId="Web-{33027D17-1D63-935C-F49C-D17CF7942659}" dt="2022-07-09T03:38:56.651" v="186"/>
          <ac:cxnSpMkLst>
            <pc:docMk/>
            <pc:sldMk cId="1787649532" sldId="308"/>
            <ac:cxnSpMk id="20" creationId="{00000000-0000-0000-0000-000000000000}"/>
          </ac:cxnSpMkLst>
        </pc:cxnChg>
        <pc:cxnChg chg="del mod">
          <ac:chgData name="Vassilis Vassiliades" userId="S::v.vassiliades@cyens.org.cy::181c6a97-452c-403a-a894-11fd041f3da6" providerId="AD" clId="Web-{33027D17-1D63-935C-F49C-D17CF7942659}" dt="2022-07-09T03:38:56.651" v="185"/>
          <ac:cxnSpMkLst>
            <pc:docMk/>
            <pc:sldMk cId="1787649532" sldId="308"/>
            <ac:cxnSpMk id="21" creationId="{00000000-0000-0000-0000-000000000000}"/>
          </ac:cxnSpMkLst>
        </pc:cxnChg>
        <pc:cxnChg chg="del">
          <ac:chgData name="Vassilis Vassiliades" userId="S::v.vassiliades@cyens.org.cy::181c6a97-452c-403a-a894-11fd041f3da6" providerId="AD" clId="Web-{33027D17-1D63-935C-F49C-D17CF7942659}" dt="2022-07-09T03:38:56.666" v="206"/>
          <ac:cxnSpMkLst>
            <pc:docMk/>
            <pc:sldMk cId="1787649532" sldId="308"/>
            <ac:cxnSpMk id="73" creationId="{00000000-0000-0000-0000-000000000000}"/>
          </ac:cxnSpMkLst>
        </pc:cxnChg>
      </pc:sldChg>
      <pc:sldChg chg="addSp modSp add replId addAnim modAnim">
        <pc:chgData name="Vassilis Vassiliades" userId="S::v.vassiliades@cyens.org.cy::181c6a97-452c-403a-a894-11fd041f3da6" providerId="AD" clId="Web-{33027D17-1D63-935C-F49C-D17CF7942659}" dt="2022-07-09T05:05:23.754" v="1118"/>
        <pc:sldMkLst>
          <pc:docMk/>
          <pc:sldMk cId="1208306901" sldId="309"/>
        </pc:sldMkLst>
        <pc:grpChg chg="add">
          <ac:chgData name="Vassilis Vassiliades" userId="S::v.vassiliades@cyens.org.cy::181c6a97-452c-403a-a894-11fd041f3da6" providerId="AD" clId="Web-{33027D17-1D63-935C-F49C-D17CF7942659}" dt="2022-07-09T05:04:14.008" v="1104"/>
          <ac:grpSpMkLst>
            <pc:docMk/>
            <pc:sldMk cId="1208306901" sldId="309"/>
            <ac:grpSpMk id="13" creationId="{7351ED8A-A0D0-37D0-B565-876AC5894895}"/>
          </ac:grpSpMkLst>
        </pc:grpChg>
        <pc:grpChg chg="add">
          <ac:chgData name="Vassilis Vassiliades" userId="S::v.vassiliades@cyens.org.cy::181c6a97-452c-403a-a894-11fd041f3da6" providerId="AD" clId="Web-{33027D17-1D63-935C-F49C-D17CF7942659}" dt="2022-07-09T05:05:11.910" v="1114"/>
          <ac:grpSpMkLst>
            <pc:docMk/>
            <pc:sldMk cId="1208306901" sldId="309"/>
            <ac:grpSpMk id="15" creationId="{983DA2C5-C7EE-DD4E-3DBC-D37409B035C3}"/>
          </ac:grpSpMkLst>
        </pc:grpChg>
        <pc:picChg chg="add mod">
          <ac:chgData name="Vassilis Vassiliades" userId="S::v.vassiliades@cyens.org.cy::181c6a97-452c-403a-a894-11fd041f3da6" providerId="AD" clId="Web-{33027D17-1D63-935C-F49C-D17CF7942659}" dt="2022-07-09T04:00:13.918" v="324" actId="1076"/>
          <ac:picMkLst>
            <pc:docMk/>
            <pc:sldMk cId="1208306901" sldId="309"/>
            <ac:picMk id="2" creationId="{1F64AF32-7E2E-1B67-D1C9-924E16995C38}"/>
          </ac:picMkLst>
        </pc:picChg>
        <pc:picChg chg="add mod">
          <ac:chgData name="Vassilis Vassiliades" userId="S::v.vassiliades@cyens.org.cy::181c6a97-452c-403a-a894-11fd041f3da6" providerId="AD" clId="Web-{33027D17-1D63-935C-F49C-D17CF7942659}" dt="2022-07-09T05:02:34.922" v="1091" actId="1076"/>
          <ac:picMkLst>
            <pc:docMk/>
            <pc:sldMk cId="1208306901" sldId="309"/>
            <ac:picMk id="3" creationId="{3D17A753-430F-2678-C778-47C17C56BFBD}"/>
          </ac:picMkLst>
        </pc:picChg>
        <pc:picChg chg="add mod">
          <ac:chgData name="Vassilis Vassiliades" userId="S::v.vassiliades@cyens.org.cy::181c6a97-452c-403a-a894-11fd041f3da6" providerId="AD" clId="Web-{33027D17-1D63-935C-F49C-D17CF7942659}" dt="2022-07-09T03:59:56.133" v="323" actId="14100"/>
          <ac:picMkLst>
            <pc:docMk/>
            <pc:sldMk cId="1208306901" sldId="309"/>
            <ac:picMk id="4" creationId="{A06539D6-84FD-CF63-1048-3FB1331E0112}"/>
          </ac:picMkLst>
        </pc:picChg>
        <pc:picChg chg="mod">
          <ac:chgData name="Vassilis Vassiliades" userId="S::v.vassiliades@cyens.org.cy::181c6a97-452c-403a-a894-11fd041f3da6" providerId="AD" clId="Web-{33027D17-1D63-935C-F49C-D17CF7942659}" dt="2022-07-09T05:01:55.575" v="1089" actId="1076"/>
          <ac:picMkLst>
            <pc:docMk/>
            <pc:sldMk cId="1208306901" sldId="309"/>
            <ac:picMk id="6" creationId="{A3A9B54F-E8C2-556F-71D0-618D7CB2B693}"/>
          </ac:picMkLst>
        </pc:picChg>
        <pc:picChg chg="mod">
          <ac:chgData name="Vassilis Vassiliades" userId="S::v.vassiliades@cyens.org.cy::181c6a97-452c-403a-a894-11fd041f3da6" providerId="AD" clId="Web-{33027D17-1D63-935C-F49C-D17CF7942659}" dt="2022-07-09T05:02:17.296" v="1090" actId="1076"/>
          <ac:picMkLst>
            <pc:docMk/>
            <pc:sldMk cId="1208306901" sldId="309"/>
            <ac:picMk id="10" creationId="{155BA1D0-10D1-20A9-5133-AE9A8FFB721B}"/>
          </ac:picMkLst>
        </pc:picChg>
        <pc:picChg chg="mod">
          <ac:chgData name="Vassilis Vassiliades" userId="S::v.vassiliades@cyens.org.cy::181c6a97-452c-403a-a894-11fd041f3da6" providerId="AD" clId="Web-{33027D17-1D63-935C-F49C-D17CF7942659}" dt="2022-07-09T03:53:44.681" v="314" actId="1076"/>
          <ac:picMkLst>
            <pc:docMk/>
            <pc:sldMk cId="1208306901" sldId="309"/>
            <ac:picMk id="11" creationId="{C10C0985-ED14-EF52-68E1-947B66699731}"/>
          </ac:picMkLst>
        </pc:picChg>
        <pc:cxnChg chg="add mod">
          <ac:chgData name="Vassilis Vassiliades" userId="S::v.vassiliades@cyens.org.cy::181c6a97-452c-403a-a894-11fd041f3da6" providerId="AD" clId="Web-{33027D17-1D63-935C-F49C-D17CF7942659}" dt="2022-07-09T05:03:59.163" v="1103"/>
          <ac:cxnSpMkLst>
            <pc:docMk/>
            <pc:sldMk cId="1208306901" sldId="309"/>
            <ac:cxnSpMk id="12" creationId="{F25BAB80-83E6-2782-C84F-BC8C0C7E546F}"/>
          </ac:cxnSpMkLst>
        </pc:cxnChg>
        <pc:cxnChg chg="add mod">
          <ac:chgData name="Vassilis Vassiliades" userId="S::v.vassiliades@cyens.org.cy::181c6a97-452c-403a-a894-11fd041f3da6" providerId="AD" clId="Web-{33027D17-1D63-935C-F49C-D17CF7942659}" dt="2022-07-09T05:05:05.440" v="1113"/>
          <ac:cxnSpMkLst>
            <pc:docMk/>
            <pc:sldMk cId="1208306901" sldId="309"/>
            <ac:cxnSpMk id="14" creationId="{B026CFC2-3EC1-A311-C64E-B9A89E3D9A11}"/>
          </ac:cxnSpMkLst>
        </pc:cxnChg>
      </pc:sldChg>
      <pc:sldChg chg="addSp delSp modSp add replId addAnim modAnim modNotes">
        <pc:chgData name="Vassilis Vassiliades" userId="S::v.vassiliades@cyens.org.cy::181c6a97-452c-403a-a894-11fd041f3da6" providerId="AD" clId="Web-{33027D17-1D63-935C-F49C-D17CF7942659}" dt="2022-07-09T04:32:20.164" v="639"/>
        <pc:sldMkLst>
          <pc:docMk/>
          <pc:sldMk cId="2377530146" sldId="310"/>
        </pc:sldMkLst>
        <pc:spChg chg="del">
          <ac:chgData name="Vassilis Vassiliades" userId="S::v.vassiliades@cyens.org.cy::181c6a97-452c-403a-a894-11fd041f3da6" providerId="AD" clId="Web-{33027D17-1D63-935C-F49C-D17CF7942659}" dt="2022-07-09T04:10:18.418" v="350"/>
          <ac:spMkLst>
            <pc:docMk/>
            <pc:sldMk cId="2377530146" sldId="310"/>
            <ac:spMk id="3" creationId="{C1040618-A396-C31A-8DFD-43D210283D42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4:10:15.652" v="349" actId="20577"/>
          <ac:spMkLst>
            <pc:docMk/>
            <pc:sldMk cId="2377530146" sldId="310"/>
            <ac:spMk id="5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4:29:49.481" v="612" actId="1076"/>
          <ac:spMkLst>
            <pc:docMk/>
            <pc:sldMk cId="2377530146" sldId="310"/>
            <ac:spMk id="7" creationId="{AEAC6F4B-0277-B321-3CBC-3FC0E706B073}"/>
          </ac:spMkLst>
        </pc:spChg>
        <pc:spChg chg="add mod">
          <ac:chgData name="Vassilis Vassiliades" userId="S::v.vassiliades@cyens.org.cy::181c6a97-452c-403a-a894-11fd041f3da6" providerId="AD" clId="Web-{33027D17-1D63-935C-F49C-D17CF7942659}" dt="2022-07-09T04:31:56.616" v="636" actId="1076"/>
          <ac:spMkLst>
            <pc:docMk/>
            <pc:sldMk cId="2377530146" sldId="310"/>
            <ac:spMk id="9" creationId="{2B6ECDDC-4198-DFC9-5B26-F48DC56DB74C}"/>
          </ac:spMkLst>
        </pc:spChg>
        <pc:grpChg chg="add">
          <ac:chgData name="Vassilis Vassiliades" userId="S::v.vassiliades@cyens.org.cy::181c6a97-452c-403a-a894-11fd041f3da6" providerId="AD" clId="Web-{33027D17-1D63-935C-F49C-D17CF7942659}" dt="2022-07-09T04:32:11.882" v="637"/>
          <ac:grpSpMkLst>
            <pc:docMk/>
            <pc:sldMk cId="2377530146" sldId="310"/>
            <ac:grpSpMk id="10" creationId="{28B92D3D-DAD4-A14F-3483-569230D64435}"/>
          </ac:grpSpMkLst>
        </pc:grpChg>
        <pc:picChg chg="mod">
          <ac:chgData name="Vassilis Vassiliades" userId="S::v.vassiliades@cyens.org.cy::181c6a97-452c-403a-a894-11fd041f3da6" providerId="AD" clId="Web-{33027D17-1D63-935C-F49C-D17CF7942659}" dt="2022-07-09T04:29:42.652" v="611" actId="1076"/>
          <ac:picMkLst>
            <pc:docMk/>
            <pc:sldMk cId="2377530146" sldId="310"/>
            <ac:picMk id="2" creationId="{7947979B-3CD1-9496-2843-F75738CFB1A4}"/>
          </ac:picMkLst>
        </pc:picChg>
        <pc:picChg chg="add mod">
          <ac:chgData name="Vassilis Vassiliades" userId="S::v.vassiliades@cyens.org.cy::181c6a97-452c-403a-a894-11fd041f3da6" providerId="AD" clId="Web-{33027D17-1D63-935C-F49C-D17CF7942659}" dt="2022-07-09T04:31:05.471" v="627" actId="1076"/>
          <ac:picMkLst>
            <pc:docMk/>
            <pc:sldMk cId="2377530146" sldId="310"/>
            <ac:picMk id="4" creationId="{BD634D1A-F797-BDFB-042D-0ECE1B2F49DD}"/>
          </ac:picMkLst>
        </pc:picChg>
        <pc:picChg chg="add mod">
          <ac:chgData name="Vassilis Vassiliades" userId="S::v.vassiliades@cyens.org.cy::181c6a97-452c-403a-a894-11fd041f3da6" providerId="AD" clId="Web-{33027D17-1D63-935C-F49C-D17CF7942659}" dt="2022-07-09T04:31:11.471" v="629" actId="1076"/>
          <ac:picMkLst>
            <pc:docMk/>
            <pc:sldMk cId="2377530146" sldId="310"/>
            <ac:picMk id="6" creationId="{AE61D273-34DB-9C74-D44B-663AAEE368CD}"/>
          </ac:picMkLst>
        </pc:picChg>
      </pc:sldChg>
      <pc:sldChg chg="addSp delSp modSp add replId addAnim modAnim">
        <pc:chgData name="Vassilis Vassiliades" userId="S::v.vassiliades@cyens.org.cy::181c6a97-452c-403a-a894-11fd041f3da6" providerId="AD" clId="Web-{33027D17-1D63-935C-F49C-D17CF7942659}" dt="2022-07-09T04:32:49.823" v="642"/>
        <pc:sldMkLst>
          <pc:docMk/>
          <pc:sldMk cId="2552573814" sldId="311"/>
        </pc:sldMkLst>
        <pc:spChg chg="add mod">
          <ac:chgData name="Vassilis Vassiliades" userId="S::v.vassiliades@cyens.org.cy::181c6a97-452c-403a-a894-11fd041f3da6" providerId="AD" clId="Web-{33027D17-1D63-935C-F49C-D17CF7942659}" dt="2022-07-09T04:29:26.932" v="610" actId="20577"/>
          <ac:spMkLst>
            <pc:docMk/>
            <pc:sldMk cId="2552573814" sldId="311"/>
            <ac:spMk id="4" creationId="{C092E5A3-8D1C-AFE3-CB67-A018F10BFDD9}"/>
          </ac:spMkLst>
        </pc:spChg>
        <pc:spChg chg="mod">
          <ac:chgData name="Vassilis Vassiliades" userId="S::v.vassiliades@cyens.org.cy::181c6a97-452c-403a-a894-11fd041f3da6" providerId="AD" clId="Web-{33027D17-1D63-935C-F49C-D17CF7942659}" dt="2022-07-09T04:16:01.679" v="449" actId="20577"/>
          <ac:spMkLst>
            <pc:docMk/>
            <pc:sldMk cId="2552573814" sldId="311"/>
            <ac:spMk id="5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4:17:31.389" v="495"/>
          <ac:spMkLst>
            <pc:docMk/>
            <pc:sldMk cId="2552573814" sldId="311"/>
            <ac:spMk id="7" creationId="{AEAC6F4B-0277-B321-3CBC-3FC0E706B073}"/>
          </ac:spMkLst>
        </pc:spChg>
        <pc:picChg chg="del">
          <ac:chgData name="Vassilis Vassiliades" userId="S::v.vassiliades@cyens.org.cy::181c6a97-452c-403a-a894-11fd041f3da6" providerId="AD" clId="Web-{33027D17-1D63-935C-F49C-D17CF7942659}" dt="2022-07-09T04:15:23.582" v="437"/>
          <ac:picMkLst>
            <pc:docMk/>
            <pc:sldMk cId="2552573814" sldId="311"/>
            <ac:picMk id="2" creationId="{7947979B-3CD1-9496-2843-F75738CFB1A4}"/>
          </ac:picMkLst>
        </pc:picChg>
      </pc:sldChg>
      <pc:sldChg chg="delSp modSp add ord replId addAnim modAnim modNotes">
        <pc:chgData name="Vassilis Vassiliades" userId="S::v.vassiliades@cyens.org.cy::181c6a97-452c-403a-a894-11fd041f3da6" providerId="AD" clId="Web-{33027D17-1D63-935C-F49C-D17CF7942659}" dt="2022-07-09T05:07:26.716" v="1127" actId="20577"/>
        <pc:sldMkLst>
          <pc:docMk/>
          <pc:sldMk cId="2597096731" sldId="312"/>
        </pc:sldMkLst>
        <pc:spChg chg="mod">
          <ac:chgData name="Vassilis Vassiliades" userId="S::v.vassiliades@cyens.org.cy::181c6a97-452c-403a-a894-11fd041f3da6" providerId="AD" clId="Web-{33027D17-1D63-935C-F49C-D17CF7942659}" dt="2022-07-09T05:07:26.716" v="1127" actId="20577"/>
          <ac:spMkLst>
            <pc:docMk/>
            <pc:sldMk cId="2597096731" sldId="312"/>
            <ac:spMk id="3" creationId="{C1040618-A396-C31A-8DFD-43D210283D42}"/>
          </ac:spMkLst>
        </pc:spChg>
        <pc:spChg chg="del">
          <ac:chgData name="Vassilis Vassiliades" userId="S::v.vassiliades@cyens.org.cy::181c6a97-452c-403a-a894-11fd041f3da6" providerId="AD" clId="Web-{33027D17-1D63-935C-F49C-D17CF7942659}" dt="2022-07-09T04:41:59.756" v="758"/>
          <ac:spMkLst>
            <pc:docMk/>
            <pc:sldMk cId="2597096731" sldId="312"/>
            <ac:spMk id="7" creationId="{AEAC6F4B-0277-B321-3CBC-3FC0E706B073}"/>
          </ac:spMkLst>
        </pc:spChg>
      </pc:sldChg>
    </pc:docChg>
  </pc:docChgLst>
  <pc:docChgLst>
    <pc:chgData name="Vassilis Vassiliades" userId="S::v.vassiliades@cyens.org.cy::181c6a97-452c-403a-a894-11fd041f3da6" providerId="AD" clId="Web-{B4B6C92C-4D21-C404-1C08-15520036D065}"/>
    <pc:docChg chg="addSld modSld">
      <pc:chgData name="Vassilis Vassiliades" userId="S::v.vassiliades@cyens.org.cy::181c6a97-452c-403a-a894-11fd041f3da6" providerId="AD" clId="Web-{B4B6C92C-4D21-C404-1C08-15520036D065}" dt="2022-07-08T15:24:10.977" v="863" actId="1076"/>
      <pc:docMkLst>
        <pc:docMk/>
      </pc:docMkLst>
      <pc:sldChg chg="delSp modSp">
        <pc:chgData name="Vassilis Vassiliades" userId="S::v.vassiliades@cyens.org.cy::181c6a97-452c-403a-a894-11fd041f3da6" providerId="AD" clId="Web-{B4B6C92C-4D21-C404-1C08-15520036D065}" dt="2022-07-08T10:01:54.913" v="5"/>
        <pc:sldMkLst>
          <pc:docMk/>
          <pc:sldMk cId="0" sldId="275"/>
        </pc:sldMkLst>
        <pc:spChg chg="del">
          <ac:chgData name="Vassilis Vassiliades" userId="S::v.vassiliades@cyens.org.cy::181c6a97-452c-403a-a894-11fd041f3da6" providerId="AD" clId="Web-{B4B6C92C-4D21-C404-1C08-15520036D065}" dt="2022-07-08T10:01:16.160" v="1"/>
          <ac:spMkLst>
            <pc:docMk/>
            <pc:sldMk cId="0" sldId="275"/>
            <ac:spMk id="2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0:01:40.568" v="3" actId="14100"/>
          <ac:spMkLst>
            <pc:docMk/>
            <pc:sldMk cId="0" sldId="275"/>
            <ac:spMk id="3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0:01:54.913" v="5"/>
          <ac:spMkLst>
            <pc:docMk/>
            <pc:sldMk cId="0" sldId="275"/>
            <ac:spMk id="4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0:01:21.348" v="2" actId="20577"/>
          <ac:spMkLst>
            <pc:docMk/>
            <pc:sldMk cId="0" sldId="275"/>
            <ac:spMk id="5" creationId="{00000000-0000-0000-0000-000000000000}"/>
          </ac:spMkLst>
        </pc:spChg>
      </pc:sldChg>
      <pc:sldChg chg="delSp">
        <pc:chgData name="Vassilis Vassiliades" userId="S::v.vassiliades@cyens.org.cy::181c6a97-452c-403a-a894-11fd041f3da6" providerId="AD" clId="Web-{B4B6C92C-4D21-C404-1C08-15520036D065}" dt="2022-07-08T10:02:40.728" v="8"/>
        <pc:sldMkLst>
          <pc:docMk/>
          <pc:sldMk cId="0" sldId="278"/>
        </pc:sldMkLst>
        <pc:spChg chg="del">
          <ac:chgData name="Vassilis Vassiliades" userId="S::v.vassiliades@cyens.org.cy::181c6a97-452c-403a-a894-11fd041f3da6" providerId="AD" clId="Web-{B4B6C92C-4D21-C404-1C08-15520036D065}" dt="2022-07-08T10:02:40.728" v="8"/>
          <ac:spMkLst>
            <pc:docMk/>
            <pc:sldMk cId="0" sldId="278"/>
            <ac:spMk id="22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B4B6C92C-4D21-C404-1C08-15520036D065}" dt="2022-07-08T10:02:38.306" v="7"/>
          <ac:picMkLst>
            <pc:docMk/>
            <pc:sldMk cId="0" sldId="278"/>
            <ac:picMk id="2" creationId="{00000000-0000-0000-0000-000000000000}"/>
          </ac:picMkLst>
        </pc:picChg>
      </pc:sldChg>
      <pc:sldChg chg="modSp">
        <pc:chgData name="Vassilis Vassiliades" userId="S::v.vassiliades@cyens.org.cy::181c6a97-452c-403a-a894-11fd041f3da6" providerId="AD" clId="Web-{B4B6C92C-4D21-C404-1C08-15520036D065}" dt="2022-07-08T11:08:20.980" v="355"/>
        <pc:sldMkLst>
          <pc:docMk/>
          <pc:sldMk cId="0" sldId="291"/>
        </pc:sldMkLst>
        <pc:spChg chg="ord">
          <ac:chgData name="Vassilis Vassiliades" userId="S::v.vassiliades@cyens.org.cy::181c6a97-452c-403a-a894-11fd041f3da6" providerId="AD" clId="Web-{B4B6C92C-4D21-C404-1C08-15520036D065}" dt="2022-07-08T11:08:15.746" v="354"/>
          <ac:spMkLst>
            <pc:docMk/>
            <pc:sldMk cId="0" sldId="291"/>
            <ac:spMk id="2" creationId="{00000000-0000-0000-0000-000000000000}"/>
          </ac:spMkLst>
        </pc:spChg>
        <pc:spChg chg="ord">
          <ac:chgData name="Vassilis Vassiliades" userId="S::v.vassiliades@cyens.org.cy::181c6a97-452c-403a-a894-11fd041f3da6" providerId="AD" clId="Web-{B4B6C92C-4D21-C404-1C08-15520036D065}" dt="2022-07-08T11:08:20.980" v="355"/>
          <ac:spMkLst>
            <pc:docMk/>
            <pc:sldMk cId="0" sldId="291"/>
            <ac:spMk id="36" creationId="{00000000-0000-0000-0000-000000000000}"/>
          </ac:spMkLst>
        </pc:spChg>
        <pc:cxnChg chg="mod">
          <ac:chgData name="Vassilis Vassiliades" userId="S::v.vassiliades@cyens.org.cy::181c6a97-452c-403a-a894-11fd041f3da6" providerId="AD" clId="Web-{B4B6C92C-4D21-C404-1C08-15520036D065}" dt="2022-07-08T11:08:05.183" v="353" actId="14100"/>
          <ac:cxnSpMkLst>
            <pc:docMk/>
            <pc:sldMk cId="0" sldId="291"/>
            <ac:cxnSpMk id="26" creationId="{00000000-0000-0000-0000-000000000000}"/>
          </ac:cxnSpMkLst>
        </pc:cxnChg>
        <pc:cxnChg chg="mod">
          <ac:chgData name="Vassilis Vassiliades" userId="S::v.vassiliades@cyens.org.cy::181c6a97-452c-403a-a894-11fd041f3da6" providerId="AD" clId="Web-{B4B6C92C-4D21-C404-1C08-15520036D065}" dt="2022-07-08T11:07:58.886" v="352" actId="14100"/>
          <ac:cxnSpMkLst>
            <pc:docMk/>
            <pc:sldMk cId="0" sldId="291"/>
            <ac:cxnSpMk id="28" creationId="{00000000-0000-0000-0000-000000000000}"/>
          </ac:cxnSpMkLst>
        </pc:cxnChg>
        <pc:cxnChg chg="mod">
          <ac:chgData name="Vassilis Vassiliades" userId="S::v.vassiliades@cyens.org.cy::181c6a97-452c-403a-a894-11fd041f3da6" providerId="AD" clId="Web-{B4B6C92C-4D21-C404-1C08-15520036D065}" dt="2022-07-08T11:07:51.667" v="351" actId="14100"/>
          <ac:cxnSpMkLst>
            <pc:docMk/>
            <pc:sldMk cId="0" sldId="291"/>
            <ac:cxnSpMk id="31" creationId="{00000000-0000-0000-0000-000000000000}"/>
          </ac:cxnSpMkLst>
        </pc:cxnChg>
      </pc:sldChg>
      <pc:sldChg chg="addSp delSp modSp addAnim delAnim modAnim">
        <pc:chgData name="Vassilis Vassiliades" userId="S::v.vassiliades@cyens.org.cy::181c6a97-452c-403a-a894-11fd041f3da6" providerId="AD" clId="Web-{B4B6C92C-4D21-C404-1C08-15520036D065}" dt="2022-07-08T12:28:59.287" v="655" actId="20577"/>
        <pc:sldMkLst>
          <pc:docMk/>
          <pc:sldMk cId="0" sldId="292"/>
        </pc:sldMkLst>
        <pc:spChg chg="add mod">
          <ac:chgData name="Vassilis Vassiliades" userId="S::v.vassiliades@cyens.org.cy::181c6a97-452c-403a-a894-11fd041f3da6" providerId="AD" clId="Web-{B4B6C92C-4D21-C404-1C08-15520036D065}" dt="2022-07-08T12:25:36.341" v="638" actId="20577"/>
          <ac:spMkLst>
            <pc:docMk/>
            <pc:sldMk cId="0" sldId="292"/>
            <ac:spMk id="2" creationId="{442A59DC-7AF2-E111-692E-EECC97B1ADD7}"/>
          </ac:spMkLst>
        </pc:spChg>
        <pc:spChg chg="add mod">
          <ac:chgData name="Vassilis Vassiliades" userId="S::v.vassiliades@cyens.org.cy::181c6a97-452c-403a-a894-11fd041f3da6" providerId="AD" clId="Web-{B4B6C92C-4D21-C404-1C08-15520036D065}" dt="2022-07-08T12:17:44.508" v="503" actId="20577"/>
          <ac:spMkLst>
            <pc:docMk/>
            <pc:sldMk cId="0" sldId="292"/>
            <ac:spMk id="3" creationId="{32B580FC-6884-F5B4-B89B-A85B08CCC1BE}"/>
          </ac:spMkLst>
        </pc:spChg>
        <pc:spChg chg="add mod">
          <ac:chgData name="Vassilis Vassiliades" userId="S::v.vassiliades@cyens.org.cy::181c6a97-452c-403a-a894-11fd041f3da6" providerId="AD" clId="Web-{B4B6C92C-4D21-C404-1C08-15520036D065}" dt="2022-07-08T12:25:31.888" v="637" actId="20577"/>
          <ac:spMkLst>
            <pc:docMk/>
            <pc:sldMk cId="0" sldId="292"/>
            <ac:spMk id="4" creationId="{501D369E-C5CE-F7A9-CD7F-A115CE20D2A9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28:59.287" v="655" actId="20577"/>
          <ac:spMkLst>
            <pc:docMk/>
            <pc:sldMk cId="0" sldId="292"/>
            <ac:spMk id="5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2:16:44.411" v="497"/>
          <ac:spMkLst>
            <pc:docMk/>
            <pc:sldMk cId="0" sldId="292"/>
            <ac:spMk id="6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27"/>
          <ac:spMkLst>
            <pc:docMk/>
            <pc:sldMk cId="0" sldId="292"/>
            <ac:spMk id="19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25"/>
          <ac:spMkLst>
            <pc:docMk/>
            <pc:sldMk cId="0" sldId="292"/>
            <ac:spMk id="4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24"/>
          <ac:spMkLst>
            <pc:docMk/>
            <pc:sldMk cId="0" sldId="292"/>
            <ac:spMk id="42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23"/>
          <ac:spMkLst>
            <pc:docMk/>
            <pc:sldMk cId="0" sldId="292"/>
            <ac:spMk id="43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22"/>
          <ac:spMkLst>
            <pc:docMk/>
            <pc:sldMk cId="0" sldId="292"/>
            <ac:spMk id="44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21"/>
          <ac:spMkLst>
            <pc:docMk/>
            <pc:sldMk cId="0" sldId="292"/>
            <ac:spMk id="45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20"/>
          <ac:spMkLst>
            <pc:docMk/>
            <pc:sldMk cId="0" sldId="292"/>
            <ac:spMk id="46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19"/>
          <ac:spMkLst>
            <pc:docMk/>
            <pc:sldMk cId="0" sldId="292"/>
            <ac:spMk id="47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18"/>
          <ac:spMkLst>
            <pc:docMk/>
            <pc:sldMk cId="0" sldId="292"/>
            <ac:spMk id="48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17"/>
          <ac:spMkLst>
            <pc:docMk/>
            <pc:sldMk cId="0" sldId="292"/>
            <ac:spMk id="49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31" v="416"/>
          <ac:spMkLst>
            <pc:docMk/>
            <pc:sldMk cId="0" sldId="292"/>
            <ac:spMk id="50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16" v="415"/>
          <ac:spMkLst>
            <pc:docMk/>
            <pc:sldMk cId="0" sldId="292"/>
            <ac:spMk id="5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16" v="414"/>
          <ac:spMkLst>
            <pc:docMk/>
            <pc:sldMk cId="0" sldId="292"/>
            <ac:spMk id="52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13:35.716" v="413"/>
          <ac:spMkLst>
            <pc:docMk/>
            <pc:sldMk cId="0" sldId="292"/>
            <ac:spMk id="53" creationId="{00000000-0000-0000-0000-000000000000}"/>
          </ac:spMkLst>
        </pc:spChg>
        <pc:grpChg chg="del">
          <ac:chgData name="Vassilis Vassiliades" userId="S::v.vassiliades@cyens.org.cy::181c6a97-452c-403a-a894-11fd041f3da6" providerId="AD" clId="Web-{B4B6C92C-4D21-C404-1C08-15520036D065}" dt="2022-07-08T12:13:35.731" v="428"/>
          <ac:grpSpMkLst>
            <pc:docMk/>
            <pc:sldMk cId="0" sldId="292"/>
            <ac:grpSpMk id="12" creationId="{00000000-0000-0000-0000-000000000000}"/>
          </ac:grpSpMkLst>
        </pc:grpChg>
        <pc:grpChg chg="del">
          <ac:chgData name="Vassilis Vassiliades" userId="S::v.vassiliades@cyens.org.cy::181c6a97-452c-403a-a894-11fd041f3da6" providerId="AD" clId="Web-{B4B6C92C-4D21-C404-1C08-15520036D065}" dt="2022-07-08T12:13:35.731" v="426"/>
          <ac:grpSpMkLst>
            <pc:docMk/>
            <pc:sldMk cId="0" sldId="292"/>
            <ac:grpSpMk id="20" creationId="{00000000-0000-0000-0000-000000000000}"/>
          </ac:grpSpMkLst>
        </pc:grpChg>
      </pc:sldChg>
      <pc:sldChg chg="delSp modSp addAnim delAnim modAnim">
        <pc:chgData name="Vassilis Vassiliades" userId="S::v.vassiliades@cyens.org.cy::181c6a97-452c-403a-a894-11fd041f3da6" providerId="AD" clId="Web-{B4B6C92C-4D21-C404-1C08-15520036D065}" dt="2022-07-08T12:37:20.465" v="694"/>
        <pc:sldMkLst>
          <pc:docMk/>
          <pc:sldMk cId="0" sldId="294"/>
        </pc:sldMkLst>
        <pc:spChg chg="mod">
          <ac:chgData name="Vassilis Vassiliades" userId="S::v.vassiliades@cyens.org.cy::181c6a97-452c-403a-a894-11fd041f3da6" providerId="AD" clId="Web-{B4B6C92C-4D21-C404-1C08-15520036D065}" dt="2022-07-08T12:34:22.114" v="670" actId="1076"/>
          <ac:spMkLst>
            <pc:docMk/>
            <pc:sldMk cId="0" sldId="294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1:11:10.517" v="361" actId="1076"/>
          <ac:spMkLst>
            <pc:docMk/>
            <pc:sldMk cId="0" sldId="294"/>
            <ac:spMk id="11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1:10:51.845" v="356" actId="1076"/>
          <ac:spMkLst>
            <pc:docMk/>
            <pc:sldMk cId="0" sldId="294"/>
            <ac:spMk id="1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4:17.598" v="669" actId="1076"/>
          <ac:spMkLst>
            <pc:docMk/>
            <pc:sldMk cId="0" sldId="294"/>
            <ac:spMk id="18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5:13.554" v="678" actId="1076"/>
          <ac:spMkLst>
            <pc:docMk/>
            <pc:sldMk cId="0" sldId="294"/>
            <ac:spMk id="19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4:56.053" v="676" actId="1076"/>
          <ac:spMkLst>
            <pc:docMk/>
            <pc:sldMk cId="0" sldId="294"/>
            <ac:spMk id="20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5:00.537" v="677" actId="1076"/>
          <ac:spMkLst>
            <pc:docMk/>
            <pc:sldMk cId="0" sldId="294"/>
            <ac:spMk id="2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3:00.595" v="666"/>
          <ac:spMkLst>
            <pc:docMk/>
            <pc:sldMk cId="0" sldId="294"/>
            <ac:spMk id="23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2:34:46.068" v="675"/>
          <ac:spMkLst>
            <pc:docMk/>
            <pc:sldMk cId="0" sldId="294"/>
            <ac:spMk id="24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5:13.632" v="679" actId="1076"/>
          <ac:spMkLst>
            <pc:docMk/>
            <pc:sldMk cId="0" sldId="294"/>
            <ac:spMk id="25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5:13.694" v="680" actId="1076"/>
          <ac:spMkLst>
            <pc:docMk/>
            <pc:sldMk cId="0" sldId="294"/>
            <ac:spMk id="26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2:34:43.193" v="674"/>
          <ac:spMkLst>
            <pc:docMk/>
            <pc:sldMk cId="0" sldId="294"/>
            <ac:spMk id="44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5:16.679" v="684" actId="1076"/>
          <ac:spMkLst>
            <pc:docMk/>
            <pc:sldMk cId="0" sldId="294"/>
            <ac:spMk id="4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5:32.664" v="687" actId="1076"/>
          <ac:spMkLst>
            <pc:docMk/>
            <pc:sldMk cId="0" sldId="294"/>
            <ac:spMk id="48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35:32.851" v="689" actId="1076"/>
          <ac:spMkLst>
            <pc:docMk/>
            <pc:sldMk cId="0" sldId="294"/>
            <ac:spMk id="49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5:20.054" v="685"/>
          <ac:spMkLst>
            <pc:docMk/>
            <pc:sldMk cId="0" sldId="294"/>
            <ac:spMk id="58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5:24.195" v="686"/>
          <ac:spMkLst>
            <pc:docMk/>
            <pc:sldMk cId="0" sldId="294"/>
            <ac:spMk id="61" creationId="{00000000-0000-0000-0000-000000000000}"/>
          </ac:spMkLst>
        </pc:spChg>
        <pc:grpChg chg="mod">
          <ac:chgData name="Vassilis Vassiliades" userId="S::v.vassiliades@cyens.org.cy::181c6a97-452c-403a-a894-11fd041f3da6" providerId="AD" clId="Web-{B4B6C92C-4D21-C404-1C08-15520036D065}" dt="2022-07-08T12:33:12.142" v="667" actId="1076"/>
          <ac:grpSpMkLst>
            <pc:docMk/>
            <pc:sldMk cId="0" sldId="294"/>
            <ac:grpSpMk id="3" creationId="{00000000-0000-0000-0000-000000000000}"/>
          </ac:grpSpMkLst>
        </pc:grpChg>
        <pc:grpChg chg="mod">
          <ac:chgData name="Vassilis Vassiliades" userId="S::v.vassiliades@cyens.org.cy::181c6a97-452c-403a-a894-11fd041f3da6" providerId="AD" clId="Web-{B4B6C92C-4D21-C404-1C08-15520036D065}" dt="2022-07-08T12:35:32.773" v="688" actId="1076"/>
          <ac:grpSpMkLst>
            <pc:docMk/>
            <pc:sldMk cId="0" sldId="294"/>
            <ac:grpSpMk id="60" creationId="{00000000-0000-0000-0000-000000000000}"/>
          </ac:grpSpMkLst>
        </pc:grpChg>
        <pc:grpChg chg="mod">
          <ac:chgData name="Vassilis Vassiliades" userId="S::v.vassiliades@cyens.org.cy::181c6a97-452c-403a-a894-11fd041f3da6" providerId="AD" clId="Web-{B4B6C92C-4D21-C404-1C08-15520036D065}" dt="2022-07-08T12:35:32.945" v="690" actId="1076"/>
          <ac:grpSpMkLst>
            <pc:docMk/>
            <pc:sldMk cId="0" sldId="294"/>
            <ac:grpSpMk id="62" creationId="{00000000-0000-0000-0000-000000000000}"/>
          </ac:grpSpMkLst>
        </pc:grpChg>
        <pc:cxnChg chg="mod">
          <ac:chgData name="Vassilis Vassiliades" userId="S::v.vassiliades@cyens.org.cy::181c6a97-452c-403a-a894-11fd041f3da6" providerId="AD" clId="Web-{B4B6C92C-4D21-C404-1C08-15520036D065}" dt="2022-07-08T11:11:06.814" v="360" actId="14100"/>
          <ac:cxnSpMkLst>
            <pc:docMk/>
            <pc:sldMk cId="0" sldId="294"/>
            <ac:cxnSpMk id="12" creationId="{00000000-0000-0000-0000-000000000000}"/>
          </ac:cxnSpMkLst>
        </pc:cxnChg>
        <pc:cxnChg chg="mod">
          <ac:chgData name="Vassilis Vassiliades" userId="S::v.vassiliades@cyens.org.cy::181c6a97-452c-403a-a894-11fd041f3da6" providerId="AD" clId="Web-{B4B6C92C-4D21-C404-1C08-15520036D065}" dt="2022-07-08T12:35:13.757" v="681" actId="1076"/>
          <ac:cxnSpMkLst>
            <pc:docMk/>
            <pc:sldMk cId="0" sldId="294"/>
            <ac:cxnSpMk id="27" creationId="{00000000-0000-0000-0000-000000000000}"/>
          </ac:cxnSpMkLst>
        </pc:cxnChg>
        <pc:cxnChg chg="mod">
          <ac:chgData name="Vassilis Vassiliades" userId="S::v.vassiliades@cyens.org.cy::181c6a97-452c-403a-a894-11fd041f3da6" providerId="AD" clId="Web-{B4B6C92C-4D21-C404-1C08-15520036D065}" dt="2022-07-08T12:35:13.819" v="682" actId="1076"/>
          <ac:cxnSpMkLst>
            <pc:docMk/>
            <pc:sldMk cId="0" sldId="294"/>
            <ac:cxnSpMk id="28" creationId="{00000000-0000-0000-0000-000000000000}"/>
          </ac:cxnSpMkLst>
        </pc:cxnChg>
      </pc:sldChg>
      <pc:sldChg chg="modSp">
        <pc:chgData name="Vassilis Vassiliades" userId="S::v.vassiliades@cyens.org.cy::181c6a97-452c-403a-a894-11fd041f3da6" providerId="AD" clId="Web-{B4B6C92C-4D21-C404-1C08-15520036D065}" dt="2022-07-08T11:22:35.025" v="363" actId="1076"/>
        <pc:sldMkLst>
          <pc:docMk/>
          <pc:sldMk cId="0" sldId="295"/>
        </pc:sldMkLst>
        <pc:spChg chg="mod">
          <ac:chgData name="Vassilis Vassiliades" userId="S::v.vassiliades@cyens.org.cy::181c6a97-452c-403a-a894-11fd041f3da6" providerId="AD" clId="Web-{B4B6C92C-4D21-C404-1C08-15520036D065}" dt="2022-07-08T11:22:31.853" v="362" actId="1076"/>
          <ac:spMkLst>
            <pc:docMk/>
            <pc:sldMk cId="0" sldId="295"/>
            <ac:spMk id="61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1:22:35.025" v="363" actId="1076"/>
          <ac:spMkLst>
            <pc:docMk/>
            <pc:sldMk cId="0" sldId="295"/>
            <ac:spMk id="62" creationId="{00000000-0000-0000-0000-000000000000}"/>
          </ac:spMkLst>
        </pc:spChg>
      </pc:sldChg>
      <pc:sldChg chg="modSp">
        <pc:chgData name="Vassilis Vassiliades" userId="S::v.vassiliades@cyens.org.cy::181c6a97-452c-403a-a894-11fd041f3da6" providerId="AD" clId="Web-{B4B6C92C-4D21-C404-1C08-15520036D065}" dt="2022-07-08T11:23:19.026" v="373" actId="1076"/>
        <pc:sldMkLst>
          <pc:docMk/>
          <pc:sldMk cId="0" sldId="296"/>
        </pc:sldMkLst>
        <pc:spChg chg="mod">
          <ac:chgData name="Vassilis Vassiliades" userId="S::v.vassiliades@cyens.org.cy::181c6a97-452c-403a-a894-11fd041f3da6" providerId="AD" clId="Web-{B4B6C92C-4D21-C404-1C08-15520036D065}" dt="2022-07-08T11:23:13.651" v="371" actId="1076"/>
          <ac:spMkLst>
            <pc:docMk/>
            <pc:sldMk cId="0" sldId="296"/>
            <ac:spMk id="4" creationId="{00000000-0000-0000-0000-000000000000}"/>
          </ac:spMkLst>
        </pc:spChg>
        <pc:grpChg chg="mod">
          <ac:chgData name="Vassilis Vassiliades" userId="S::v.vassiliades@cyens.org.cy::181c6a97-452c-403a-a894-11fd041f3da6" providerId="AD" clId="Web-{B4B6C92C-4D21-C404-1C08-15520036D065}" dt="2022-07-08T11:23:19.026" v="373" actId="1076"/>
          <ac:grpSpMkLst>
            <pc:docMk/>
            <pc:sldMk cId="0" sldId="296"/>
            <ac:grpSpMk id="2" creationId="{00000000-0000-0000-0000-000000000000}"/>
          </ac:grpSpMkLst>
        </pc:grpChg>
        <pc:picChg chg="mod">
          <ac:chgData name="Vassilis Vassiliades" userId="S::v.vassiliades@cyens.org.cy::181c6a97-452c-403a-a894-11fd041f3da6" providerId="AD" clId="Web-{B4B6C92C-4D21-C404-1C08-15520036D065}" dt="2022-07-08T11:23:15.792" v="372" actId="1076"/>
          <ac:picMkLst>
            <pc:docMk/>
            <pc:sldMk cId="0" sldId="296"/>
            <ac:picMk id="3" creationId="{00000000-0000-0000-0000-000000000000}"/>
          </ac:picMkLst>
        </pc:picChg>
      </pc:sldChg>
      <pc:sldChg chg="addSp delSp modSp">
        <pc:chgData name="Vassilis Vassiliades" userId="S::v.vassiliades@cyens.org.cy::181c6a97-452c-403a-a894-11fd041f3da6" providerId="AD" clId="Web-{B4B6C92C-4D21-C404-1C08-15520036D065}" dt="2022-07-08T11:23:55.090" v="378" actId="1076"/>
        <pc:sldMkLst>
          <pc:docMk/>
          <pc:sldMk cId="0" sldId="298"/>
        </pc:sldMkLst>
        <pc:spChg chg="del mod">
          <ac:chgData name="Vassilis Vassiliades" userId="S::v.vassiliades@cyens.org.cy::181c6a97-452c-403a-a894-11fd041f3da6" providerId="AD" clId="Web-{B4B6C92C-4D21-C404-1C08-15520036D065}" dt="2022-07-08T11:23:48.543" v="376"/>
          <ac:spMkLst>
            <pc:docMk/>
            <pc:sldMk cId="0" sldId="298"/>
            <ac:spMk id="4" creationId="{00000000-0000-0000-0000-000000000000}"/>
          </ac:spMkLst>
        </pc:spChg>
        <pc:spChg chg="add">
          <ac:chgData name="Vassilis Vassiliades" userId="S::v.vassiliades@cyens.org.cy::181c6a97-452c-403a-a894-11fd041f3da6" providerId="AD" clId="Web-{B4B6C92C-4D21-C404-1C08-15520036D065}" dt="2022-07-08T11:23:44.840" v="375"/>
          <ac:spMkLst>
            <pc:docMk/>
            <pc:sldMk cId="0" sldId="298"/>
            <ac:spMk id="7" creationId="{AEAC6F4B-0277-B321-3CBC-3FC0E706B073}"/>
          </ac:spMkLst>
        </pc:spChg>
        <pc:grpChg chg="mod">
          <ac:chgData name="Vassilis Vassiliades" userId="S::v.vassiliades@cyens.org.cy::181c6a97-452c-403a-a894-11fd041f3da6" providerId="AD" clId="Web-{B4B6C92C-4D21-C404-1C08-15520036D065}" dt="2022-07-08T11:23:55.090" v="378" actId="1076"/>
          <ac:grpSpMkLst>
            <pc:docMk/>
            <pc:sldMk cId="0" sldId="298"/>
            <ac:grpSpMk id="3" creationId="{00000000-0000-0000-0000-000000000000}"/>
          </ac:grpSpMkLst>
        </pc:grpChg>
        <pc:picChg chg="mod">
          <ac:chgData name="Vassilis Vassiliades" userId="S::v.vassiliades@cyens.org.cy::181c6a97-452c-403a-a894-11fd041f3da6" providerId="AD" clId="Web-{B4B6C92C-4D21-C404-1C08-15520036D065}" dt="2022-07-08T11:23:51.168" v="377" actId="1076"/>
          <ac:picMkLst>
            <pc:docMk/>
            <pc:sldMk cId="0" sldId="298"/>
            <ac:picMk id="2" creationId="{00000000-0000-0000-0000-000000000000}"/>
          </ac:picMkLst>
        </pc:picChg>
      </pc:sldChg>
      <pc:sldChg chg="delSp modSp addAnim delAnim modAnim">
        <pc:chgData name="Vassilis Vassiliades" userId="S::v.vassiliades@cyens.org.cy::181c6a97-452c-403a-a894-11fd041f3da6" providerId="AD" clId="Web-{B4B6C92C-4D21-C404-1C08-15520036D065}" dt="2022-07-08T11:27:35.223" v="406" actId="1076"/>
        <pc:sldMkLst>
          <pc:docMk/>
          <pc:sldMk cId="0" sldId="299"/>
        </pc:sldMkLst>
        <pc:spChg chg="mod">
          <ac:chgData name="Vassilis Vassiliades" userId="S::v.vassiliades@cyens.org.cy::181c6a97-452c-403a-a894-11fd041f3da6" providerId="AD" clId="Web-{B4B6C92C-4D21-C404-1C08-15520036D065}" dt="2022-07-08T11:25:15.780" v="381" actId="20577"/>
          <ac:spMkLst>
            <pc:docMk/>
            <pc:sldMk cId="0" sldId="299"/>
            <ac:spMk id="14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1:26:41.736" v="395" actId="1076"/>
          <ac:spMkLst>
            <pc:docMk/>
            <pc:sldMk cId="0" sldId="299"/>
            <ac:spMk id="15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1:26:12.954" v="390"/>
          <ac:spMkLst>
            <pc:docMk/>
            <pc:sldMk cId="0" sldId="299"/>
            <ac:spMk id="29" creationId="{00000000-0000-0000-0000-000000000000}"/>
          </ac:spMkLst>
        </pc:spChg>
        <pc:grpChg chg="mod">
          <ac:chgData name="Vassilis Vassiliades" userId="S::v.vassiliades@cyens.org.cy::181c6a97-452c-403a-a894-11fd041f3da6" providerId="AD" clId="Web-{B4B6C92C-4D21-C404-1C08-15520036D065}" dt="2022-07-08T11:26:32.361" v="392" actId="1076"/>
          <ac:grpSpMkLst>
            <pc:docMk/>
            <pc:sldMk cId="0" sldId="299"/>
            <ac:grpSpMk id="6" creationId="{00000000-0000-0000-0000-000000000000}"/>
          </ac:grpSpMkLst>
        </pc:grpChg>
        <pc:grpChg chg="mod">
          <ac:chgData name="Vassilis Vassiliades" userId="S::v.vassiliades@cyens.org.cy::181c6a97-452c-403a-a894-11fd041f3da6" providerId="AD" clId="Web-{B4B6C92C-4D21-C404-1C08-15520036D065}" dt="2022-07-08T11:27:28.785" v="402" actId="1076"/>
          <ac:grpSpMkLst>
            <pc:docMk/>
            <pc:sldMk cId="0" sldId="299"/>
            <ac:grpSpMk id="16" creationId="{00000000-0000-0000-0000-000000000000}"/>
          </ac:grpSpMkLst>
        </pc:grpChg>
        <pc:grpChg chg="mod">
          <ac:chgData name="Vassilis Vassiliades" userId="S::v.vassiliades@cyens.org.cy::181c6a97-452c-403a-a894-11fd041f3da6" providerId="AD" clId="Web-{B4B6C92C-4D21-C404-1C08-15520036D065}" dt="2022-07-08T11:27:28.894" v="403" actId="1076"/>
          <ac:grpSpMkLst>
            <pc:docMk/>
            <pc:sldMk cId="0" sldId="299"/>
            <ac:grpSpMk id="23" creationId="{00000000-0000-0000-0000-000000000000}"/>
          </ac:grpSpMkLst>
        </pc:grpChg>
        <pc:grpChg chg="mod">
          <ac:chgData name="Vassilis Vassiliades" userId="S::v.vassiliades@cyens.org.cy::181c6a97-452c-403a-a894-11fd041f3da6" providerId="AD" clId="Web-{B4B6C92C-4D21-C404-1C08-15520036D065}" dt="2022-07-08T11:27:28.988" v="404" actId="1076"/>
          <ac:grpSpMkLst>
            <pc:docMk/>
            <pc:sldMk cId="0" sldId="299"/>
            <ac:grpSpMk id="24" creationId="{00000000-0000-0000-0000-000000000000}"/>
          </ac:grpSpMkLst>
        </pc:grpChg>
        <pc:grpChg chg="mod">
          <ac:chgData name="Vassilis Vassiliades" userId="S::v.vassiliades@cyens.org.cy::181c6a97-452c-403a-a894-11fd041f3da6" providerId="AD" clId="Web-{B4B6C92C-4D21-C404-1C08-15520036D065}" dt="2022-07-08T11:27:29.097" v="405" actId="1076"/>
          <ac:grpSpMkLst>
            <pc:docMk/>
            <pc:sldMk cId="0" sldId="299"/>
            <ac:grpSpMk id="26" creationId="{00000000-0000-0000-0000-000000000000}"/>
          </ac:grpSpMkLst>
        </pc:grpChg>
        <pc:grpChg chg="mod">
          <ac:chgData name="Vassilis Vassiliades" userId="S::v.vassiliades@cyens.org.cy::181c6a97-452c-403a-a894-11fd041f3da6" providerId="AD" clId="Web-{B4B6C92C-4D21-C404-1C08-15520036D065}" dt="2022-07-08T11:27:35.223" v="406" actId="1076"/>
          <ac:grpSpMkLst>
            <pc:docMk/>
            <pc:sldMk cId="0" sldId="299"/>
            <ac:grpSpMk id="30" creationId="{00000000-0000-0000-0000-000000000000}"/>
          </ac:grpSpMkLst>
        </pc:grpChg>
      </pc:sldChg>
      <pc:sldChg chg="modSp">
        <pc:chgData name="Vassilis Vassiliades" userId="S::v.vassiliades@cyens.org.cy::181c6a97-452c-403a-a894-11fd041f3da6" providerId="AD" clId="Web-{B4B6C92C-4D21-C404-1C08-15520036D065}" dt="2022-07-08T11:29:28.930" v="408" actId="1076"/>
        <pc:sldMkLst>
          <pc:docMk/>
          <pc:sldMk cId="0" sldId="300"/>
        </pc:sldMkLst>
        <pc:spChg chg="mod">
          <ac:chgData name="Vassilis Vassiliades" userId="S::v.vassiliades@cyens.org.cy::181c6a97-452c-403a-a894-11fd041f3da6" providerId="AD" clId="Web-{B4B6C92C-4D21-C404-1C08-15520036D065}" dt="2022-07-08T11:29:22.695" v="407" actId="1076"/>
          <ac:spMkLst>
            <pc:docMk/>
            <pc:sldMk cId="0" sldId="300"/>
            <ac:spMk id="2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1:25:44.953" v="388" actId="1076"/>
          <ac:spMkLst>
            <pc:docMk/>
            <pc:sldMk cId="0" sldId="300"/>
            <ac:spMk id="13" creationId="{00000000-0000-0000-0000-000000000000}"/>
          </ac:spMkLst>
        </pc:spChg>
        <pc:grpChg chg="mod">
          <ac:chgData name="Vassilis Vassiliades" userId="S::v.vassiliades@cyens.org.cy::181c6a97-452c-403a-a894-11fd041f3da6" providerId="AD" clId="Web-{B4B6C92C-4D21-C404-1C08-15520036D065}" dt="2022-07-08T11:29:28.930" v="408" actId="1076"/>
          <ac:grpSpMkLst>
            <pc:docMk/>
            <pc:sldMk cId="0" sldId="300"/>
            <ac:grpSpMk id="7" creationId="{00000000-0000-0000-0000-000000000000}"/>
          </ac:grpSpMkLst>
        </pc:grpChg>
      </pc:sldChg>
      <pc:sldChg chg="addSp modSp addAnim modAnim">
        <pc:chgData name="Vassilis Vassiliades" userId="S::v.vassiliades@cyens.org.cy::181c6a97-452c-403a-a894-11fd041f3da6" providerId="AD" clId="Web-{B4B6C92C-4D21-C404-1C08-15520036D065}" dt="2022-07-08T10:23:45.961" v="349" actId="20577"/>
        <pc:sldMkLst>
          <pc:docMk/>
          <pc:sldMk cId="3533778095" sldId="301"/>
        </pc:sldMkLst>
        <pc:spChg chg="add mod">
          <ac:chgData name="Vassilis Vassiliades" userId="S::v.vassiliades@cyens.org.cy::181c6a97-452c-403a-a894-11fd041f3da6" providerId="AD" clId="Web-{B4B6C92C-4D21-C404-1C08-15520036D065}" dt="2022-07-08T10:23:45.961" v="349" actId="20577"/>
          <ac:spMkLst>
            <pc:docMk/>
            <pc:sldMk cId="3533778095" sldId="301"/>
            <ac:spMk id="4" creationId="{0BEC3E22-54BA-343B-00CB-7595C3D61F18}"/>
          </ac:spMkLst>
        </pc:spChg>
        <pc:picChg chg="add mod">
          <ac:chgData name="Vassilis Vassiliades" userId="S::v.vassiliades@cyens.org.cy::181c6a97-452c-403a-a894-11fd041f3da6" providerId="AD" clId="Web-{B4B6C92C-4D21-C404-1C08-15520036D065}" dt="2022-07-08T10:23:17.694" v="344" actId="14100"/>
          <ac:picMkLst>
            <pc:docMk/>
            <pc:sldMk cId="3533778095" sldId="301"/>
            <ac:picMk id="7" creationId="{36729E19-F6DB-5B4A-2E81-9FB8E95B325A}"/>
          </ac:picMkLst>
        </pc:picChg>
      </pc:sldChg>
      <pc:sldChg chg="add replId">
        <pc:chgData name="Vassilis Vassiliades" userId="S::v.vassiliades@cyens.org.cy::181c6a97-452c-403a-a894-11fd041f3da6" providerId="AD" clId="Web-{B4B6C92C-4D21-C404-1C08-15520036D065}" dt="2022-07-08T10:01:12.394" v="0"/>
        <pc:sldMkLst>
          <pc:docMk/>
          <pc:sldMk cId="1079850943" sldId="302"/>
        </pc:sldMkLst>
      </pc:sldChg>
      <pc:sldChg chg="add replId">
        <pc:chgData name="Vassilis Vassiliades" userId="S::v.vassiliades@cyens.org.cy::181c6a97-452c-403a-a894-11fd041f3da6" providerId="AD" clId="Web-{B4B6C92C-4D21-C404-1C08-15520036D065}" dt="2022-07-08T10:02:34.556" v="6"/>
        <pc:sldMkLst>
          <pc:docMk/>
          <pc:sldMk cId="1753389510" sldId="303"/>
        </pc:sldMkLst>
      </pc:sldChg>
      <pc:sldChg chg="addSp delSp modSp add replId">
        <pc:chgData name="Vassilis Vassiliades" userId="S::v.vassiliades@cyens.org.cy::181c6a97-452c-403a-a894-11fd041f3da6" providerId="AD" clId="Web-{B4B6C92C-4D21-C404-1C08-15520036D065}" dt="2022-07-08T15:24:10.977" v="863" actId="1076"/>
        <pc:sldMkLst>
          <pc:docMk/>
          <pc:sldMk cId="490170585" sldId="304"/>
        </pc:sldMkLst>
        <pc:spChg chg="mod">
          <ac:chgData name="Vassilis Vassiliades" userId="S::v.vassiliades@cyens.org.cy::181c6a97-452c-403a-a894-11fd041f3da6" providerId="AD" clId="Web-{B4B6C92C-4D21-C404-1C08-15520036D065}" dt="2022-07-08T14:12:12.275" v="739" actId="20577"/>
          <ac:spMkLst>
            <pc:docMk/>
            <pc:sldMk cId="490170585" sldId="304"/>
            <ac:spMk id="5" creationId="{00000000-0000-0000-0000-000000000000}"/>
          </ac:spMkLst>
        </pc:spChg>
        <pc:spChg chg="add mod">
          <ac:chgData name="Vassilis Vassiliades" userId="S::v.vassiliades@cyens.org.cy::181c6a97-452c-403a-a894-11fd041f3da6" providerId="AD" clId="Web-{B4B6C92C-4D21-C404-1C08-15520036D065}" dt="2022-07-08T15:20:26.050" v="858" actId="20577"/>
          <ac:spMkLst>
            <pc:docMk/>
            <pc:sldMk cId="490170585" sldId="304"/>
            <ac:spMk id="7" creationId="{1E90714A-0F8B-5420-2892-50C482979D15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49:46.079" v="698"/>
          <ac:spMkLst>
            <pc:docMk/>
            <pc:sldMk cId="490170585" sldId="304"/>
            <ac:spMk id="7" creationId="{AEAC6F4B-0277-B321-3CBC-3FC0E706B073}"/>
          </ac:spMkLst>
        </pc:spChg>
        <pc:grpChg chg="del">
          <ac:chgData name="Vassilis Vassiliades" userId="S::v.vassiliades@cyens.org.cy::181c6a97-452c-403a-a894-11fd041f3da6" providerId="AD" clId="Web-{B4B6C92C-4D21-C404-1C08-15520036D065}" dt="2022-07-08T11:30:30.260" v="411"/>
          <ac:grpSpMkLst>
            <pc:docMk/>
            <pc:sldMk cId="490170585" sldId="304"/>
            <ac:grpSpMk id="3" creationId="{00000000-0000-0000-0000-000000000000}"/>
          </ac:grpSpMkLst>
        </pc:grpChg>
        <pc:grpChg chg="add del mod">
          <ac:chgData name="Vassilis Vassiliades" userId="S::v.vassiliades@cyens.org.cy::181c6a97-452c-403a-a894-11fd041f3da6" providerId="AD" clId="Web-{B4B6C92C-4D21-C404-1C08-15520036D065}" dt="2022-07-08T15:18:25.297" v="848"/>
          <ac:grpSpMkLst>
            <pc:docMk/>
            <pc:sldMk cId="490170585" sldId="304"/>
            <ac:grpSpMk id="4" creationId="{62A1BFCF-BD89-768C-AA01-655AD80BE2AE}"/>
          </ac:grpSpMkLst>
        </pc:grpChg>
        <pc:picChg chg="del">
          <ac:chgData name="Vassilis Vassiliades" userId="S::v.vassiliades@cyens.org.cy::181c6a97-452c-403a-a894-11fd041f3da6" providerId="AD" clId="Web-{B4B6C92C-4D21-C404-1C08-15520036D065}" dt="2022-07-08T11:30:29.197" v="410"/>
          <ac:picMkLst>
            <pc:docMk/>
            <pc:sldMk cId="490170585" sldId="304"/>
            <ac:picMk id="2" creationId="{00000000-0000-0000-0000-000000000000}"/>
          </ac:picMkLst>
        </pc:picChg>
        <pc:picChg chg="add mod">
          <ac:chgData name="Vassilis Vassiliades" userId="S::v.vassiliades@cyens.org.cy::181c6a97-452c-403a-a894-11fd041f3da6" providerId="AD" clId="Web-{B4B6C92C-4D21-C404-1C08-15520036D065}" dt="2022-07-08T13:50:22.060" v="728" actId="14100"/>
          <ac:picMkLst>
            <pc:docMk/>
            <pc:sldMk cId="490170585" sldId="304"/>
            <ac:picMk id="2" creationId="{04AB7D64-4FEF-FC7F-F49A-9485563C3078}"/>
          </ac:picMkLst>
        </pc:picChg>
        <pc:picChg chg="add mod">
          <ac:chgData name="Vassilis Vassiliades" userId="S::v.vassiliades@cyens.org.cy::181c6a97-452c-403a-a894-11fd041f3da6" providerId="AD" clId="Web-{B4B6C92C-4D21-C404-1C08-15520036D065}" dt="2022-07-08T13:50:22.075" v="729" actId="14100"/>
          <ac:picMkLst>
            <pc:docMk/>
            <pc:sldMk cId="490170585" sldId="304"/>
            <ac:picMk id="3" creationId="{31B1472B-41CC-A5ED-C92E-8459B2BEC418}"/>
          </ac:picMkLst>
        </pc:picChg>
        <pc:picChg chg="add mod">
          <ac:chgData name="Vassilis Vassiliades" userId="S::v.vassiliades@cyens.org.cy::181c6a97-452c-403a-a894-11fd041f3da6" providerId="AD" clId="Web-{B4B6C92C-4D21-C404-1C08-15520036D065}" dt="2022-07-08T15:20:19.909" v="856" actId="1076"/>
          <ac:picMkLst>
            <pc:docMk/>
            <pc:sldMk cId="490170585" sldId="304"/>
            <ac:picMk id="6" creationId="{A3A9B54F-E8C2-556F-71D0-618D7CB2B693}"/>
          </ac:picMkLst>
        </pc:picChg>
        <pc:picChg chg="add mod">
          <ac:chgData name="Vassilis Vassiliades" userId="S::v.vassiliades@cyens.org.cy::181c6a97-452c-403a-a894-11fd041f3da6" providerId="AD" clId="Web-{B4B6C92C-4D21-C404-1C08-15520036D065}" dt="2022-07-08T15:20:17.612" v="855" actId="1076"/>
          <ac:picMkLst>
            <pc:docMk/>
            <pc:sldMk cId="490170585" sldId="304"/>
            <ac:picMk id="9" creationId="{703B053B-4889-30C9-9E3F-F8D180713ABA}"/>
          </ac:picMkLst>
        </pc:picChg>
        <pc:picChg chg="add mod">
          <ac:chgData name="Vassilis Vassiliades" userId="S::v.vassiliades@cyens.org.cy::181c6a97-452c-403a-a894-11fd041f3da6" providerId="AD" clId="Web-{B4B6C92C-4D21-C404-1C08-15520036D065}" dt="2022-07-08T15:20:31.222" v="859" actId="1076"/>
          <ac:picMkLst>
            <pc:docMk/>
            <pc:sldMk cId="490170585" sldId="304"/>
            <ac:picMk id="10" creationId="{155BA1D0-10D1-20A9-5133-AE9A8FFB721B}"/>
          </ac:picMkLst>
        </pc:picChg>
        <pc:picChg chg="add mod">
          <ac:chgData name="Vassilis Vassiliades" userId="S::v.vassiliades@cyens.org.cy::181c6a97-452c-403a-a894-11fd041f3da6" providerId="AD" clId="Web-{B4B6C92C-4D21-C404-1C08-15520036D065}" dt="2022-07-08T15:24:10.977" v="863" actId="1076"/>
          <ac:picMkLst>
            <pc:docMk/>
            <pc:sldMk cId="490170585" sldId="304"/>
            <ac:picMk id="11" creationId="{C10C0985-ED14-EF52-68E1-947B66699731}"/>
          </ac:picMkLst>
        </pc:picChg>
      </pc:sldChg>
      <pc:sldChg chg="addSp delSp modSp add replId addAnim delAnim">
        <pc:chgData name="Vassilis Vassiliades" userId="S::v.vassiliades@cyens.org.cy::181c6a97-452c-403a-a894-11fd041f3da6" providerId="AD" clId="Web-{B4B6C92C-4D21-C404-1C08-15520036D065}" dt="2022-07-08T12:31:39.451" v="665"/>
        <pc:sldMkLst>
          <pc:docMk/>
          <pc:sldMk cId="2964923236" sldId="305"/>
        </pc:sldMkLst>
        <pc:spChg chg="add mod">
          <ac:chgData name="Vassilis Vassiliades" userId="S::v.vassiliades@cyens.org.cy::181c6a97-452c-403a-a894-11fd041f3da6" providerId="AD" clId="Web-{B4B6C92C-4D21-C404-1C08-15520036D065}" dt="2022-07-08T12:31:25.809" v="659" actId="1076"/>
          <ac:spMkLst>
            <pc:docMk/>
            <pc:sldMk cId="2964923236" sldId="305"/>
            <ac:spMk id="3" creationId="{55372E20-F10A-2B00-9254-75E9CAA02AB3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29:40.367" v="656" actId="20577"/>
          <ac:spMkLst>
            <pc:docMk/>
            <pc:sldMk cId="2964923236" sldId="305"/>
            <ac:spMk id="5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1:21.544" v="657"/>
          <ac:spMkLst>
            <pc:docMk/>
            <pc:sldMk cId="2964923236" sldId="305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2:26:58.110" v="646" actId="20577"/>
          <ac:spMkLst>
            <pc:docMk/>
            <pc:sldMk cId="2964923236" sldId="305"/>
            <ac:spMk id="16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1:36.435" v="663"/>
          <ac:spMkLst>
            <pc:docMk/>
            <pc:sldMk cId="2964923236" sldId="305"/>
            <ac:spMk id="19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1:30.888" v="661"/>
          <ac:spMkLst>
            <pc:docMk/>
            <pc:sldMk cId="2964923236" sldId="305"/>
            <ac:spMk id="4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1:34.216" v="662"/>
          <ac:spMkLst>
            <pc:docMk/>
            <pc:sldMk cId="2964923236" sldId="305"/>
            <ac:spMk id="42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27:21.174" v="649"/>
          <ac:spMkLst>
            <pc:docMk/>
            <pc:sldMk cId="2964923236" sldId="305"/>
            <ac:spMk id="43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27:15.892" v="648"/>
          <ac:spMkLst>
            <pc:docMk/>
            <pc:sldMk cId="2964923236" sldId="305"/>
            <ac:spMk id="44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2:27:24.799" v="650"/>
          <ac:spMkLst>
            <pc:docMk/>
            <pc:sldMk cId="2964923236" sldId="305"/>
            <ac:spMk id="45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26:42.125" v="643"/>
          <ac:spMkLst>
            <pc:docMk/>
            <pc:sldMk cId="2964923236" sldId="305"/>
            <ac:spMk id="46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26:44.203" v="644"/>
          <ac:spMkLst>
            <pc:docMk/>
            <pc:sldMk cId="2964923236" sldId="305"/>
            <ac:spMk id="47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2:28:13.051" v="654"/>
          <ac:spMkLst>
            <pc:docMk/>
            <pc:sldMk cId="2964923236" sldId="305"/>
            <ac:spMk id="48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28:04.316" v="652"/>
          <ac:spMkLst>
            <pc:docMk/>
            <pc:sldMk cId="2964923236" sldId="305"/>
            <ac:spMk id="49" creationId="{00000000-0000-0000-0000-000000000000}"/>
          </ac:spMkLst>
        </pc:spChg>
        <pc:spChg chg="del mod">
          <ac:chgData name="Vassilis Vassiliades" userId="S::v.vassiliades@cyens.org.cy::181c6a97-452c-403a-a894-11fd041f3da6" providerId="AD" clId="Web-{B4B6C92C-4D21-C404-1C08-15520036D065}" dt="2022-07-08T12:26:39.578" v="642"/>
          <ac:spMkLst>
            <pc:docMk/>
            <pc:sldMk cId="2964923236" sldId="305"/>
            <ac:spMk id="50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26:49.938" v="645"/>
          <ac:spMkLst>
            <pc:docMk/>
            <pc:sldMk cId="2964923236" sldId="305"/>
            <ac:spMk id="51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27:27.424" v="651"/>
          <ac:spMkLst>
            <pc:docMk/>
            <pc:sldMk cId="2964923236" sldId="305"/>
            <ac:spMk id="52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B4B6C92C-4D21-C404-1C08-15520036D065}" dt="2022-07-08T12:31:38.529" v="664"/>
          <ac:spMkLst>
            <pc:docMk/>
            <pc:sldMk cId="2964923236" sldId="305"/>
            <ac:spMk id="53" creationId="{00000000-0000-0000-0000-000000000000}"/>
          </ac:spMkLst>
        </pc:spChg>
        <pc:grpChg chg="del">
          <ac:chgData name="Vassilis Vassiliades" userId="S::v.vassiliades@cyens.org.cy::181c6a97-452c-403a-a894-11fd041f3da6" providerId="AD" clId="Web-{B4B6C92C-4D21-C404-1C08-15520036D065}" dt="2022-07-08T12:31:29.122" v="660"/>
          <ac:grpSpMkLst>
            <pc:docMk/>
            <pc:sldMk cId="2964923236" sldId="305"/>
            <ac:grpSpMk id="12" creationId="{00000000-0000-0000-0000-000000000000}"/>
          </ac:grpSpMkLst>
        </pc:grpChg>
        <pc:grpChg chg="del">
          <ac:chgData name="Vassilis Vassiliades" userId="S::v.vassiliades@cyens.org.cy::181c6a97-452c-403a-a894-11fd041f3da6" providerId="AD" clId="Web-{B4B6C92C-4D21-C404-1C08-15520036D065}" dt="2022-07-08T12:31:39.451" v="665"/>
          <ac:grpSpMkLst>
            <pc:docMk/>
            <pc:sldMk cId="2964923236" sldId="305"/>
            <ac:grpSpMk id="20" creationId="{00000000-0000-0000-0000-000000000000}"/>
          </ac:grpSpMkLst>
        </pc:grpChg>
      </pc:sldChg>
      <pc:sldChg chg="add replId">
        <pc:chgData name="Vassilis Vassiliades" userId="S::v.vassiliades@cyens.org.cy::181c6a97-452c-403a-a894-11fd041f3da6" providerId="AD" clId="Web-{B4B6C92C-4D21-C404-1C08-15520036D065}" dt="2022-07-08T12:26:31.781" v="640"/>
        <pc:sldMkLst>
          <pc:docMk/>
          <pc:sldMk cId="3139030627" sldId="306"/>
        </pc:sldMkLst>
      </pc:sldChg>
      <pc:sldChg chg="addSp modSp add replId">
        <pc:chgData name="Vassilis Vassiliades" userId="S::v.vassiliades@cyens.org.cy::181c6a97-452c-403a-a894-11fd041f3da6" providerId="AD" clId="Web-{B4B6C92C-4D21-C404-1C08-15520036D065}" dt="2022-07-08T13:49:38.918" v="720" actId="20577"/>
        <pc:sldMkLst>
          <pc:docMk/>
          <pc:sldMk cId="1383364672" sldId="307"/>
        </pc:sldMkLst>
        <pc:spChg chg="add mod">
          <ac:chgData name="Vassilis Vassiliades" userId="S::v.vassiliades@cyens.org.cy::181c6a97-452c-403a-a894-11fd041f3da6" providerId="AD" clId="Web-{B4B6C92C-4D21-C404-1C08-15520036D065}" dt="2022-07-08T13:49:38.918" v="720" actId="20577"/>
          <ac:spMkLst>
            <pc:docMk/>
            <pc:sldMk cId="1383364672" sldId="307"/>
            <ac:spMk id="3" creationId="{C1040618-A396-C31A-8DFD-43D210283D42}"/>
          </ac:spMkLst>
        </pc:spChg>
        <pc:spChg chg="mod">
          <ac:chgData name="Vassilis Vassiliades" userId="S::v.vassiliades@cyens.org.cy::181c6a97-452c-403a-a894-11fd041f3da6" providerId="AD" clId="Web-{B4B6C92C-4D21-C404-1C08-15520036D065}" dt="2022-07-08T13:49:26.089" v="714" actId="20577"/>
          <ac:spMkLst>
            <pc:docMk/>
            <pc:sldMk cId="1383364672" sldId="307"/>
            <ac:spMk id="5" creationId="{00000000-0000-0000-0000-000000000000}"/>
          </ac:spMkLst>
        </pc:spChg>
      </pc:sldChg>
    </pc:docChg>
  </pc:docChgLst>
  <pc:docChgLst>
    <pc:chgData name="Vassilis Vassiliades" userId="S::v.vassiliades@cyens.org.cy::181c6a97-452c-403a-a894-11fd041f3da6" providerId="AD" clId="Web-{6E292E26-78CA-6964-DE35-D56B90EAF4B2}"/>
    <pc:docChg chg="addSld modSld">
      <pc:chgData name="Vassilis Vassiliades" userId="S::v.vassiliades@cyens.org.cy::181c6a97-452c-403a-a894-11fd041f3da6" providerId="AD" clId="Web-{6E292E26-78CA-6964-DE35-D56B90EAF4B2}" dt="2022-07-11T09:16:47.286" v="63"/>
      <pc:docMkLst>
        <pc:docMk/>
      </pc:docMkLst>
      <pc:sldChg chg="addSp delSp modSp add mod replId addAnim delAnim modShow modNotes">
        <pc:chgData name="Vassilis Vassiliades" userId="S::v.vassiliades@cyens.org.cy::181c6a97-452c-403a-a894-11fd041f3da6" providerId="AD" clId="Web-{6E292E26-78CA-6964-DE35-D56B90EAF4B2}" dt="2022-07-11T09:16:47.286" v="63"/>
        <pc:sldMkLst>
          <pc:docMk/>
          <pc:sldMk cId="479924103" sldId="314"/>
        </pc:sldMkLst>
        <pc:spChg chg="del">
          <ac:chgData name="Vassilis Vassiliades" userId="S::v.vassiliades@cyens.org.cy::181c6a97-452c-403a-a894-11fd041f3da6" providerId="AD" clId="Web-{6E292E26-78CA-6964-DE35-D56B90EAF4B2}" dt="2022-07-11T09:12:55.356" v="1"/>
          <ac:spMkLst>
            <pc:docMk/>
            <pc:sldMk cId="479924103" sldId="314"/>
            <ac:spMk id="7" creationId="{1E90714A-0F8B-5420-2892-50C482979D15}"/>
          </ac:spMkLst>
        </pc:spChg>
        <pc:spChg chg="add del mod">
          <ac:chgData name="Vassilis Vassiliades" userId="S::v.vassiliades@cyens.org.cy::181c6a97-452c-403a-a894-11fd041f3da6" providerId="AD" clId="Web-{6E292E26-78CA-6964-DE35-D56B90EAF4B2}" dt="2022-07-11T09:13:27.076" v="11"/>
          <ac:spMkLst>
            <pc:docMk/>
            <pc:sldMk cId="479924103" sldId="314"/>
            <ac:spMk id="17" creationId="{56C95CF1-4F25-F657-6753-4B5F70DE563E}"/>
          </ac:spMkLst>
        </pc:spChg>
        <pc:spChg chg="add del">
          <ac:chgData name="Vassilis Vassiliades" userId="S::v.vassiliades@cyens.org.cy::181c6a97-452c-403a-a894-11fd041f3da6" providerId="AD" clId="Web-{6E292E26-78CA-6964-DE35-D56B90EAF4B2}" dt="2022-07-11T09:13:02.685" v="6"/>
          <ac:spMkLst>
            <pc:docMk/>
            <pc:sldMk cId="479924103" sldId="314"/>
            <ac:spMk id="19" creationId="{ABD49DA7-C57E-15BB-0D3C-44916E4E364F}"/>
          </ac:spMkLst>
        </pc:spChg>
        <pc:spChg chg="add mod">
          <ac:chgData name="Vassilis Vassiliades" userId="S::v.vassiliades@cyens.org.cy::181c6a97-452c-403a-a894-11fd041f3da6" providerId="AD" clId="Web-{6E292E26-78CA-6964-DE35-D56B90EAF4B2}" dt="2022-07-11T09:13:39.514" v="13" actId="1076"/>
          <ac:spMkLst>
            <pc:docMk/>
            <pc:sldMk cId="479924103" sldId="314"/>
            <ac:spMk id="21" creationId="{D294B39F-6017-4AF6-CF47-3668A4BF2B8F}"/>
          </ac:spMkLst>
        </pc:spChg>
        <pc:spChg chg="add del">
          <ac:chgData name="Vassilis Vassiliades" userId="S::v.vassiliades@cyens.org.cy::181c6a97-452c-403a-a894-11fd041f3da6" providerId="AD" clId="Web-{6E292E26-78CA-6964-DE35-D56B90EAF4B2}" dt="2022-07-11T09:13:09.154" v="8"/>
          <ac:spMkLst>
            <pc:docMk/>
            <pc:sldMk cId="479924103" sldId="314"/>
            <ac:spMk id="23" creationId="{4BD8B9B4-4AB4-C51F-1D4F-36EC36BB3208}"/>
          </ac:spMkLst>
        </pc:spChg>
        <pc:picChg chg="del">
          <ac:chgData name="Vassilis Vassiliades" userId="S::v.vassiliades@cyens.org.cy::181c6a97-452c-403a-a894-11fd041f3da6" providerId="AD" clId="Web-{6E292E26-78CA-6964-DE35-D56B90EAF4B2}" dt="2022-07-11T09:13:36.311" v="12"/>
          <ac:picMkLst>
            <pc:docMk/>
            <pc:sldMk cId="479924103" sldId="314"/>
            <ac:picMk id="9" creationId="{703B053B-4889-30C9-9E3F-F8D180713ABA}"/>
          </ac:picMkLst>
        </pc:picChg>
        <pc:picChg chg="add mod">
          <ac:chgData name="Vassilis Vassiliades" userId="S::v.vassiliades@cyens.org.cy::181c6a97-452c-403a-a894-11fd041f3da6" providerId="AD" clId="Web-{6E292E26-78CA-6964-DE35-D56B90EAF4B2}" dt="2022-07-11T09:13:56.233" v="16" actId="1076"/>
          <ac:picMkLst>
            <pc:docMk/>
            <pc:sldMk cId="479924103" sldId="314"/>
            <ac:picMk id="25" creationId="{AADFDB1B-997C-34FB-971B-0FAF28958C1B}"/>
          </ac:picMkLst>
        </pc:picChg>
      </pc:sldChg>
    </pc:docChg>
  </pc:docChgLst>
  <pc:docChgLst>
    <pc:chgData name="Vassilis Vassiliades" userId="181c6a97-452c-403a-a894-11fd041f3da6" providerId="ADAL" clId="{BA288A14-06C5-4E29-9FCC-5CFD242ECE99}"/>
    <pc:docChg chg="custSel addSld modSld">
      <pc:chgData name="Vassilis Vassiliades" userId="181c6a97-452c-403a-a894-11fd041f3da6" providerId="ADAL" clId="{BA288A14-06C5-4E29-9FCC-5CFD242ECE99}" dt="2023-11-02T09:35:42.919" v="142" actId="5793"/>
      <pc:docMkLst>
        <pc:docMk/>
      </pc:docMkLst>
      <pc:sldChg chg="delSp modSp add mod">
        <pc:chgData name="Vassilis Vassiliades" userId="181c6a97-452c-403a-a894-11fd041f3da6" providerId="ADAL" clId="{BA288A14-06C5-4E29-9FCC-5CFD242ECE99}" dt="2023-11-02T09:35:42.919" v="142" actId="5793"/>
        <pc:sldMkLst>
          <pc:docMk/>
          <pc:sldMk cId="1138432760" sldId="432"/>
        </pc:sldMkLst>
        <pc:spChg chg="mod">
          <ac:chgData name="Vassilis Vassiliades" userId="181c6a97-452c-403a-a894-11fd041f3da6" providerId="ADAL" clId="{BA288A14-06C5-4E29-9FCC-5CFD242ECE99}" dt="2023-11-02T09:35:42.919" v="142" actId="5793"/>
          <ac:spMkLst>
            <pc:docMk/>
            <pc:sldMk cId="1138432760" sldId="432"/>
            <ac:spMk id="3" creationId="{00000000-0000-0000-0000-000000000000}"/>
          </ac:spMkLst>
        </pc:spChg>
        <pc:picChg chg="del">
          <ac:chgData name="Vassilis Vassiliades" userId="181c6a97-452c-403a-a894-11fd041f3da6" providerId="ADAL" clId="{BA288A14-06C5-4E29-9FCC-5CFD242ECE99}" dt="2023-11-02T09:23:34.268" v="2" actId="478"/>
          <ac:picMkLst>
            <pc:docMk/>
            <pc:sldMk cId="1138432760" sldId="432"/>
            <ac:picMk id="1028" creationId="{E25446F4-CCE9-E6E6-B756-909DD720494A}"/>
          </ac:picMkLst>
        </pc:picChg>
        <pc:picChg chg="del">
          <ac:chgData name="Vassilis Vassiliades" userId="181c6a97-452c-403a-a894-11fd041f3da6" providerId="ADAL" clId="{BA288A14-06C5-4E29-9FCC-5CFD242ECE99}" dt="2023-11-02T09:23:33.762" v="1" actId="478"/>
          <ac:picMkLst>
            <pc:docMk/>
            <pc:sldMk cId="1138432760" sldId="432"/>
            <ac:picMk id="1032" creationId="{5A5C60F7-B390-B234-95BC-8913B2C22DE2}"/>
          </ac:picMkLst>
        </pc:picChg>
      </pc:sldChg>
    </pc:docChg>
  </pc:docChgLst>
  <pc:docChgLst>
    <pc:chgData name="Vassilis Vassiliades" userId="S::v.vassiliades@cyens.org.cy::181c6a97-452c-403a-a894-11fd041f3da6" providerId="AD" clId="Web-{AFF27FF2-D3B3-E4E0-0F1B-B02C382F30C6}"/>
    <pc:docChg chg="addSld modSld">
      <pc:chgData name="Vassilis Vassiliades" userId="S::v.vassiliades@cyens.org.cy::181c6a97-452c-403a-a894-11fd041f3da6" providerId="AD" clId="Web-{AFF27FF2-D3B3-E4E0-0F1B-B02C382F30C6}" dt="2022-07-07T13:40:33.365" v="8"/>
      <pc:docMkLst>
        <pc:docMk/>
      </pc:docMkLst>
      <pc:sldChg chg="modSp">
        <pc:chgData name="Vassilis Vassiliades" userId="S::v.vassiliades@cyens.org.cy::181c6a97-452c-403a-a894-11fd041f3da6" providerId="AD" clId="Web-{AFF27FF2-D3B3-E4E0-0F1B-B02C382F30C6}" dt="2022-07-07T13:40:11.536" v="0" actId="20577"/>
        <pc:sldMkLst>
          <pc:docMk/>
          <pc:sldMk cId="0" sldId="275"/>
        </pc:sldMkLst>
        <pc:spChg chg="mod">
          <ac:chgData name="Vassilis Vassiliades" userId="S::v.vassiliades@cyens.org.cy::181c6a97-452c-403a-a894-11fd041f3da6" providerId="AD" clId="Web-{AFF27FF2-D3B3-E4E0-0F1B-B02C382F30C6}" dt="2022-07-07T13:40:11.536" v="0" actId="20577"/>
          <ac:spMkLst>
            <pc:docMk/>
            <pc:sldMk cId="0" sldId="275"/>
            <ac:spMk id="4" creationId="{00000000-0000-0000-0000-000000000000}"/>
          </ac:spMkLst>
        </pc:spChg>
      </pc:sldChg>
      <pc:sldChg chg="delSp modSp add replId">
        <pc:chgData name="Vassilis Vassiliades" userId="S::v.vassiliades@cyens.org.cy::181c6a97-452c-403a-a894-11fd041f3da6" providerId="AD" clId="Web-{AFF27FF2-D3B3-E4E0-0F1B-B02C382F30C6}" dt="2022-07-07T13:40:33.365" v="8"/>
        <pc:sldMkLst>
          <pc:docMk/>
          <pc:sldMk cId="3533778095" sldId="301"/>
        </pc:sldMkLst>
        <pc:spChg chg="mod">
          <ac:chgData name="Vassilis Vassiliades" userId="S::v.vassiliades@cyens.org.cy::181c6a97-452c-403a-a894-11fd041f3da6" providerId="AD" clId="Web-{AFF27FF2-D3B3-E4E0-0F1B-B02C382F30C6}" dt="2022-07-07T13:40:29.975" v="6" actId="20577"/>
          <ac:spMkLst>
            <pc:docMk/>
            <pc:sldMk cId="3533778095" sldId="301"/>
            <ac:spMk id="5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AFF27FF2-D3B3-E4E0-0F1B-B02C382F30C6}" dt="2022-07-07T13:40:33.365" v="8"/>
          <ac:spMkLst>
            <pc:docMk/>
            <pc:sldMk cId="3533778095" sldId="301"/>
            <ac:spMk id="22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AFF27FF2-D3B3-E4E0-0F1B-B02C382F30C6}" dt="2022-07-07T13:40:31.115" v="7"/>
          <ac:picMkLst>
            <pc:docMk/>
            <pc:sldMk cId="3533778095" sldId="301"/>
            <ac:picMk id="2" creationId="{00000000-0000-0000-0000-000000000000}"/>
          </ac:picMkLst>
        </pc:picChg>
      </pc:sldChg>
    </pc:docChg>
  </pc:docChgLst>
  <pc:docChgLst>
    <pc:chgData name="Vassilis Vassiliades" userId="181c6a97-452c-403a-a894-11fd041f3da6" providerId="ADAL" clId="{0B48EC78-183C-457E-B26C-989143E501C8}"/>
    <pc:docChg chg="undo custSel addSld delSld modSld sldOrd">
      <pc:chgData name="Vassilis Vassiliades" userId="181c6a97-452c-403a-a894-11fd041f3da6" providerId="ADAL" clId="{0B48EC78-183C-457E-B26C-989143E501C8}" dt="2022-09-15T14:50:31.284" v="10293" actId="47"/>
      <pc:docMkLst>
        <pc:docMk/>
      </pc:docMkLst>
      <pc:sldChg chg="del">
        <pc:chgData name="Vassilis Vassiliades" userId="181c6a97-452c-403a-a894-11fd041f3da6" providerId="ADAL" clId="{0B48EC78-183C-457E-B26C-989143E501C8}" dt="2022-09-15T13:22:18.716" v="10056" actId="47"/>
        <pc:sldMkLst>
          <pc:docMk/>
          <pc:sldMk cId="0" sldId="275"/>
        </pc:sldMkLst>
      </pc:sldChg>
      <pc:sldChg chg="modSp mod">
        <pc:chgData name="Vassilis Vassiliades" userId="181c6a97-452c-403a-a894-11fd041f3da6" providerId="ADAL" clId="{0B48EC78-183C-457E-B26C-989143E501C8}" dt="2022-09-13T09:39:04.356" v="996"/>
        <pc:sldMkLst>
          <pc:docMk/>
          <pc:sldMk cId="0" sldId="276"/>
        </pc:sldMkLst>
        <pc:spChg chg="mod">
          <ac:chgData name="Vassilis Vassiliades" userId="181c6a97-452c-403a-a894-11fd041f3da6" providerId="ADAL" clId="{0B48EC78-183C-457E-B26C-989143E501C8}" dt="2022-09-13T09:39:04.356" v="996"/>
          <ac:spMkLst>
            <pc:docMk/>
            <pc:sldMk cId="0" sldId="276"/>
            <ac:spMk id="9" creationId="{00000000-0000-0000-0000-000000000000}"/>
          </ac:spMkLst>
        </pc:spChg>
      </pc:sldChg>
      <pc:sldChg chg="modSp mod modAnim">
        <pc:chgData name="Vassilis Vassiliades" userId="181c6a97-452c-403a-a894-11fd041f3da6" providerId="ADAL" clId="{0B48EC78-183C-457E-B26C-989143E501C8}" dt="2022-09-13T12:57:18.877" v="9487"/>
        <pc:sldMkLst>
          <pc:docMk/>
          <pc:sldMk cId="0" sldId="283"/>
        </pc:sldMkLst>
        <pc:spChg chg="mod">
          <ac:chgData name="Vassilis Vassiliades" userId="181c6a97-452c-403a-a894-11fd041f3da6" providerId="ADAL" clId="{0B48EC78-183C-457E-B26C-989143E501C8}" dt="2022-09-13T08:44:00.095" v="328" actId="207"/>
          <ac:spMkLst>
            <pc:docMk/>
            <pc:sldMk cId="0" sldId="283"/>
            <ac:spMk id="7" creationId="{00000000-0000-0000-0000-000000000000}"/>
          </ac:spMkLst>
        </pc:spChg>
      </pc:sldChg>
      <pc:sldChg chg="modSp mod modAnim modNotesTx">
        <pc:chgData name="Vassilis Vassiliades" userId="181c6a97-452c-403a-a894-11fd041f3da6" providerId="ADAL" clId="{0B48EC78-183C-457E-B26C-989143E501C8}" dt="2022-09-15T13:28:37.646" v="10133" actId="20577"/>
        <pc:sldMkLst>
          <pc:docMk/>
          <pc:sldMk cId="0" sldId="284"/>
        </pc:sldMkLst>
        <pc:spChg chg="mod">
          <ac:chgData name="Vassilis Vassiliades" userId="181c6a97-452c-403a-a894-11fd041f3da6" providerId="ADAL" clId="{0B48EC78-183C-457E-B26C-989143E501C8}" dt="2022-09-13T12:57:33.766" v="9491" actId="207"/>
          <ac:spMkLst>
            <pc:docMk/>
            <pc:sldMk cId="0" sldId="284"/>
            <ac:spMk id="7" creationId="{00000000-0000-0000-0000-000000000000}"/>
          </ac:spMkLst>
        </pc:spChg>
      </pc:sldChg>
      <pc:sldChg chg="addSp delSp modSp mod delAnim modAnim">
        <pc:chgData name="Vassilis Vassiliades" userId="181c6a97-452c-403a-a894-11fd041f3da6" providerId="ADAL" clId="{0B48EC78-183C-457E-B26C-989143E501C8}" dt="2022-09-13T12:58:19.899" v="9494" actId="207"/>
        <pc:sldMkLst>
          <pc:docMk/>
          <pc:sldMk cId="0" sldId="288"/>
        </pc:sldMkLst>
        <pc:spChg chg="add mod">
          <ac:chgData name="Vassilis Vassiliades" userId="181c6a97-452c-403a-a894-11fd041f3da6" providerId="ADAL" clId="{0B48EC78-183C-457E-B26C-989143E501C8}" dt="2022-09-13T09:05:20.870" v="508" actId="113"/>
          <ac:spMkLst>
            <pc:docMk/>
            <pc:sldMk cId="0" sldId="288"/>
            <ac:spMk id="4" creationId="{1409E79B-D31E-ADDF-2622-6DD68D38D475}"/>
          </ac:spMkLst>
        </pc:spChg>
        <pc:spChg chg="mod topLvl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9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10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09:04:53.831" v="500" actId="14100"/>
          <ac:spMkLst>
            <pc:docMk/>
            <pc:sldMk cId="0" sldId="288"/>
            <ac:spMk id="11" creationId="{00000000-0000-0000-0000-000000000000}"/>
          </ac:spMkLst>
        </pc:spChg>
        <pc:spChg chg="add mod">
          <ac:chgData name="Vassilis Vassiliades" userId="181c6a97-452c-403a-a894-11fd041f3da6" providerId="ADAL" clId="{0B48EC78-183C-457E-B26C-989143E501C8}" dt="2022-09-13T12:58:19.899" v="9494" actId="207"/>
          <ac:spMkLst>
            <pc:docMk/>
            <pc:sldMk cId="0" sldId="288"/>
            <ac:spMk id="12" creationId="{4BAD2402-75FF-CC41-0B0B-593C28D0C109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18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4:21.542" v="498" actId="14100"/>
          <ac:spMkLst>
            <pc:docMk/>
            <pc:sldMk cId="0" sldId="288"/>
            <ac:spMk id="21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2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3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4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5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6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7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8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29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30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31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32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00:10.179" v="401" actId="165"/>
          <ac:spMkLst>
            <pc:docMk/>
            <pc:sldMk cId="0" sldId="288"/>
            <ac:spMk id="33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3T09:00:00.987" v="400" actId="478"/>
          <ac:spMkLst>
            <pc:docMk/>
            <pc:sldMk cId="0" sldId="288"/>
            <ac:spMk id="38" creationId="{00000000-0000-0000-0000-000000000000}"/>
          </ac:spMkLst>
        </pc:spChg>
        <pc:grpChg chg="del mod topLvl">
          <ac:chgData name="Vassilis Vassiliades" userId="181c6a97-452c-403a-a894-11fd041f3da6" providerId="ADAL" clId="{0B48EC78-183C-457E-B26C-989143E501C8}" dt="2022-09-13T09:00:16.440" v="402" actId="478"/>
          <ac:grpSpMkLst>
            <pc:docMk/>
            <pc:sldMk cId="0" sldId="288"/>
            <ac:grpSpMk id="17" creationId="{00000000-0000-0000-0000-000000000000}"/>
          </ac:grpSpMkLst>
        </pc:grpChg>
        <pc:grpChg chg="del mod topLvl">
          <ac:chgData name="Vassilis Vassiliades" userId="181c6a97-452c-403a-a894-11fd041f3da6" providerId="ADAL" clId="{0B48EC78-183C-457E-B26C-989143E501C8}" dt="2022-09-13T09:00:16.440" v="402" actId="478"/>
          <ac:grpSpMkLst>
            <pc:docMk/>
            <pc:sldMk cId="0" sldId="288"/>
            <ac:grpSpMk id="34" creationId="{00000000-0000-0000-0000-000000000000}"/>
          </ac:grpSpMkLst>
        </pc:grpChg>
        <pc:grpChg chg="del">
          <ac:chgData name="Vassilis Vassiliades" userId="181c6a97-452c-403a-a894-11fd041f3da6" providerId="ADAL" clId="{0B48EC78-183C-457E-B26C-989143E501C8}" dt="2022-09-13T09:00:10.179" v="401" actId="165"/>
          <ac:grpSpMkLst>
            <pc:docMk/>
            <pc:sldMk cId="0" sldId="288"/>
            <ac:grpSpMk id="36" creationId="{00000000-0000-0000-0000-000000000000}"/>
          </ac:grpSpMkLst>
        </pc:grpChg>
        <pc:cxnChg chg="mod">
          <ac:chgData name="Vassilis Vassiliades" userId="181c6a97-452c-403a-a894-11fd041f3da6" providerId="ADAL" clId="{0B48EC78-183C-457E-B26C-989143E501C8}" dt="2022-09-13T09:00:10.179" v="401" actId="165"/>
          <ac:cxnSpMkLst>
            <pc:docMk/>
            <pc:sldMk cId="0" sldId="288"/>
            <ac:cxnSpMk id="14" creationId="{00000000-0000-0000-0000-000000000000}"/>
          </ac:cxnSpMkLst>
        </pc:cxnChg>
        <pc:cxnChg chg="mod">
          <ac:chgData name="Vassilis Vassiliades" userId="181c6a97-452c-403a-a894-11fd041f3da6" providerId="ADAL" clId="{0B48EC78-183C-457E-B26C-989143E501C8}" dt="2022-09-13T09:00:10.179" v="401" actId="165"/>
          <ac:cxnSpMkLst>
            <pc:docMk/>
            <pc:sldMk cId="0" sldId="288"/>
            <ac:cxnSpMk id="15" creationId="{00000000-0000-0000-0000-000000000000}"/>
          </ac:cxnSpMkLst>
        </pc:cxnChg>
        <pc:cxnChg chg="del mod topLvl">
          <ac:chgData name="Vassilis Vassiliades" userId="181c6a97-452c-403a-a894-11fd041f3da6" providerId="ADAL" clId="{0B48EC78-183C-457E-B26C-989143E501C8}" dt="2022-09-13T09:00:16.440" v="402" actId="478"/>
          <ac:cxnSpMkLst>
            <pc:docMk/>
            <pc:sldMk cId="0" sldId="288"/>
            <ac:cxnSpMk id="35" creationId="{00000000-0000-0000-0000-000000000000}"/>
          </ac:cxnSpMkLst>
        </pc:cxnChg>
      </pc:sldChg>
      <pc:sldChg chg="modSp mod">
        <pc:chgData name="Vassilis Vassiliades" userId="181c6a97-452c-403a-a894-11fd041f3da6" providerId="ADAL" clId="{0B48EC78-183C-457E-B26C-989143E501C8}" dt="2022-09-13T09:39:53.513" v="999" actId="403"/>
        <pc:sldMkLst>
          <pc:docMk/>
          <pc:sldMk cId="0" sldId="289"/>
        </pc:sldMkLst>
        <pc:spChg chg="mod">
          <ac:chgData name="Vassilis Vassiliades" userId="181c6a97-452c-403a-a894-11fd041f3da6" providerId="ADAL" clId="{0B48EC78-183C-457E-B26C-989143E501C8}" dt="2022-09-13T09:39:53.513" v="999" actId="403"/>
          <ac:spMkLst>
            <pc:docMk/>
            <pc:sldMk cId="0" sldId="289"/>
            <ac:spMk id="12" creationId="{00000000-0000-0000-0000-000000000000}"/>
          </ac:spMkLst>
        </pc:spChg>
      </pc:sldChg>
      <pc:sldChg chg="addSp delSp modSp mod delAnim modAnim modNotesTx">
        <pc:chgData name="Vassilis Vassiliades" userId="181c6a97-452c-403a-a894-11fd041f3da6" providerId="ADAL" clId="{0B48EC78-183C-457E-B26C-989143E501C8}" dt="2022-09-15T13:48:35.297" v="10213" actId="113"/>
        <pc:sldMkLst>
          <pc:docMk/>
          <pc:sldMk cId="0" sldId="291"/>
        </pc:sldMkLst>
        <pc:spChg chg="mod">
          <ac:chgData name="Vassilis Vassiliades" userId="181c6a97-452c-403a-a894-11fd041f3da6" providerId="ADAL" clId="{0B48EC78-183C-457E-B26C-989143E501C8}" dt="2022-09-15T13:48:35.297" v="10213" actId="113"/>
          <ac:spMkLst>
            <pc:docMk/>
            <pc:sldMk cId="0" sldId="291"/>
            <ac:spMk id="17" creationId="{00000000-0000-0000-0000-000000000000}"/>
          </ac:spMkLst>
        </pc:spChg>
        <pc:spChg chg="add mod">
          <ac:chgData name="Vassilis Vassiliades" userId="181c6a97-452c-403a-a894-11fd041f3da6" providerId="ADAL" clId="{0B48EC78-183C-457E-B26C-989143E501C8}" dt="2022-09-13T12:44:53.430" v="7773"/>
          <ac:spMkLst>
            <pc:docMk/>
            <pc:sldMk cId="0" sldId="291"/>
            <ac:spMk id="19" creationId="{96603F38-9BD3-8CA0-FA84-A78711F5CE55}"/>
          </ac:spMkLst>
        </pc:spChg>
        <pc:spChg chg="mod">
          <ac:chgData name="Vassilis Vassiliades" userId="181c6a97-452c-403a-a894-11fd041f3da6" providerId="ADAL" clId="{0B48EC78-183C-457E-B26C-989143E501C8}" dt="2022-09-13T09:17:16.521" v="633" actId="20577"/>
          <ac:spMkLst>
            <pc:docMk/>
            <pc:sldMk cId="0" sldId="291"/>
            <ac:spMk id="23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17:51.011" v="635" actId="1076"/>
          <ac:spMkLst>
            <pc:docMk/>
            <pc:sldMk cId="0" sldId="291"/>
            <ac:spMk id="24" creationId="{00000000-0000-0000-0000-000000000000}"/>
          </ac:spMkLst>
        </pc:spChg>
        <pc:spChg chg="del mod">
          <ac:chgData name="Vassilis Vassiliades" userId="181c6a97-452c-403a-a894-11fd041f3da6" providerId="ADAL" clId="{0B48EC78-183C-457E-B26C-989143E501C8}" dt="2022-09-13T09:18:06.257" v="637" actId="478"/>
          <ac:spMkLst>
            <pc:docMk/>
            <pc:sldMk cId="0" sldId="291"/>
            <ac:spMk id="32" creationId="{00000000-0000-0000-0000-000000000000}"/>
          </ac:spMkLst>
        </pc:spChg>
        <pc:spChg chg="del mod">
          <ac:chgData name="Vassilis Vassiliades" userId="181c6a97-452c-403a-a894-11fd041f3da6" providerId="ADAL" clId="{0B48EC78-183C-457E-B26C-989143E501C8}" dt="2022-09-13T09:18:48.034" v="661" actId="478"/>
          <ac:spMkLst>
            <pc:docMk/>
            <pc:sldMk cId="0" sldId="291"/>
            <ac:spMk id="33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17:22.580" v="634" actId="1076"/>
          <ac:spMkLst>
            <pc:docMk/>
            <pc:sldMk cId="0" sldId="291"/>
            <ac:spMk id="34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19:35.261" v="685" actId="1076"/>
          <ac:spMkLst>
            <pc:docMk/>
            <pc:sldMk cId="0" sldId="291"/>
            <ac:spMk id="35" creationId="{00000000-0000-0000-0000-000000000000}"/>
          </ac:spMkLst>
        </pc:spChg>
        <pc:spChg chg="del mod">
          <ac:chgData name="Vassilis Vassiliades" userId="181c6a97-452c-403a-a894-11fd041f3da6" providerId="ADAL" clId="{0B48EC78-183C-457E-B26C-989143E501C8}" dt="2022-09-13T09:19:12.870" v="681" actId="478"/>
          <ac:spMkLst>
            <pc:docMk/>
            <pc:sldMk cId="0" sldId="291"/>
            <ac:spMk id="36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14:41.354" v="611" actId="20577"/>
          <ac:spMkLst>
            <pc:docMk/>
            <pc:sldMk cId="0" sldId="291"/>
            <ac:spMk id="38" creationId="{00000000-0000-0000-0000-000000000000}"/>
          </ac:spMkLst>
        </pc:spChg>
        <pc:cxnChg chg="mod">
          <ac:chgData name="Vassilis Vassiliades" userId="181c6a97-452c-403a-a894-11fd041f3da6" providerId="ADAL" clId="{0B48EC78-183C-457E-B26C-989143E501C8}" dt="2022-09-13T09:12:57.589" v="587" actId="14100"/>
          <ac:cxnSpMkLst>
            <pc:docMk/>
            <pc:sldMk cId="0" sldId="291"/>
            <ac:cxnSpMk id="3" creationId="{00000000-0000-0000-0000-000000000000}"/>
          </ac:cxnSpMkLst>
        </pc:cxnChg>
        <pc:cxnChg chg="mod">
          <ac:chgData name="Vassilis Vassiliades" userId="181c6a97-452c-403a-a894-11fd041f3da6" providerId="ADAL" clId="{0B48EC78-183C-457E-B26C-989143E501C8}" dt="2022-09-13T09:20:15.653" v="699" actId="14100"/>
          <ac:cxnSpMkLst>
            <pc:docMk/>
            <pc:sldMk cId="0" sldId="291"/>
            <ac:cxnSpMk id="25" creationId="{00000000-0000-0000-0000-000000000000}"/>
          </ac:cxnSpMkLst>
        </pc:cxnChg>
        <pc:cxnChg chg="mod">
          <ac:chgData name="Vassilis Vassiliades" userId="181c6a97-452c-403a-a894-11fd041f3da6" providerId="ADAL" clId="{0B48EC78-183C-457E-B26C-989143E501C8}" dt="2022-09-13T09:20:19.762" v="700" actId="14100"/>
          <ac:cxnSpMkLst>
            <pc:docMk/>
            <pc:sldMk cId="0" sldId="291"/>
            <ac:cxnSpMk id="26" creationId="{00000000-0000-0000-0000-000000000000}"/>
          </ac:cxnSpMkLst>
        </pc:cxnChg>
        <pc:cxnChg chg="mod">
          <ac:chgData name="Vassilis Vassiliades" userId="181c6a97-452c-403a-a894-11fd041f3da6" providerId="ADAL" clId="{0B48EC78-183C-457E-B26C-989143E501C8}" dt="2022-09-13T09:19:38.311" v="686" actId="14100"/>
          <ac:cxnSpMkLst>
            <pc:docMk/>
            <pc:sldMk cId="0" sldId="291"/>
            <ac:cxnSpMk id="30" creationId="{00000000-0000-0000-0000-000000000000}"/>
          </ac:cxnSpMkLst>
        </pc:cxnChg>
        <pc:cxnChg chg="mod">
          <ac:chgData name="Vassilis Vassiliades" userId="181c6a97-452c-403a-a894-11fd041f3da6" providerId="ADAL" clId="{0B48EC78-183C-457E-B26C-989143E501C8}" dt="2022-09-13T09:19:40.988" v="687" actId="14100"/>
          <ac:cxnSpMkLst>
            <pc:docMk/>
            <pc:sldMk cId="0" sldId="291"/>
            <ac:cxnSpMk id="31" creationId="{00000000-0000-0000-0000-000000000000}"/>
          </ac:cxnSpMkLst>
        </pc:cxnChg>
      </pc:sldChg>
      <pc:sldChg chg="addSp modSp mod modAnim modNotesTx">
        <pc:chgData name="Vassilis Vassiliades" userId="181c6a97-452c-403a-a894-11fd041f3da6" providerId="ADAL" clId="{0B48EC78-183C-457E-B26C-989143E501C8}" dt="2022-09-13T12:44:54.925" v="7774"/>
        <pc:sldMkLst>
          <pc:docMk/>
          <pc:sldMk cId="0" sldId="292"/>
        </pc:sldMkLst>
        <pc:spChg chg="mod">
          <ac:chgData name="Vassilis Vassiliades" userId="181c6a97-452c-403a-a894-11fd041f3da6" providerId="ADAL" clId="{0B48EC78-183C-457E-B26C-989143E501C8}" dt="2022-09-13T09:33:50.699" v="760"/>
          <ac:spMkLst>
            <pc:docMk/>
            <pc:sldMk cId="0" sldId="292"/>
            <ac:spMk id="2" creationId="{442A59DC-7AF2-E111-692E-EECC97B1ADD7}"/>
          </ac:spMkLst>
        </pc:spChg>
        <pc:spChg chg="mod">
          <ac:chgData name="Vassilis Vassiliades" userId="181c6a97-452c-403a-a894-11fd041f3da6" providerId="ADAL" clId="{0B48EC78-183C-457E-B26C-989143E501C8}" dt="2022-09-13T09:24:00.460" v="711" actId="113"/>
          <ac:spMkLst>
            <pc:docMk/>
            <pc:sldMk cId="0" sldId="292"/>
            <ac:spMk id="4" creationId="{501D369E-C5CE-F7A9-CD7F-A115CE20D2A9}"/>
          </ac:spMkLst>
        </pc:spChg>
        <pc:spChg chg="add mod">
          <ac:chgData name="Vassilis Vassiliades" userId="181c6a97-452c-403a-a894-11fd041f3da6" providerId="ADAL" clId="{0B48EC78-183C-457E-B26C-989143E501C8}" dt="2022-09-13T09:37:59.188" v="969" actId="113"/>
          <ac:spMkLst>
            <pc:docMk/>
            <pc:sldMk cId="0" sldId="292"/>
            <ac:spMk id="7" creationId="{5DBEBCFB-9D35-0A6C-6F25-6729FD50ABB0}"/>
          </ac:spMkLst>
        </pc:spChg>
        <pc:spChg chg="add mod">
          <ac:chgData name="Vassilis Vassiliades" userId="181c6a97-452c-403a-a894-11fd041f3da6" providerId="ADAL" clId="{0B48EC78-183C-457E-B26C-989143E501C8}" dt="2022-09-13T12:44:54.925" v="7774"/>
          <ac:spMkLst>
            <pc:docMk/>
            <pc:sldMk cId="0" sldId="292"/>
            <ac:spMk id="9" creationId="{7228FE9F-4549-271E-3AA8-F3D5A25D4D66}"/>
          </ac:spMkLst>
        </pc:spChg>
      </pc:sldChg>
      <pc:sldChg chg="addSp modSp modNotesTx">
        <pc:chgData name="Vassilis Vassiliades" userId="181c6a97-452c-403a-a894-11fd041f3da6" providerId="ADAL" clId="{0B48EC78-183C-457E-B26C-989143E501C8}" dt="2022-09-13T12:45:00.109" v="7777"/>
        <pc:sldMkLst>
          <pc:docMk/>
          <pc:sldMk cId="0" sldId="293"/>
        </pc:sldMkLst>
        <pc:spChg chg="add mod">
          <ac:chgData name="Vassilis Vassiliades" userId="181c6a97-452c-403a-a894-11fd041f3da6" providerId="ADAL" clId="{0B48EC78-183C-457E-B26C-989143E501C8}" dt="2022-09-13T12:45:00.109" v="7777"/>
          <ac:spMkLst>
            <pc:docMk/>
            <pc:sldMk cId="0" sldId="293"/>
            <ac:spMk id="19" creationId="{BC81BE69-F184-D36F-63C9-6B0B09A01E92}"/>
          </ac:spMkLst>
        </pc:spChg>
      </pc:sldChg>
      <pc:sldChg chg="addSp delSp modSp del mod addAnim delAnim modNotesTx">
        <pc:chgData name="Vassilis Vassiliades" userId="181c6a97-452c-403a-a894-11fd041f3da6" providerId="ADAL" clId="{0B48EC78-183C-457E-B26C-989143E501C8}" dt="2022-09-13T11:00:10.357" v="2215" actId="47"/>
        <pc:sldMkLst>
          <pc:docMk/>
          <pc:sldMk cId="0" sldId="294"/>
        </pc:sldMkLst>
        <pc:spChg chg="add del mod">
          <ac:chgData name="Vassilis Vassiliades" userId="181c6a97-452c-403a-a894-11fd041f3da6" providerId="ADAL" clId="{0B48EC78-183C-457E-B26C-989143E501C8}" dt="2022-09-13T09:57:49.374" v="2063" actId="1076"/>
          <ac:spMkLst>
            <pc:docMk/>
            <pc:sldMk cId="0" sldId="294"/>
            <ac:spMk id="18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01T09:40:15.043" v="108" actId="20577"/>
          <ac:spMkLst>
            <pc:docMk/>
            <pc:sldMk cId="0" sldId="294"/>
            <ac:spMk id="19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01T09:40:24.952" v="112" actId="20577"/>
          <ac:spMkLst>
            <pc:docMk/>
            <pc:sldMk cId="0" sldId="294"/>
            <ac:spMk id="48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01T09:40:32.264" v="116" actId="20577"/>
          <ac:spMkLst>
            <pc:docMk/>
            <pc:sldMk cId="0" sldId="294"/>
            <ac:spMk id="49" creationId="{00000000-0000-0000-0000-000000000000}"/>
          </ac:spMkLst>
        </pc:spChg>
      </pc:sldChg>
      <pc:sldChg chg="addSp delSp modSp modAnim modNotesTx">
        <pc:chgData name="Vassilis Vassiliades" userId="181c6a97-452c-403a-a894-11fd041f3da6" providerId="ADAL" clId="{0B48EC78-183C-457E-B26C-989143E501C8}" dt="2022-09-13T13:08:05.318" v="9636" actId="20577"/>
        <pc:sldMkLst>
          <pc:docMk/>
          <pc:sldMk cId="0" sldId="295"/>
        </pc:sldMkLst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3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4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6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9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0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1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2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3" creationId="{00000000-0000-0000-0000-000000000000}"/>
          </ac:spMkLst>
        </pc:spChg>
        <pc:spChg chg="add mod">
          <ac:chgData name="Vassilis Vassiliades" userId="181c6a97-452c-403a-a894-11fd041f3da6" providerId="ADAL" clId="{0B48EC78-183C-457E-B26C-989143E501C8}" dt="2022-09-13T12:45:04.931" v="7779"/>
          <ac:spMkLst>
            <pc:docMk/>
            <pc:sldMk cId="0" sldId="295"/>
            <ac:spMk id="14" creationId="{70A98203-40EB-58D8-1E08-7DAE82E2E83D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5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6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7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8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19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20" creationId="{00000000-0000-0000-0000-000000000000}"/>
          </ac:spMkLst>
        </pc:spChg>
        <pc:spChg chg="mod topLvl">
          <ac:chgData name="Vassilis Vassiliades" userId="181c6a97-452c-403a-a894-11fd041f3da6" providerId="ADAL" clId="{0B48EC78-183C-457E-B26C-989143E501C8}" dt="2022-09-13T11:01:12.363" v="2216" actId="165"/>
          <ac:spMkLst>
            <pc:docMk/>
            <pc:sldMk cId="0" sldId="295"/>
            <ac:spMk id="22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1:02:31.430" v="2224" actId="207"/>
          <ac:spMkLst>
            <pc:docMk/>
            <pc:sldMk cId="0" sldId="295"/>
            <ac:spMk id="58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1:02:34.453" v="2225" actId="207"/>
          <ac:spMkLst>
            <pc:docMk/>
            <pc:sldMk cId="0" sldId="295"/>
            <ac:spMk id="60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1:02:26.957" v="2223" actId="207"/>
          <ac:spMkLst>
            <pc:docMk/>
            <pc:sldMk cId="0" sldId="295"/>
            <ac:spMk id="61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1:02:38.257" v="2226" actId="207"/>
          <ac:spMkLst>
            <pc:docMk/>
            <pc:sldMk cId="0" sldId="295"/>
            <ac:spMk id="62" creationId="{00000000-0000-0000-0000-000000000000}"/>
          </ac:spMkLst>
        </pc:spChg>
        <pc:grpChg chg="del">
          <ac:chgData name="Vassilis Vassiliades" userId="181c6a97-452c-403a-a894-11fd041f3da6" providerId="ADAL" clId="{0B48EC78-183C-457E-B26C-989143E501C8}" dt="2022-09-13T11:01:12.363" v="2216" actId="165"/>
          <ac:grpSpMkLst>
            <pc:docMk/>
            <pc:sldMk cId="0" sldId="295"/>
            <ac:grpSpMk id="21" creationId="{00000000-0000-0000-0000-000000000000}"/>
          </ac:grpSpMkLst>
        </pc:grpChg>
        <pc:cxnChg chg="mod topLvl">
          <ac:chgData name="Vassilis Vassiliades" userId="181c6a97-452c-403a-a894-11fd041f3da6" providerId="ADAL" clId="{0B48EC78-183C-457E-B26C-989143E501C8}" dt="2022-09-13T11:01:12.363" v="2216" actId="165"/>
          <ac:cxnSpMkLst>
            <pc:docMk/>
            <pc:sldMk cId="0" sldId="295"/>
            <ac:cxnSpMk id="2" creationId="{00000000-0000-0000-0000-000000000000}"/>
          </ac:cxnSpMkLst>
        </pc:cxnChg>
        <pc:cxnChg chg="mod topLvl">
          <ac:chgData name="Vassilis Vassiliades" userId="181c6a97-452c-403a-a894-11fd041f3da6" providerId="ADAL" clId="{0B48EC78-183C-457E-B26C-989143E501C8}" dt="2022-09-13T11:01:12.363" v="2216" actId="165"/>
          <ac:cxnSpMkLst>
            <pc:docMk/>
            <pc:sldMk cId="0" sldId="295"/>
            <ac:cxnSpMk id="7" creationId="{00000000-0000-0000-0000-000000000000}"/>
          </ac:cxnSpMkLst>
        </pc:cxnChg>
      </pc:sldChg>
      <pc:sldChg chg="addSp modSp modNotesTx">
        <pc:chgData name="Vassilis Vassiliades" userId="181c6a97-452c-403a-a894-11fd041f3da6" providerId="ADAL" clId="{0B48EC78-183C-457E-B26C-989143E501C8}" dt="2022-09-13T12:45:06.556" v="7780"/>
        <pc:sldMkLst>
          <pc:docMk/>
          <pc:sldMk cId="0" sldId="296"/>
        </pc:sldMkLst>
        <pc:spChg chg="add mod">
          <ac:chgData name="Vassilis Vassiliades" userId="181c6a97-452c-403a-a894-11fd041f3da6" providerId="ADAL" clId="{0B48EC78-183C-457E-B26C-989143E501C8}" dt="2022-09-13T12:45:06.556" v="7780"/>
          <ac:spMkLst>
            <pc:docMk/>
            <pc:sldMk cId="0" sldId="296"/>
            <ac:spMk id="6" creationId="{0EF39AC6-2C55-5406-CED4-F58C3C310E9A}"/>
          </ac:spMkLst>
        </pc:spChg>
      </pc:sldChg>
      <pc:sldChg chg="addSp modSp modNotesTx">
        <pc:chgData name="Vassilis Vassiliades" userId="181c6a97-452c-403a-a894-11fd041f3da6" providerId="ADAL" clId="{0B48EC78-183C-457E-B26C-989143E501C8}" dt="2022-09-13T12:45:21.274" v="7789"/>
        <pc:sldMkLst>
          <pc:docMk/>
          <pc:sldMk cId="0" sldId="297"/>
        </pc:sldMkLst>
        <pc:spChg chg="add mod">
          <ac:chgData name="Vassilis Vassiliades" userId="181c6a97-452c-403a-a894-11fd041f3da6" providerId="ADAL" clId="{0B48EC78-183C-457E-B26C-989143E501C8}" dt="2022-09-13T12:45:21.274" v="7789"/>
          <ac:spMkLst>
            <pc:docMk/>
            <pc:sldMk cId="0" sldId="297"/>
            <ac:spMk id="2" creationId="{485F0CCD-A045-87D3-E277-31064B5AC677}"/>
          </ac:spMkLst>
        </pc:spChg>
      </pc:sldChg>
      <pc:sldChg chg="addSp modSp modNotesTx">
        <pc:chgData name="Vassilis Vassiliades" userId="181c6a97-452c-403a-a894-11fd041f3da6" providerId="ADAL" clId="{0B48EC78-183C-457E-B26C-989143E501C8}" dt="2022-09-13T12:45:08.334" v="7781"/>
        <pc:sldMkLst>
          <pc:docMk/>
          <pc:sldMk cId="0" sldId="298"/>
        </pc:sldMkLst>
        <pc:spChg chg="add mod">
          <ac:chgData name="Vassilis Vassiliades" userId="181c6a97-452c-403a-a894-11fd041f3da6" providerId="ADAL" clId="{0B48EC78-183C-457E-B26C-989143E501C8}" dt="2022-09-13T12:45:08.334" v="7781"/>
          <ac:spMkLst>
            <pc:docMk/>
            <pc:sldMk cId="0" sldId="298"/>
            <ac:spMk id="4" creationId="{75BDF596-BF33-2D5D-0F3E-FF6BCF8A9801}"/>
          </ac:spMkLst>
        </pc:spChg>
      </pc:sldChg>
      <pc:sldChg chg="addSp modSp mod modAnim modNotesTx">
        <pc:chgData name="Vassilis Vassiliades" userId="181c6a97-452c-403a-a894-11fd041f3da6" providerId="ADAL" clId="{0B48EC78-183C-457E-B26C-989143E501C8}" dt="2022-09-13T13:12:35.707" v="10046" actId="20577"/>
        <pc:sldMkLst>
          <pc:docMk/>
          <pc:sldMk cId="0" sldId="299"/>
        </pc:sldMkLst>
        <pc:spChg chg="add mod">
          <ac:chgData name="Vassilis Vassiliades" userId="181c6a97-452c-403a-a894-11fd041f3da6" providerId="ADAL" clId="{0B48EC78-183C-457E-B26C-989143E501C8}" dt="2022-09-13T12:45:19.524" v="7788"/>
          <ac:spMkLst>
            <pc:docMk/>
            <pc:sldMk cId="0" sldId="299"/>
            <ac:spMk id="2" creationId="{67C9CE82-C25C-6B92-ED64-CA5CC126D011}"/>
          </ac:spMkLst>
        </pc:spChg>
        <pc:spChg chg="add mod">
          <ac:chgData name="Vassilis Vassiliades" userId="181c6a97-452c-403a-a894-11fd041f3da6" providerId="ADAL" clId="{0B48EC78-183C-457E-B26C-989143E501C8}" dt="2022-09-13T13:11:32.688" v="9974" actId="14100"/>
          <ac:spMkLst>
            <pc:docMk/>
            <pc:sldMk cId="0" sldId="299"/>
            <ac:spMk id="4" creationId="{3BB3D5B5-C254-A47D-4FC1-8A7AE5ED3348}"/>
          </ac:spMkLst>
        </pc:spChg>
      </pc:sldChg>
      <pc:sldChg chg="addSp modSp mod modNotesTx">
        <pc:chgData name="Vassilis Vassiliades" userId="181c6a97-452c-403a-a894-11fd041f3da6" providerId="ADAL" clId="{0B48EC78-183C-457E-B26C-989143E501C8}" dt="2022-09-13T13:11:56.681" v="9977"/>
        <pc:sldMkLst>
          <pc:docMk/>
          <pc:sldMk cId="0" sldId="300"/>
        </pc:sldMkLst>
        <pc:spChg chg="mod">
          <ac:chgData name="Vassilis Vassiliades" userId="181c6a97-452c-403a-a894-11fd041f3da6" providerId="ADAL" clId="{0B48EC78-183C-457E-B26C-989143E501C8}" dt="2022-09-13T13:09:52.963" v="9817" actId="14100"/>
          <ac:spMkLst>
            <pc:docMk/>
            <pc:sldMk cId="0" sldId="300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0B48EC78-183C-457E-B26C-989143E501C8}" dt="2022-09-13T12:45:25.825" v="7792"/>
          <ac:spMkLst>
            <pc:docMk/>
            <pc:sldMk cId="0" sldId="300"/>
            <ac:spMk id="7" creationId="{A1DAFA6A-4FFC-88CA-06B4-5BF87D09DAD5}"/>
          </ac:spMkLst>
        </pc:spChg>
      </pc:sldChg>
      <pc:sldChg chg="modSp mod modAnim modNotesTx">
        <pc:chgData name="Vassilis Vassiliades" userId="181c6a97-452c-403a-a894-11fd041f3da6" providerId="ADAL" clId="{0B48EC78-183C-457E-B26C-989143E501C8}" dt="2022-09-13T08:33:48.987" v="225" actId="20577"/>
        <pc:sldMkLst>
          <pc:docMk/>
          <pc:sldMk cId="3533778095" sldId="301"/>
        </pc:sldMkLst>
        <pc:spChg chg="mod">
          <ac:chgData name="Vassilis Vassiliades" userId="181c6a97-452c-403a-a894-11fd041f3da6" providerId="ADAL" clId="{0B48EC78-183C-457E-B26C-989143E501C8}" dt="2022-09-13T08:32:20.320" v="214" actId="14100"/>
          <ac:spMkLst>
            <pc:docMk/>
            <pc:sldMk cId="3533778095" sldId="301"/>
            <ac:spMk id="4" creationId="{0BEC3E22-54BA-343B-00CB-7595C3D61F18}"/>
          </ac:spMkLst>
        </pc:spChg>
      </pc:sldChg>
      <pc:sldChg chg="addSp modSp del">
        <pc:chgData name="Vassilis Vassiliades" userId="181c6a97-452c-403a-a894-11fd041f3da6" providerId="ADAL" clId="{0B48EC78-183C-457E-B26C-989143E501C8}" dt="2022-09-13T12:46:11.585" v="7793" actId="47"/>
        <pc:sldMkLst>
          <pc:docMk/>
          <pc:sldMk cId="490170585" sldId="304"/>
        </pc:sldMkLst>
        <pc:spChg chg="add mod">
          <ac:chgData name="Vassilis Vassiliades" userId="181c6a97-452c-403a-a894-11fd041f3da6" providerId="ADAL" clId="{0B48EC78-183C-457E-B26C-989143E501C8}" dt="2022-09-13T12:45:10.466" v="7782"/>
          <ac:spMkLst>
            <pc:docMk/>
            <pc:sldMk cId="490170585" sldId="304"/>
            <ac:spMk id="2" creationId="{3EC7CA9C-5C6C-F424-83B8-41F43892E026}"/>
          </ac:spMkLst>
        </pc:spChg>
      </pc:sldChg>
      <pc:sldChg chg="del">
        <pc:chgData name="Vassilis Vassiliades" userId="181c6a97-452c-403a-a894-11fd041f3da6" providerId="ADAL" clId="{0B48EC78-183C-457E-B26C-989143E501C8}" dt="2022-09-13T09:24:36.618" v="714" actId="47"/>
        <pc:sldMkLst>
          <pc:docMk/>
          <pc:sldMk cId="2964923236" sldId="305"/>
        </pc:sldMkLst>
      </pc:sldChg>
      <pc:sldChg chg="addSp delSp modSp del mod delAnim modAnim modNotesTx">
        <pc:chgData name="Vassilis Vassiliades" userId="181c6a97-452c-403a-a894-11fd041f3da6" providerId="ADAL" clId="{0B48EC78-183C-457E-B26C-989143E501C8}" dt="2022-09-13T12:59:36.995" v="9495" actId="47"/>
        <pc:sldMkLst>
          <pc:docMk/>
          <pc:sldMk cId="3139030627" sldId="306"/>
        </pc:sldMkLst>
        <pc:spChg chg="add del mod">
          <ac:chgData name="Vassilis Vassiliades" userId="181c6a97-452c-403a-a894-11fd041f3da6" providerId="ADAL" clId="{0B48EC78-183C-457E-B26C-989143E501C8}" dt="2022-09-13T09:32:48.047" v="734"/>
          <ac:spMkLst>
            <pc:docMk/>
            <pc:sldMk cId="3139030627" sldId="306"/>
            <ac:spMk id="2" creationId="{08CF0C25-CC68-958F-831B-111F284909D2}"/>
          </ac:spMkLst>
        </pc:spChg>
        <pc:spChg chg="add mod">
          <ac:chgData name="Vassilis Vassiliades" userId="181c6a97-452c-403a-a894-11fd041f3da6" providerId="ADAL" clId="{0B48EC78-183C-457E-B26C-989143E501C8}" dt="2022-09-13T09:34:07.675" v="761"/>
          <ac:spMkLst>
            <pc:docMk/>
            <pc:sldMk cId="3139030627" sldId="306"/>
            <ac:spMk id="3" creationId="{EE3CA08E-936E-C3E1-6EF8-5BA3702B4862}"/>
          </ac:spMkLst>
        </pc:spChg>
        <pc:spChg chg="add mod">
          <ac:chgData name="Vassilis Vassiliades" userId="181c6a97-452c-403a-a894-11fd041f3da6" providerId="ADAL" clId="{0B48EC78-183C-457E-B26C-989143E501C8}" dt="2022-09-13T12:44:56.792" v="7775"/>
          <ac:spMkLst>
            <pc:docMk/>
            <pc:sldMk cId="3139030627" sldId="306"/>
            <ac:spMk id="4" creationId="{2CB65CEC-2902-4D44-F95A-4F284D8B95E5}"/>
          </ac:spMkLst>
        </pc:spChg>
        <pc:spChg chg="del mod">
          <ac:chgData name="Vassilis Vassiliades" userId="181c6a97-452c-403a-a894-11fd041f3da6" providerId="ADAL" clId="{0B48EC78-183C-457E-B26C-989143E501C8}" dt="2022-09-13T09:34:11.344" v="762" actId="478"/>
          <ac:spMkLst>
            <pc:docMk/>
            <pc:sldMk cId="3139030627" sldId="306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38:06.571" v="970" actId="113"/>
          <ac:spMkLst>
            <pc:docMk/>
            <pc:sldMk cId="3139030627" sldId="306"/>
            <ac:spMk id="13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31:49.602" v="729" actId="207"/>
          <ac:spMkLst>
            <pc:docMk/>
            <pc:sldMk cId="3139030627" sldId="306"/>
            <ac:spMk id="16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31:53.036" v="730" actId="207"/>
          <ac:spMkLst>
            <pc:docMk/>
            <pc:sldMk cId="3139030627" sldId="306"/>
            <ac:spMk id="39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44:42.825" v="1198" actId="207"/>
          <ac:spMkLst>
            <pc:docMk/>
            <pc:sldMk cId="3139030627" sldId="306"/>
            <ac:spMk id="40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37:06.895" v="927" actId="14100"/>
          <ac:spMkLst>
            <pc:docMk/>
            <pc:sldMk cId="3139030627" sldId="306"/>
            <ac:spMk id="41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31:56.082" v="731" actId="207"/>
          <ac:spMkLst>
            <pc:docMk/>
            <pc:sldMk cId="3139030627" sldId="306"/>
            <ac:spMk id="42" creationId="{00000000-0000-0000-0000-000000000000}"/>
          </ac:spMkLst>
        </pc:spChg>
        <pc:spChg chg="del mod">
          <ac:chgData name="Vassilis Vassiliades" userId="181c6a97-452c-403a-a894-11fd041f3da6" providerId="ADAL" clId="{0B48EC78-183C-457E-B26C-989143E501C8}" dt="2022-09-13T09:25:34.387" v="718" actId="478"/>
          <ac:spMkLst>
            <pc:docMk/>
            <pc:sldMk cId="3139030627" sldId="306"/>
            <ac:spMk id="43" creationId="{00000000-0000-0000-0000-000000000000}"/>
          </ac:spMkLst>
        </pc:spChg>
        <pc:grpChg chg="mod">
          <ac:chgData name="Vassilis Vassiliades" userId="181c6a97-452c-403a-a894-11fd041f3da6" providerId="ADAL" clId="{0B48EC78-183C-457E-B26C-989143E501C8}" dt="2022-09-13T09:31:49.602" v="729" actId="207"/>
          <ac:grpSpMkLst>
            <pc:docMk/>
            <pc:sldMk cId="3139030627" sldId="306"/>
            <ac:grpSpMk id="12" creationId="{00000000-0000-0000-0000-000000000000}"/>
          </ac:grpSpMkLst>
        </pc:grpChg>
      </pc:sldChg>
      <pc:sldChg chg="addSp delSp modSp mod modAnim modNotesTx">
        <pc:chgData name="Vassilis Vassiliades" userId="181c6a97-452c-403a-a894-11fd041f3da6" providerId="ADAL" clId="{0B48EC78-183C-457E-B26C-989143E501C8}" dt="2022-09-13T12:45:15.165" v="7785"/>
        <pc:sldMkLst>
          <pc:docMk/>
          <pc:sldMk cId="1383364672" sldId="307"/>
        </pc:sldMkLst>
        <pc:spChg chg="mod">
          <ac:chgData name="Vassilis Vassiliades" userId="181c6a97-452c-403a-a894-11fd041f3da6" providerId="ADAL" clId="{0B48EC78-183C-457E-B26C-989143E501C8}" dt="2022-09-13T11:31:02.552" v="3817" actId="115"/>
          <ac:spMkLst>
            <pc:docMk/>
            <pc:sldMk cId="1383364672" sldId="307"/>
            <ac:spMk id="6" creationId="{BC3CF809-0C9D-150E-ED22-306EE94B0099}"/>
          </ac:spMkLst>
        </pc:spChg>
        <pc:spChg chg="add del mod">
          <ac:chgData name="Vassilis Vassiliades" userId="181c6a97-452c-403a-a894-11fd041f3da6" providerId="ADAL" clId="{0B48EC78-183C-457E-B26C-989143E501C8}" dt="2022-09-13T11:27:08.606" v="3385" actId="478"/>
          <ac:spMkLst>
            <pc:docMk/>
            <pc:sldMk cId="1383364672" sldId="307"/>
            <ac:spMk id="12" creationId="{DAE72944-87D2-CA3B-2114-41E6C42EE6B5}"/>
          </ac:spMkLst>
        </pc:spChg>
        <pc:spChg chg="add del mod">
          <ac:chgData name="Vassilis Vassiliades" userId="181c6a97-452c-403a-a894-11fd041f3da6" providerId="ADAL" clId="{0B48EC78-183C-457E-B26C-989143E501C8}" dt="2022-09-13T11:27:10.139" v="3386" actId="478"/>
          <ac:spMkLst>
            <pc:docMk/>
            <pc:sldMk cId="1383364672" sldId="307"/>
            <ac:spMk id="14" creationId="{A589D305-BA10-4F74-856C-280B7E8214F0}"/>
          </ac:spMkLst>
        </pc:spChg>
        <pc:spChg chg="add mod">
          <ac:chgData name="Vassilis Vassiliades" userId="181c6a97-452c-403a-a894-11fd041f3da6" providerId="ADAL" clId="{0B48EC78-183C-457E-B26C-989143E501C8}" dt="2022-09-13T12:45:15.165" v="7785"/>
          <ac:spMkLst>
            <pc:docMk/>
            <pc:sldMk cId="1383364672" sldId="307"/>
            <ac:spMk id="15" creationId="{AB73CFE6-62A1-DCED-E0BE-8405B4ABE016}"/>
          </ac:spMkLst>
        </pc:spChg>
      </pc:sldChg>
      <pc:sldChg chg="del">
        <pc:chgData name="Vassilis Vassiliades" userId="181c6a97-452c-403a-a894-11fd041f3da6" providerId="ADAL" clId="{0B48EC78-183C-457E-B26C-989143E501C8}" dt="2022-09-13T09:53:37.061" v="1866" actId="47"/>
        <pc:sldMkLst>
          <pc:docMk/>
          <pc:sldMk cId="1787649532" sldId="308"/>
        </pc:sldMkLst>
      </pc:sldChg>
      <pc:sldChg chg="addSp modSp mod modAnim modNotesTx">
        <pc:chgData name="Vassilis Vassiliades" userId="181c6a97-452c-403a-a894-11fd041f3da6" providerId="ADAL" clId="{0B48EC78-183C-457E-B26C-989143E501C8}" dt="2022-09-13T12:56:09.755" v="9485" actId="20577"/>
        <pc:sldMkLst>
          <pc:docMk/>
          <pc:sldMk cId="1208306901" sldId="309"/>
        </pc:sldMkLst>
        <pc:spChg chg="add mod">
          <ac:chgData name="Vassilis Vassiliades" userId="181c6a97-452c-403a-a894-11fd041f3da6" providerId="ADAL" clId="{0B48EC78-183C-457E-B26C-989143E501C8}" dt="2022-09-13T12:45:12.344" v="7783"/>
          <ac:spMkLst>
            <pc:docMk/>
            <pc:sldMk cId="1208306901" sldId="309"/>
            <ac:spMk id="16" creationId="{2C90291C-47DC-6CB7-08DF-F82CD1AEE827}"/>
          </ac:spMkLst>
        </pc:spChg>
        <pc:spChg chg="add mod">
          <ac:chgData name="Vassilis Vassiliades" userId="181c6a97-452c-403a-a894-11fd041f3da6" providerId="ADAL" clId="{0B48EC78-183C-457E-B26C-989143E501C8}" dt="2022-09-01T09:53:09.716" v="197" actId="1076"/>
          <ac:spMkLst>
            <pc:docMk/>
            <pc:sldMk cId="1208306901" sldId="309"/>
            <ac:spMk id="17" creationId="{3FCCF237-EF55-DCBE-CB99-BA9FDF7D741E}"/>
          </ac:spMkLst>
        </pc:spChg>
        <pc:picChg chg="mod">
          <ac:chgData name="Vassilis Vassiliades" userId="181c6a97-452c-403a-a894-11fd041f3da6" providerId="ADAL" clId="{0B48EC78-183C-457E-B26C-989143E501C8}" dt="2022-09-01T09:45:13.178" v="159" actId="14100"/>
          <ac:picMkLst>
            <pc:docMk/>
            <pc:sldMk cId="1208306901" sldId="309"/>
            <ac:picMk id="6" creationId="{A3A9B54F-E8C2-556F-71D0-618D7CB2B693}"/>
          </ac:picMkLst>
        </pc:picChg>
        <pc:cxnChg chg="add mod">
          <ac:chgData name="Vassilis Vassiliades" userId="181c6a97-452c-403a-a894-11fd041f3da6" providerId="ADAL" clId="{0B48EC78-183C-457E-B26C-989143E501C8}" dt="2022-09-01T09:53:23.015" v="199" actId="1582"/>
          <ac:cxnSpMkLst>
            <pc:docMk/>
            <pc:sldMk cId="1208306901" sldId="309"/>
            <ac:cxnSpMk id="19" creationId="{CE65AF7E-5E3A-E2A7-EEF6-8E53D32643E1}"/>
          </ac:cxnSpMkLst>
        </pc:cxnChg>
      </pc:sldChg>
      <pc:sldChg chg="addSp modSp modNotesTx">
        <pc:chgData name="Vassilis Vassiliades" userId="181c6a97-452c-403a-a894-11fd041f3da6" providerId="ADAL" clId="{0B48EC78-183C-457E-B26C-989143E501C8}" dt="2022-09-13T12:45:16.591" v="7786"/>
        <pc:sldMkLst>
          <pc:docMk/>
          <pc:sldMk cId="2377530146" sldId="310"/>
        </pc:sldMkLst>
        <pc:spChg chg="add mod">
          <ac:chgData name="Vassilis Vassiliades" userId="181c6a97-452c-403a-a894-11fd041f3da6" providerId="ADAL" clId="{0B48EC78-183C-457E-B26C-989143E501C8}" dt="2022-09-13T12:45:16.591" v="7786"/>
          <ac:spMkLst>
            <pc:docMk/>
            <pc:sldMk cId="2377530146" sldId="310"/>
            <ac:spMk id="3" creationId="{4A3A72F8-4B8F-0583-E495-85199B7D6D87}"/>
          </ac:spMkLst>
        </pc:spChg>
      </pc:sldChg>
      <pc:sldChg chg="addSp modSp modNotesTx">
        <pc:chgData name="Vassilis Vassiliades" userId="181c6a97-452c-403a-a894-11fd041f3da6" providerId="ADAL" clId="{0B48EC78-183C-457E-B26C-989143E501C8}" dt="2022-09-13T12:45:17.976" v="7787"/>
        <pc:sldMkLst>
          <pc:docMk/>
          <pc:sldMk cId="2552573814" sldId="311"/>
        </pc:sldMkLst>
        <pc:spChg chg="add mod">
          <ac:chgData name="Vassilis Vassiliades" userId="181c6a97-452c-403a-a894-11fd041f3da6" providerId="ADAL" clId="{0B48EC78-183C-457E-B26C-989143E501C8}" dt="2022-09-13T12:45:17.976" v="7787"/>
          <ac:spMkLst>
            <pc:docMk/>
            <pc:sldMk cId="2552573814" sldId="311"/>
            <ac:spMk id="2" creationId="{9A8CCDE7-C632-3F6B-5E56-A06385A10A7E}"/>
          </ac:spMkLst>
        </pc:spChg>
      </pc:sldChg>
      <pc:sldChg chg="addSp modSp modNotesTx">
        <pc:chgData name="Vassilis Vassiliades" userId="181c6a97-452c-403a-a894-11fd041f3da6" providerId="ADAL" clId="{0B48EC78-183C-457E-B26C-989143E501C8}" dt="2022-09-13T13:09:31.176" v="9816" actId="20577"/>
        <pc:sldMkLst>
          <pc:docMk/>
          <pc:sldMk cId="2597096731" sldId="312"/>
        </pc:sldMkLst>
        <pc:spChg chg="add mod">
          <ac:chgData name="Vassilis Vassiliades" userId="181c6a97-452c-403a-a894-11fd041f3da6" providerId="ADAL" clId="{0B48EC78-183C-457E-B26C-989143E501C8}" dt="2022-09-13T12:45:13.809" v="7784"/>
          <ac:spMkLst>
            <pc:docMk/>
            <pc:sldMk cId="2597096731" sldId="312"/>
            <ac:spMk id="2" creationId="{828DC5E7-70F7-18CF-1A51-47E2B7D99A3F}"/>
          </ac:spMkLst>
        </pc:spChg>
      </pc:sldChg>
      <pc:sldChg chg="addSp delSp modSp mod modAnim modNotesTx">
        <pc:chgData name="Vassilis Vassiliades" userId="181c6a97-452c-403a-a894-11fd041f3da6" providerId="ADAL" clId="{0B48EC78-183C-457E-B26C-989143E501C8}" dt="2022-09-13T12:45:24.251" v="7791"/>
        <pc:sldMkLst>
          <pc:docMk/>
          <pc:sldMk cId="740675145" sldId="313"/>
        </pc:sldMkLst>
        <pc:spChg chg="mod">
          <ac:chgData name="Vassilis Vassiliades" userId="181c6a97-452c-403a-a894-11fd041f3da6" providerId="ADAL" clId="{0B48EC78-183C-457E-B26C-989143E501C8}" dt="2022-09-13T12:36:44.537" v="6816" actId="113"/>
          <ac:spMkLst>
            <pc:docMk/>
            <pc:sldMk cId="740675145" sldId="313"/>
            <ac:spMk id="3" creationId="{A1098DF1-DCCB-39C0-23D3-16DD6D8F86F2}"/>
          </ac:spMkLst>
        </pc:spChg>
        <pc:spChg chg="add mod">
          <ac:chgData name="Vassilis Vassiliades" userId="181c6a97-452c-403a-a894-11fd041f3da6" providerId="ADAL" clId="{0B48EC78-183C-457E-B26C-989143E501C8}" dt="2022-09-13T12:40:03.058" v="7141" actId="1076"/>
          <ac:spMkLst>
            <pc:docMk/>
            <pc:sldMk cId="740675145" sldId="313"/>
            <ac:spMk id="4" creationId="{0A047FF1-00F5-849A-0464-82BAC9F97108}"/>
          </ac:spMkLst>
        </pc:spChg>
        <pc:spChg chg="mod">
          <ac:chgData name="Vassilis Vassiliades" userId="181c6a97-452c-403a-a894-11fd041f3da6" providerId="ADAL" clId="{0B48EC78-183C-457E-B26C-989143E501C8}" dt="2022-09-13T12:36:45.578" v="6817" actId="113"/>
          <ac:spMkLst>
            <pc:docMk/>
            <pc:sldMk cId="740675145" sldId="313"/>
            <ac:spMk id="7" creationId="{6B2C2F4E-2ADC-139C-4B50-50BB790449A6}"/>
          </ac:spMkLst>
        </pc:spChg>
        <pc:spChg chg="add mod">
          <ac:chgData name="Vassilis Vassiliades" userId="181c6a97-452c-403a-a894-11fd041f3da6" providerId="ADAL" clId="{0B48EC78-183C-457E-B26C-989143E501C8}" dt="2022-09-13T12:45:24.251" v="7791"/>
          <ac:spMkLst>
            <pc:docMk/>
            <pc:sldMk cId="740675145" sldId="313"/>
            <ac:spMk id="18" creationId="{16D1DC65-93BF-C225-7818-A8137EC64C21}"/>
          </ac:spMkLst>
        </pc:spChg>
        <pc:cxnChg chg="add del mod">
          <ac:chgData name="Vassilis Vassiliades" userId="181c6a97-452c-403a-a894-11fd041f3da6" providerId="ADAL" clId="{0B48EC78-183C-457E-B26C-989143E501C8}" dt="2022-09-13T12:31:56.915" v="6781" actId="478"/>
          <ac:cxnSpMkLst>
            <pc:docMk/>
            <pc:sldMk cId="740675145" sldId="313"/>
            <ac:cxnSpMk id="9" creationId="{967DBBB8-30E0-60F3-308F-619A84E357F5}"/>
          </ac:cxnSpMkLst>
        </pc:cxnChg>
        <pc:cxnChg chg="add del mod">
          <ac:chgData name="Vassilis Vassiliades" userId="181c6a97-452c-403a-a894-11fd041f3da6" providerId="ADAL" clId="{0B48EC78-183C-457E-B26C-989143E501C8}" dt="2022-09-13T12:32:15.908" v="6785" actId="11529"/>
          <ac:cxnSpMkLst>
            <pc:docMk/>
            <pc:sldMk cId="740675145" sldId="313"/>
            <ac:cxnSpMk id="15" creationId="{3312F46B-AEA1-0276-FDA5-243DE77829AD}"/>
          </ac:cxnSpMkLst>
        </pc:cxnChg>
        <pc:cxnChg chg="add del mod">
          <ac:chgData name="Vassilis Vassiliades" userId="181c6a97-452c-403a-a894-11fd041f3da6" providerId="ADAL" clId="{0B48EC78-183C-457E-B26C-989143E501C8}" dt="2022-09-13T12:32:29.711" v="6787" actId="478"/>
          <ac:cxnSpMkLst>
            <pc:docMk/>
            <pc:sldMk cId="740675145" sldId="313"/>
            <ac:cxnSpMk id="17" creationId="{344D77A4-453C-341E-6219-C4EDAE3C8609}"/>
          </ac:cxnSpMkLst>
        </pc:cxnChg>
      </pc:sldChg>
      <pc:sldChg chg="del">
        <pc:chgData name="Vassilis Vassiliades" userId="181c6a97-452c-403a-a894-11fd041f3da6" providerId="ADAL" clId="{0B48EC78-183C-457E-B26C-989143E501C8}" dt="2022-09-13T11:14:02.112" v="3062" actId="47"/>
        <pc:sldMkLst>
          <pc:docMk/>
          <pc:sldMk cId="479924103" sldId="314"/>
        </pc:sldMkLst>
      </pc:sldChg>
      <pc:sldChg chg="addSp modSp add del mod modShow">
        <pc:chgData name="Vassilis Vassiliades" userId="181c6a97-452c-403a-a894-11fd041f3da6" providerId="ADAL" clId="{0B48EC78-183C-457E-B26C-989143E501C8}" dt="2022-09-01T09:53:51.568" v="201" actId="47"/>
        <pc:sldMkLst>
          <pc:docMk/>
          <pc:sldMk cId="2467686027" sldId="315"/>
        </pc:sldMkLst>
        <pc:spChg chg="add mod">
          <ac:chgData name="Vassilis Vassiliades" userId="181c6a97-452c-403a-a894-11fd041f3da6" providerId="ADAL" clId="{0B48EC78-183C-457E-B26C-989143E501C8}" dt="2022-09-01T09:52:52.078" v="189" actId="14100"/>
          <ac:spMkLst>
            <pc:docMk/>
            <pc:sldMk cId="2467686027" sldId="315"/>
            <ac:spMk id="3" creationId="{AEB59E55-620B-0409-4A97-442417F4E31D}"/>
          </ac:spMkLst>
        </pc:spChg>
      </pc:sldChg>
      <pc:sldChg chg="modSp add mod modAnim modNotesTx">
        <pc:chgData name="Vassilis Vassiliades" userId="181c6a97-452c-403a-a894-11fd041f3da6" providerId="ADAL" clId="{0B48EC78-183C-457E-B26C-989143E501C8}" dt="2022-09-13T09:39:42.673" v="998" actId="403"/>
        <pc:sldMkLst>
          <pc:docMk/>
          <pc:sldMk cId="3808954118" sldId="315"/>
        </pc:sldMkLst>
        <pc:spChg chg="mod">
          <ac:chgData name="Vassilis Vassiliades" userId="181c6a97-452c-403a-a894-11fd041f3da6" providerId="ADAL" clId="{0B48EC78-183C-457E-B26C-989143E501C8}" dt="2022-09-13T09:39:42.673" v="998" actId="403"/>
          <ac:spMkLst>
            <pc:docMk/>
            <pc:sldMk cId="3808954118" sldId="315"/>
            <ac:spMk id="11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39:31.886" v="997" actId="403"/>
          <ac:spMkLst>
            <pc:docMk/>
            <pc:sldMk cId="3808954118" sldId="315"/>
            <ac:spMk id="21" creationId="{00000000-0000-0000-0000-000000000000}"/>
          </ac:spMkLst>
        </pc:spChg>
      </pc:sldChg>
      <pc:sldChg chg="addSp delSp modSp add mod delAnim modAnim">
        <pc:chgData name="Vassilis Vassiliades" userId="181c6a97-452c-403a-a894-11fd041f3da6" providerId="ADAL" clId="{0B48EC78-183C-457E-B26C-989143E501C8}" dt="2022-09-13T13:00:09.957" v="9497" actId="207"/>
        <pc:sldMkLst>
          <pc:docMk/>
          <pc:sldMk cId="11045094" sldId="316"/>
        </pc:sldMkLst>
        <pc:spChg chg="add mod">
          <ac:chgData name="Vassilis Vassiliades" userId="181c6a97-452c-403a-a894-11fd041f3da6" providerId="ADAL" clId="{0B48EC78-183C-457E-B26C-989143E501C8}" dt="2022-09-13T12:44:58.555" v="7776"/>
          <ac:spMkLst>
            <pc:docMk/>
            <pc:sldMk cId="11045094" sldId="316"/>
            <ac:spMk id="2" creationId="{0B9F3AC2-21A8-92F9-167A-E1A5F6C05E03}"/>
          </ac:spMkLst>
        </pc:spChg>
        <pc:spChg chg="mod topLvl">
          <ac:chgData name="Vassilis Vassiliades" userId="181c6a97-452c-403a-a894-11fd041f3da6" providerId="ADAL" clId="{0B48EC78-183C-457E-B26C-989143E501C8}" dt="2022-09-13T09:46:56.240" v="1218" actId="1076"/>
          <ac:spMkLst>
            <pc:docMk/>
            <pc:sldMk cId="11045094" sldId="316"/>
            <ac:spMk id="13" creationId="{00000000-0000-0000-0000-000000000000}"/>
          </ac:spMkLst>
        </pc:spChg>
        <pc:spChg chg="del topLvl">
          <ac:chgData name="Vassilis Vassiliades" userId="181c6a97-452c-403a-a894-11fd041f3da6" providerId="ADAL" clId="{0B48EC78-183C-457E-B26C-989143E501C8}" dt="2022-09-13T09:45:20.320" v="1203" actId="478"/>
          <ac:spMkLst>
            <pc:docMk/>
            <pc:sldMk cId="11045094" sldId="316"/>
            <ac:spMk id="16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3:00:09.957" v="9497" actId="207"/>
          <ac:spMkLst>
            <pc:docMk/>
            <pc:sldMk cId="11045094" sldId="316"/>
            <ac:spMk id="19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3T09:45:48.224" v="1205" actId="478"/>
          <ac:spMkLst>
            <pc:docMk/>
            <pc:sldMk cId="11045094" sldId="316"/>
            <ac:spMk id="41" creationId="{00000000-0000-0000-0000-000000000000}"/>
          </ac:spMkLst>
        </pc:spChg>
        <pc:spChg chg="del mod">
          <ac:chgData name="Vassilis Vassiliades" userId="181c6a97-452c-403a-a894-11fd041f3da6" providerId="ADAL" clId="{0B48EC78-183C-457E-B26C-989143E501C8}" dt="2022-09-13T09:46:11.099" v="1210" actId="478"/>
          <ac:spMkLst>
            <pc:docMk/>
            <pc:sldMk cId="11045094" sldId="316"/>
            <ac:spMk id="42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09:47:30.192" v="1224" actId="1076"/>
          <ac:spMkLst>
            <pc:docMk/>
            <pc:sldMk cId="11045094" sldId="316"/>
            <ac:spMk id="53" creationId="{00000000-0000-0000-0000-000000000000}"/>
          </ac:spMkLst>
        </pc:spChg>
        <pc:grpChg chg="del mod">
          <ac:chgData name="Vassilis Vassiliades" userId="181c6a97-452c-403a-a894-11fd041f3da6" providerId="ADAL" clId="{0B48EC78-183C-457E-B26C-989143E501C8}" dt="2022-09-13T09:45:20.320" v="1203" actId="478"/>
          <ac:grpSpMkLst>
            <pc:docMk/>
            <pc:sldMk cId="11045094" sldId="316"/>
            <ac:grpSpMk id="12" creationId="{00000000-0000-0000-0000-000000000000}"/>
          </ac:grpSpMkLst>
        </pc:grpChg>
        <pc:grpChg chg="mod">
          <ac:chgData name="Vassilis Vassiliades" userId="181c6a97-452c-403a-a894-11fd041f3da6" providerId="ADAL" clId="{0B48EC78-183C-457E-B26C-989143E501C8}" dt="2022-09-13T09:47:47.203" v="1225" actId="1076"/>
          <ac:grpSpMkLst>
            <pc:docMk/>
            <pc:sldMk cId="11045094" sldId="316"/>
            <ac:grpSpMk id="20" creationId="{00000000-0000-0000-0000-000000000000}"/>
          </ac:grpSpMkLst>
        </pc:grpChg>
      </pc:sldChg>
      <pc:sldChg chg="modSp add mod">
        <pc:chgData name="Vassilis Vassiliades" userId="181c6a97-452c-403a-a894-11fd041f3da6" providerId="ADAL" clId="{0B48EC78-183C-457E-B26C-989143E501C8}" dt="2022-09-13T09:53:34.099" v="1865" actId="20577"/>
        <pc:sldMkLst>
          <pc:docMk/>
          <pc:sldMk cId="1594847741" sldId="426"/>
        </pc:sldMkLst>
        <pc:spChg chg="mod">
          <ac:chgData name="Vassilis Vassiliades" userId="181c6a97-452c-403a-a894-11fd041f3da6" providerId="ADAL" clId="{0B48EC78-183C-457E-B26C-989143E501C8}" dt="2022-09-13T09:53:34.099" v="1865" actId="20577"/>
          <ac:spMkLst>
            <pc:docMk/>
            <pc:sldMk cId="1594847741" sldId="426"/>
            <ac:spMk id="5" creationId="{D58F8369-2A9D-9A52-1F13-5F57A7FF7730}"/>
          </ac:spMkLst>
        </pc:spChg>
      </pc:sldChg>
      <pc:sldChg chg="addSp delSp modSp add mod delAnim modAnim modNotesTx">
        <pc:chgData name="Vassilis Vassiliades" userId="181c6a97-452c-403a-a894-11fd041f3da6" providerId="ADAL" clId="{0B48EC78-183C-457E-B26C-989143E501C8}" dt="2022-09-13T13:06:37.987" v="9569" actId="20577"/>
        <pc:sldMkLst>
          <pc:docMk/>
          <pc:sldMk cId="2442078937" sldId="427"/>
        </pc:sldMkLst>
        <pc:spChg chg="mod">
          <ac:chgData name="Vassilis Vassiliades" userId="181c6a97-452c-403a-a894-11fd041f3da6" providerId="ADAL" clId="{0B48EC78-183C-457E-B26C-989143E501C8}" dt="2022-09-13T09:58:03.463" v="2067"/>
          <ac:spMkLst>
            <pc:docMk/>
            <pc:sldMk cId="2442078937" sldId="427"/>
            <ac:spMk id="6" creationId="{00000000-0000-0000-0000-000000000000}"/>
          </ac:spMkLst>
        </pc:spChg>
        <pc:spChg chg="add mod">
          <ac:chgData name="Vassilis Vassiliades" userId="181c6a97-452c-403a-a894-11fd041f3da6" providerId="ADAL" clId="{0B48EC78-183C-457E-B26C-989143E501C8}" dt="2022-09-13T12:45:03.197" v="7778"/>
          <ac:spMkLst>
            <pc:docMk/>
            <pc:sldMk cId="2442078937" sldId="427"/>
            <ac:spMk id="13" creationId="{7A81AC11-37E7-ADA6-71F0-57F23A71887A}"/>
          </ac:spMkLst>
        </pc:spChg>
        <pc:spChg chg="del">
          <ac:chgData name="Vassilis Vassiliades" userId="181c6a97-452c-403a-a894-11fd041f3da6" providerId="ADAL" clId="{0B48EC78-183C-457E-B26C-989143E501C8}" dt="2022-09-13T09:58:01.340" v="2065" actId="478"/>
          <ac:spMkLst>
            <pc:docMk/>
            <pc:sldMk cId="2442078937" sldId="427"/>
            <ac:spMk id="18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0:55:46.072" v="2193" actId="207"/>
          <ac:spMkLst>
            <pc:docMk/>
            <pc:sldMk cId="2442078937" sldId="427"/>
            <ac:spMk id="19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0:05:28.573" v="2127" actId="14100"/>
          <ac:spMkLst>
            <pc:docMk/>
            <pc:sldMk cId="2442078937" sldId="427"/>
            <ac:spMk id="20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3T10:00:50.881" v="2082" actId="478"/>
          <ac:spMkLst>
            <pc:docMk/>
            <pc:sldMk cId="2442078937" sldId="427"/>
            <ac:spMk id="21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3:00:55.030" v="9498" actId="14100"/>
          <ac:spMkLst>
            <pc:docMk/>
            <pc:sldMk cId="2442078937" sldId="427"/>
            <ac:spMk id="25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3:00:58.818" v="9499" actId="14100"/>
          <ac:spMkLst>
            <pc:docMk/>
            <pc:sldMk cId="2442078937" sldId="427"/>
            <ac:spMk id="26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3T10:01:19.382" v="2095" actId="403"/>
          <ac:spMkLst>
            <pc:docMk/>
            <pc:sldMk cId="2442078937" sldId="427"/>
            <ac:spMk id="47" creationId="{00000000-0000-0000-0000-000000000000}"/>
          </ac:spMkLst>
        </pc:spChg>
      </pc:sldChg>
      <pc:sldChg chg="addSp delSp modSp add mod ord modNotesTx">
        <pc:chgData name="Vassilis Vassiliades" userId="181c6a97-452c-403a-a894-11fd041f3da6" providerId="ADAL" clId="{0B48EC78-183C-457E-B26C-989143E501C8}" dt="2022-09-13T12:45:22.801" v="7790"/>
        <pc:sldMkLst>
          <pc:docMk/>
          <pc:sldMk cId="1852721060" sldId="428"/>
        </pc:sldMkLst>
        <pc:spChg chg="add mod">
          <ac:chgData name="Vassilis Vassiliades" userId="181c6a97-452c-403a-a894-11fd041f3da6" providerId="ADAL" clId="{0B48EC78-183C-457E-B26C-989143E501C8}" dt="2022-09-13T12:45:22.801" v="7790"/>
          <ac:spMkLst>
            <pc:docMk/>
            <pc:sldMk cId="1852721060" sldId="428"/>
            <ac:spMk id="2" creationId="{F8D72E93-96EF-3CE0-109E-93758F7CBFED}"/>
          </ac:spMkLst>
        </pc:spChg>
        <pc:spChg chg="mod">
          <ac:chgData name="Vassilis Vassiliades" userId="181c6a97-452c-403a-a894-11fd041f3da6" providerId="ADAL" clId="{0B48EC78-183C-457E-B26C-989143E501C8}" dt="2022-09-13T12:36:41.127" v="6814" actId="113"/>
          <ac:spMkLst>
            <pc:docMk/>
            <pc:sldMk cId="1852721060" sldId="428"/>
            <ac:spMk id="3" creationId="{A1098DF1-DCCB-39C0-23D3-16DD6D8F86F2}"/>
          </ac:spMkLst>
        </pc:spChg>
        <pc:spChg chg="del">
          <ac:chgData name="Vassilis Vassiliades" userId="181c6a97-452c-403a-a894-11fd041f3da6" providerId="ADAL" clId="{0B48EC78-183C-457E-B26C-989143E501C8}" dt="2022-09-13T12:36:19.184" v="6813" actId="478"/>
          <ac:spMkLst>
            <pc:docMk/>
            <pc:sldMk cId="1852721060" sldId="428"/>
            <ac:spMk id="4" creationId="{0A047FF1-00F5-849A-0464-82BAC9F97108}"/>
          </ac:spMkLst>
        </pc:spChg>
        <pc:spChg chg="mod">
          <ac:chgData name="Vassilis Vassiliades" userId="181c6a97-452c-403a-a894-11fd041f3da6" providerId="ADAL" clId="{0B48EC78-183C-457E-B26C-989143E501C8}" dt="2022-09-13T12:36:42.450" v="6815" actId="113"/>
          <ac:spMkLst>
            <pc:docMk/>
            <pc:sldMk cId="1852721060" sldId="428"/>
            <ac:spMk id="7" creationId="{6B2C2F4E-2ADC-139C-4B50-50BB790449A6}"/>
          </ac:spMkLst>
        </pc:spChg>
      </pc:sldChg>
      <pc:sldChg chg="modSp add mod">
        <pc:chgData name="Vassilis Vassiliades" userId="181c6a97-452c-403a-a894-11fd041f3da6" providerId="ADAL" clId="{0B48EC78-183C-457E-B26C-989143E501C8}" dt="2022-09-15T13:22:15.880" v="10055" actId="20577"/>
        <pc:sldMkLst>
          <pc:docMk/>
          <pc:sldMk cId="2229404637" sldId="429"/>
        </pc:sldMkLst>
        <pc:spChg chg="mod">
          <ac:chgData name="Vassilis Vassiliades" userId="181c6a97-452c-403a-a894-11fd041f3da6" providerId="ADAL" clId="{0B48EC78-183C-457E-B26C-989143E501C8}" dt="2022-09-15T13:22:15.880" v="10055" actId="20577"/>
          <ac:spMkLst>
            <pc:docMk/>
            <pc:sldMk cId="2229404637" sldId="429"/>
            <ac:spMk id="2" creationId="{00000000-0000-0000-0000-000000000000}"/>
          </ac:spMkLst>
        </pc:spChg>
      </pc:sldChg>
      <pc:sldChg chg="addSp delSp modSp add del mod delAnim modAnim modNotesTx">
        <pc:chgData name="Vassilis Vassiliades" userId="181c6a97-452c-403a-a894-11fd041f3da6" providerId="ADAL" clId="{0B48EC78-183C-457E-B26C-989143E501C8}" dt="2022-09-15T14:50:31.284" v="10293" actId="47"/>
        <pc:sldMkLst>
          <pc:docMk/>
          <pc:sldMk cId="2396229587" sldId="430"/>
        </pc:sldMkLst>
        <pc:spChg chg="mod">
          <ac:chgData name="Vassilis Vassiliades" userId="181c6a97-452c-403a-a894-11fd041f3da6" providerId="ADAL" clId="{0B48EC78-183C-457E-B26C-989143E501C8}" dt="2022-09-15T13:42:27.242" v="10148" actId="20577"/>
          <ac:spMkLst>
            <pc:docMk/>
            <pc:sldMk cId="2396229587" sldId="430"/>
            <ac:spMk id="7" creationId="{1E90714A-0F8B-5420-2892-50C482979D15}"/>
          </ac:spMkLst>
        </pc:spChg>
        <pc:spChg chg="del">
          <ac:chgData name="Vassilis Vassiliades" userId="181c6a97-452c-403a-a894-11fd041f3da6" providerId="ADAL" clId="{0B48EC78-183C-457E-B26C-989143E501C8}" dt="2022-09-15T13:42:01.124" v="10135" actId="478"/>
          <ac:spMkLst>
            <pc:docMk/>
            <pc:sldMk cId="2396229587" sldId="430"/>
            <ac:spMk id="17" creationId="{3FCCF237-EF55-DCBE-CB99-BA9FDF7D741E}"/>
          </ac:spMkLst>
        </pc:spChg>
        <pc:spChg chg="add mod">
          <ac:chgData name="Vassilis Vassiliades" userId="181c6a97-452c-403a-a894-11fd041f3da6" providerId="ADAL" clId="{0B48EC78-183C-457E-B26C-989143E501C8}" dt="2022-09-15T13:42:36.964" v="10150" actId="1076"/>
          <ac:spMkLst>
            <pc:docMk/>
            <pc:sldMk cId="2396229587" sldId="430"/>
            <ac:spMk id="18" creationId="{5121D3B4-E9FF-BEF6-E82B-BEB953D4F106}"/>
          </ac:spMkLst>
        </pc:spChg>
        <pc:grpChg chg="del">
          <ac:chgData name="Vassilis Vassiliades" userId="181c6a97-452c-403a-a894-11fd041f3da6" providerId="ADAL" clId="{0B48EC78-183C-457E-B26C-989143E501C8}" dt="2022-09-15T13:42:07.064" v="10140" actId="478"/>
          <ac:grpSpMkLst>
            <pc:docMk/>
            <pc:sldMk cId="2396229587" sldId="430"/>
            <ac:grpSpMk id="13" creationId="{7351ED8A-A0D0-37D0-B565-876AC5894895}"/>
          </ac:grpSpMkLst>
        </pc:grpChg>
        <pc:grpChg chg="del">
          <ac:chgData name="Vassilis Vassiliades" userId="181c6a97-452c-403a-a894-11fd041f3da6" providerId="ADAL" clId="{0B48EC78-183C-457E-B26C-989143E501C8}" dt="2022-09-15T13:42:07.465" v="10141" actId="478"/>
          <ac:grpSpMkLst>
            <pc:docMk/>
            <pc:sldMk cId="2396229587" sldId="430"/>
            <ac:grpSpMk id="15" creationId="{983DA2C5-C7EE-DD4E-3DBC-D37409B035C3}"/>
          </ac:grpSpMkLst>
        </pc:grpChg>
        <pc:picChg chg="del">
          <ac:chgData name="Vassilis Vassiliades" userId="181c6a97-452c-403a-a894-11fd041f3da6" providerId="ADAL" clId="{0B48EC78-183C-457E-B26C-989143E501C8}" dt="2022-09-15T13:42:06.531" v="10139" actId="478"/>
          <ac:picMkLst>
            <pc:docMk/>
            <pc:sldMk cId="2396229587" sldId="430"/>
            <ac:picMk id="2" creationId="{1F64AF32-7E2E-1B67-D1C9-924E16995C38}"/>
          </ac:picMkLst>
        </pc:picChg>
        <pc:picChg chg="del">
          <ac:chgData name="Vassilis Vassiliades" userId="181c6a97-452c-403a-a894-11fd041f3da6" providerId="ADAL" clId="{0B48EC78-183C-457E-B26C-989143E501C8}" dt="2022-09-15T13:42:05.159" v="10137" actId="478"/>
          <ac:picMkLst>
            <pc:docMk/>
            <pc:sldMk cId="2396229587" sldId="430"/>
            <ac:picMk id="6" creationId="{A3A9B54F-E8C2-556F-71D0-618D7CB2B693}"/>
          </ac:picMkLst>
        </pc:picChg>
        <pc:picChg chg="del">
          <ac:chgData name="Vassilis Vassiliades" userId="181c6a97-452c-403a-a894-11fd041f3da6" providerId="ADAL" clId="{0B48EC78-183C-457E-B26C-989143E501C8}" dt="2022-09-15T13:42:10.181" v="10143" actId="478"/>
          <ac:picMkLst>
            <pc:docMk/>
            <pc:sldMk cId="2396229587" sldId="430"/>
            <ac:picMk id="9" creationId="{703B053B-4889-30C9-9E3F-F8D180713ABA}"/>
          </ac:picMkLst>
        </pc:picChg>
        <pc:picChg chg="del">
          <ac:chgData name="Vassilis Vassiliades" userId="181c6a97-452c-403a-a894-11fd041f3da6" providerId="ADAL" clId="{0B48EC78-183C-457E-B26C-989143E501C8}" dt="2022-09-15T13:42:08.081" v="10142" actId="478"/>
          <ac:picMkLst>
            <pc:docMk/>
            <pc:sldMk cId="2396229587" sldId="430"/>
            <ac:picMk id="10" creationId="{155BA1D0-10D1-20A9-5133-AE9A8FFB721B}"/>
          </ac:picMkLst>
        </pc:picChg>
        <pc:picChg chg="del">
          <ac:chgData name="Vassilis Vassiliades" userId="181c6a97-452c-403a-a894-11fd041f3da6" providerId="ADAL" clId="{0B48EC78-183C-457E-B26C-989143E501C8}" dt="2022-09-15T13:42:06.148" v="10138" actId="478"/>
          <ac:picMkLst>
            <pc:docMk/>
            <pc:sldMk cId="2396229587" sldId="430"/>
            <ac:picMk id="11" creationId="{C10C0985-ED14-EF52-68E1-947B66699731}"/>
          </ac:picMkLst>
        </pc:picChg>
        <pc:cxnChg chg="del">
          <ac:chgData name="Vassilis Vassiliades" userId="181c6a97-452c-403a-a894-11fd041f3da6" providerId="ADAL" clId="{0B48EC78-183C-457E-B26C-989143E501C8}" dt="2022-09-15T13:42:02.755" v="10136" actId="478"/>
          <ac:cxnSpMkLst>
            <pc:docMk/>
            <pc:sldMk cId="2396229587" sldId="430"/>
            <ac:cxnSpMk id="19" creationId="{CE65AF7E-5E3A-E2A7-EEF6-8E53D32643E1}"/>
          </ac:cxnSpMkLst>
        </pc:cxnChg>
      </pc:sldChg>
      <pc:sldChg chg="addSp delSp modSp add mod addAnim delAnim modAnim modNotesTx">
        <pc:chgData name="Vassilis Vassiliades" userId="181c6a97-452c-403a-a894-11fd041f3da6" providerId="ADAL" clId="{0B48EC78-183C-457E-B26C-989143E501C8}" dt="2022-09-15T14:46:54.960" v="10292" actId="403"/>
        <pc:sldMkLst>
          <pc:docMk/>
          <pc:sldMk cId="695072978" sldId="431"/>
        </pc:sldMkLst>
        <pc:spChg chg="del">
          <ac:chgData name="Vassilis Vassiliades" userId="181c6a97-452c-403a-a894-11fd041f3da6" providerId="ADAL" clId="{0B48EC78-183C-457E-B26C-989143E501C8}" dt="2022-09-15T13:44:09.916" v="10159" actId="478"/>
          <ac:spMkLst>
            <pc:docMk/>
            <pc:sldMk cId="695072978" sldId="431"/>
            <ac:spMk id="2" creationId="{00000000-0000-0000-0000-000000000000}"/>
          </ac:spMkLst>
        </pc:spChg>
        <pc:spChg chg="add del mod">
          <ac:chgData name="Vassilis Vassiliades" userId="181c6a97-452c-403a-a894-11fd041f3da6" providerId="ADAL" clId="{0B48EC78-183C-457E-B26C-989143E501C8}" dt="2022-09-15T13:49:25.458" v="10245" actId="478"/>
          <ac:spMkLst>
            <pc:docMk/>
            <pc:sldMk cId="695072978" sldId="431"/>
            <ac:spMk id="4" creationId="{46FF4A8E-B62F-7BE5-4C9D-A618BBCE2C80}"/>
          </ac:spMkLst>
        </pc:spChg>
        <pc:spChg chg="add mod">
          <ac:chgData name="Vassilis Vassiliades" userId="181c6a97-452c-403a-a894-11fd041f3da6" providerId="ADAL" clId="{0B48EC78-183C-457E-B26C-989143E501C8}" dt="2022-09-15T14:46:54.960" v="10292" actId="403"/>
          <ac:spMkLst>
            <pc:docMk/>
            <pc:sldMk cId="695072978" sldId="431"/>
            <ac:spMk id="6" creationId="{6262A4F5-8A1C-EFA9-B83C-95413938768C}"/>
          </ac:spMkLst>
        </pc:spChg>
        <pc:spChg chg="del">
          <ac:chgData name="Vassilis Vassiliades" userId="181c6a97-452c-403a-a894-11fd041f3da6" providerId="ADAL" clId="{0B48EC78-183C-457E-B26C-989143E501C8}" dt="2022-09-15T13:43:59.079" v="10152" actId="478"/>
          <ac:spMkLst>
            <pc:docMk/>
            <pc:sldMk cId="695072978" sldId="431"/>
            <ac:spMk id="7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01.169" v="10154" actId="478"/>
          <ac:spMkLst>
            <pc:docMk/>
            <pc:sldMk cId="695072978" sldId="431"/>
            <ac:spMk id="9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02.693" v="10156" actId="478"/>
          <ac:spMkLst>
            <pc:docMk/>
            <pc:sldMk cId="695072978" sldId="431"/>
            <ac:spMk id="11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13.078" v="10161" actId="478"/>
          <ac:spMkLst>
            <pc:docMk/>
            <pc:sldMk cId="695072978" sldId="431"/>
            <ac:spMk id="15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06.376" v="10157" actId="478"/>
          <ac:spMkLst>
            <pc:docMk/>
            <pc:sldMk cId="695072978" sldId="431"/>
            <ac:spMk id="17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06.376" v="10157" actId="478"/>
          <ac:spMkLst>
            <pc:docMk/>
            <pc:sldMk cId="695072978" sldId="431"/>
            <ac:spMk id="18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3:59.613" v="10153" actId="478"/>
          <ac:spMkLst>
            <pc:docMk/>
            <pc:sldMk cId="695072978" sldId="431"/>
            <ac:spMk id="21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19.857" v="10165" actId="478"/>
          <ac:spMkLst>
            <pc:docMk/>
            <pc:sldMk cId="695072978" sldId="431"/>
            <ac:spMk id="22" creationId="{00000000-0000-0000-0000-000000000000}"/>
          </ac:spMkLst>
        </pc:spChg>
        <pc:spChg chg="add del">
          <ac:chgData name="Vassilis Vassiliades" userId="181c6a97-452c-403a-a894-11fd041f3da6" providerId="ADAL" clId="{0B48EC78-183C-457E-B26C-989143E501C8}" dt="2022-09-15T13:45:50.638" v="10207" actId="478"/>
          <ac:spMkLst>
            <pc:docMk/>
            <pc:sldMk cId="695072978" sldId="431"/>
            <ac:spMk id="24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11.477" v="10160" actId="478"/>
          <ac:spMkLst>
            <pc:docMk/>
            <pc:sldMk cId="695072978" sldId="431"/>
            <ac:spMk id="27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22.124" v="10168" actId="478"/>
          <ac:spMkLst>
            <pc:docMk/>
            <pc:sldMk cId="695072978" sldId="431"/>
            <ac:spMk id="29" creationId="{00000000-0000-0000-0000-000000000000}"/>
          </ac:spMkLst>
        </pc:spChg>
        <pc:spChg chg="mod">
          <ac:chgData name="Vassilis Vassiliades" userId="181c6a97-452c-403a-a894-11fd041f3da6" providerId="ADAL" clId="{0B48EC78-183C-457E-B26C-989143E501C8}" dt="2022-09-15T13:49:21.448" v="10244" actId="20577"/>
          <ac:spMkLst>
            <pc:docMk/>
            <pc:sldMk cId="695072978" sldId="431"/>
            <ac:spMk id="35" creationId="{00000000-0000-0000-0000-000000000000}"/>
          </ac:spMkLst>
        </pc:spChg>
        <pc:spChg chg="del">
          <ac:chgData name="Vassilis Vassiliades" userId="181c6a97-452c-403a-a894-11fd041f3da6" providerId="ADAL" clId="{0B48EC78-183C-457E-B26C-989143E501C8}" dt="2022-09-15T13:44:06.376" v="10157" actId="478"/>
          <ac:spMkLst>
            <pc:docMk/>
            <pc:sldMk cId="695072978" sldId="431"/>
            <ac:spMk id="38" creationId="{00000000-0000-0000-0000-000000000000}"/>
          </ac:spMkLst>
        </pc:spChg>
        <pc:cxnChg chg="del">
          <ac:chgData name="Vassilis Vassiliades" userId="181c6a97-452c-403a-a894-11fd041f3da6" providerId="ADAL" clId="{0B48EC78-183C-457E-B26C-989143E501C8}" dt="2022-09-15T13:44:06.376" v="10157" actId="478"/>
          <ac:cxnSpMkLst>
            <pc:docMk/>
            <pc:sldMk cId="695072978" sldId="431"/>
            <ac:cxnSpMk id="3" creationId="{00000000-0000-0000-0000-000000000000}"/>
          </ac:cxnSpMkLst>
        </pc:cxnChg>
        <pc:cxnChg chg="del">
          <ac:chgData name="Vassilis Vassiliades" userId="181c6a97-452c-403a-a894-11fd041f3da6" providerId="ADAL" clId="{0B48EC78-183C-457E-B26C-989143E501C8}" dt="2022-09-15T13:44:01.804" v="10155" actId="478"/>
          <ac:cxnSpMkLst>
            <pc:docMk/>
            <pc:sldMk cId="695072978" sldId="431"/>
            <ac:cxnSpMk id="10" creationId="{00000000-0000-0000-0000-000000000000}"/>
          </ac:cxnSpMkLst>
        </pc:cxnChg>
        <pc:cxnChg chg="del">
          <ac:chgData name="Vassilis Vassiliades" userId="181c6a97-452c-403a-a894-11fd041f3da6" providerId="ADAL" clId="{0B48EC78-183C-457E-B26C-989143E501C8}" dt="2022-09-15T13:44:08.923" v="10158" actId="478"/>
          <ac:cxnSpMkLst>
            <pc:docMk/>
            <pc:sldMk cId="695072978" sldId="431"/>
            <ac:cxnSpMk id="14" creationId="{00000000-0000-0000-0000-000000000000}"/>
          </ac:cxnSpMkLst>
        </pc:cxnChg>
        <pc:cxnChg chg="del">
          <ac:chgData name="Vassilis Vassiliades" userId="181c6a97-452c-403a-a894-11fd041f3da6" providerId="ADAL" clId="{0B48EC78-183C-457E-B26C-989143E501C8}" dt="2022-09-15T13:44:06.376" v="10157" actId="478"/>
          <ac:cxnSpMkLst>
            <pc:docMk/>
            <pc:sldMk cId="695072978" sldId="431"/>
            <ac:cxnSpMk id="25" creationId="{00000000-0000-0000-0000-000000000000}"/>
          </ac:cxnSpMkLst>
        </pc:cxnChg>
        <pc:cxnChg chg="del mod">
          <ac:chgData name="Vassilis Vassiliades" userId="181c6a97-452c-403a-a894-11fd041f3da6" providerId="ADAL" clId="{0B48EC78-183C-457E-B26C-989143E501C8}" dt="2022-09-15T13:44:18.677" v="10164" actId="478"/>
          <ac:cxnSpMkLst>
            <pc:docMk/>
            <pc:sldMk cId="695072978" sldId="431"/>
            <ac:cxnSpMk id="26" creationId="{00000000-0000-0000-0000-000000000000}"/>
          </ac:cxnSpMkLst>
        </pc:cxnChg>
        <pc:cxnChg chg="del">
          <ac:chgData name="Vassilis Vassiliades" userId="181c6a97-452c-403a-a894-11fd041f3da6" providerId="ADAL" clId="{0B48EC78-183C-457E-B26C-989143E501C8}" dt="2022-09-15T13:44:13.809" v="10162" actId="478"/>
          <ac:cxnSpMkLst>
            <pc:docMk/>
            <pc:sldMk cId="695072978" sldId="431"/>
            <ac:cxnSpMk id="28" creationId="{00000000-0000-0000-0000-000000000000}"/>
          </ac:cxnSpMkLst>
        </pc:cxnChg>
        <pc:cxnChg chg="del">
          <ac:chgData name="Vassilis Vassiliades" userId="181c6a97-452c-403a-a894-11fd041f3da6" providerId="ADAL" clId="{0B48EC78-183C-457E-B26C-989143E501C8}" dt="2022-09-15T13:44:20.553" v="10166" actId="478"/>
          <ac:cxnSpMkLst>
            <pc:docMk/>
            <pc:sldMk cId="695072978" sldId="431"/>
            <ac:cxnSpMk id="30" creationId="{00000000-0000-0000-0000-000000000000}"/>
          </ac:cxnSpMkLst>
        </pc:cxnChg>
        <pc:cxnChg chg="del">
          <ac:chgData name="Vassilis Vassiliades" userId="181c6a97-452c-403a-a894-11fd041f3da6" providerId="ADAL" clId="{0B48EC78-183C-457E-B26C-989143E501C8}" dt="2022-09-15T13:44:21.080" v="10167" actId="478"/>
          <ac:cxnSpMkLst>
            <pc:docMk/>
            <pc:sldMk cId="695072978" sldId="431"/>
            <ac:cxnSpMk id="31" creationId="{00000000-0000-0000-0000-000000000000}"/>
          </ac:cxnSpMkLst>
        </pc:cxnChg>
        <pc:cxnChg chg="del">
          <ac:chgData name="Vassilis Vassiliades" userId="181c6a97-452c-403a-a894-11fd041f3da6" providerId="ADAL" clId="{0B48EC78-183C-457E-B26C-989143E501C8}" dt="2022-09-15T13:44:06.376" v="10157" actId="478"/>
          <ac:cxnSpMkLst>
            <pc:docMk/>
            <pc:sldMk cId="695072978" sldId="431"/>
            <ac:cxnSpMk id="3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13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573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4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24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74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24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9376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80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780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679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59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97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0.png"/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0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5" Type="http://schemas.openxmlformats.org/officeDocument/2006/relationships/hyperlink" Target="https://www.kdnuggets.com/2019/03/neural-networks-numpy-absolute-beginners-part-2-linear-regression.html/2&#8203;" TargetMode="Externa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kdnuggets.com/2019/03/neural-networks-numpy-absolute-beginners-part-2-linear-regression.html/2&#8203;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1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hyperlink" Target="https://www.blog.nipunarora.net/ml_multi_variate_linear_regression/" TargetMode="Externa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jpe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hyperlink" Target="https://d2l.ai/chapter_optimization/optimization-intro.html" TargetMode="External"/><Relationship Id="rId4" Type="http://schemas.openxmlformats.org/officeDocument/2006/relationships/hyperlink" Target="https://www.coursera.org/learn/machine-learning/lecture/lgSMj/gradient-descent-for-linear-regression" TargetMode="External"/><Relationship Id="rId9" Type="http://schemas.openxmlformats.org/officeDocument/2006/relationships/image" Target="../media/image5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.jpeg"/><Relationship Id="rId7" Type="http://schemas.openxmlformats.org/officeDocument/2006/relationships/image" Target="../media/image47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380.png"/><Relationship Id="rId9" Type="http://schemas.openxmlformats.org/officeDocument/2006/relationships/image" Target="../media/image4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0.png"/><Relationship Id="rId5" Type="http://schemas.openxmlformats.org/officeDocument/2006/relationships/image" Target="../media/image570.png"/><Relationship Id="rId4" Type="http://schemas.openxmlformats.org/officeDocument/2006/relationships/image" Target="../media/image5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Mean_squared_error" TargetMode="Externa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hyperlink" Target="https://scikit-learn.org/stable/supervised_learning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owardsdatascience.com/the-basics-knn-for-classification-and-regression-c1e8a6c955%0d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towardsdatascience.com/the-basics-knn-for-classification-and-regression-c1e8a6c955%0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2022-2023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/>
              <a:t>MAI612 - MACHINE LEARNING</a:t>
            </a:r>
          </a:p>
          <a:p>
            <a:r>
              <a:rPr lang="en-US" altLang="en-US" sz="6000"/>
              <a:t>Lecture 3: Regression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/>
          <p:cNvSpPr txBox="1"/>
          <p:nvPr/>
        </p:nvSpPr>
        <p:spPr>
          <a:xfrm>
            <a:off x="16772890" y="7684770"/>
            <a:ext cx="2432050" cy="7785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400" b="0"/>
              <a:t>k =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897152" cy="83759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/>
          <p:cNvSpPr txBox="1"/>
          <p:nvPr/>
        </p:nvSpPr>
        <p:spPr>
          <a:xfrm>
            <a:off x="16772890" y="7684770"/>
            <a:ext cx="2432050" cy="7785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400" b="0"/>
              <a:t>k =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897152" cy="8375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/>
          <p:cNvSpPr txBox="1"/>
          <p:nvPr/>
        </p:nvSpPr>
        <p:spPr>
          <a:xfrm>
            <a:off x="16772890" y="7684770"/>
            <a:ext cx="2432050" cy="7785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400" b="0" dirty="0"/>
              <a:t>k =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897152" cy="83759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/>
          <p:cNvSpPr txBox="1"/>
          <p:nvPr/>
        </p:nvSpPr>
        <p:spPr>
          <a:xfrm>
            <a:off x="16772890" y="7684770"/>
            <a:ext cx="6104890" cy="36728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400" b="0" dirty="0"/>
              <a:t>k = 1</a:t>
            </a:r>
          </a:p>
          <a:p>
            <a:endParaRPr lang="en-US" altLang="en-US" sz="4400" b="0" dirty="0"/>
          </a:p>
          <a:p>
            <a:r>
              <a:rPr lang="en-US" altLang="en-US" sz="3600" b="0" dirty="0"/>
              <a:t>Model captures the nuances and noise instead of the trend </a:t>
            </a:r>
          </a:p>
          <a:p>
            <a:endParaRPr lang="en-US" altLang="en-US" sz="3600" b="0" dirty="0"/>
          </a:p>
          <a:p>
            <a:r>
              <a:rPr lang="en-US" altLang="en-US" sz="3600" b="0" dirty="0"/>
              <a:t>This is known as </a:t>
            </a:r>
            <a:r>
              <a:rPr lang="en-US" altLang="en-US" sz="3600" b="0" dirty="0">
                <a:solidFill>
                  <a:srgbClr val="0100C8"/>
                </a:solidFill>
              </a:rPr>
              <a:t>overfitting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897152" cy="837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/>
          <p:cNvSpPr txBox="1"/>
          <p:nvPr/>
        </p:nvSpPr>
        <p:spPr>
          <a:xfrm>
            <a:off x="16772890" y="7684770"/>
            <a:ext cx="6104890" cy="36728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400" b="0" dirty="0"/>
              <a:t>k = 10</a:t>
            </a:r>
          </a:p>
          <a:p>
            <a:endParaRPr lang="en-US" altLang="en-US" sz="4400" b="0" dirty="0"/>
          </a:p>
          <a:p>
            <a:r>
              <a:rPr lang="en-US" altLang="en-US" sz="3600" b="0" dirty="0"/>
              <a:t>Smoother prediction, but problem at the edges</a:t>
            </a:r>
          </a:p>
          <a:p>
            <a:endParaRPr lang="en-US" altLang="en-US" sz="3600" b="0" dirty="0"/>
          </a:p>
          <a:p>
            <a:r>
              <a:rPr lang="en-US" altLang="en-US" sz="3600" dirty="0">
                <a:solidFill>
                  <a:srgbClr val="0100C8"/>
                </a:solidFill>
              </a:rPr>
              <a:t>What if k=m?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897152" cy="837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/>
          <p:cNvSpPr txBox="1"/>
          <p:nvPr/>
        </p:nvSpPr>
        <p:spPr>
          <a:xfrm>
            <a:off x="16772890" y="7684770"/>
            <a:ext cx="2432050" cy="7785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400" b="0"/>
              <a:t>k =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969048" cy="83759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."/>
          <p:cNvSpPr txBox="1"/>
          <p:nvPr/>
        </p:nvSpPr>
        <p:spPr>
          <a:xfrm>
            <a:off x="1287145" y="4427220"/>
            <a:ext cx="10215245" cy="25634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b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endParaRPr lang="en-US" alt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easy to implement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 training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handles non-linearities</a:t>
            </a:r>
          </a:p>
        </p:txBody>
      </p:sp>
      <p:sp>
        <p:nvSpPr>
          <p:cNvPr id="9" name="Title."/>
          <p:cNvSpPr txBox="1"/>
          <p:nvPr/>
        </p:nvSpPr>
        <p:spPr>
          <a:xfrm>
            <a:off x="12425680" y="4427220"/>
            <a:ext cx="10452735" cy="564134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endParaRPr lang="en-US" alt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prediction becomes slower as the dataset becomes bigger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does not work well in high dimensions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needs feature scaling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sensitive to noisy data or outliers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lacks interpretability</a:t>
            </a:r>
            <a:endParaRPr lang="en-US" alt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05" y="3662680"/>
            <a:ext cx="19893915" cy="81222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n 1"/>
          <p:cNvSpPr/>
          <p:nvPr/>
        </p:nvSpPr>
        <p:spPr>
          <a:xfrm>
            <a:off x="5255260" y="4330700"/>
            <a:ext cx="2792730" cy="4369435"/>
          </a:xfrm>
          <a:prstGeom prst="can">
            <a:avLst/>
          </a:prstGeom>
          <a:solidFill>
            <a:schemeClr val="bg1"/>
          </a:solidFill>
          <a:ln w="50800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."/>
          <p:cNvSpPr txBox="1"/>
          <p:nvPr/>
        </p:nvSpPr>
        <p:spPr>
          <a:xfrm>
            <a:off x="503555" y="4618355"/>
            <a:ext cx="2761615" cy="379476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6000" b="0"/>
              <a:t>&lt;x,y&gt;</a:t>
            </a:r>
            <a:r>
              <a:rPr lang="en-US" altLang="en-US" sz="6000" b="0" baseline="-25000"/>
              <a:t>1</a:t>
            </a:r>
            <a:endParaRPr lang="en-US" altLang="en-US" sz="6000" b="0"/>
          </a:p>
          <a:p>
            <a:r>
              <a:rPr lang="en-US" altLang="en-US" sz="6000" b="0">
                <a:sym typeface="+mn-ea"/>
              </a:rPr>
              <a:t>&lt;x,y&gt;</a:t>
            </a:r>
            <a:r>
              <a:rPr lang="en-US" altLang="en-US" sz="6000" b="0" baseline="-25000">
                <a:sym typeface="+mn-ea"/>
              </a:rPr>
              <a:t>2</a:t>
            </a:r>
            <a:endParaRPr lang="en-US" altLang="en-US" sz="6000" b="0">
              <a:sym typeface="+mn-ea"/>
            </a:endParaRPr>
          </a:p>
          <a:p>
            <a:r>
              <a:rPr lang="en-US" altLang="en-US" sz="6000" b="0">
                <a:sym typeface="+mn-ea"/>
              </a:rPr>
              <a:t>...</a:t>
            </a:r>
            <a:endParaRPr lang="en-US" altLang="en-US" sz="6000" b="0" baseline="-25000">
              <a:sym typeface="+mn-ea"/>
            </a:endParaRPr>
          </a:p>
          <a:p>
            <a:r>
              <a:rPr lang="en-US" altLang="en-US" sz="6000" b="0">
                <a:sym typeface="+mn-ea"/>
              </a:rPr>
              <a:t>&lt;x,y&gt;</a:t>
            </a:r>
            <a:r>
              <a:rPr lang="en-US" altLang="en-US" sz="6000" b="0" baseline="-25000">
                <a:sym typeface="+mn-ea"/>
              </a:rPr>
              <a:t>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65170" y="6222365"/>
            <a:ext cx="1598930" cy="587375"/>
          </a:xfrm>
          <a:prstGeom prst="rightArrow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itle."/>
          <p:cNvSpPr txBox="1"/>
          <p:nvPr/>
        </p:nvSpPr>
        <p:spPr>
          <a:xfrm>
            <a:off x="8231506" y="6154420"/>
            <a:ext cx="2673350" cy="7181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b="0" dirty="0">
                <a:solidFill>
                  <a:srgbClr val="0070C0"/>
                </a:solidFill>
                <a:sym typeface="+mn-ea"/>
              </a:rPr>
              <a:t>y = </a:t>
            </a:r>
            <a:r>
              <a:rPr lang="en-US" altLang="en-US" sz="4000" b="0" dirty="0" err="1">
                <a:solidFill>
                  <a:srgbClr val="0070C0"/>
                </a:solidFill>
                <a:sym typeface="+mn-ea"/>
              </a:rPr>
              <a:t>knn</a:t>
            </a:r>
            <a:r>
              <a:rPr lang="en-US" altLang="en-US" sz="4000" b="0" dirty="0">
                <a:solidFill>
                  <a:srgbClr val="0070C0"/>
                </a:solidFill>
                <a:sym typeface="+mn-ea"/>
              </a:rPr>
              <a:t>(x)</a:t>
            </a:r>
          </a:p>
        </p:txBody>
      </p:sp>
      <p:sp>
        <p:nvSpPr>
          <p:cNvPr id="9" name="Title."/>
          <p:cNvSpPr txBox="1"/>
          <p:nvPr/>
        </p:nvSpPr>
        <p:spPr>
          <a:xfrm>
            <a:off x="12589510" y="4618990"/>
            <a:ext cx="2761615" cy="379476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6000" b="0" dirty="0"/>
              <a:t>&lt;</a:t>
            </a:r>
            <a:r>
              <a:rPr lang="en-US" altLang="en-US" sz="6000" b="0" dirty="0" err="1"/>
              <a:t>x,y</a:t>
            </a:r>
            <a:r>
              <a:rPr lang="en-US" altLang="en-US" sz="6000" b="0" dirty="0"/>
              <a:t>&gt;</a:t>
            </a:r>
            <a:r>
              <a:rPr lang="en-US" altLang="en-US" sz="6000" b="0" baseline="-25000" dirty="0"/>
              <a:t>1</a:t>
            </a:r>
            <a:endParaRPr lang="en-US" altLang="en-US" sz="6000" b="0" dirty="0"/>
          </a:p>
          <a:p>
            <a:r>
              <a:rPr lang="en-US" altLang="en-US" sz="6000" b="0" dirty="0">
                <a:sym typeface="+mn-ea"/>
              </a:rPr>
              <a:t>&lt;</a:t>
            </a:r>
            <a:r>
              <a:rPr lang="en-US" altLang="en-US" sz="6000" b="0" dirty="0" err="1">
                <a:sym typeface="+mn-ea"/>
              </a:rPr>
              <a:t>x,y</a:t>
            </a:r>
            <a:r>
              <a:rPr lang="en-US" altLang="en-US" sz="6000" b="0" dirty="0">
                <a:sym typeface="+mn-ea"/>
              </a:rPr>
              <a:t>&gt;</a:t>
            </a:r>
            <a:r>
              <a:rPr lang="en-US" altLang="en-US" sz="6000" b="0" baseline="-25000" dirty="0">
                <a:sym typeface="+mn-ea"/>
              </a:rPr>
              <a:t>2</a:t>
            </a:r>
            <a:endParaRPr lang="en-US" altLang="en-US" sz="6000" b="0" dirty="0">
              <a:sym typeface="+mn-ea"/>
            </a:endParaRPr>
          </a:p>
          <a:p>
            <a:r>
              <a:rPr lang="en-US" altLang="en-US" sz="6000" b="0" dirty="0">
                <a:sym typeface="+mn-ea"/>
              </a:rPr>
              <a:t>...</a:t>
            </a:r>
            <a:endParaRPr lang="en-US" altLang="en-US" sz="6000" b="0" baseline="-25000" dirty="0">
              <a:sym typeface="+mn-ea"/>
            </a:endParaRPr>
          </a:p>
          <a:p>
            <a:r>
              <a:rPr lang="en-US" altLang="en-US" sz="6000" b="0" dirty="0">
                <a:sym typeface="+mn-ea"/>
              </a:rPr>
              <a:t>&lt;</a:t>
            </a:r>
            <a:r>
              <a:rPr lang="en-US" altLang="en-US" sz="6000" b="0" dirty="0" err="1">
                <a:sym typeface="+mn-ea"/>
              </a:rPr>
              <a:t>x,y</a:t>
            </a:r>
            <a:r>
              <a:rPr lang="en-US" altLang="en-US" sz="6000" b="0" dirty="0">
                <a:sym typeface="+mn-ea"/>
              </a:rPr>
              <a:t>&gt;</a:t>
            </a:r>
            <a:r>
              <a:rPr lang="en-US" altLang="en-US" sz="6000" b="0" baseline="-25000" dirty="0">
                <a:sym typeface="+mn-ea"/>
              </a:rPr>
              <a:t>m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5351125" y="6223000"/>
            <a:ext cx="1598930" cy="587375"/>
          </a:xfrm>
          <a:prstGeom prst="rightArrow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itle."/>
          <p:cNvSpPr txBox="1"/>
          <p:nvPr/>
        </p:nvSpPr>
        <p:spPr>
          <a:xfrm>
            <a:off x="18511203" y="6139750"/>
            <a:ext cx="1991678" cy="7181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b="0" dirty="0">
                <a:solidFill>
                  <a:srgbClr val="0070C0"/>
                </a:solidFill>
                <a:sym typeface="+mn-ea"/>
              </a:rPr>
              <a:t>y = f(x)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395730" y="10273983"/>
            <a:ext cx="9509125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Instance-based learning / memory-based learning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Non-parametric models / </a:t>
            </a:r>
            <a:r>
              <a:rPr lang="en-US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Exemplar-based models</a:t>
            </a: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1409E79B-D31E-ADDF-2622-6DD68D38D475}"/>
              </a:ext>
            </a:extLst>
          </p:cNvPr>
          <p:cNvSpPr txBox="1"/>
          <p:nvPr/>
        </p:nvSpPr>
        <p:spPr>
          <a:xfrm>
            <a:off x="12738100" y="3544220"/>
            <a:ext cx="9509125" cy="6565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Alternative approach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4BAD2402-75FF-CC41-0B0B-593C28D0C109}"/>
              </a:ext>
            </a:extLst>
          </p:cNvPr>
          <p:cNvSpPr txBox="1"/>
          <p:nvPr/>
        </p:nvSpPr>
        <p:spPr>
          <a:xfrm>
            <a:off x="12873672" y="9199583"/>
            <a:ext cx="9509125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is the simplest function</a:t>
            </a:r>
            <a:r>
              <a:rPr kumimoji="0" lang="en-US" altLang="en-US" sz="4000" b="1" i="0" u="none" strike="noStrike" cap="none" spc="0" normalizeH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we can use?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7" grpId="0" bldLvl="0" animBg="1"/>
      <p:bldP spid="4" grpId="0" bldLvl="0" animBg="1"/>
      <p:bldP spid="12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n 1"/>
          <p:cNvSpPr/>
          <p:nvPr/>
        </p:nvSpPr>
        <p:spPr>
          <a:xfrm>
            <a:off x="5255260" y="4330700"/>
            <a:ext cx="2792730" cy="4369435"/>
          </a:xfrm>
          <a:prstGeom prst="can">
            <a:avLst/>
          </a:prstGeom>
          <a:solidFill>
            <a:schemeClr val="bg1"/>
          </a:solidFill>
          <a:ln w="50800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."/>
          <p:cNvSpPr txBox="1"/>
          <p:nvPr/>
        </p:nvSpPr>
        <p:spPr>
          <a:xfrm>
            <a:off x="503555" y="4618355"/>
            <a:ext cx="2761615" cy="379476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6000" b="0"/>
              <a:t>&lt;x,y&gt;</a:t>
            </a:r>
            <a:r>
              <a:rPr lang="en-US" altLang="en-US" sz="6000" b="0" baseline="-25000"/>
              <a:t>1</a:t>
            </a:r>
            <a:endParaRPr lang="en-US" altLang="en-US" sz="6000" b="0"/>
          </a:p>
          <a:p>
            <a:r>
              <a:rPr lang="en-US" altLang="en-US" sz="6000" b="0">
                <a:sym typeface="+mn-ea"/>
              </a:rPr>
              <a:t>&lt;x,y&gt;</a:t>
            </a:r>
            <a:r>
              <a:rPr lang="en-US" altLang="en-US" sz="6000" b="0" baseline="-25000">
                <a:sym typeface="+mn-ea"/>
              </a:rPr>
              <a:t>2</a:t>
            </a:r>
            <a:endParaRPr lang="en-US" altLang="en-US" sz="6000" b="0">
              <a:sym typeface="+mn-ea"/>
            </a:endParaRPr>
          </a:p>
          <a:p>
            <a:r>
              <a:rPr lang="en-US" altLang="en-US" sz="6000" b="0">
                <a:sym typeface="+mn-ea"/>
              </a:rPr>
              <a:t>...</a:t>
            </a:r>
            <a:endParaRPr lang="en-US" altLang="en-US" sz="6000" b="0" baseline="-25000">
              <a:sym typeface="+mn-ea"/>
            </a:endParaRPr>
          </a:p>
          <a:p>
            <a:r>
              <a:rPr lang="en-US" altLang="en-US" sz="6000" b="0">
                <a:sym typeface="+mn-ea"/>
              </a:rPr>
              <a:t>&lt;x,y&gt;</a:t>
            </a:r>
            <a:r>
              <a:rPr lang="en-US" altLang="en-US" sz="6000" b="0" baseline="-25000">
                <a:sym typeface="+mn-ea"/>
              </a:rPr>
              <a:t>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65170" y="6222365"/>
            <a:ext cx="1598930" cy="587375"/>
          </a:xfrm>
          <a:prstGeom prst="rightArrow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itle."/>
          <p:cNvSpPr txBox="1"/>
          <p:nvPr/>
        </p:nvSpPr>
        <p:spPr>
          <a:xfrm>
            <a:off x="8231505" y="6154420"/>
            <a:ext cx="3692525" cy="7181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b="0" dirty="0">
                <a:solidFill>
                  <a:srgbClr val="0070C0"/>
                </a:solidFill>
                <a:sym typeface="+mn-ea"/>
              </a:rPr>
              <a:t>y = </a:t>
            </a:r>
            <a:r>
              <a:rPr lang="en-US" altLang="en-US" sz="4000" b="0" dirty="0" err="1">
                <a:solidFill>
                  <a:srgbClr val="0070C0"/>
                </a:solidFill>
                <a:sym typeface="+mn-ea"/>
              </a:rPr>
              <a:t>knn</a:t>
            </a:r>
            <a:r>
              <a:rPr lang="en-US" altLang="en-US" sz="4000" b="0" dirty="0">
                <a:solidFill>
                  <a:srgbClr val="0070C0"/>
                </a:solidFill>
                <a:sym typeface="+mn-ea"/>
              </a:rPr>
              <a:t>(x)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2589510" y="4618990"/>
            <a:ext cx="11174730" cy="3794760"/>
            <a:chOff x="19826" y="8357"/>
            <a:chExt cx="17598" cy="5976"/>
          </a:xfrm>
        </p:grpSpPr>
        <p:sp>
          <p:nvSpPr>
            <p:cNvPr id="9" name="Title."/>
            <p:cNvSpPr txBox="1"/>
            <p:nvPr/>
          </p:nvSpPr>
          <p:spPr>
            <a:xfrm>
              <a:off x="19826" y="8357"/>
              <a:ext cx="4349" cy="597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6000" b="0" dirty="0"/>
                <a:t>&lt;</a:t>
              </a:r>
              <a:r>
                <a:rPr lang="en-US" altLang="en-US" sz="6000" b="0" dirty="0" err="1"/>
                <a:t>x,y</a:t>
              </a:r>
              <a:r>
                <a:rPr lang="en-US" altLang="en-US" sz="6000" b="0" dirty="0"/>
                <a:t>&gt;</a:t>
              </a:r>
              <a:r>
                <a:rPr lang="en-US" altLang="en-US" sz="6000" b="0" baseline="-25000" dirty="0"/>
                <a:t>1</a:t>
              </a:r>
              <a:endParaRPr lang="en-US" altLang="en-US" sz="6000" b="0" dirty="0"/>
            </a:p>
            <a:p>
              <a:r>
                <a:rPr lang="en-US" altLang="en-US" sz="6000" b="0" dirty="0">
                  <a:sym typeface="+mn-ea"/>
                </a:rPr>
                <a:t>&lt;</a:t>
              </a:r>
              <a:r>
                <a:rPr lang="en-US" altLang="en-US" sz="6000" b="0" dirty="0" err="1">
                  <a:sym typeface="+mn-ea"/>
                </a:rPr>
                <a:t>x,y</a:t>
              </a:r>
              <a:r>
                <a:rPr lang="en-US" altLang="en-US" sz="6000" b="0" dirty="0">
                  <a:sym typeface="+mn-ea"/>
                </a:rPr>
                <a:t>&gt;</a:t>
              </a:r>
              <a:r>
                <a:rPr lang="en-US" altLang="en-US" sz="6000" b="0" baseline="-25000" dirty="0">
                  <a:sym typeface="+mn-ea"/>
                </a:rPr>
                <a:t>2</a:t>
              </a:r>
              <a:endParaRPr lang="en-US" altLang="en-US" sz="6000" b="0" dirty="0">
                <a:sym typeface="+mn-ea"/>
              </a:endParaRPr>
            </a:p>
            <a:p>
              <a:r>
                <a:rPr lang="en-US" altLang="en-US" sz="6000" b="0" dirty="0">
                  <a:sym typeface="+mn-ea"/>
                </a:rPr>
                <a:t>...</a:t>
              </a:r>
              <a:endParaRPr lang="en-US" altLang="en-US" sz="6000" b="0" baseline="-25000" dirty="0">
                <a:sym typeface="+mn-ea"/>
              </a:endParaRPr>
            </a:p>
            <a:p>
              <a:r>
                <a:rPr lang="en-US" altLang="en-US" sz="6000" b="0" dirty="0">
                  <a:sym typeface="+mn-ea"/>
                </a:rPr>
                <a:t>&lt;</a:t>
              </a:r>
              <a:r>
                <a:rPr lang="en-US" altLang="en-US" sz="6000" b="0" dirty="0" err="1">
                  <a:sym typeface="+mn-ea"/>
                </a:rPr>
                <a:t>x,y</a:t>
              </a:r>
              <a:r>
                <a:rPr lang="en-US" altLang="en-US" sz="6000" b="0" dirty="0">
                  <a:sym typeface="+mn-ea"/>
                </a:rPr>
                <a:t>&gt;</a:t>
              </a:r>
              <a:r>
                <a:rPr lang="en-US" altLang="en-US" sz="6000" b="0" baseline="-25000" dirty="0">
                  <a:sym typeface="+mn-ea"/>
                </a:rPr>
                <a:t>m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4175" y="10883"/>
              <a:ext cx="2518" cy="925"/>
            </a:xfrm>
            <a:prstGeom prst="rightArrow">
              <a:avLst/>
            </a:prstGeom>
            <a:solidFill>
              <a:schemeClr val="bg1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Title."/>
            <p:cNvSpPr txBox="1"/>
            <p:nvPr/>
          </p:nvSpPr>
          <p:spPr>
            <a:xfrm>
              <a:off x="33073" y="10776"/>
              <a:ext cx="4351" cy="113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4000" b="0" dirty="0">
                  <a:solidFill>
                    <a:srgbClr val="0070C0"/>
                  </a:solidFill>
                  <a:sym typeface="+mn-ea"/>
                </a:rPr>
                <a:t>y = </a:t>
              </a:r>
              <a:r>
                <a:rPr lang="en-US" altLang="en-US" sz="4000" b="0" dirty="0">
                  <a:solidFill>
                    <a:srgbClr val="FF2D64"/>
                  </a:solidFill>
                  <a:sym typeface="+mn-ea"/>
                </a:rPr>
                <a:t>α</a:t>
              </a:r>
              <a:r>
                <a:rPr lang="en-US" altLang="en-US" sz="4000" b="0" dirty="0">
                  <a:solidFill>
                    <a:srgbClr val="0070C0"/>
                  </a:solidFill>
                  <a:sym typeface="+mn-ea"/>
                </a:rPr>
                <a:t>x + </a:t>
              </a:r>
              <a:r>
                <a:rPr lang="en-US" altLang="en-US" sz="4000" b="0" dirty="0">
                  <a:solidFill>
                    <a:srgbClr val="FF2D64"/>
                  </a:solidFill>
                  <a:sym typeface="+mn-ea"/>
                </a:rPr>
                <a:t>β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7344" y="8992"/>
              <a:ext cx="4930" cy="4378"/>
              <a:chOff x="27704" y="8572"/>
              <a:chExt cx="4930" cy="4378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27709" y="8572"/>
                <a:ext cx="15" cy="4378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27704" y="12930"/>
                <a:ext cx="4930" cy="9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34" name="Group 33"/>
            <p:cNvGrpSpPr/>
            <p:nvPr/>
          </p:nvGrpSpPr>
          <p:grpSpPr>
            <a:xfrm rot="540000">
              <a:off x="28448" y="9745"/>
              <a:ext cx="2730" cy="2227"/>
              <a:chOff x="28448" y="9745"/>
              <a:chExt cx="2730" cy="222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821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021" y="115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311" y="1090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857" y="10776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8448" y="1184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722" y="10453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365" y="10342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992" y="1021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774" y="998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0364" y="9961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695" y="9769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446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044" y="9745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flipV="1">
              <a:off x="27352" y="9278"/>
              <a:ext cx="4773" cy="3136"/>
            </a:xfrm>
            <a:prstGeom prst="line">
              <a:avLst/>
            </a:prstGeom>
            <a:noFill/>
            <a:ln w="50800" cap="flat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7" name="Text Box 36"/>
          <p:cNvSpPr txBox="1"/>
          <p:nvPr/>
        </p:nvSpPr>
        <p:spPr>
          <a:xfrm>
            <a:off x="1395730" y="10273983"/>
            <a:ext cx="9509125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Instance-based learning / memory-based learning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Non-parametric models / </a:t>
            </a:r>
            <a:r>
              <a:rPr lang="en-US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Exemplar-based models</a:t>
            </a: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13916025" y="10273983"/>
            <a:ext cx="8195310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Model-based learning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Parametric models</a:t>
            </a:r>
          </a:p>
        </p:txBody>
      </p:sp>
    </p:spTree>
    <p:extLst>
      <p:ext uri="{BB962C8B-B14F-4D97-AF65-F5344CB8AC3E}">
        <p14:creationId xmlns:p14="http://schemas.microsoft.com/office/powerpoint/2010/main" val="38089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22940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Linear 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584450" y="5717540"/>
            <a:ext cx="9181741" cy="4055745"/>
            <a:chOff x="8994" y="8447"/>
            <a:chExt cx="10080" cy="4378"/>
          </a:xfrm>
        </p:grpSpPr>
        <p:sp>
          <p:nvSpPr>
            <p:cNvPr id="12" name="Title."/>
            <p:cNvSpPr txBox="1"/>
            <p:nvPr/>
          </p:nvSpPr>
          <p:spPr>
            <a:xfrm>
              <a:off x="14723" y="10231"/>
              <a:ext cx="4351" cy="77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4000" b="0" dirty="0">
                  <a:solidFill>
                    <a:srgbClr val="0070C0"/>
                  </a:solidFill>
                  <a:sym typeface="+mn-ea"/>
                </a:rPr>
                <a:t>y = αx + β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994" y="8447"/>
              <a:ext cx="4930" cy="4378"/>
              <a:chOff x="27704" y="8572"/>
              <a:chExt cx="4930" cy="437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27709" y="8572"/>
                <a:ext cx="15" cy="4378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7704" y="12930"/>
                <a:ext cx="4930" cy="9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">
              <a:off x="10098" y="9200"/>
              <a:ext cx="2730" cy="2227"/>
              <a:chOff x="28448" y="9745"/>
              <a:chExt cx="2730" cy="222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8821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021" y="115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311" y="1090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857" y="10776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8448" y="1184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9722" y="10453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365" y="10342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9992" y="1021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4" y="998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364" y="9961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695" y="9769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9446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044" y="9745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flipV="1">
              <a:off x="9002" y="8733"/>
              <a:ext cx="4773" cy="3136"/>
            </a:xfrm>
            <a:prstGeom prst="line">
              <a:avLst/>
            </a:prstGeom>
            <a:noFill/>
            <a:ln w="50800" cap="flat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53" name="Straight Connector 52"/>
          <p:cNvCxnSpPr/>
          <p:nvPr/>
        </p:nvCxnSpPr>
        <p:spPr>
          <a:xfrm flipV="1">
            <a:off x="2602865" y="8886190"/>
            <a:ext cx="4430395" cy="127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Left Brace 53"/>
          <p:cNvSpPr/>
          <p:nvPr/>
        </p:nvSpPr>
        <p:spPr>
          <a:xfrm>
            <a:off x="2209800" y="8896985"/>
            <a:ext cx="254000" cy="876300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3848100" y="8087360"/>
            <a:ext cx="269875" cy="774700"/>
          </a:xfrm>
          <a:custGeom>
            <a:avLst/>
            <a:gdLst>
              <a:gd name="connisteX0" fmla="*/ 127000 w 269922"/>
              <a:gd name="connsiteY0" fmla="*/ 774700 h 774700"/>
              <a:gd name="connisteX1" fmla="*/ 266700 w 269922"/>
              <a:gd name="connsiteY1" fmla="*/ 431800 h 774700"/>
              <a:gd name="connisteX2" fmla="*/ 0 w 269922"/>
              <a:gd name="connsiteY2" fmla="*/ 0 h 774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69922" h="774700">
                <a:moveTo>
                  <a:pt x="127000" y="774700"/>
                </a:moveTo>
                <a:cubicBezTo>
                  <a:pt x="160020" y="715010"/>
                  <a:pt x="292100" y="586740"/>
                  <a:pt x="266700" y="431800"/>
                </a:cubicBezTo>
                <a:cubicBezTo>
                  <a:pt x="241300" y="276860"/>
                  <a:pt x="55880" y="79375"/>
                  <a:pt x="0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904615" y="8084820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sym typeface="+mn-ea"/>
              </a:rPr>
              <a:t>α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458595" y="9007475"/>
            <a:ext cx="36449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sym typeface="+mn-ea"/>
              </a:rPr>
              <a:t>β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8" name="Text Box 57"/>
          <p:cNvSpPr txBox="1"/>
          <p:nvPr/>
        </p:nvSpPr>
        <p:spPr>
          <a:xfrm>
            <a:off x="13992860" y="4428808"/>
            <a:ext cx="1401445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sym typeface="+mn-ea"/>
              </a:rPr>
              <a:t>α=0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y=β</a:t>
            </a:r>
          </a:p>
        </p:txBody>
      </p:sp>
      <p:sp>
        <p:nvSpPr>
          <p:cNvPr id="59" name="Text Box 58"/>
          <p:cNvSpPr txBox="1"/>
          <p:nvPr/>
        </p:nvSpPr>
        <p:spPr>
          <a:xfrm>
            <a:off x="13992860" y="9553258"/>
            <a:ext cx="1401445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sym typeface="+mn-ea"/>
              </a:rPr>
              <a:t>β=0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y=αx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6409670" y="3397250"/>
            <a:ext cx="3152140" cy="2780030"/>
            <a:chOff x="24464" y="6236"/>
            <a:chExt cx="4964" cy="4378"/>
          </a:xfrm>
        </p:grpSpPr>
        <p:grpSp>
          <p:nvGrpSpPr>
            <p:cNvPr id="60" name="Group 59"/>
            <p:cNvGrpSpPr/>
            <p:nvPr/>
          </p:nvGrpSpPr>
          <p:grpSpPr>
            <a:xfrm>
              <a:off x="24464" y="6236"/>
              <a:ext cx="4930" cy="4378"/>
              <a:chOff x="27704" y="8572"/>
              <a:chExt cx="4930" cy="4378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27709" y="8572"/>
                <a:ext cx="15" cy="4378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27704" y="12930"/>
                <a:ext cx="4930" cy="9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3" name="Group 62"/>
            <p:cNvGrpSpPr/>
            <p:nvPr/>
          </p:nvGrpSpPr>
          <p:grpSpPr>
            <a:xfrm rot="540000">
              <a:off x="25568" y="6989"/>
              <a:ext cx="2730" cy="2227"/>
              <a:chOff x="28448" y="9745"/>
              <a:chExt cx="2730" cy="2227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8821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9021" y="115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311" y="1090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857" y="10776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8448" y="1184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9722" y="10453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0365" y="10342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9992" y="1021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0774" y="998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364" y="9961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0695" y="9769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9446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1044" y="9745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24472" y="9658"/>
              <a:ext cx="4956" cy="2"/>
            </a:xfrm>
            <a:prstGeom prst="line">
              <a:avLst/>
            </a:prstGeom>
            <a:noFill/>
            <a:ln w="50800" cap="flat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9" name="Group 78"/>
          <p:cNvGrpSpPr/>
          <p:nvPr/>
        </p:nvGrpSpPr>
        <p:grpSpPr>
          <a:xfrm>
            <a:off x="16420465" y="8521700"/>
            <a:ext cx="3130550" cy="2780030"/>
            <a:chOff x="25150" y="13486"/>
            <a:chExt cx="4930" cy="4378"/>
          </a:xfrm>
        </p:grpSpPr>
        <p:grpSp>
          <p:nvGrpSpPr>
            <p:cNvPr id="80" name="Group 79"/>
            <p:cNvGrpSpPr/>
            <p:nvPr/>
          </p:nvGrpSpPr>
          <p:grpSpPr>
            <a:xfrm>
              <a:off x="25150" y="13486"/>
              <a:ext cx="4930" cy="4378"/>
              <a:chOff x="27704" y="8572"/>
              <a:chExt cx="4930" cy="4378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27709" y="8572"/>
                <a:ext cx="15" cy="4378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27704" y="12930"/>
                <a:ext cx="4930" cy="9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83" name="Group 82"/>
            <p:cNvGrpSpPr/>
            <p:nvPr/>
          </p:nvGrpSpPr>
          <p:grpSpPr>
            <a:xfrm rot="540000">
              <a:off x="26254" y="14239"/>
              <a:ext cx="2730" cy="2227"/>
              <a:chOff x="28448" y="9745"/>
              <a:chExt cx="2730" cy="2227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8821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021" y="115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9311" y="1090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9857" y="10776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448" y="1184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722" y="10453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0365" y="10342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9992" y="10214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0774" y="998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0364" y="9961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0695" y="9769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9446" y="11330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1044" y="9745"/>
                <a:ext cx="135" cy="128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 flipV="1">
              <a:off x="25158" y="14708"/>
              <a:ext cx="4773" cy="3136"/>
            </a:xfrm>
            <a:prstGeom prst="line">
              <a:avLst/>
            </a:prstGeom>
            <a:noFill/>
            <a:ln w="50800" cap="flat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8" name="Text Box 97"/>
          <p:cNvSpPr txBox="1"/>
          <p:nvPr/>
        </p:nvSpPr>
        <p:spPr>
          <a:xfrm>
            <a:off x="4144645" y="9877425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x</a:t>
            </a:r>
          </a:p>
        </p:txBody>
      </p:sp>
      <p:sp>
        <p:nvSpPr>
          <p:cNvPr id="99" name="Text Box 98"/>
          <p:cNvSpPr txBox="1"/>
          <p:nvPr/>
        </p:nvSpPr>
        <p:spPr>
          <a:xfrm>
            <a:off x="1576705" y="7386955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/>
          <p:nvPr/>
        </p:nvSpPr>
        <p:spPr>
          <a:xfrm>
            <a:off x="13825855" y="4408805"/>
            <a:ext cx="9011285" cy="240093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Model Representation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2804160" y="10380281"/>
            <a:ext cx="965835" cy="107765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ctangle 20"/>
          <p:cNvSpPr/>
          <p:nvPr/>
        </p:nvSpPr>
        <p:spPr>
          <a:xfrm>
            <a:off x="1685925" y="3634740"/>
            <a:ext cx="3190240" cy="52324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itle."/>
          <p:cNvSpPr txBox="1"/>
          <p:nvPr/>
        </p:nvSpPr>
        <p:spPr>
          <a:xfrm>
            <a:off x="2125345" y="4594225"/>
            <a:ext cx="2761615" cy="379476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6000" b="0"/>
              <a:t>&lt;x,y&gt;</a:t>
            </a:r>
            <a:r>
              <a:rPr lang="en-US" altLang="en-US" sz="6000" b="0" baseline="-25000"/>
              <a:t>1</a:t>
            </a:r>
            <a:endParaRPr lang="en-US" altLang="en-US" sz="6000" b="0"/>
          </a:p>
          <a:p>
            <a:r>
              <a:rPr lang="en-US" altLang="en-US" sz="6000" b="0">
                <a:sym typeface="+mn-ea"/>
              </a:rPr>
              <a:t>&lt;x,y&gt;</a:t>
            </a:r>
            <a:r>
              <a:rPr lang="en-US" altLang="en-US" sz="6000" b="0" baseline="-25000">
                <a:sym typeface="+mn-ea"/>
              </a:rPr>
              <a:t>2</a:t>
            </a:r>
            <a:endParaRPr lang="en-US" altLang="en-US" sz="6000" b="0">
              <a:sym typeface="+mn-ea"/>
            </a:endParaRPr>
          </a:p>
          <a:p>
            <a:r>
              <a:rPr lang="en-US" altLang="en-US" sz="6000" b="0">
                <a:sym typeface="+mn-ea"/>
              </a:rPr>
              <a:t>...</a:t>
            </a:r>
            <a:endParaRPr lang="en-US" altLang="en-US" sz="6000" b="0" baseline="-25000">
              <a:sym typeface="+mn-ea"/>
            </a:endParaRPr>
          </a:p>
          <a:p>
            <a:r>
              <a:rPr lang="en-US" altLang="en-US" sz="6000" b="0">
                <a:sym typeface="+mn-ea"/>
              </a:rPr>
              <a:t>&lt;x,y&gt;</a:t>
            </a:r>
            <a:r>
              <a:rPr lang="en-US" altLang="en-US" sz="6000" b="0" baseline="-25000">
                <a:sym typeface="+mn-ea"/>
              </a:rPr>
              <a:t>m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84250" y="3804285"/>
            <a:ext cx="458597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Training Set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86960" y="5957570"/>
            <a:ext cx="2176780" cy="635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 Box 10"/>
          <p:cNvSpPr txBox="1"/>
          <p:nvPr/>
        </p:nvSpPr>
        <p:spPr>
          <a:xfrm>
            <a:off x="7063740" y="5585460"/>
            <a:ext cx="4585970" cy="655320"/>
          </a:xfrm>
          <a:prstGeom prst="rect">
            <a:avLst/>
          </a:prstGeom>
          <a:noFill/>
          <a:ln w="38100" cap="flat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Learning Algorithm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649710" y="5913755"/>
            <a:ext cx="2176780" cy="635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 Box 14"/>
          <p:cNvSpPr txBox="1"/>
          <p:nvPr/>
        </p:nvSpPr>
        <p:spPr>
          <a:xfrm>
            <a:off x="15944215" y="4571365"/>
            <a:ext cx="458597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6"/>
              <p:cNvSpPr txBox="1"/>
              <p:nvPr/>
            </p:nvSpPr>
            <p:spPr>
              <a:xfrm>
                <a:off x="1061086" y="9991026"/>
                <a:ext cx="1930272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sz="440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∈</m:t>
                      </m:r>
                      <m:sSup>
                        <m:sSupPr>
                          <m:ctrlP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ℝ</m:t>
                          </m:r>
                        </m:e>
                        <m:sup>
                          <m: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86" y="9991026"/>
                <a:ext cx="1930272" cy="779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."/>
          <p:cNvSpPr txBox="1"/>
          <p:nvPr/>
        </p:nvSpPr>
        <p:spPr>
          <a:xfrm>
            <a:off x="3082925" y="11504930"/>
            <a:ext cx="5785485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solidFill>
                  <a:srgbClr val="000000"/>
                </a:solidFill>
                <a:sym typeface="+mn-ea"/>
              </a:rPr>
              <a:t>dimensionality of the input</a:t>
            </a:r>
          </a:p>
        </p:txBody>
      </p:sp>
      <p:sp>
        <p:nvSpPr>
          <p:cNvPr id="22" name="Title."/>
          <p:cNvSpPr txBox="1"/>
          <p:nvPr/>
        </p:nvSpPr>
        <p:spPr>
          <a:xfrm>
            <a:off x="9558655" y="7811135"/>
            <a:ext cx="4469130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solidFill>
                  <a:srgbClr val="000000"/>
                </a:solidFill>
                <a:sym typeface="+mn-ea"/>
              </a:rPr>
              <a:t>estimated value of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2"/>
              <p:cNvSpPr txBox="1"/>
              <p:nvPr/>
            </p:nvSpPr>
            <p:spPr>
              <a:xfrm>
                <a:off x="20240420" y="7008431"/>
                <a:ext cx="2504724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∈</m:t>
                      </m:r>
                      <m:sSup>
                        <m:sSupPr>
                          <m:ctrlP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ℝ</m:t>
                          </m:r>
                        </m:e>
                        <m:sup>
                          <m: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  <m: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420" y="7008431"/>
                <a:ext cx="2504724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."/>
          <p:cNvSpPr txBox="1"/>
          <p:nvPr/>
        </p:nvSpPr>
        <p:spPr>
          <a:xfrm>
            <a:off x="12738100" y="10282840"/>
            <a:ext cx="9203690" cy="120904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 dirty="0">
                <a:solidFill>
                  <a:srgbClr val="000000"/>
                </a:solidFill>
                <a:sym typeface="+mn-ea"/>
              </a:rPr>
              <a:t>n=1	Simple Linear Regression</a:t>
            </a:r>
          </a:p>
          <a:p>
            <a:r>
              <a:rPr lang="en-US" altLang="en-US" sz="3600" b="0" dirty="0">
                <a:solidFill>
                  <a:srgbClr val="000000"/>
                </a:solidFill>
                <a:sym typeface="+mn-ea"/>
              </a:rPr>
              <a:t>n&gt;1	Multiple Linear Regression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393825" y="8161020"/>
            <a:ext cx="1184910" cy="177482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7"/>
              <p:cNvSpPr txBox="1"/>
              <p:nvPr/>
            </p:nvSpPr>
            <p:spPr>
              <a:xfrm>
                <a:off x="4550219" y="9102026"/>
                <a:ext cx="2042419" cy="837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𝑦</m:t>
                      </m:r>
                      <m:r>
                        <a:rPr kumimoji="0" lang="en-US" sz="440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∈</m:t>
                      </m:r>
                      <m:sSup>
                        <m:sSupPr>
                          <m:ctrlP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ℝ</m:t>
                          </m:r>
                        </m:e>
                        <m:sup/>
                      </m:sSup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19" y="9102026"/>
                <a:ext cx="2042419" cy="837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3462464" y="8271510"/>
            <a:ext cx="1204151" cy="83058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/>
          <p:cNvCxnSpPr>
            <a:cxnSpLocks/>
            <a:endCxn id="22" idx="0"/>
          </p:cNvCxnSpPr>
          <p:nvPr/>
        </p:nvCxnSpPr>
        <p:spPr>
          <a:xfrm flipH="1">
            <a:off x="11793220" y="6250940"/>
            <a:ext cx="3101340" cy="1560195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itle."/>
          <p:cNvSpPr txBox="1"/>
          <p:nvPr/>
        </p:nvSpPr>
        <p:spPr>
          <a:xfrm>
            <a:off x="15322550" y="2876550"/>
            <a:ext cx="3861435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solidFill>
                  <a:srgbClr val="000000"/>
                </a:solidFill>
                <a:sym typeface="+mn-ea"/>
              </a:rPr>
              <a:t>intercept term (β)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118686" y="3445488"/>
            <a:ext cx="32051" cy="2151887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itle."/>
          <p:cNvSpPr txBox="1"/>
          <p:nvPr/>
        </p:nvSpPr>
        <p:spPr>
          <a:xfrm>
            <a:off x="15043150" y="8289290"/>
            <a:ext cx="7230745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solidFill>
                  <a:srgbClr val="000000"/>
                </a:solidFill>
                <a:sym typeface="+mn-ea"/>
              </a:rPr>
              <a:t>slopes (α) in every dimension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15788005" y="6202002"/>
            <a:ext cx="2449195" cy="1952033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17084040" y="6166313"/>
            <a:ext cx="3751702" cy="1903902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51"/>
          <p:cNvSpPr/>
          <p:nvPr/>
        </p:nvSpPr>
        <p:spPr>
          <a:xfrm>
            <a:off x="20014565" y="6953250"/>
            <a:ext cx="2822575" cy="1170940"/>
          </a:xfrm>
          <a:prstGeom prst="rect">
            <a:avLst/>
          </a:prstGeom>
          <a:solidFill>
            <a:schemeClr val="bg1"/>
          </a:solidFill>
          <a:ln w="28575" cap="flat" cmpd="sng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4"/>
              <p:cNvSpPr txBox="1"/>
              <p:nvPr/>
            </p:nvSpPr>
            <p:spPr>
              <a:xfrm>
                <a:off x="14716338" y="5463897"/>
                <a:ext cx="7230954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+...+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338" y="5463897"/>
                <a:ext cx="7230954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6603F38-9BD3-8CA0-FA84-A78711F5C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15" grpId="0" bldLvl="0" animBg="1"/>
      <p:bldP spid="17" grpId="0"/>
      <p:bldP spid="18" grpId="0" animBg="1"/>
      <p:bldP spid="22" grpId="0" animBg="1"/>
      <p:bldP spid="24" grpId="0" animBg="1"/>
      <p:bldP spid="38" grpId="0"/>
      <p:bldP spid="27" grpId="0" animBg="1"/>
      <p:bldP spid="29" grpId="0" animBg="1"/>
      <p:bldP spid="34" grpId="0" bldLvl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Model Representation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2"/>
              <p:cNvSpPr txBox="1"/>
              <p:nvPr/>
            </p:nvSpPr>
            <p:spPr>
              <a:xfrm>
                <a:off x="20240420" y="7008431"/>
                <a:ext cx="2504724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∈</m:t>
                      </m:r>
                      <m:sSup>
                        <m:sSupPr>
                          <m:ctrlP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ℝ</m:t>
                          </m:r>
                        </m:e>
                        <m:sup>
                          <m: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  <m:r>
                            <a:rPr kumimoji="0" 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420" y="7008431"/>
                <a:ext cx="2504724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51"/>
          <p:cNvSpPr/>
          <p:nvPr/>
        </p:nvSpPr>
        <p:spPr>
          <a:xfrm>
            <a:off x="20014565" y="6953250"/>
            <a:ext cx="2822575" cy="1170940"/>
          </a:xfrm>
          <a:prstGeom prst="rect">
            <a:avLst/>
          </a:prstGeom>
          <a:solidFill>
            <a:schemeClr val="bg1"/>
          </a:solidFill>
          <a:ln w="28575" cap="flat" cmpd="sng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4"/>
              <p:cNvSpPr txBox="1"/>
              <p:nvPr/>
            </p:nvSpPr>
            <p:spPr>
              <a:xfrm>
                <a:off x="1287145" y="4636056"/>
                <a:ext cx="21590635" cy="3488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+...+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4400" i="1" dirty="0">
                  <a:solidFill>
                    <a:srgbClr val="000000"/>
                  </a:solidFill>
                  <a:latin typeface="DejaVu Math TeX Gyre" panose="02000503000000000000" charset="0"/>
                  <a:cs typeface="DejaVu Math TeX Gyre" panose="02000503000000000000" charset="0"/>
                  <a:sym typeface="Helvetica Neue"/>
                </a:endParaRPr>
              </a:p>
              <a:p>
                <a:pPr defTabSz="24384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𝑓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𝒙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)=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440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GB" sz="4400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44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rPr>
                  <a:t> 	</a:t>
                </a:r>
                <a:r>
                  <a:rPr kumimoji="0" lang="en-US" sz="44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cs typeface="DejaVu Math TeX Gyre" panose="02000503000000000000" charset="0"/>
                    <a:sym typeface="Helvetica Neue"/>
                  </a:rPr>
                  <a:t>where</a:t>
                </a:r>
                <a:r>
                  <a:rPr kumimoji="0" lang="en-US" sz="44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cs typeface="DejaVu Math TeX Gyre" panose="02000503000000000000" charset="0"/>
                    <a:sym typeface="Helvetica Neue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0</m:t>
                        </m:r>
                      </m:sub>
                    </m:sSub>
                    <m:r>
                      <a:rPr lang="en-GB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=1</m:t>
                    </m:r>
                  </m:oMath>
                </a14:m>
                <a:r>
                  <a:rPr kumimoji="0" lang="en-US" sz="44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rPr>
                  <a:t>, </a:t>
                </a:r>
                <a:r>
                  <a:rPr lang="en-US" sz="4400" dirty="0">
                    <a:solidFill>
                      <a:srgbClr val="000000"/>
                    </a:solidFill>
                    <a:latin typeface="Helvetica Neue"/>
                    <a:cs typeface="DejaVu Math TeX Gyre" panose="02000503000000000000" charset="0"/>
                    <a:sym typeface="Helvetica Neue"/>
                  </a:rPr>
                  <a:t>so now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𝒙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ℝ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  <m:r>
                          <a:rPr lang="en-GB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+1</m:t>
                        </m:r>
                      </m:sup>
                    </m:sSup>
                  </m:oMath>
                </a14:m>
                <a:endParaRPr lang="en-US" sz="4400" i="1" dirty="0">
                  <a:solidFill>
                    <a:srgbClr val="000000"/>
                  </a:solidFill>
                  <a:latin typeface="DejaVu Math TeX Gyre" panose="02000503000000000000" charset="0"/>
                  <a:cs typeface="DejaVu Math TeX Gyre" panose="02000503000000000000" charset="0"/>
                  <a:sym typeface="Helvetica Neue"/>
                </a:endParaRPr>
              </a:p>
              <a:p>
                <a:pPr defTabSz="2438400" hangingPunct="0"/>
                <a:endParaRPr lang="en-US" sz="4400" i="1" dirty="0">
                  <a:solidFill>
                    <a:srgbClr val="000000"/>
                  </a:solidFill>
                  <a:latin typeface="DejaVu Math TeX Gyre" panose="02000503000000000000" charset="0"/>
                  <a:cs typeface="DejaVu Math TeX Gyre" panose="02000503000000000000" charset="0"/>
                  <a:sym typeface="Helvetica Neue"/>
                </a:endParaRPr>
              </a:p>
              <a:p>
                <a:pPr defTabSz="243840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sSup>
                        <m:sSupPr>
                          <m:ctrlPr>
                            <a:rPr lang="en-US" alt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lang="en-US" alt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𝑇</m:t>
                          </m:r>
                        </m:sup>
                      </m:sSup>
                      <m:r>
                        <a:rPr lang="en-US" alt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636056"/>
                <a:ext cx="21590635" cy="34881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6603F38-9BD3-8CA0-FA84-A78711F5C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62A4F5-8A1C-EFA9-B83C-95413938768C}"/>
                  </a:ext>
                </a:extLst>
              </p:cNvPr>
              <p:cNvSpPr txBox="1"/>
              <p:nvPr/>
            </p:nvSpPr>
            <p:spPr>
              <a:xfrm>
                <a:off x="8291425" y="8499354"/>
                <a:ext cx="7838621" cy="2494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440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4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4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4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4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62A4F5-8A1C-EFA9-B83C-95413938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25" y="8499354"/>
                <a:ext cx="7838621" cy="2494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0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Objective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A59DC-7AF2-E111-692E-EECC97B1ADD7}"/>
                  </a:ext>
                </a:extLst>
              </p:cNvPr>
              <p:cNvSpPr txBox="1"/>
              <p:nvPr/>
            </p:nvSpPr>
            <p:spPr>
              <a:xfrm>
                <a:off x="1282897" y="4183778"/>
                <a:ext cx="21590635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4000" dirty="0">
                    <a:latin typeface="Helvetica Neue"/>
                  </a:rPr>
                  <a:t>Choose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4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en-GB" sz="40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40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>
                    <a:latin typeface="Helvetica Neue"/>
                  </a:rPr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𝑓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𝒙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)</m:t>
                    </m:r>
                  </m:oMath>
                </a14:m>
                <a:r>
                  <a:rPr lang="en-GB" sz="4000" dirty="0">
                    <a:latin typeface="Helvetica Neue"/>
                  </a:rPr>
                  <a:t> is </a:t>
                </a:r>
                <a:r>
                  <a:rPr lang="en-GB" sz="4000" dirty="0">
                    <a:solidFill>
                      <a:srgbClr val="FF2D64"/>
                    </a:solidFill>
                    <a:latin typeface="Helvetica Neue"/>
                  </a:rPr>
                  <a:t>close </a:t>
                </a:r>
                <a:r>
                  <a:rPr lang="en-GB" sz="4000" dirty="0">
                    <a:latin typeface="Helvetica Neue"/>
                  </a:rPr>
                  <a:t>to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000" dirty="0">
                    <a:latin typeface="Helvetica Neue"/>
                  </a:rPr>
                  <a:t> for </a:t>
                </a:r>
                <a:r>
                  <a:rPr lang="en-GB" sz="4000" dirty="0">
                    <a:solidFill>
                      <a:srgbClr val="FF2D64"/>
                    </a:solidFill>
                    <a:latin typeface="Helvetica Neue"/>
                  </a:rPr>
                  <a:t>all </a:t>
                </a:r>
                <a:r>
                  <a:rPr lang="en-GB" sz="4000" dirty="0">
                    <a:latin typeface="Helvetica Neue"/>
                  </a:rPr>
                  <a:t>our training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4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4000" i="1" baseline="-25000" dirty="0">
                  <a:cs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A59DC-7AF2-E111-692E-EECC97B1A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97" y="4183778"/>
                <a:ext cx="21590635" cy="707886"/>
              </a:xfrm>
              <a:prstGeom prst="rect">
                <a:avLst/>
              </a:prstGeom>
              <a:blipFill>
                <a:blip r:embed="rId4"/>
                <a:stretch>
                  <a:fillRect l="-988" t="-15517" b="-3620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B580FC-6884-F5B4-B89B-A85B08CCC1BE}"/>
              </a:ext>
            </a:extLst>
          </p:cNvPr>
          <p:cNvSpPr txBox="1"/>
          <p:nvPr/>
        </p:nvSpPr>
        <p:spPr>
          <a:xfrm>
            <a:off x="1283068" y="5859968"/>
            <a:ext cx="193359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Helvetica Neue"/>
              </a:rPr>
              <a:t>How?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1D369E-C5CE-F7A9-CD7F-A115CE20D2A9}"/>
                  </a:ext>
                </a:extLst>
              </p:cNvPr>
              <p:cNvSpPr txBox="1"/>
              <p:nvPr/>
            </p:nvSpPr>
            <p:spPr>
              <a:xfrm>
                <a:off x="1283238" y="7587465"/>
                <a:ext cx="21596276" cy="181588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4000" dirty="0">
                    <a:latin typeface="Helvetica Neue"/>
                  </a:rPr>
                  <a:t>A common approach is to use the method of </a:t>
                </a:r>
                <a:r>
                  <a:rPr lang="en-GB" sz="4000" b="1" dirty="0">
                    <a:solidFill>
                      <a:srgbClr val="0100C8"/>
                    </a:solidFill>
                    <a:latin typeface="Helvetica Neue"/>
                  </a:rPr>
                  <a:t>Least Squares</a:t>
                </a:r>
              </a:p>
              <a:p>
                <a:pPr marL="571500" indent="-571500">
                  <a:buFont typeface="Arial"/>
                  <a:buChar char="•"/>
                </a:pPr>
                <a:r>
                  <a:rPr lang="en-GB" dirty="0">
                    <a:latin typeface="Helvetica Neue"/>
                  </a:rPr>
                  <a:t>Minimize the </a:t>
                </a:r>
                <a:r>
                  <a:rPr lang="en-GB" dirty="0">
                    <a:solidFill>
                      <a:srgbClr val="0100C8"/>
                    </a:solidFill>
                    <a:latin typeface="Helvetica Neue"/>
                  </a:rPr>
                  <a:t>sum of squares of residuals</a:t>
                </a:r>
              </a:p>
              <a:p>
                <a:pPr marL="571500" indent="-571500">
                  <a:buFont typeface="Arial"/>
                  <a:buChar char="•"/>
                </a:pPr>
                <a:r>
                  <a:rPr lang="en-GB" b="1" dirty="0">
                    <a:solidFill>
                      <a:srgbClr val="0100C8"/>
                    </a:solidFill>
                    <a:latin typeface="Helvetica Neue"/>
                  </a:rPr>
                  <a:t>Residual</a:t>
                </a:r>
                <a:r>
                  <a:rPr lang="en-GB" dirty="0">
                    <a:latin typeface="Helvetica Neue"/>
                  </a:rPr>
                  <a:t>: difference between the actual value (y) and the estimated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𝑓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𝒙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)</m:t>
                    </m:r>
                  </m:oMath>
                </a14:m>
                <a:r>
                  <a:rPr lang="en-GB" dirty="0">
                    <a:latin typeface="Helvetica Neue"/>
                  </a:rPr>
                  <a:t> fitted by the model)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1D369E-C5CE-F7A9-CD7F-A115CE20D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8" y="7587465"/>
                <a:ext cx="21596276" cy="1815882"/>
              </a:xfrm>
              <a:prstGeom prst="rect">
                <a:avLst/>
              </a:prstGeom>
              <a:blipFill>
                <a:blip r:embed="rId5"/>
                <a:stretch>
                  <a:fillRect l="-1016" t="-6040" b="-117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BEBCFB-9D35-0A6C-6F25-6729FD50ABB0}"/>
                  </a:ext>
                </a:extLst>
              </p:cNvPr>
              <p:cNvSpPr txBox="1"/>
              <p:nvPr/>
            </p:nvSpPr>
            <p:spPr>
              <a:xfrm>
                <a:off x="9936480" y="10022755"/>
                <a:ext cx="4511040" cy="797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4400" b="1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𝜽</m:t>
                              </m:r>
                            </m:sub>
                          </m:s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)−</m:t>
                          </m:r>
                          <m:sSup>
                            <m:sSup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e>
                        <m:sup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ID4096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BEBCFB-9D35-0A6C-6F25-6729FD50A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80" y="10022755"/>
                <a:ext cx="4511040" cy="797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8FE9F-4549-271E-3AA8-F3D5A25D4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Objective &amp; Cost function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2"/>
              <p:cNvSpPr txBox="1"/>
              <p:nvPr/>
            </p:nvSpPr>
            <p:spPr>
              <a:xfrm>
                <a:off x="4519811" y="7848845"/>
                <a:ext cx="8769585" cy="19509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algn="ctr" defTabSz="24384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  <m:r>
                        <a:rPr kumimoji="0" lang="en-GB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4400" b="1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kumimoji="0" 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811" y="7848845"/>
                <a:ext cx="8769585" cy="1950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8"/>
          <p:cNvSpPr txBox="1"/>
          <p:nvPr/>
        </p:nvSpPr>
        <p:spPr>
          <a:xfrm>
            <a:off x="13952855" y="8465878"/>
            <a:ext cx="831850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Mean Squared Error function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04603" y="5965565"/>
            <a:ext cx="4854575" cy="1304290"/>
            <a:chOff x="1907" y="16714"/>
            <a:chExt cx="7645" cy="2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38"/>
                <p:cNvSpPr txBox="1"/>
                <p:nvPr/>
              </p:nvSpPr>
              <p:spPr>
                <a:xfrm>
                  <a:off x="1907" y="16714"/>
                  <a:ext cx="7645" cy="12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𝑚𝑖𝑛𝑖𝑚𝑖𝑧𝑒</m:t>
                        </m:r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 </m:t>
                        </m:r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𝐿</m:t>
                        </m:r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4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9" name="Text 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" y="16714"/>
                  <a:ext cx="7645" cy="12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 Box 39"/>
            <p:cNvSpPr txBox="1"/>
            <p:nvPr/>
          </p:nvSpPr>
          <p:spPr>
            <a:xfrm>
              <a:off x="4444" y="17736"/>
              <a:ext cx="561" cy="10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t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600" b="1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θ</a:t>
              </a:r>
            </a:p>
          </p:txBody>
        </p:sp>
      </p:grpSp>
      <p:sp>
        <p:nvSpPr>
          <p:cNvPr id="53" name="Text Box 52"/>
          <p:cNvSpPr txBox="1"/>
          <p:nvPr/>
        </p:nvSpPr>
        <p:spPr>
          <a:xfrm>
            <a:off x="9142788" y="10340774"/>
            <a:ext cx="6098424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Can the error be &lt; 0?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3CA08E-936E-C3E1-6EF8-5BA3702B4862}"/>
                  </a:ext>
                </a:extLst>
              </p:cNvPr>
              <p:cNvSpPr txBox="1"/>
              <p:nvPr/>
            </p:nvSpPr>
            <p:spPr>
              <a:xfrm>
                <a:off x="1282897" y="4183778"/>
                <a:ext cx="21590635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4000" dirty="0">
                    <a:latin typeface="Helvetica Neue"/>
                  </a:rPr>
                  <a:t>Choose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4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en-GB" sz="40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40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>
                    <a:latin typeface="Helvetica Neue"/>
                  </a:rPr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𝑓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𝒙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)</m:t>
                    </m:r>
                  </m:oMath>
                </a14:m>
                <a:r>
                  <a:rPr lang="en-GB" sz="4000" dirty="0">
                    <a:latin typeface="Helvetica Neue"/>
                  </a:rPr>
                  <a:t> is </a:t>
                </a:r>
                <a:r>
                  <a:rPr lang="en-GB" sz="4000" dirty="0">
                    <a:solidFill>
                      <a:srgbClr val="FF2D64"/>
                    </a:solidFill>
                    <a:latin typeface="Helvetica Neue"/>
                  </a:rPr>
                  <a:t>close </a:t>
                </a:r>
                <a:r>
                  <a:rPr lang="en-GB" sz="4000" dirty="0">
                    <a:latin typeface="Helvetica Neue"/>
                  </a:rPr>
                  <a:t>to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000" dirty="0">
                    <a:latin typeface="Helvetica Neue"/>
                  </a:rPr>
                  <a:t> for </a:t>
                </a:r>
                <a:r>
                  <a:rPr lang="en-GB" sz="4000" dirty="0">
                    <a:solidFill>
                      <a:srgbClr val="FF2D64"/>
                    </a:solidFill>
                    <a:latin typeface="Helvetica Neue"/>
                  </a:rPr>
                  <a:t>all </a:t>
                </a:r>
                <a:r>
                  <a:rPr lang="en-GB" sz="4000" dirty="0">
                    <a:latin typeface="Helvetica Neue"/>
                  </a:rPr>
                  <a:t>our training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4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4000" i="1" baseline="-25000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3CA08E-936E-C3E1-6EF8-5BA3702B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97" y="4183778"/>
                <a:ext cx="21590635" cy="707886"/>
              </a:xfrm>
              <a:prstGeom prst="rect">
                <a:avLst/>
              </a:prstGeom>
              <a:blipFill>
                <a:blip r:embed="rId6"/>
                <a:stretch>
                  <a:fillRect l="-988" t="-15517" b="-3620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B9F3AC2-21A8-92F9-167A-E1A5F6C05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Cost function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 55"/>
          <p:cNvGrpSpPr/>
          <p:nvPr/>
        </p:nvGrpSpPr>
        <p:grpSpPr>
          <a:xfrm>
            <a:off x="2414905" y="5306060"/>
            <a:ext cx="6520815" cy="5666740"/>
            <a:chOff x="27704" y="8572"/>
            <a:chExt cx="4930" cy="4378"/>
          </a:xfrm>
        </p:grpSpPr>
        <p:cxnSp>
          <p:nvCxnSpPr>
            <p:cNvPr id="57" name="Straight Arrow Connector 56"/>
            <p:cNvCxnSpPr/>
            <p:nvPr/>
          </p:nvCxnSpPr>
          <p:spPr>
            <a:xfrm flipH="1" flipV="1">
              <a:off x="27709" y="8572"/>
              <a:ext cx="15" cy="4378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7704" y="12930"/>
              <a:ext cx="4930" cy="9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73" name="Straight Connector 72"/>
          <p:cNvCxnSpPr/>
          <p:nvPr/>
        </p:nvCxnSpPr>
        <p:spPr>
          <a:xfrm flipV="1">
            <a:off x="2440940" y="6009640"/>
            <a:ext cx="5760085" cy="4937125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Text Box 75"/>
          <p:cNvSpPr txBox="1"/>
          <p:nvPr/>
        </p:nvSpPr>
        <p:spPr>
          <a:xfrm>
            <a:off x="5162550" y="11151235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x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177925" y="7781290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y</a:t>
            </a:r>
          </a:p>
        </p:txBody>
      </p:sp>
      <p:sp>
        <p:nvSpPr>
          <p:cNvPr id="6" name="Oval 5"/>
          <p:cNvSpPr/>
          <p:nvPr/>
        </p:nvSpPr>
        <p:spPr>
          <a:xfrm rot="540000">
            <a:off x="4011578" y="9285374"/>
            <a:ext cx="320040" cy="310896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Oval 60"/>
          <p:cNvSpPr/>
          <p:nvPr/>
        </p:nvSpPr>
        <p:spPr>
          <a:xfrm rot="540000">
            <a:off x="5707663" y="7850909"/>
            <a:ext cx="320040" cy="310896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Oval 59"/>
          <p:cNvSpPr/>
          <p:nvPr/>
        </p:nvSpPr>
        <p:spPr>
          <a:xfrm rot="540000">
            <a:off x="6491253" y="7134629"/>
            <a:ext cx="320040" cy="310896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Oval 70"/>
          <p:cNvSpPr/>
          <p:nvPr/>
        </p:nvSpPr>
        <p:spPr>
          <a:xfrm rot="540000">
            <a:off x="7479665" y="631380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4318889" y="3620071"/>
                <a:ext cx="2004695" cy="8108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89" y="3620071"/>
                <a:ext cx="2004695" cy="810895"/>
              </a:xfrm>
              <a:prstGeom prst="rect">
                <a:avLst/>
              </a:prstGeom>
              <a:blipFill rotWithShape="1">
                <a:blip r:embed="rId4"/>
                <a:stretch>
                  <a:fillRect l="-13" t="-70" r="-6354" b="7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18453354" y="3636581"/>
                <a:ext cx="171259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354" y="3636581"/>
                <a:ext cx="1712595" cy="778510"/>
              </a:xfrm>
              <a:prstGeom prst="rect">
                <a:avLst/>
              </a:prstGeom>
              <a:blipFill rotWithShape="1">
                <a:blip r:embed="rId5"/>
                <a:stretch>
                  <a:fillRect l="-15" t="-73" r="-7438" b="7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16215360" y="5312410"/>
            <a:ext cx="19685" cy="566674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V="1">
            <a:off x="15068550" y="10953115"/>
            <a:ext cx="7661275" cy="508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arrow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V="1">
            <a:off x="2413000" y="7728585"/>
            <a:ext cx="6184900" cy="3200400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2438400" y="10919460"/>
            <a:ext cx="5791200" cy="12700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reeform 14"/>
          <p:cNvSpPr/>
          <p:nvPr/>
        </p:nvSpPr>
        <p:spPr>
          <a:xfrm>
            <a:off x="15515590" y="6544310"/>
            <a:ext cx="5734050" cy="4419600"/>
          </a:xfrm>
          <a:custGeom>
            <a:avLst/>
            <a:gdLst>
              <a:gd name="connisteX0" fmla="*/ 0 w 5734050"/>
              <a:gd name="connsiteY0" fmla="*/ 38100 h 4419612"/>
              <a:gd name="connisteX1" fmla="*/ 2895600 w 5734050"/>
              <a:gd name="connsiteY1" fmla="*/ 4419600 h 4419612"/>
              <a:gd name="connisteX2" fmla="*/ 5734050 w 5734050"/>
              <a:gd name="connsiteY2" fmla="*/ 0 h 44196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34050" h="4419613">
                <a:moveTo>
                  <a:pt x="0" y="38100"/>
                </a:moveTo>
                <a:cubicBezTo>
                  <a:pt x="522605" y="1002665"/>
                  <a:pt x="1748790" y="4427220"/>
                  <a:pt x="2895600" y="4419600"/>
                </a:cubicBezTo>
                <a:cubicBezTo>
                  <a:pt x="4042410" y="4411980"/>
                  <a:pt x="5224145" y="971550"/>
                  <a:pt x="573405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/>
          <p:cNvSpPr/>
          <p:nvPr/>
        </p:nvSpPr>
        <p:spPr>
          <a:xfrm rot="540000">
            <a:off x="16927195" y="9642475"/>
            <a:ext cx="323850" cy="313055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/>
          <p:cNvSpPr/>
          <p:nvPr/>
        </p:nvSpPr>
        <p:spPr>
          <a:xfrm rot="540000">
            <a:off x="18238470" y="1079563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/>
          <p:cNvSpPr/>
          <p:nvPr/>
        </p:nvSpPr>
        <p:spPr>
          <a:xfrm rot="540000">
            <a:off x="16062960" y="7982585"/>
            <a:ext cx="323850" cy="313055"/>
          </a:xfrm>
          <a:prstGeom prst="ellipse">
            <a:avLst/>
          </a:prstGeom>
          <a:solidFill>
            <a:srgbClr val="00B050"/>
          </a:solidFill>
          <a:ln w="28575" cap="flat" cmpd="sng">
            <a:solidFill>
              <a:srgbClr val="00B0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5"/>
              <p:cNvSpPr txBox="1"/>
              <p:nvPr/>
            </p:nvSpPr>
            <p:spPr>
              <a:xfrm>
                <a:off x="13356209" y="7616761"/>
                <a:ext cx="171259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209" y="7616761"/>
                <a:ext cx="1712595" cy="778510"/>
              </a:xfrm>
              <a:prstGeom prst="rect">
                <a:avLst/>
              </a:prstGeom>
              <a:blipFill rotWithShape="1">
                <a:blip r:embed="rId5"/>
                <a:stretch>
                  <a:fillRect l="-15" t="-73" r="-7438" b="7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6"/>
              <p:cNvSpPr txBox="1"/>
              <p:nvPr/>
            </p:nvSpPr>
            <p:spPr>
              <a:xfrm>
                <a:off x="18544794" y="11386121"/>
                <a:ext cx="105600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794" y="11386121"/>
                <a:ext cx="1056005" cy="778510"/>
              </a:xfrm>
              <a:prstGeom prst="rect">
                <a:avLst/>
              </a:prstGeom>
              <a:blipFill rotWithShape="1">
                <a:blip r:embed="rId6"/>
                <a:stretch>
                  <a:fillRect l="-24" t="-73" r="-36" b="7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7"/>
              <p:cNvSpPr txBox="1"/>
              <p:nvPr/>
            </p:nvSpPr>
            <p:spPr>
              <a:xfrm>
                <a:off x="10797794" y="9618916"/>
                <a:ext cx="191071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794" y="9618916"/>
                <a:ext cx="1910715" cy="778510"/>
              </a:xfrm>
              <a:prstGeom prst="rect">
                <a:avLst/>
              </a:prstGeom>
              <a:blipFill rotWithShape="1">
                <a:blip r:embed="rId7"/>
                <a:stretch>
                  <a:fillRect l="-13" t="-73" r="-6667" b="7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7891780" y="10008235"/>
            <a:ext cx="2905760" cy="7493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stCxn id="18" idx="3"/>
            <a:endCxn id="14" idx="3"/>
          </p:cNvCxnSpPr>
          <p:nvPr/>
        </p:nvCxnSpPr>
        <p:spPr>
          <a:xfrm flipV="1">
            <a:off x="12708255" y="8230235"/>
            <a:ext cx="3386455" cy="17780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 Box 21"/>
          <p:cNvSpPr txBox="1"/>
          <p:nvPr/>
        </p:nvSpPr>
        <p:spPr>
          <a:xfrm>
            <a:off x="15781655" y="10979150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60075" y="9534525"/>
            <a:ext cx="1948180" cy="937895"/>
          </a:xfrm>
          <a:prstGeom prst="rect">
            <a:avLst/>
          </a:prstGeom>
          <a:solidFill>
            <a:schemeClr val="bg1"/>
          </a:solidFill>
          <a:ln w="28575" cap="flat" cmpd="sng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81BE69-F184-D36F-63C9-6B0B09A01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1" grpId="0" bldLvl="0" animBg="1"/>
      <p:bldP spid="13" grpId="0" bldLvl="0" animBg="1"/>
      <p:bldP spid="14" grpId="0" bldLvl="0" animBg="1"/>
      <p:bldP spid="2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F8369-2A9D-9A52-1F13-5F57A7FF7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Gradient Descent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9484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Optimization: Gradient Descent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901950" y="4549140"/>
            <a:ext cx="19685" cy="566674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Straight Arrow Connector 1"/>
          <p:cNvCxnSpPr/>
          <p:nvPr/>
        </p:nvCxnSpPr>
        <p:spPr>
          <a:xfrm flipV="1">
            <a:off x="2905760" y="10189845"/>
            <a:ext cx="7661275" cy="508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reeform 14"/>
          <p:cNvSpPr/>
          <p:nvPr/>
        </p:nvSpPr>
        <p:spPr>
          <a:xfrm>
            <a:off x="3352800" y="5170805"/>
            <a:ext cx="5734050" cy="4419600"/>
          </a:xfrm>
          <a:custGeom>
            <a:avLst/>
            <a:gdLst>
              <a:gd name="connisteX0" fmla="*/ 0 w 5734050"/>
              <a:gd name="connsiteY0" fmla="*/ 38100 h 4419612"/>
              <a:gd name="connisteX1" fmla="*/ 2895600 w 5734050"/>
              <a:gd name="connsiteY1" fmla="*/ 4419600 h 4419612"/>
              <a:gd name="connisteX2" fmla="*/ 5734050 w 5734050"/>
              <a:gd name="connsiteY2" fmla="*/ 0 h 44196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34050" h="4419613">
                <a:moveTo>
                  <a:pt x="0" y="38100"/>
                </a:moveTo>
                <a:cubicBezTo>
                  <a:pt x="522605" y="1002665"/>
                  <a:pt x="1748790" y="4427220"/>
                  <a:pt x="2895600" y="4419600"/>
                </a:cubicBezTo>
                <a:cubicBezTo>
                  <a:pt x="4042410" y="4411980"/>
                  <a:pt x="5224145" y="971550"/>
                  <a:pt x="573405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/>
          <p:cNvSpPr/>
          <p:nvPr/>
        </p:nvSpPr>
        <p:spPr>
          <a:xfrm rot="540000">
            <a:off x="8622665" y="562102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5"/>
              <p:cNvSpPr txBox="1"/>
              <p:nvPr/>
            </p:nvSpPr>
            <p:spPr>
              <a:xfrm>
                <a:off x="1193419" y="6853491"/>
                <a:ext cx="171259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9" y="6853491"/>
                <a:ext cx="1712595" cy="778510"/>
              </a:xfrm>
              <a:prstGeom prst="rect">
                <a:avLst/>
              </a:prstGeom>
              <a:blipFill rotWithShape="1">
                <a:blip r:embed="rId4"/>
                <a:stretch>
                  <a:fillRect l="-15" t="-73" r="-7438" b="7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6"/>
              <p:cNvSpPr txBox="1"/>
              <p:nvPr/>
            </p:nvSpPr>
            <p:spPr>
              <a:xfrm>
                <a:off x="6382004" y="10280806"/>
                <a:ext cx="105600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004" y="10280806"/>
                <a:ext cx="1056005" cy="778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1"/>
          <p:cNvSpPr txBox="1"/>
          <p:nvPr/>
        </p:nvSpPr>
        <p:spPr>
          <a:xfrm>
            <a:off x="2304415" y="10189845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60354" y="3639380"/>
            <a:ext cx="4854575" cy="1308100"/>
            <a:chOff x="20520" y="3340"/>
            <a:chExt cx="7645" cy="2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20520" y="3340"/>
                  <a:ext cx="7645" cy="12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𝑚𝑖𝑛𝑖𝑚𝑖𝑧𝑒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 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𝐿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4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0" y="3340"/>
                  <a:ext cx="7645" cy="1226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3"/>
                <p:cNvSpPr txBox="1"/>
                <p:nvPr/>
              </p:nvSpPr>
              <p:spPr>
                <a:xfrm>
                  <a:off x="22609" y="4368"/>
                  <a:ext cx="1134" cy="10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360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9" y="4368"/>
                  <a:ext cx="1134" cy="1032"/>
                </a:xfrm>
                <a:prstGeom prst="rect">
                  <a:avLst/>
                </a:prstGeom>
                <a:blipFill rotWithShape="1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13426378" y="3035386"/>
                <a:ext cx="7506335" cy="21329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457200" indent="-457200" defTabSz="2438400" hangingPunct="0">
                  <a:buFontTx/>
                  <a:buAutoNum type="arabicPeriod"/>
                </a:pPr>
                <a:r>
                  <a:rPr kumimoji="0" lang="en-US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Start from </a:t>
                </a:r>
                <a:r>
                  <a:rPr kumimoji="0" lang="en-US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alt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457200" marR="0" indent="-4572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</a:pPr>
                <a:endParaRPr kumimoji="0" lang="en-US" alt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457200" marR="0" indent="-4572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</a:pPr>
                <a:r>
                  <a:rPr kumimoji="0" lang="en-US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Repeat until convergence</a:t>
                </a: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378" y="3035386"/>
                <a:ext cx="7506335" cy="2132965"/>
              </a:xfrm>
              <a:prstGeom prst="rect">
                <a:avLst/>
              </a:prstGeom>
              <a:blipFill>
                <a:blip r:embed="rId8"/>
                <a:stretch>
                  <a:fillRect l="-3896" t="-6000" b="-13714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58825" y="9144000"/>
            <a:ext cx="8742045" cy="3316605"/>
            <a:chOff x="1195" y="14400"/>
            <a:chExt cx="13767" cy="5223"/>
          </a:xfrm>
        </p:grpSpPr>
        <p:sp>
          <p:nvSpPr>
            <p:cNvPr id="76" name="Text Box 75"/>
            <p:cNvSpPr txBox="1"/>
            <p:nvPr/>
          </p:nvSpPr>
          <p:spPr>
            <a:xfrm>
              <a:off x="9172" y="14400"/>
              <a:ext cx="1397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t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+mn-ea"/>
                </a:rPr>
                <a:t>x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1195" y="17331"/>
              <a:ext cx="13767" cy="229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457200" marR="0" lvl="1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kumimoji="0" lang="en-US" altLang="en-US" sz="4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This is where we want to end up</a:t>
              </a:r>
            </a:p>
            <a:p>
              <a:pPr marL="457200" marR="0" lvl="1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kumimoji="0" lang="en-US" altLang="en-US" sz="4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(local minimum)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789" y="15480"/>
              <a:ext cx="898" cy="1667"/>
            </a:xfrm>
            <a:prstGeom prst="straightConnector1">
              <a:avLst/>
            </a:prstGeom>
            <a:noFill/>
            <a:ln w="50800" cap="flat">
              <a:solidFill>
                <a:srgbClr val="FF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8"/>
              <p:cNvSpPr txBox="1"/>
              <p:nvPr/>
            </p:nvSpPr>
            <p:spPr>
              <a:xfrm>
                <a:off x="14928801" y="7749025"/>
                <a:ext cx="4920706" cy="1503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−</m:t>
                      </m:r>
                      <m:r>
                        <a:rPr kumimoji="0" lang="en-U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𝛼</m:t>
                      </m:r>
                      <m:f>
                        <m:fPr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𝑑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𝐿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num>
                        <m:den>
                          <m:r>
                            <a:rPr kumimoji="0" lang="en-GB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801" y="7749025"/>
                <a:ext cx="4920706" cy="15030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9"/>
              <p:cNvSpPr txBox="1"/>
              <p:nvPr/>
            </p:nvSpPr>
            <p:spPr>
              <a:xfrm>
                <a:off x="13997799" y="5592037"/>
                <a:ext cx="8679321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defTabSz="2438400" hangingPunct="0"/>
                <a:r>
                  <a:rPr lang="en-US" altLang="en-US" sz="4400" dirty="0">
                    <a:solidFill>
                      <a:srgbClr val="00B050"/>
                    </a:solidFill>
                    <a:sym typeface="Helvetica Neue"/>
                  </a:rPr>
                  <a:t>c</a:t>
                </a:r>
                <a:r>
                  <a:rPr kumimoji="0" lang="en-US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so as to move </a:t>
                </a:r>
                <a:r>
                  <a:rPr kumimoji="0" lang="en-US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downhill</a:t>
                </a:r>
              </a:p>
            </p:txBody>
          </p:sp>
        </mc:Choice>
        <mc:Fallback xmlns=""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799" y="5592037"/>
                <a:ext cx="8679321" cy="778510"/>
              </a:xfrm>
              <a:prstGeom prst="rect">
                <a:avLst/>
              </a:prstGeom>
              <a:blipFill>
                <a:blip r:embed="rId10"/>
                <a:stretch>
                  <a:fillRect l="-3301" t="-14844" b="-3671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 rot="16200000">
            <a:off x="15681206" y="6654104"/>
            <a:ext cx="342518" cy="1847324"/>
          </a:xfrm>
          <a:prstGeom prst="rightBrace">
            <a:avLst/>
          </a:prstGeom>
          <a:noFill/>
          <a:ln w="38100" cap="flat">
            <a:solidFill>
              <a:srgbClr val="00B0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8250462" y="6149977"/>
            <a:ext cx="342517" cy="2855578"/>
          </a:xfrm>
          <a:prstGeom prst="rightBrac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4685388" y="6390824"/>
            <a:ext cx="933450" cy="857250"/>
          </a:xfrm>
          <a:prstGeom prst="straightConnector1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  <a:headEnd type="arrow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 flipV="1">
            <a:off x="18641439" y="6314624"/>
            <a:ext cx="2616200" cy="933450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  <a:headEnd type="arrow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9" name="Group 58"/>
          <p:cNvGrpSpPr/>
          <p:nvPr/>
        </p:nvGrpSpPr>
        <p:grpSpPr>
          <a:xfrm>
            <a:off x="7568565" y="5838825"/>
            <a:ext cx="1223010" cy="4348480"/>
            <a:chOff x="11919" y="9195"/>
            <a:chExt cx="1926" cy="684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2159" y="12580"/>
              <a:ext cx="23" cy="3455"/>
            </a:xfrm>
            <a:prstGeom prst="line">
              <a:avLst/>
            </a:prstGeom>
            <a:noFill/>
            <a:ln w="50800" cap="flat">
              <a:solidFill>
                <a:srgbClr val="00B05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33" y="9195"/>
              <a:ext cx="13" cy="6822"/>
            </a:xfrm>
            <a:prstGeom prst="line">
              <a:avLst/>
            </a:prstGeom>
            <a:noFill/>
            <a:ln w="50800" cap="flat">
              <a:solidFill>
                <a:srgbClr val="00B05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" name="Oval 30"/>
            <p:cNvSpPr/>
            <p:nvPr/>
          </p:nvSpPr>
          <p:spPr>
            <a:xfrm rot="540000">
              <a:off x="11919" y="12359"/>
              <a:ext cx="510" cy="493"/>
            </a:xfrm>
            <a:prstGeom prst="ellipse">
              <a:avLst/>
            </a:prstGeom>
            <a:solidFill>
              <a:srgbClr val="00B050"/>
            </a:solidFill>
            <a:ln w="28575" cap="flat" cmpd="sng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2257" y="16035"/>
              <a:ext cx="1576" cy="9"/>
            </a:xfrm>
            <a:prstGeom prst="line">
              <a:avLst/>
            </a:prstGeom>
            <a:noFill/>
            <a:ln w="63500" cap="flat">
              <a:solidFill>
                <a:srgbClr val="00B050"/>
              </a:solidFill>
              <a:prstDash val="solid"/>
              <a:miter lim="400000"/>
              <a:head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4" name="Oval 33"/>
          <p:cNvSpPr/>
          <p:nvPr/>
        </p:nvSpPr>
        <p:spPr>
          <a:xfrm rot="540000">
            <a:off x="4165600" y="720598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23715" y="7400290"/>
            <a:ext cx="1195070" cy="2820670"/>
            <a:chOff x="6809" y="11654"/>
            <a:chExt cx="1882" cy="444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09" y="11654"/>
              <a:ext cx="7" cy="4420"/>
            </a:xfrm>
            <a:prstGeom prst="line">
              <a:avLst/>
            </a:prstGeom>
            <a:noFill/>
            <a:ln w="50800" cap="flat">
              <a:solidFill>
                <a:srgbClr val="00B05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7" name="Oval 36"/>
            <p:cNvSpPr/>
            <p:nvPr/>
          </p:nvSpPr>
          <p:spPr>
            <a:xfrm rot="540000">
              <a:off x="8181" y="13870"/>
              <a:ext cx="510" cy="493"/>
            </a:xfrm>
            <a:prstGeom prst="ellipse">
              <a:avLst/>
            </a:prstGeom>
            <a:solidFill>
              <a:srgbClr val="00B050"/>
            </a:solidFill>
            <a:ln w="28575" cap="flat" cmpd="sng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425" y="14016"/>
              <a:ext cx="11" cy="2022"/>
            </a:xfrm>
            <a:prstGeom prst="line">
              <a:avLst/>
            </a:prstGeom>
            <a:noFill/>
            <a:ln w="50800" cap="flat">
              <a:solidFill>
                <a:srgbClr val="00B05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16" y="16088"/>
              <a:ext cx="1576" cy="9"/>
            </a:xfrm>
            <a:prstGeom prst="line">
              <a:avLst/>
            </a:prstGeom>
            <a:noFill/>
            <a:ln w="63500" cap="flat">
              <a:solidFill>
                <a:srgbClr val="00B05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5" name="Group 44"/>
          <p:cNvGrpSpPr/>
          <p:nvPr/>
        </p:nvGrpSpPr>
        <p:grpSpPr>
          <a:xfrm>
            <a:off x="8143875" y="4419600"/>
            <a:ext cx="3971925" cy="2893060"/>
            <a:chOff x="12825" y="6960"/>
            <a:chExt cx="6255" cy="4556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2825" y="6960"/>
              <a:ext cx="2025" cy="4557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0" name="Text Box 39"/>
            <p:cNvSpPr txBox="1"/>
            <p:nvPr/>
          </p:nvSpPr>
          <p:spPr>
            <a:xfrm>
              <a:off x="14850" y="7484"/>
              <a:ext cx="4230" cy="1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positive</a:t>
              </a:r>
            </a:p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slope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14608" y="7920"/>
              <a:ext cx="990" cy="48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6" name="Group 45"/>
          <p:cNvGrpSpPr/>
          <p:nvPr/>
        </p:nvGrpSpPr>
        <p:grpSpPr>
          <a:xfrm>
            <a:off x="3624580" y="5597525"/>
            <a:ext cx="3441700" cy="3143250"/>
            <a:chOff x="5708" y="8815"/>
            <a:chExt cx="5420" cy="495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708" y="9435"/>
              <a:ext cx="2150" cy="4331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1" name="Text Box 40"/>
            <p:cNvSpPr txBox="1"/>
            <p:nvPr/>
          </p:nvSpPr>
          <p:spPr>
            <a:xfrm>
              <a:off x="6898" y="8815"/>
              <a:ext cx="4230" cy="1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negative</a:t>
              </a:r>
            </a:p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slope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6298" y="9749"/>
              <a:ext cx="1210" cy="511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6"/>
              <p:cNvSpPr txBox="1"/>
              <p:nvPr/>
            </p:nvSpPr>
            <p:spPr>
              <a:xfrm>
                <a:off x="20689337" y="8261256"/>
                <a:ext cx="2177584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𝛼</m:t>
                      </m:r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∈[0,1</m:t>
                      </m:r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]</m:t>
                      </m:r>
                    </m:oMath>
                  </m:oMathPara>
                </a14:m>
                <a:endParaRPr kumimoji="0" lang="en-US" sz="40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337" y="8261256"/>
                <a:ext cx="2177584" cy="7181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7"/>
              <p:cNvSpPr txBox="1"/>
              <p:nvPr/>
            </p:nvSpPr>
            <p:spPr>
              <a:xfrm>
                <a:off x="14534519" y="9351670"/>
                <a:ext cx="2419060" cy="12484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𝑑</m:t>
                          </m:r>
                          <m:r>
                            <a:rPr kumimoji="0" 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𝐿</m:t>
                          </m:r>
                          <m:r>
                            <a:rPr kumimoji="0" 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num>
                        <m:den>
                          <m:r>
                            <a:rPr kumimoji="0" lang="en-GB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&gt;0</m:t>
                      </m:r>
                    </m:oMath>
                  </m:oMathPara>
                </a14:m>
                <a:endParaRPr kumimoji="0" lang="en-US" sz="36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519" y="9351670"/>
                <a:ext cx="2419060" cy="1248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7934799" y="9658375"/>
            <a:ext cx="4022725" cy="655320"/>
            <a:chOff x="27355" y="16826"/>
            <a:chExt cx="6335" cy="1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49"/>
                <p:cNvSpPr txBox="1"/>
                <p:nvPr/>
              </p:nvSpPr>
              <p:spPr>
                <a:xfrm>
                  <a:off x="32300" y="16826"/>
                  <a:ext cx="1390" cy="10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0" y="16826"/>
                  <a:ext cx="1390" cy="1032"/>
                </a:xfrm>
                <a:prstGeom prst="rect">
                  <a:avLst/>
                </a:prstGeom>
                <a:blipFill rotWithShape="1">
                  <a:blip r:embed="rId13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 Box 50"/>
            <p:cNvSpPr txBox="1"/>
            <p:nvPr/>
          </p:nvSpPr>
          <p:spPr>
            <a:xfrm>
              <a:off x="27355" y="16826"/>
              <a:ext cx="3925" cy="10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600" b="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decreases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8"/>
              <p:cNvSpPr txBox="1"/>
              <p:nvPr/>
            </p:nvSpPr>
            <p:spPr>
              <a:xfrm>
                <a:off x="14534519" y="10906785"/>
                <a:ext cx="2419060" cy="12484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𝑑</m:t>
                          </m:r>
                          <m:r>
                            <a:rPr kumimoji="0" 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𝐿</m:t>
                          </m:r>
                          <m:r>
                            <a:rPr kumimoji="0" 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num>
                        <m:den>
                          <m:r>
                            <a:rPr kumimoji="0" lang="en-GB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&lt;0</m:t>
                      </m:r>
                    </m:oMath>
                  </m:oMathPara>
                </a14:m>
                <a:endParaRPr kumimoji="0" lang="en-US" sz="36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49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519" y="10906785"/>
                <a:ext cx="2419060" cy="12484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8016714" y="11213490"/>
            <a:ext cx="3940810" cy="655320"/>
            <a:chOff x="27484" y="19275"/>
            <a:chExt cx="6206" cy="1032"/>
          </a:xfrm>
        </p:grpSpPr>
        <p:sp>
          <p:nvSpPr>
            <p:cNvPr id="53" name="Text Box 52"/>
            <p:cNvSpPr txBox="1"/>
            <p:nvPr/>
          </p:nvSpPr>
          <p:spPr>
            <a:xfrm>
              <a:off x="27484" y="19275"/>
              <a:ext cx="3668" cy="10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600" b="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increases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53"/>
                <p:cNvSpPr txBox="1"/>
                <p:nvPr/>
              </p:nvSpPr>
              <p:spPr>
                <a:xfrm>
                  <a:off x="32300" y="19275"/>
                  <a:ext cx="1390" cy="10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4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0" y="19275"/>
                  <a:ext cx="1390" cy="1032"/>
                </a:xfrm>
                <a:prstGeom prst="rect">
                  <a:avLst/>
                </a:prstGeom>
                <a:blipFill rotWithShape="1">
                  <a:blip r:embed="rId13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81AC11-37E7-ADA6-71F0-57F23A718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9" grpId="0"/>
      <p:bldP spid="20" grpId="0"/>
      <p:bldP spid="25" grpId="0" bldLvl="0" animBg="1"/>
      <p:bldP spid="26" grpId="0" bldLvl="0" animBg="1"/>
      <p:bldP spid="34" grpId="0" bldLvl="0" animBg="1"/>
      <p:bldP spid="47" grpId="0"/>
      <p:bldP spid="4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>
                <a:sym typeface="+mn-ea"/>
              </a:rPr>
              <a:t>Gradient Descent: learning rate α</a:t>
            </a:r>
            <a:endParaRPr lang="en-US" alt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901950" y="4772025"/>
            <a:ext cx="19685" cy="566674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Straight Arrow Connector 1"/>
          <p:cNvCxnSpPr/>
          <p:nvPr/>
        </p:nvCxnSpPr>
        <p:spPr>
          <a:xfrm flipV="1">
            <a:off x="2905760" y="10412730"/>
            <a:ext cx="7661275" cy="508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reeform 14"/>
          <p:cNvSpPr/>
          <p:nvPr/>
        </p:nvSpPr>
        <p:spPr>
          <a:xfrm>
            <a:off x="3352800" y="5393690"/>
            <a:ext cx="5734050" cy="4419600"/>
          </a:xfrm>
          <a:custGeom>
            <a:avLst/>
            <a:gdLst>
              <a:gd name="connisteX0" fmla="*/ 0 w 5734050"/>
              <a:gd name="connsiteY0" fmla="*/ 38100 h 4419612"/>
              <a:gd name="connisteX1" fmla="*/ 2895600 w 5734050"/>
              <a:gd name="connsiteY1" fmla="*/ 4419600 h 4419612"/>
              <a:gd name="connisteX2" fmla="*/ 5734050 w 5734050"/>
              <a:gd name="connsiteY2" fmla="*/ 0 h 44196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34050" h="4419613">
                <a:moveTo>
                  <a:pt x="0" y="38100"/>
                </a:moveTo>
                <a:cubicBezTo>
                  <a:pt x="522605" y="1002665"/>
                  <a:pt x="1748790" y="4427220"/>
                  <a:pt x="2895600" y="4419600"/>
                </a:cubicBezTo>
                <a:cubicBezTo>
                  <a:pt x="4042410" y="4411980"/>
                  <a:pt x="5224145" y="971550"/>
                  <a:pt x="573405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/>
          <p:cNvSpPr/>
          <p:nvPr/>
        </p:nvSpPr>
        <p:spPr>
          <a:xfrm rot="540000">
            <a:off x="8622665" y="584390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5"/>
              <p:cNvSpPr txBox="1"/>
              <p:nvPr/>
            </p:nvSpPr>
            <p:spPr>
              <a:xfrm>
                <a:off x="1193165" y="7076440"/>
                <a:ext cx="171259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65" y="7076440"/>
                <a:ext cx="1712595" cy="778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6"/>
              <p:cNvSpPr txBox="1"/>
              <p:nvPr/>
            </p:nvSpPr>
            <p:spPr>
              <a:xfrm>
                <a:off x="6381750" y="10845800"/>
                <a:ext cx="105600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0" y="10845800"/>
                <a:ext cx="1056005" cy="778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1"/>
          <p:cNvSpPr txBox="1"/>
          <p:nvPr/>
        </p:nvSpPr>
        <p:spPr>
          <a:xfrm>
            <a:off x="2304415" y="10412730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0</a:t>
            </a:r>
          </a:p>
        </p:txBody>
      </p:sp>
      <p:sp>
        <p:nvSpPr>
          <p:cNvPr id="3" name="Oval 2"/>
          <p:cNvSpPr/>
          <p:nvPr/>
        </p:nvSpPr>
        <p:spPr>
          <a:xfrm rot="540000">
            <a:off x="8460740" y="620395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/>
          <p:cNvSpPr/>
          <p:nvPr/>
        </p:nvSpPr>
        <p:spPr>
          <a:xfrm rot="540000">
            <a:off x="8314055" y="656399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/>
          <p:cNvSpPr/>
          <p:nvPr/>
        </p:nvSpPr>
        <p:spPr>
          <a:xfrm rot="540000">
            <a:off x="8152130" y="692467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/>
          <p:cNvSpPr/>
          <p:nvPr/>
        </p:nvSpPr>
        <p:spPr>
          <a:xfrm rot="540000">
            <a:off x="7977505" y="730885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/>
          <p:cNvSpPr/>
          <p:nvPr/>
        </p:nvSpPr>
        <p:spPr>
          <a:xfrm rot="540000">
            <a:off x="7802880" y="766889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/>
          <p:cNvSpPr/>
          <p:nvPr/>
        </p:nvSpPr>
        <p:spPr>
          <a:xfrm rot="540000">
            <a:off x="7631430" y="802894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/>
          <p:cNvSpPr/>
          <p:nvPr/>
        </p:nvSpPr>
        <p:spPr>
          <a:xfrm rot="540000">
            <a:off x="7433945" y="834771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/>
          <p:cNvSpPr/>
          <p:nvPr/>
        </p:nvSpPr>
        <p:spPr>
          <a:xfrm rot="540000">
            <a:off x="7262495" y="865568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/>
          <p:cNvSpPr/>
          <p:nvPr/>
        </p:nvSpPr>
        <p:spPr>
          <a:xfrm rot="540000">
            <a:off x="7043420" y="894905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/>
          <p:cNvSpPr/>
          <p:nvPr/>
        </p:nvSpPr>
        <p:spPr>
          <a:xfrm rot="540000">
            <a:off x="6837680" y="921131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4954250" y="4798060"/>
            <a:ext cx="19685" cy="566674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V="1">
            <a:off x="14958060" y="10438765"/>
            <a:ext cx="7661275" cy="508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Freeform 25"/>
          <p:cNvSpPr/>
          <p:nvPr/>
        </p:nvSpPr>
        <p:spPr>
          <a:xfrm>
            <a:off x="15405100" y="5419725"/>
            <a:ext cx="5734050" cy="4419600"/>
          </a:xfrm>
          <a:custGeom>
            <a:avLst/>
            <a:gdLst>
              <a:gd name="connisteX0" fmla="*/ 0 w 5734050"/>
              <a:gd name="connsiteY0" fmla="*/ 38100 h 4419612"/>
              <a:gd name="connisteX1" fmla="*/ 2895600 w 5734050"/>
              <a:gd name="connsiteY1" fmla="*/ 4419600 h 4419612"/>
              <a:gd name="connisteX2" fmla="*/ 5734050 w 5734050"/>
              <a:gd name="connsiteY2" fmla="*/ 0 h 44196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34050" h="4419613">
                <a:moveTo>
                  <a:pt x="0" y="38100"/>
                </a:moveTo>
                <a:cubicBezTo>
                  <a:pt x="522605" y="1002665"/>
                  <a:pt x="1748790" y="4427220"/>
                  <a:pt x="2895600" y="4419600"/>
                </a:cubicBezTo>
                <a:cubicBezTo>
                  <a:pt x="4042410" y="4411980"/>
                  <a:pt x="5224145" y="971550"/>
                  <a:pt x="573405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Oval 26"/>
          <p:cNvSpPr/>
          <p:nvPr/>
        </p:nvSpPr>
        <p:spPr>
          <a:xfrm rot="540000">
            <a:off x="20674965" y="5869940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7"/>
              <p:cNvSpPr txBox="1"/>
              <p:nvPr/>
            </p:nvSpPr>
            <p:spPr>
              <a:xfrm>
                <a:off x="13245465" y="7102475"/>
                <a:ext cx="171259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465" y="7102475"/>
                <a:ext cx="1712595" cy="778510"/>
              </a:xfrm>
              <a:prstGeom prst="rect">
                <a:avLst/>
              </a:prstGeom>
              <a:blipFill rotWithShape="1">
                <a:blip r:embed="rId6"/>
                <a:stretch>
                  <a:fillRect r="-7453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8"/>
              <p:cNvSpPr txBox="1"/>
              <p:nvPr/>
            </p:nvSpPr>
            <p:spPr>
              <a:xfrm>
                <a:off x="18434050" y="10871835"/>
                <a:ext cx="1056005" cy="778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050" y="10871835"/>
                <a:ext cx="1056005" cy="778510"/>
              </a:xfrm>
              <a:prstGeom prst="rect">
                <a:avLst/>
              </a:prstGeom>
              <a:blipFill rotWithShape="1">
                <a:blip r:embed="rId7"/>
                <a:stretch>
                  <a:fillRect r="-60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39"/>
          <p:cNvSpPr txBox="1"/>
          <p:nvPr/>
        </p:nvSpPr>
        <p:spPr>
          <a:xfrm>
            <a:off x="14356715" y="10438765"/>
            <a:ext cx="8870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0</a:t>
            </a:r>
          </a:p>
        </p:txBody>
      </p:sp>
      <p:sp>
        <p:nvSpPr>
          <p:cNvPr id="45" name="Oval 44"/>
          <p:cNvSpPr/>
          <p:nvPr/>
        </p:nvSpPr>
        <p:spPr>
          <a:xfrm rot="540000">
            <a:off x="15803245" y="641667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Oval 46"/>
          <p:cNvSpPr/>
          <p:nvPr/>
        </p:nvSpPr>
        <p:spPr>
          <a:xfrm rot="540000">
            <a:off x="20029805" y="733488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Oval 49"/>
          <p:cNvSpPr/>
          <p:nvPr/>
        </p:nvSpPr>
        <p:spPr>
          <a:xfrm rot="540000">
            <a:off x="19486245" y="837374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Oval 50"/>
          <p:cNvSpPr/>
          <p:nvPr/>
        </p:nvSpPr>
        <p:spPr>
          <a:xfrm rot="540000">
            <a:off x="16558260" y="7987665"/>
            <a:ext cx="323850" cy="31305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4" name="Straight Arrow Connector 53"/>
          <p:cNvCxnSpPr>
            <a:stCxn id="50" idx="2"/>
            <a:endCxn id="51" idx="6"/>
          </p:cNvCxnSpPr>
          <p:nvPr/>
        </p:nvCxnSpPr>
        <p:spPr>
          <a:xfrm flipH="1" flipV="1">
            <a:off x="16880205" y="8169275"/>
            <a:ext cx="2607945" cy="3359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51" idx="7"/>
            <a:endCxn id="47" idx="2"/>
          </p:cNvCxnSpPr>
          <p:nvPr/>
        </p:nvCxnSpPr>
        <p:spPr>
          <a:xfrm flipV="1">
            <a:off x="16850360" y="7466330"/>
            <a:ext cx="3181350" cy="58674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>
            <a:stCxn id="47" idx="1"/>
            <a:endCxn id="45" idx="6"/>
          </p:cNvCxnSpPr>
          <p:nvPr/>
        </p:nvCxnSpPr>
        <p:spPr>
          <a:xfrm flipH="1" flipV="1">
            <a:off x="16125190" y="6598285"/>
            <a:ext cx="3970655" cy="76581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/>
          <p:cNvCxnSpPr>
            <a:stCxn id="45" idx="7"/>
            <a:endCxn id="27" idx="2"/>
          </p:cNvCxnSpPr>
          <p:nvPr/>
        </p:nvCxnSpPr>
        <p:spPr>
          <a:xfrm flipV="1">
            <a:off x="16095345" y="6001385"/>
            <a:ext cx="4581525" cy="48069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 Box 57"/>
          <p:cNvSpPr txBox="1"/>
          <p:nvPr/>
        </p:nvSpPr>
        <p:spPr>
          <a:xfrm>
            <a:off x="4548505" y="4074481"/>
            <a:ext cx="342963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α too small</a:t>
            </a:r>
          </a:p>
        </p:txBody>
      </p:sp>
      <p:sp>
        <p:nvSpPr>
          <p:cNvPr id="60" name="Text Box 59"/>
          <p:cNvSpPr txBox="1"/>
          <p:nvPr/>
        </p:nvSpPr>
        <p:spPr>
          <a:xfrm>
            <a:off x="16671290" y="4074481"/>
            <a:ext cx="342963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α too large</a:t>
            </a:r>
          </a:p>
        </p:txBody>
      </p:sp>
      <p:sp>
        <p:nvSpPr>
          <p:cNvPr id="61" name="Text Box 60"/>
          <p:cNvSpPr txBox="1"/>
          <p:nvPr/>
        </p:nvSpPr>
        <p:spPr>
          <a:xfrm>
            <a:off x="3862082" y="11593733"/>
            <a:ext cx="555498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slow convergence</a:t>
            </a:r>
          </a:p>
        </p:txBody>
      </p:sp>
      <p:sp>
        <p:nvSpPr>
          <p:cNvPr id="62" name="Text Box 61"/>
          <p:cNvSpPr txBox="1"/>
          <p:nvPr/>
        </p:nvSpPr>
        <p:spPr>
          <a:xfrm>
            <a:off x="16001970" y="11525324"/>
            <a:ext cx="555498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possible divergence</a:t>
            </a:r>
          </a:p>
        </p:txBody>
      </p:sp>
      <p:cxnSp>
        <p:nvCxnSpPr>
          <p:cNvPr id="64" name="Curved Connector 63"/>
          <p:cNvCxnSpPr>
            <a:stCxn id="9" idx="2"/>
            <a:endCxn id="3" idx="1"/>
          </p:cNvCxnSpPr>
          <p:nvPr/>
        </p:nvCxnSpPr>
        <p:spPr>
          <a:xfrm rot="10800000" flipV="1">
            <a:off x="8526780" y="5975350"/>
            <a:ext cx="97790" cy="257810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Curved Connector 64"/>
          <p:cNvCxnSpPr>
            <a:stCxn id="3" idx="2"/>
            <a:endCxn id="4" idx="1"/>
          </p:cNvCxnSpPr>
          <p:nvPr/>
        </p:nvCxnSpPr>
        <p:spPr>
          <a:xfrm rot="10800000" flipV="1">
            <a:off x="8380095" y="6335395"/>
            <a:ext cx="82550" cy="257810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Curved Connector 65"/>
          <p:cNvCxnSpPr>
            <a:stCxn id="4" idx="2"/>
            <a:endCxn id="6" idx="1"/>
          </p:cNvCxnSpPr>
          <p:nvPr/>
        </p:nvCxnSpPr>
        <p:spPr>
          <a:xfrm rot="10800000" flipV="1">
            <a:off x="8218170" y="6694805"/>
            <a:ext cx="97790" cy="258445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urved Connector 66"/>
          <p:cNvCxnSpPr>
            <a:stCxn id="6" idx="2"/>
            <a:endCxn id="10" idx="1"/>
          </p:cNvCxnSpPr>
          <p:nvPr/>
        </p:nvCxnSpPr>
        <p:spPr>
          <a:xfrm rot="10800000" flipV="1">
            <a:off x="8043545" y="7056120"/>
            <a:ext cx="110490" cy="281940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Curved Connector 67"/>
          <p:cNvCxnSpPr>
            <a:stCxn id="10" idx="2"/>
            <a:endCxn id="11" idx="1"/>
          </p:cNvCxnSpPr>
          <p:nvPr/>
        </p:nvCxnSpPr>
        <p:spPr>
          <a:xfrm rot="10800000" flipV="1">
            <a:off x="7868920" y="7440295"/>
            <a:ext cx="110490" cy="257810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/>
          <p:cNvCxnSpPr>
            <a:stCxn id="11" idx="2"/>
            <a:endCxn id="12" idx="1"/>
          </p:cNvCxnSpPr>
          <p:nvPr/>
        </p:nvCxnSpPr>
        <p:spPr>
          <a:xfrm rot="10800000" flipV="1">
            <a:off x="7696835" y="7800340"/>
            <a:ext cx="107315" cy="257810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urved Connector 69"/>
          <p:cNvCxnSpPr>
            <a:stCxn id="12" idx="2"/>
            <a:endCxn id="13" idx="1"/>
          </p:cNvCxnSpPr>
          <p:nvPr/>
        </p:nvCxnSpPr>
        <p:spPr>
          <a:xfrm rot="10800000" flipV="1">
            <a:off x="7499985" y="8159750"/>
            <a:ext cx="133350" cy="216535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Curved Connector 70"/>
          <p:cNvCxnSpPr>
            <a:stCxn id="13" idx="2"/>
            <a:endCxn id="18" idx="1"/>
          </p:cNvCxnSpPr>
          <p:nvPr/>
        </p:nvCxnSpPr>
        <p:spPr>
          <a:xfrm rot="10800000" flipV="1">
            <a:off x="7327900" y="8479155"/>
            <a:ext cx="107315" cy="205740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Curved Connector 71"/>
          <p:cNvCxnSpPr>
            <a:stCxn id="18" idx="2"/>
            <a:endCxn id="19" idx="1"/>
          </p:cNvCxnSpPr>
          <p:nvPr/>
        </p:nvCxnSpPr>
        <p:spPr>
          <a:xfrm rot="10800000" flipV="1">
            <a:off x="7109460" y="8786495"/>
            <a:ext cx="154940" cy="191135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urved Connector 72"/>
          <p:cNvCxnSpPr>
            <a:stCxn id="19" idx="2"/>
            <a:endCxn id="20" idx="1"/>
          </p:cNvCxnSpPr>
          <p:nvPr/>
        </p:nvCxnSpPr>
        <p:spPr>
          <a:xfrm rot="10800000" flipV="1">
            <a:off x="6903085" y="9080500"/>
            <a:ext cx="141605" cy="160020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A98203-40EB-58D8-1E08-7DAE82E2E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7" grpId="0" animBg="1"/>
      <p:bldP spid="45" grpId="0" animBg="1"/>
      <p:bldP spid="47" grpId="0" animBg="1"/>
      <p:bldP spid="50" grpId="0" animBg="1"/>
      <p:bldP spid="51" grpId="0" animBg="1"/>
      <p:bldP spid="61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Gradient Descent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inear_regression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177" y="3828208"/>
            <a:ext cx="20167600" cy="8402955"/>
          </a:xfrm>
          <a:prstGeom prst="rect">
            <a:avLst/>
          </a:prstGeom>
        </p:spPr>
      </p:pic>
      <p:sp>
        <p:nvSpPr>
          <p:cNvPr id="4" name="Title."/>
          <p:cNvSpPr txBox="1"/>
          <p:nvPr/>
        </p:nvSpPr>
        <p:spPr>
          <a:xfrm>
            <a:off x="21585119" y="9661681"/>
            <a:ext cx="895921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5"/>
              </a:rPr>
              <a:t>source</a:t>
            </a:r>
            <a:endParaRPr lang="en-US" altLang="en-US" sz="1800" b="0" dirty="0"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096280" y="3118686"/>
            <a:ext cx="4854575" cy="1308100"/>
            <a:chOff x="20520" y="3340"/>
            <a:chExt cx="7645" cy="2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20520" y="3340"/>
                  <a:ext cx="7645" cy="12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𝑚𝑖𝑛𝑖𝑚𝑖𝑧𝑒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 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𝐿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4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0" y="3340"/>
                  <a:ext cx="7645" cy="1226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10"/>
                <p:cNvSpPr txBox="1"/>
                <p:nvPr/>
              </p:nvSpPr>
              <p:spPr>
                <a:xfrm>
                  <a:off x="22609" y="4368"/>
                  <a:ext cx="1134" cy="10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3600" i="1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1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9" y="4368"/>
                  <a:ext cx="1134" cy="1032"/>
                </a:xfrm>
                <a:prstGeom prst="rect">
                  <a:avLst/>
                </a:prstGeom>
                <a:blipFill rotWithShape="1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9AC6-2C55-5406-CED4-F58C3C31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Lecture 3: Regression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2159063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understand: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problem of "regression" in supervised learning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k-nearest </a:t>
            </a:r>
            <a:r>
              <a:rPr lang="en-US" altLang="en-US" sz="3000" b="0" dirty="0" err="1"/>
              <a:t>neighbour</a:t>
            </a:r>
            <a:r>
              <a:rPr lang="en-US" altLang="en-US" sz="3000" b="0" dirty="0"/>
              <a:t> regression model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linear regression model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Gradient descent for finding the parameters of the linear regression model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analytic solution to the linear regression model</a:t>
            </a:r>
          </a:p>
          <a:p>
            <a:pPr marL="514350" indent="-514350">
              <a:buAutoNum type="arabicPeriod"/>
            </a:pPr>
            <a:endParaRPr lang="en-US" altLang="en-US" sz="3000" b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9850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Gradient Descent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gradient-descent-wrt-parameters-m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783" y="4938645"/>
            <a:ext cx="17883505" cy="69869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51621" y="3426527"/>
            <a:ext cx="4854575" cy="1310005"/>
            <a:chOff x="20520" y="3340"/>
            <a:chExt cx="7645" cy="2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20520" y="3340"/>
                  <a:ext cx="7645" cy="12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𝑚𝑖𝑛𝑖𝑚𝑖𝑧𝑒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 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𝐿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4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0" y="3340"/>
                  <a:ext cx="7645" cy="1230"/>
                </a:xfrm>
                <a:prstGeom prst="rect">
                  <a:avLst/>
                </a:prstGeom>
                <a:blipFill rotWithShape="1">
                  <a:blip r:embed="rId5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10"/>
                <p:cNvSpPr txBox="1"/>
                <p:nvPr/>
              </p:nvSpPr>
              <p:spPr>
                <a:xfrm>
                  <a:off x="21976" y="4368"/>
                  <a:ext cx="2401" cy="1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en-US" sz="3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5E5E5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3600" i="1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1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6" y="4368"/>
                  <a:ext cx="2401" cy="1035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.">
            <a:extLst>
              <a:ext uri="{FF2B5EF4-FFF2-40B4-BE49-F238E27FC236}">
                <a16:creationId xmlns:a16="http://schemas.microsoft.com/office/drawing/2014/main" id="{AEAC6F4B-0277-B321-3CBC-3FC0E706B073}"/>
              </a:ext>
            </a:extLst>
          </p:cNvPr>
          <p:cNvSpPr txBox="1"/>
          <p:nvPr/>
        </p:nvSpPr>
        <p:spPr>
          <a:xfrm>
            <a:off x="21585119" y="9661681"/>
            <a:ext cx="895921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7"/>
              </a:rPr>
              <a:t>source</a:t>
            </a:r>
            <a:endParaRPr lang="en-US" altLang="en-US" sz="1800" b="0" dirty="0">
              <a:cs typeface="Calibri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BDF596-BF33-2D5D-0F3E-FF6BCF8A9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Gradient Descent in Practice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E90714A-0F8B-5420-2892-50C482979D15}"/>
              </a:ext>
            </a:extLst>
          </p:cNvPr>
          <p:cNvSpPr txBox="1">
            <a:spLocks/>
          </p:cNvSpPr>
          <p:nvPr/>
        </p:nvSpPr>
        <p:spPr>
          <a:xfrm>
            <a:off x="1388238" y="3821912"/>
            <a:ext cx="8953422" cy="72953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</a:rPr>
              <a:t>Implementation</a:t>
            </a:r>
            <a:r>
              <a:rPr lang="en-US" altLang="en-US" sz="4000" b="0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en-US" sz="4000" b="0" dirty="0">
                <a:solidFill>
                  <a:schemeClr val="tx1"/>
                </a:solidFill>
              </a:rPr>
              <a:t>Repeat until convergence:</a:t>
            </a:r>
          </a:p>
          <a:p>
            <a:pPr marL="742950" indent="-742950">
              <a:buAutoNum type="arabicPeriod"/>
            </a:pPr>
            <a:r>
              <a:rPr lang="en-US" altLang="en-US" sz="4000" b="0" dirty="0">
                <a:solidFill>
                  <a:schemeClr val="tx1"/>
                </a:solidFill>
              </a:rPr>
              <a:t>Calculate loss</a:t>
            </a:r>
          </a:p>
          <a:p>
            <a:pPr marL="742950" indent="-742950">
              <a:buAutoNum type="arabicPeriod"/>
            </a:pPr>
            <a:endParaRPr lang="en-US" altLang="en-US" sz="4000" b="0" dirty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r>
              <a:rPr lang="en-US" altLang="en-US" sz="4000" b="0" dirty="0">
                <a:solidFill>
                  <a:schemeClr val="tx1"/>
                </a:solidFill>
              </a:rPr>
              <a:t>Calculate </a:t>
            </a:r>
            <a:r>
              <a:rPr lang="en-US" sz="4000" b="0" dirty="0">
                <a:solidFill>
                  <a:schemeClr val="tx1"/>
                </a:solidFill>
              </a:rPr>
              <a:t>gradient vector</a:t>
            </a:r>
            <a:endParaRPr lang="en-US" altLang="en-US" sz="4000" b="0" dirty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endParaRPr lang="en-US" sz="4000" b="0" dirty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endParaRPr lang="en-US" sz="4000" b="0" dirty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r>
              <a:rPr lang="en-US" altLang="en-US" sz="4000" b="0" dirty="0">
                <a:solidFill>
                  <a:schemeClr val="tx1"/>
                </a:solidFill>
              </a:rPr>
              <a:t>Update parameter vector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3A9B54F-E8C2-556F-71D0-618D7CB2B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22" y="6774934"/>
            <a:ext cx="2743200" cy="223187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03B053B-4889-30C9-9E3F-F8D180713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770" y="5646568"/>
            <a:ext cx="2724150" cy="781050"/>
          </a:xfrm>
          <a:prstGeom prst="rect">
            <a:avLst/>
          </a:prstGeom>
        </p:spPr>
      </p:pic>
      <p:pic>
        <p:nvPicPr>
          <p:cNvPr id="10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55BA1D0-10D1-20A9-5133-AE9A8FFB7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93" y="9411246"/>
            <a:ext cx="6030930" cy="2368790"/>
          </a:xfrm>
          <a:prstGeom prst="rect">
            <a:avLst/>
          </a:prstGeom>
        </p:spPr>
      </p:pic>
      <p:pic>
        <p:nvPicPr>
          <p:cNvPr id="11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0C0985-ED14-EF52-68E1-947B66699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6440" y="4726859"/>
            <a:ext cx="11013896" cy="1644046"/>
          </a:xfrm>
          <a:prstGeom prst="rect">
            <a:avLst/>
          </a:prstGeom>
        </p:spPr>
      </p:pic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64AF32-7E2E-1B67-D1C9-924E16995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2122" y="3380854"/>
            <a:ext cx="5628640" cy="8342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351ED8A-A0D0-37D0-B565-876AC5894895}"/>
              </a:ext>
            </a:extLst>
          </p:cNvPr>
          <p:cNvGrpSpPr/>
          <p:nvPr/>
        </p:nvGrpSpPr>
        <p:grpSpPr>
          <a:xfrm>
            <a:off x="11470639" y="7097610"/>
            <a:ext cx="12187506" cy="1560725"/>
            <a:chOff x="11470639" y="7097610"/>
            <a:chExt cx="12187506" cy="1560725"/>
          </a:xfrm>
        </p:grpSpPr>
        <p:pic>
          <p:nvPicPr>
            <p:cNvPr id="3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D17A753-430F-2678-C778-47C17C56B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936545" y="7097610"/>
              <a:ext cx="7721600" cy="1560725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5BAB80-83E6-2782-C84F-BC8C0C7E546F}"/>
                </a:ext>
              </a:extLst>
            </p:cNvPr>
            <p:cNvCxnSpPr/>
            <p:nvPr/>
          </p:nvCxnSpPr>
          <p:spPr>
            <a:xfrm>
              <a:off x="11470639" y="7193280"/>
              <a:ext cx="4917440" cy="5892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3DA2C5-C7EE-DD4E-3DBC-D37409B035C3}"/>
              </a:ext>
            </a:extLst>
          </p:cNvPr>
          <p:cNvGrpSpPr/>
          <p:nvPr/>
        </p:nvGrpSpPr>
        <p:grpSpPr>
          <a:xfrm>
            <a:off x="11337479" y="8280041"/>
            <a:ext cx="12559746" cy="2326247"/>
            <a:chOff x="11337479" y="8280041"/>
            <a:chExt cx="12559746" cy="2326247"/>
          </a:xfrm>
        </p:grpSpPr>
        <p:pic>
          <p:nvPicPr>
            <p:cNvPr id="4" name="Picture 1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06539D6-84FD-CF63-1048-3FB1331E0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338185" y="9045563"/>
              <a:ext cx="7559040" cy="1560725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26CFC2-3EC1-A311-C64E-B9A89E3D9A11}"/>
                </a:ext>
              </a:extLst>
            </p:cNvPr>
            <p:cNvCxnSpPr/>
            <p:nvPr/>
          </p:nvCxnSpPr>
          <p:spPr>
            <a:xfrm>
              <a:off x="11337479" y="8280041"/>
              <a:ext cx="5039360" cy="14630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4">
                <a:extLst>
                  <a:ext uri="{FF2B5EF4-FFF2-40B4-BE49-F238E27FC236}">
                    <a16:creationId xmlns:a16="http://schemas.microsoft.com/office/drawing/2014/main" id="{3FCCF237-EF55-DCBE-CB99-BA9FDF7D7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8993" y="3843157"/>
                <a:ext cx="2724150" cy="1381459"/>
              </a:xfrm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>
                <a:lvl1pPr marL="0" indent="0" algn="l" defTabSz="1828800" rtl="0" eaLnBrk="1" latinLnBrk="0" hangingPunct="1">
                  <a:lnSpc>
                    <a:spcPts val="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6000" b="1" kern="1200" baseline="0">
                    <a:solidFill>
                      <a:srgbClr val="0000B0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6096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GB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GB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CY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n-US" altLang="en-US" sz="4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Placeholder 4">
                <a:extLst>
                  <a:ext uri="{FF2B5EF4-FFF2-40B4-BE49-F238E27FC236}">
                    <a16:creationId xmlns:a16="http://schemas.microsoft.com/office/drawing/2014/main" id="{3FCCF237-EF55-DCBE-CB99-BA9FDF7D7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993" y="3843157"/>
                <a:ext cx="2724150" cy="13814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65AF7E-5E3A-E2A7-EEF6-8E53D32643E1}"/>
              </a:ext>
            </a:extLst>
          </p:cNvPr>
          <p:cNvCxnSpPr/>
          <p:nvPr/>
        </p:nvCxnSpPr>
        <p:spPr>
          <a:xfrm flipV="1">
            <a:off x="7079770" y="4619574"/>
            <a:ext cx="1512995" cy="466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C90291C-47DC-6CB7-08DF-F82CD1AEE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Gradient Descent in Practice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1040618-A396-C31A-8DFD-43D210283D42}"/>
              </a:ext>
            </a:extLst>
          </p:cNvPr>
          <p:cNvSpPr txBox="1">
            <a:spLocks/>
          </p:cNvSpPr>
          <p:nvPr/>
        </p:nvSpPr>
        <p:spPr>
          <a:xfrm>
            <a:off x="1388238" y="4317877"/>
            <a:ext cx="21590635" cy="767778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dirty="0">
                <a:solidFill>
                  <a:schemeClr val="tx1"/>
                </a:solidFill>
              </a:rPr>
              <a:t>"Batch"  gradient descent:</a:t>
            </a:r>
            <a:endParaRPr lang="en-US" sz="4000">
              <a:solidFill>
                <a:schemeClr val="tx1"/>
              </a:solidFill>
            </a:endParaRPr>
          </a:p>
          <a:p>
            <a:pPr marL="685800" indent="-685800"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Uses all training examples (m)</a:t>
            </a:r>
          </a:p>
          <a:p>
            <a:pPr marL="685800" indent="-685800"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Used when the size of the training set is small (e.g., m = 10</a:t>
            </a:r>
            <a:r>
              <a:rPr lang="en-US" altLang="en-US" sz="4000" b="0" baseline="30000" dirty="0">
                <a:solidFill>
                  <a:schemeClr val="tx1"/>
                </a:solidFill>
              </a:rPr>
              <a:t>1</a:t>
            </a:r>
            <a:r>
              <a:rPr lang="en-US" altLang="en-US" sz="4000" b="0" dirty="0">
                <a:solidFill>
                  <a:schemeClr val="tx1"/>
                </a:solidFill>
              </a:rPr>
              <a:t> – 10</a:t>
            </a:r>
            <a:r>
              <a:rPr lang="en-US" altLang="en-US" sz="4000" b="0" baseline="30000" dirty="0">
                <a:solidFill>
                  <a:schemeClr val="tx1"/>
                </a:solidFill>
              </a:rPr>
              <a:t>3</a:t>
            </a:r>
            <a:r>
              <a:rPr lang="en-US" altLang="en-US" sz="4000" b="0" dirty="0">
                <a:solidFill>
                  <a:schemeClr val="tx1"/>
                </a:solidFill>
              </a:rPr>
              <a:t>)</a:t>
            </a:r>
            <a:endParaRPr lang="en-US" sz="4000" b="0" dirty="0">
              <a:solidFill>
                <a:schemeClr val="tx1"/>
              </a:solidFill>
            </a:endParaRPr>
          </a:p>
          <a:p>
            <a:endParaRPr lang="en-US" altLang="en-US" sz="4000" b="0" dirty="0">
              <a:solidFill>
                <a:schemeClr val="tx1"/>
              </a:solidFill>
            </a:endParaRPr>
          </a:p>
          <a:p>
            <a:r>
              <a:rPr lang="en-US" altLang="en-US" sz="4000" b="0" dirty="0">
                <a:solidFill>
                  <a:schemeClr val="tx1"/>
                </a:solidFill>
              </a:rPr>
              <a:t>Other variants of gradient descent:</a:t>
            </a:r>
          </a:p>
          <a:p>
            <a:pPr marL="685800" indent="-685800"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Stochastic Gradient Descent</a:t>
            </a:r>
          </a:p>
          <a:p>
            <a:pPr marL="685800" indent="-685800"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Mini-batch Gradient Descent</a:t>
            </a:r>
          </a:p>
          <a:p>
            <a:pPr marL="685800" indent="-685800"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will look in later lectures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altLang="en-US" sz="4800" b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28DC5E7-70F7-18CF-1A51-47E2B7D99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Gradient Descent in Practice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1040618-A396-C31A-8DFD-43D210283D42}"/>
              </a:ext>
            </a:extLst>
          </p:cNvPr>
          <p:cNvSpPr txBox="1">
            <a:spLocks/>
          </p:cNvSpPr>
          <p:nvPr/>
        </p:nvSpPr>
        <p:spPr>
          <a:xfrm>
            <a:off x="1368156" y="3956401"/>
            <a:ext cx="21590635" cy="150050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dirty="0"/>
              <a:t>Use Feature Scaling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4">
                <a:extLst>
                  <a:ext uri="{FF2B5EF4-FFF2-40B4-BE49-F238E27FC236}">
                    <a16:creationId xmlns:a16="http://schemas.microsoft.com/office/drawing/2014/main" id="{BC3CF809-0C9D-150E-ED22-306EE94B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0149" y="5142904"/>
                <a:ext cx="9276890" cy="6661785"/>
              </a:xfrm>
              <a:prstGeom prst="rect">
                <a:avLst/>
              </a:prstGeom>
            </p:spPr>
            <p:txBody>
              <a:bodyPr lIns="91440" tIns="45720" rIns="91440" bIns="45720" anchor="t">
                <a:noAutofit/>
              </a:bodyPr>
              <a:lstStyle>
                <a:lvl1pPr marL="0" indent="0" algn="l" defTabSz="1828800" rtl="0" eaLnBrk="1" latinLnBrk="0" hangingPunct="1">
                  <a:lnSpc>
                    <a:spcPts val="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6000" b="1" kern="1200" baseline="0">
                    <a:solidFill>
                      <a:srgbClr val="0000B0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6096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3200" b="0" dirty="0">
                    <a:solidFill>
                      <a:schemeClr val="tx1"/>
                    </a:solidFill>
                  </a:rPr>
                  <a:t>Make sure features are on a similar scale</a:t>
                </a:r>
              </a:p>
              <a:p>
                <a:r>
                  <a:rPr lang="en-US" altLang="en-US" sz="3200" b="0" u="sng" dirty="0">
                    <a:solidFill>
                      <a:schemeClr val="tx1"/>
                    </a:solidFill>
                  </a:rPr>
                  <a:t>Example</a:t>
                </a:r>
                <a:r>
                  <a:rPr lang="en-US" altLang="en-US" sz="3200" b="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altLang="en-US" sz="3200" b="0" dirty="0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3200" b="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altLang="en-US" sz="3200" b="0" dirty="0">
                    <a:solidFill>
                      <a:schemeClr val="tx1"/>
                    </a:solidFill>
                  </a:rPr>
                  <a:t> = size (0 – 2000 feet</a:t>
                </a:r>
                <a:r>
                  <a:rPr lang="en-US" altLang="en-US" sz="3200" b="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3200" b="0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sz="3200" b="0" dirty="0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3200" b="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3200" b="0" dirty="0">
                    <a:solidFill>
                      <a:schemeClr val="tx1"/>
                    </a:solidFill>
                  </a:rPr>
                  <a:t> = number of bedrooms (1-5)</a:t>
                </a:r>
              </a:p>
              <a:p>
                <a:endParaRPr lang="en-US" altLang="en-US" sz="3200" b="0" dirty="0">
                  <a:solidFill>
                    <a:schemeClr val="tx1"/>
                  </a:solidFill>
                </a:endParaRPr>
              </a:p>
              <a:p>
                <a:r>
                  <a:rPr lang="en-US" sz="3200" b="0" dirty="0">
                    <a:solidFill>
                      <a:schemeClr val="tx1"/>
                    </a:solidFill>
                  </a:rPr>
                  <a:t>new_x</a:t>
                </a:r>
                <a:r>
                  <a:rPr lang="en-US" sz="3200" b="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 = x</a:t>
                </a:r>
                <a:r>
                  <a:rPr lang="en-US" sz="3200" b="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 / 2000		new_x</a:t>
                </a:r>
                <a:r>
                  <a:rPr lang="en-US" sz="3200" b="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r>
                  <a:rPr lang="en-US" altLang="en-US" sz="3200" b="0" dirty="0">
                    <a:solidFill>
                      <a:schemeClr val="tx1"/>
                    </a:solidFill>
                  </a:rPr>
                  <a:t>new_x</a:t>
                </a:r>
                <a:r>
                  <a:rPr lang="en-US" altLang="en-US" sz="3200" b="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3200" b="0" dirty="0">
                    <a:solidFill>
                      <a:schemeClr val="tx1"/>
                    </a:solidFill>
                  </a:rPr>
                  <a:t> = x</a:t>
                </a:r>
                <a:r>
                  <a:rPr lang="en-US" altLang="en-US" sz="3200" b="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3200" b="0" dirty="0">
                    <a:solidFill>
                      <a:schemeClr val="tx1"/>
                    </a:solidFill>
                  </a:rPr>
                  <a:t> / 5		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new_x</a:t>
                </a:r>
                <a:r>
                  <a:rPr lang="en-US" sz="3200" b="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 Placeholder 4">
                <a:extLst>
                  <a:ext uri="{FF2B5EF4-FFF2-40B4-BE49-F238E27FC236}">
                    <a16:creationId xmlns:a16="http://schemas.microsoft.com/office/drawing/2014/main" id="{BC3CF809-0C9D-150E-ED22-306EE94B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49" y="5142904"/>
                <a:ext cx="9276890" cy="6661785"/>
              </a:xfrm>
              <a:prstGeom prst="rect">
                <a:avLst/>
              </a:prstGeom>
              <a:blipFill>
                <a:blip r:embed="rId4"/>
                <a:stretch>
                  <a:fillRect l="-170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92ED11C-423B-6973-78DF-7CC54FA2499C}"/>
              </a:ext>
            </a:extLst>
          </p:cNvPr>
          <p:cNvGrpSpPr/>
          <p:nvPr/>
        </p:nvGrpSpPr>
        <p:grpSpPr>
          <a:xfrm>
            <a:off x="10468422" y="4179397"/>
            <a:ext cx="13439365" cy="7849992"/>
            <a:chOff x="10468422" y="4179397"/>
            <a:chExt cx="13439365" cy="7849992"/>
          </a:xfrm>
        </p:grpSpPr>
        <p:sp>
          <p:nvSpPr>
            <p:cNvPr id="7" name="Title.">
              <a:extLst>
                <a:ext uri="{FF2B5EF4-FFF2-40B4-BE49-F238E27FC236}">
                  <a16:creationId xmlns:a16="http://schemas.microsoft.com/office/drawing/2014/main" id="{AEAC6F4B-0277-B321-3CBC-3FC0E706B073}"/>
                </a:ext>
              </a:extLst>
            </p:cNvPr>
            <p:cNvSpPr txBox="1"/>
            <p:nvPr/>
          </p:nvSpPr>
          <p:spPr>
            <a:xfrm>
              <a:off x="16303555" y="11649798"/>
              <a:ext cx="895921" cy="37959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t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 dirty="0">
                  <a:hlinkClick r:id="rId5"/>
                </a:rPr>
                <a:t>source</a:t>
              </a:r>
              <a:endParaRPr lang="en-US" altLang="en-US" sz="1800" b="0" dirty="0">
                <a:cs typeface="Calibri"/>
                <a:hlinkClick r:id="rId5"/>
              </a:endParaRPr>
            </a:p>
          </p:txBody>
        </p:sp>
        <p:pic>
          <p:nvPicPr>
            <p:cNvPr id="4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6D3F0A13-15E2-268A-3292-60BC42AE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68422" y="5053406"/>
              <a:ext cx="12307570" cy="667385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27D100-C1D9-5727-A0F0-975E7664CF2A}"/>
                </a:ext>
              </a:extLst>
            </p:cNvPr>
            <p:cNvSpPr txBox="1"/>
            <p:nvPr/>
          </p:nvSpPr>
          <p:spPr>
            <a:xfrm>
              <a:off x="11121629" y="4179397"/>
              <a:ext cx="61976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latin typeface="Helvetica Neue Medium"/>
                </a:rPr>
                <a:t>Without feature scaling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155CC5-FED6-7E33-421C-A183D189C240}"/>
                </a:ext>
              </a:extLst>
            </p:cNvPr>
            <p:cNvSpPr txBox="1"/>
            <p:nvPr/>
          </p:nvSpPr>
          <p:spPr>
            <a:xfrm>
              <a:off x="17710187" y="4181063"/>
              <a:ext cx="61976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latin typeface="Helvetica Neue Medium"/>
                </a:rPr>
                <a:t>With feature scaling</a:t>
              </a:r>
              <a:endParaRPr lang="en-US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B73CFE6-62A1-DCED-E0BE-8405B4ABE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Gradient Descent on a non-convex 2D function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AEAC6F4B-0277-B321-3CBC-3FC0E706B073}"/>
              </a:ext>
            </a:extLst>
          </p:cNvPr>
          <p:cNvSpPr txBox="1"/>
          <p:nvPr/>
        </p:nvSpPr>
        <p:spPr>
          <a:xfrm>
            <a:off x="6271217" y="10847232"/>
            <a:ext cx="6971601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b="0" dirty="0">
                <a:cs typeface="Calibri"/>
              </a:rPr>
              <a:t>Source: </a:t>
            </a:r>
            <a:r>
              <a:rPr lang="en-US" altLang="en-US" sz="1800" b="0" dirty="0">
                <a:cs typeface="Calibri"/>
                <a:hlinkClick r:id="rId4"/>
              </a:rPr>
              <a:t>Andrew Ng – Coursera, Machine Learning</a:t>
            </a:r>
            <a:endParaRPr lang="en-US" sz="9600" b="0">
              <a:cs typeface="Calibri"/>
            </a:endParaRPr>
          </a:p>
        </p:txBody>
      </p:sp>
      <p:pic>
        <p:nvPicPr>
          <p:cNvPr id="2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7947979B-3CD1-9496-2843-F75738CFB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562" y="3685397"/>
            <a:ext cx="13858240" cy="77028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B92D3D-DAD4-A14F-3483-569230D64435}"/>
              </a:ext>
            </a:extLst>
          </p:cNvPr>
          <p:cNvGrpSpPr/>
          <p:nvPr/>
        </p:nvGrpSpPr>
        <p:grpSpPr>
          <a:xfrm>
            <a:off x="17036137" y="3762680"/>
            <a:ext cx="5234460" cy="7987940"/>
            <a:chOff x="17036137" y="3762680"/>
            <a:chExt cx="5234460" cy="7987940"/>
          </a:xfrm>
        </p:grpSpPr>
        <p:pic>
          <p:nvPicPr>
            <p:cNvPr id="4" name="Graphic 5">
              <a:extLst>
                <a:ext uri="{FF2B5EF4-FFF2-40B4-BE49-F238E27FC236}">
                  <a16:creationId xmlns:a16="http://schemas.microsoft.com/office/drawing/2014/main" id="{BD634D1A-F797-BDFB-042D-0ECE1B2F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043277" y="3762680"/>
              <a:ext cx="5227320" cy="3842385"/>
            </a:xfrm>
            <a:prstGeom prst="rect">
              <a:avLst/>
            </a:prstGeom>
          </p:spPr>
        </p:pic>
        <p:pic>
          <p:nvPicPr>
            <p:cNvPr id="6" name="Graphic 8">
              <a:extLst>
                <a:ext uri="{FF2B5EF4-FFF2-40B4-BE49-F238E27FC236}">
                  <a16:creationId xmlns:a16="http://schemas.microsoft.com/office/drawing/2014/main" id="{AE61D273-34DB-9C74-D44B-663AAEE36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036137" y="7512776"/>
              <a:ext cx="5207000" cy="3842385"/>
            </a:xfrm>
            <a:prstGeom prst="rect">
              <a:avLst/>
            </a:prstGeom>
          </p:spPr>
        </p:pic>
        <p:sp>
          <p:nvSpPr>
            <p:cNvPr id="9" name="Title.">
              <a:extLst>
                <a:ext uri="{FF2B5EF4-FFF2-40B4-BE49-F238E27FC236}">
                  <a16:creationId xmlns:a16="http://schemas.microsoft.com/office/drawing/2014/main" id="{2B6ECDDC-4198-DFC9-5B26-F48DC56DB74C}"/>
                </a:ext>
              </a:extLst>
            </p:cNvPr>
            <p:cNvSpPr txBox="1"/>
            <p:nvPr/>
          </p:nvSpPr>
          <p:spPr>
            <a:xfrm>
              <a:off x="19627406" y="11371029"/>
              <a:ext cx="1322641" cy="37959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t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 b="0" dirty="0">
                  <a:cs typeface="Calibri"/>
                  <a:hlinkClick r:id="rId10"/>
                </a:rPr>
                <a:t>Source</a:t>
              </a:r>
              <a:endParaRPr lang="en-US" altLang="en-US" sz="1800" b="0">
                <a:cs typeface="Calibri"/>
              </a:endParaRPr>
            </a:p>
          </p:txBody>
        </p: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3A72F8-4B8F-0583-E495-85199B7D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Gradient Descent on the Mean Squared Error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092E5A3-8D1C-AFE3-CB67-A018F10BFDD9}"/>
              </a:ext>
            </a:extLst>
          </p:cNvPr>
          <p:cNvSpPr txBox="1">
            <a:spLocks/>
          </p:cNvSpPr>
          <p:nvPr/>
        </p:nvSpPr>
        <p:spPr>
          <a:xfrm>
            <a:off x="1508730" y="4438369"/>
            <a:ext cx="21590635" cy="79419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dirty="0">
                <a:solidFill>
                  <a:schemeClr val="tx1"/>
                </a:solidFill>
              </a:rPr>
              <a:t>Does the </a:t>
            </a:r>
            <a:r>
              <a:rPr lang="en-US" altLang="en-US" sz="4000" dirty="0">
                <a:solidFill>
                  <a:schemeClr val="tx1"/>
                </a:solidFill>
              </a:rPr>
              <a:t>MSE </a:t>
            </a:r>
            <a:r>
              <a:rPr lang="en-US" altLang="en-US" sz="4000" b="0" dirty="0">
                <a:solidFill>
                  <a:schemeClr val="tx1"/>
                </a:solidFill>
              </a:rPr>
              <a:t>when using the </a:t>
            </a:r>
            <a:r>
              <a:rPr lang="en-US" altLang="en-US" sz="4000" dirty="0">
                <a:solidFill>
                  <a:schemeClr val="tx1"/>
                </a:solidFill>
              </a:rPr>
              <a:t>Linear Regression model</a:t>
            </a:r>
            <a:r>
              <a:rPr lang="en-US" altLang="en-US" sz="4000" b="0" dirty="0">
                <a:solidFill>
                  <a:schemeClr val="tx1"/>
                </a:solidFill>
              </a:rPr>
              <a:t> have more than one minima?</a:t>
            </a:r>
          </a:p>
          <a:p>
            <a:pPr marL="571500" indent="-571500"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No – a single global minimum</a:t>
            </a:r>
          </a:p>
          <a:p>
            <a:endParaRPr lang="en-US" altLang="en-US" sz="4000" b="0" dirty="0">
              <a:solidFill>
                <a:schemeClr val="tx1"/>
              </a:solidFill>
            </a:endParaRPr>
          </a:p>
          <a:p>
            <a:endParaRPr lang="en-US" altLang="en-US" sz="4000" b="0" dirty="0">
              <a:solidFill>
                <a:schemeClr val="tx1"/>
              </a:solidFill>
            </a:endParaRPr>
          </a:p>
          <a:p>
            <a:endParaRPr lang="en-US" altLang="en-US" sz="4000" b="0" dirty="0">
              <a:solidFill>
                <a:schemeClr val="tx1"/>
              </a:solidFill>
            </a:endParaRPr>
          </a:p>
          <a:p>
            <a:r>
              <a:rPr lang="en-US" altLang="en-US" sz="4000" b="0" dirty="0">
                <a:solidFill>
                  <a:schemeClr val="tx1"/>
                </a:solidFill>
              </a:rPr>
              <a:t>For this particular case, there is an analytic (closed-form / non-iterative) solution.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8CCDE7-C632-3F6B-5E56-A06385A10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Analytic Solution: Normal Equations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672706" y="5409307"/>
            <a:ext cx="3097530" cy="5262880"/>
            <a:chOff x="8730" y="4761"/>
            <a:chExt cx="4878" cy="82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780" y="5225"/>
              <a:ext cx="10" cy="78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730" y="6295"/>
              <a:ext cx="3990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itle."/>
            <p:cNvSpPr txBox="1"/>
            <p:nvPr/>
          </p:nvSpPr>
          <p:spPr>
            <a:xfrm>
              <a:off x="9607" y="4827"/>
              <a:ext cx="1173" cy="161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6000" b="0"/>
                <a:t>x</a:t>
              </a:r>
              <a:endParaRPr lang="en-US" altLang="en-US" sz="6000" b="0" baseline="-25000">
                <a:sym typeface="+mn-ea"/>
              </a:endParaRPr>
            </a:p>
          </p:txBody>
        </p:sp>
        <p:sp>
          <p:nvSpPr>
            <p:cNvPr id="13" name="Title."/>
            <p:cNvSpPr txBox="1"/>
            <p:nvPr/>
          </p:nvSpPr>
          <p:spPr>
            <a:xfrm>
              <a:off x="11195" y="4761"/>
              <a:ext cx="1173" cy="161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6000" b="0"/>
                <a:t>y</a:t>
              </a:r>
              <a:endParaRPr lang="en-US" altLang="en-US" sz="6000" b="0" baseline="-25000">
                <a:sym typeface="+mn-ea"/>
              </a:endParaRPr>
            </a:p>
          </p:txBody>
        </p:sp>
        <p:sp>
          <p:nvSpPr>
            <p:cNvPr id="14" name="Title."/>
            <p:cNvSpPr txBox="1"/>
            <p:nvPr/>
          </p:nvSpPr>
          <p:spPr>
            <a:xfrm>
              <a:off x="8730" y="6561"/>
              <a:ext cx="4879" cy="597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t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6000" b="0" dirty="0"/>
                <a:t>x</a:t>
              </a:r>
              <a:r>
                <a:rPr lang="en-US" altLang="en-US" sz="6000" b="0" baseline="30000" dirty="0"/>
                <a:t>(1)</a:t>
              </a:r>
              <a:r>
                <a:rPr lang="en-US" altLang="en-US" sz="6000" b="0" dirty="0"/>
                <a:t>   y</a:t>
              </a:r>
              <a:r>
                <a:rPr lang="en-US" altLang="en-US" sz="6000" b="0" baseline="30000" dirty="0"/>
                <a:t>(1)</a:t>
              </a:r>
              <a:endParaRPr lang="en-US" altLang="en-US" sz="6000" b="0" dirty="0"/>
            </a:p>
            <a:p>
              <a:r>
                <a:rPr lang="en-US" altLang="en-US" sz="6000" b="0" dirty="0">
                  <a:sym typeface="+mn-ea"/>
                </a:rPr>
                <a:t>x</a:t>
              </a:r>
              <a:r>
                <a:rPr lang="en-US" altLang="en-US" sz="6000" b="0" baseline="30000" dirty="0">
                  <a:sym typeface="+mn-ea"/>
                </a:rPr>
                <a:t>(2)</a:t>
              </a:r>
              <a:r>
                <a:rPr lang="en-US" altLang="en-US" sz="6000" b="0" dirty="0">
                  <a:sym typeface="+mn-ea"/>
                </a:rPr>
                <a:t>   y</a:t>
              </a:r>
              <a:r>
                <a:rPr lang="en-US" altLang="en-US" sz="6000" b="0" baseline="30000" dirty="0">
                  <a:sym typeface="+mn-ea"/>
                </a:rPr>
                <a:t>(2)</a:t>
              </a:r>
              <a:endParaRPr lang="en-US" altLang="en-US" sz="6000" b="0" dirty="0">
                <a:sym typeface="+mn-ea"/>
              </a:endParaRPr>
            </a:p>
            <a:p>
              <a:r>
                <a:rPr lang="en-US" altLang="en-US" sz="6000" b="0" dirty="0">
                  <a:sym typeface="+mn-ea"/>
                </a:rPr>
                <a:t> ...   ...</a:t>
              </a:r>
              <a:endParaRPr lang="en-US" altLang="en-US" sz="6000" b="0" baseline="-25000" dirty="0">
                <a:sym typeface="+mn-ea"/>
              </a:endParaRPr>
            </a:p>
            <a:p>
              <a:r>
                <a:rPr lang="en-US" altLang="en-US" sz="6000" b="0" dirty="0">
                  <a:sym typeface="+mn-ea"/>
                </a:rPr>
                <a:t>x</a:t>
              </a:r>
              <a:r>
                <a:rPr lang="en-US" altLang="en-US" sz="6000" b="0" baseline="30000" dirty="0">
                  <a:sym typeface="+mn-ea"/>
                </a:rPr>
                <a:t>(m)</a:t>
              </a:r>
              <a:r>
                <a:rPr lang="en-US" altLang="en-US" sz="6000" b="0" dirty="0">
                  <a:sym typeface="+mn-ea"/>
                </a:rPr>
                <a:t>  y</a:t>
              </a:r>
              <a:r>
                <a:rPr lang="en-US" altLang="en-US" sz="6000" b="0" baseline="30000" dirty="0">
                  <a:sym typeface="+mn-ea"/>
                </a:rPr>
                <a:t>(m)</a:t>
              </a:r>
              <a:endParaRPr lang="en-US" altLang="en-US" sz="6000" b="0" baseline="-25000" dirty="0">
                <a:sym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4"/>
              <p:cNvSpPr txBox="1"/>
              <p:nvPr/>
            </p:nvSpPr>
            <p:spPr>
              <a:xfrm>
                <a:off x="648713" y="4006162"/>
                <a:ext cx="7628890" cy="787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+...+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𝑛</m:t>
                          </m:r>
                        </m:sub>
                      </m:sSub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≈</m:t>
                      </m:r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𝑦</m:t>
                      </m:r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3" y="4006162"/>
                <a:ext cx="7628890" cy="787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631211" y="3840401"/>
            <a:ext cx="13721080" cy="4424680"/>
            <a:chOff x="9190" y="7916"/>
            <a:chExt cx="21608" cy="6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6"/>
                <p:cNvSpPr txBox="1"/>
                <p:nvPr/>
              </p:nvSpPr>
              <p:spPr>
                <a:xfrm>
                  <a:off x="9190" y="7916"/>
                  <a:ext cx="11155" cy="69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5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5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(1)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(2)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(1)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(2)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</m:t>
                                            </m:r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</m:t>
                                            </m:r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0" lang="en-US" sz="54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0" y="7916"/>
                  <a:ext cx="11155" cy="6968"/>
                </a:xfrm>
                <a:prstGeom prst="rect">
                  <a:avLst/>
                </a:prstGeom>
                <a:blipFill rotWithShape="1">
                  <a:blip r:embed="rId5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7"/>
                <p:cNvSpPr txBox="1"/>
                <p:nvPr/>
              </p:nvSpPr>
              <p:spPr>
                <a:xfrm>
                  <a:off x="21549" y="8818"/>
                  <a:ext cx="2780" cy="53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5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5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0" lang="en-US" sz="5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9" y="8818"/>
                  <a:ext cx="2780" cy="5362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8"/>
                <p:cNvSpPr txBox="1"/>
                <p:nvPr/>
              </p:nvSpPr>
              <p:spPr>
                <a:xfrm>
                  <a:off x="25274" y="8557"/>
                  <a:ext cx="5524" cy="58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54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≈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5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5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(1)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(2)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5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kumimoji="0" lang="en-US" sz="5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(</m:t>
                                            </m:r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  <m:r>
                                              <a:rPr kumimoji="0" lang="en-US" sz="5400" b="0" i="1" u="none" strike="noStrike" cap="none" spc="0" normalizeH="0" baseline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DejaVu Math TeX Gyre" panose="02000503000000000000" charset="0"/>
                                                <a:sym typeface="Helvetica Neue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0" lang="en-US" sz="5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74" y="8557"/>
                  <a:ext cx="5524" cy="5822"/>
                </a:xfrm>
                <a:prstGeom prst="rect">
                  <a:avLst/>
                </a:prstGeom>
                <a:blipFill rotWithShape="1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8845841" y="8285401"/>
            <a:ext cx="6720840" cy="1956435"/>
            <a:chOff x="10914" y="13398"/>
            <a:chExt cx="10584" cy="3081"/>
          </a:xfrm>
        </p:grpSpPr>
        <p:sp>
          <p:nvSpPr>
            <p:cNvPr id="20" name="Right Brace 19"/>
            <p:cNvSpPr/>
            <p:nvPr/>
          </p:nvSpPr>
          <p:spPr>
            <a:xfrm rot="5400000">
              <a:off x="15676" y="8636"/>
              <a:ext cx="1061" cy="10585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20"/>
                <p:cNvSpPr txBox="1"/>
                <p:nvPr/>
              </p:nvSpPr>
              <p:spPr>
                <a:xfrm>
                  <a:off x="15177" y="14721"/>
                  <a:ext cx="1953" cy="17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𝑋</m:t>
                        </m:r>
                      </m:oMath>
                    </m:oMathPara>
                  </a14:m>
                  <a:endParaRPr kumimoji="0" lang="en-US" sz="66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1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7" y="14721"/>
                  <a:ext cx="1953" cy="1759"/>
                </a:xfrm>
                <a:prstGeom prst="rect">
                  <a:avLst/>
                </a:prstGeom>
                <a:blipFill rotWithShape="1">
                  <a:blip r:embed="rId8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6384561" y="8265081"/>
            <a:ext cx="1953260" cy="1976755"/>
            <a:chOff x="22786" y="13366"/>
            <a:chExt cx="3076" cy="3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21"/>
                <p:cNvSpPr txBox="1"/>
                <p:nvPr/>
              </p:nvSpPr>
              <p:spPr>
                <a:xfrm>
                  <a:off x="23316" y="14721"/>
                  <a:ext cx="2017" cy="17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</m:oMath>
                    </m:oMathPara>
                  </a14:m>
                  <a:endParaRPr kumimoji="0" lang="en-US" sz="66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2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6" y="14721"/>
                  <a:ext cx="2017" cy="1759"/>
                </a:xfrm>
                <a:prstGeom prst="rect">
                  <a:avLst/>
                </a:prstGeom>
                <a:blipFill rotWithShape="1">
                  <a:blip r:embed="rId9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Brace 24"/>
            <p:cNvSpPr/>
            <p:nvPr/>
          </p:nvSpPr>
          <p:spPr>
            <a:xfrm rot="5400000">
              <a:off x="23794" y="12358"/>
              <a:ext cx="1061" cy="3076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45006" y="8265081"/>
            <a:ext cx="2406650" cy="1824355"/>
            <a:chOff x="28393" y="13366"/>
            <a:chExt cx="3790" cy="2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6"/>
                <p:cNvSpPr txBox="1"/>
                <p:nvPr/>
              </p:nvSpPr>
              <p:spPr>
                <a:xfrm>
                  <a:off x="29259" y="14459"/>
                  <a:ext cx="2047" cy="17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𝑦</m:t>
                        </m:r>
                      </m:oMath>
                    </m:oMathPara>
                  </a14:m>
                  <a:endParaRPr kumimoji="0" lang="en-US" sz="66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7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9" y="14459"/>
                  <a:ext cx="2047" cy="1780"/>
                </a:xfrm>
                <a:prstGeom prst="rect">
                  <a:avLst/>
                </a:prstGeom>
                <a:blipFill rotWithShape="1">
                  <a:blip r:embed="rId10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ight Brace 27"/>
            <p:cNvSpPr/>
            <p:nvPr/>
          </p:nvSpPr>
          <p:spPr>
            <a:xfrm rot="5400000">
              <a:off x="29758" y="12001"/>
              <a:ext cx="1061" cy="3790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04522" y="10527549"/>
            <a:ext cx="8950960" cy="1446530"/>
            <a:chOff x="13026" y="17306"/>
            <a:chExt cx="14096" cy="2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30"/>
                <p:cNvSpPr txBox="1"/>
                <p:nvPr/>
              </p:nvSpPr>
              <p:spPr>
                <a:xfrm>
                  <a:off x="13026" y="17306"/>
                  <a:ext cx="12307" cy="2279"/>
                </a:xfrm>
                <a:prstGeom prst="rect">
                  <a:avLst/>
                </a:prstGeom>
                <a:noFill/>
                <a:ln w="47625" cap="flat">
                  <a:solidFill>
                    <a:srgbClr val="000000"/>
                  </a:solidFill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660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660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660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kumimoji="0" lang="en-US" sz="660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kumimoji="0" lang="en-US" sz="660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𝑋</m:t>
                            </m:r>
                          </m:e>
                          <m:sup>
                            <m: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𝑦</m:t>
                        </m:r>
                      </m:oMath>
                    </m:oMathPara>
                  </a14:m>
                  <a:endParaRPr kumimoji="0" lang="en-US" sz="66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1" name="Text 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6" y="17306"/>
                  <a:ext cx="12307" cy="2279"/>
                </a:xfrm>
                <a:prstGeom prst="rect">
                  <a:avLst/>
                </a:prstGeom>
                <a:blipFill rotWithShape="1">
                  <a:blip r:embed="rId11"/>
                </a:blipFill>
                <a:ln w="47625" cap="flat">
                  <a:solidFill>
                    <a:srgbClr val="000000"/>
                  </a:solidFill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 Box 31"/>
            <p:cNvSpPr txBox="1"/>
            <p:nvPr/>
          </p:nvSpPr>
          <p:spPr>
            <a:xfrm>
              <a:off x="25666" y="18003"/>
              <a:ext cx="1456" cy="74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C9CE82-C25C-6B92-ED64-CA5CC126D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B3D5B5-C254-A47D-4FC1-8A7AE5ED3348}"/>
                  </a:ext>
                </a:extLst>
              </p:cNvPr>
              <p:cNvSpPr txBox="1"/>
              <p:nvPr/>
            </p:nvSpPr>
            <p:spPr>
              <a:xfrm>
                <a:off x="17208792" y="10696317"/>
                <a:ext cx="566898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800" b="1" dirty="0">
                    <a:solidFill>
                      <a:srgbClr val="FF2D64"/>
                    </a:solidFill>
                    <a:sym typeface="+mn-ea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US" altLang="en-US" sz="4800" b="1" i="1" dirty="0" smtClean="0">
                        <a:solidFill>
                          <a:srgbClr val="FF2D64"/>
                        </a:solidFill>
                        <a:latin typeface="Cambria Math" panose="02040503050406030204" pitchFamily="18" charset="0"/>
                        <a:sym typeface="+mn-ea"/>
                      </a:rPr>
                      <m:t>𝒎</m:t>
                    </m:r>
                    <m:r>
                      <a:rPr lang="en-US" altLang="en-US" sz="4800" b="1" i="1" dirty="0" smtClean="0">
                        <a:solidFill>
                          <a:srgbClr val="FF2D64"/>
                        </a:solidFill>
                        <a:latin typeface="Cambria Math" panose="02040503050406030204" pitchFamily="18" charset="0"/>
                        <a:sym typeface="+mn-ea"/>
                      </a:rPr>
                      <m:t>&gt;</m:t>
                    </m:r>
                    <m:r>
                      <a:rPr lang="en-US" altLang="en-US" sz="4800" b="1" i="1" dirty="0" smtClean="0">
                        <a:solidFill>
                          <a:srgbClr val="FF2D64"/>
                        </a:solidFill>
                        <a:latin typeface="Cambria Math" panose="02040503050406030204" pitchFamily="18" charset="0"/>
                        <a:sym typeface="+mn-ea"/>
                      </a:rPr>
                      <m:t>𝒏</m:t>
                    </m:r>
                  </m:oMath>
                </a14:m>
                <a:endParaRPr lang="LID4096" sz="4800" b="1" dirty="0">
                  <a:solidFill>
                    <a:srgbClr val="FF2D64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B3D5B5-C254-A47D-4FC1-8A7AE5ED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792" y="10696317"/>
                <a:ext cx="5668988" cy="830997"/>
              </a:xfrm>
              <a:prstGeom prst="rect">
                <a:avLst/>
              </a:prstGeom>
              <a:blipFill>
                <a:blip r:embed="rId12"/>
                <a:stretch>
                  <a:fillRect l="-4946" t="-16176" b="-389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245" y="3797935"/>
            <a:ext cx="11607800" cy="83439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5F0CCD-A045-87D3-E277-31064B5AC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Linear 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.">
            <a:extLst>
              <a:ext uri="{FF2B5EF4-FFF2-40B4-BE49-F238E27FC236}">
                <a16:creationId xmlns:a16="http://schemas.microsoft.com/office/drawing/2014/main" id="{A1098DF1-DCCB-39C0-23D3-16DD6D8F86F2}"/>
              </a:ext>
            </a:extLst>
          </p:cNvPr>
          <p:cNvSpPr txBox="1"/>
          <p:nvPr/>
        </p:nvSpPr>
        <p:spPr>
          <a:xfrm>
            <a:off x="1287145" y="4427220"/>
            <a:ext cx="10215245" cy="625812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easy to implement (analytic solution)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  <a:sym typeface="+mn-ea"/>
              </a:rPr>
              <a:t>small computation time for fitting (analytic solution)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constant prediction time (does not save any data points)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analytic solution does not need feature scaling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less sensitive to noisy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more interpretable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>
            <a:extLst>
              <a:ext uri="{FF2B5EF4-FFF2-40B4-BE49-F238E27FC236}">
                <a16:creationId xmlns:a16="http://schemas.microsoft.com/office/drawing/2014/main" id="{6B2C2F4E-2ADC-139C-4B50-50BB790449A6}"/>
              </a:ext>
            </a:extLst>
          </p:cNvPr>
          <p:cNvSpPr txBox="1"/>
          <p:nvPr/>
        </p:nvSpPr>
        <p:spPr>
          <a:xfrm>
            <a:off x="12425680" y="4427220"/>
            <a:ext cx="10452735" cy="379591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latin typeface="Arial"/>
                <a:cs typeface="Arial"/>
              </a:rPr>
              <a:t>Weaknesses</a:t>
            </a:r>
            <a:endParaRPr lang="en-US" altLang="en-US" sz="4000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does not handle nonlinear relationships in the data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for large datasets it requires iterative methods, e.g., gradient descent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gradient descent needs feature scaling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8D72E93-96EF-3CE0-109E-93758F7CB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Linear 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.">
            <a:extLst>
              <a:ext uri="{FF2B5EF4-FFF2-40B4-BE49-F238E27FC236}">
                <a16:creationId xmlns:a16="http://schemas.microsoft.com/office/drawing/2014/main" id="{A1098DF1-DCCB-39C0-23D3-16DD6D8F86F2}"/>
              </a:ext>
            </a:extLst>
          </p:cNvPr>
          <p:cNvSpPr txBox="1"/>
          <p:nvPr/>
        </p:nvSpPr>
        <p:spPr>
          <a:xfrm>
            <a:off x="1287145" y="4427220"/>
            <a:ext cx="10215245" cy="625812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easy to implement (analytic solution)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  <a:sym typeface="+mn-ea"/>
              </a:rPr>
              <a:t>small computation time for fitting (analytic solution)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constant prediction time (does not save any data points)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analytic solution does not need feature scaling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less sensitive to noisy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more interpretable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.">
            <a:extLst>
              <a:ext uri="{FF2B5EF4-FFF2-40B4-BE49-F238E27FC236}">
                <a16:creationId xmlns:a16="http://schemas.microsoft.com/office/drawing/2014/main" id="{6B2C2F4E-2ADC-139C-4B50-50BB790449A6}"/>
              </a:ext>
            </a:extLst>
          </p:cNvPr>
          <p:cNvSpPr txBox="1"/>
          <p:nvPr/>
        </p:nvSpPr>
        <p:spPr>
          <a:xfrm>
            <a:off x="12425680" y="4427220"/>
            <a:ext cx="10671175" cy="379591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  <a:latin typeface="Arial"/>
                <a:cs typeface="Arial"/>
              </a:rPr>
              <a:t>Weaknesses</a:t>
            </a:r>
            <a:endParaRPr lang="en-US" altLang="en-US" sz="4000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rgbClr val="0100C8"/>
                </a:solidFill>
                <a:latin typeface="Arial"/>
                <a:cs typeface="Arial"/>
              </a:rPr>
              <a:t>does not handle nonlinear relationships in the data</a:t>
            </a:r>
            <a:endParaRPr lang="en-US" altLang="en-US" sz="4000" b="0" dirty="0">
              <a:solidFill>
                <a:srgbClr val="010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for large datasets it requires iterative methods, e.g., gradient descent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latin typeface="Arial"/>
                <a:cs typeface="Arial"/>
              </a:rPr>
              <a:t>gradient descent needs feature scaling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47FF1-00F5-849A-0464-82BAC9F97108}"/>
              </a:ext>
            </a:extLst>
          </p:cNvPr>
          <p:cNvSpPr txBox="1"/>
          <p:nvPr/>
        </p:nvSpPr>
        <p:spPr>
          <a:xfrm>
            <a:off x="12881612" y="9704338"/>
            <a:ext cx="9996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100C8"/>
                </a:solidFill>
                <a:latin typeface="Arial"/>
                <a:cs typeface="Arial"/>
              </a:rPr>
              <a:t>How can we fix this?</a:t>
            </a:r>
          </a:p>
          <a:p>
            <a:r>
              <a:rPr lang="en-US" sz="4000" b="1" dirty="0">
                <a:solidFill>
                  <a:srgbClr val="0100C8"/>
                </a:solidFill>
                <a:latin typeface="Arial"/>
                <a:cs typeface="Arial"/>
              </a:rPr>
              <a:t>… without changing the algorithm?</a:t>
            </a:r>
            <a:endParaRPr lang="LID4096" sz="4000" b="1" dirty="0">
              <a:solidFill>
                <a:srgbClr val="0100C8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D1DC65-93BF-C225-7818-A8137EC64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Supervised Learning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BEC3E22-54BA-343B-00CB-7595C3D61F18}"/>
              </a:ext>
            </a:extLst>
          </p:cNvPr>
          <p:cNvSpPr>
            <a:spLocks noGrp="1"/>
          </p:cNvSpPr>
          <p:nvPr/>
        </p:nvSpPr>
        <p:spPr>
          <a:xfrm>
            <a:off x="1397043" y="3974587"/>
            <a:ext cx="16850317" cy="831310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0" dirty="0">
                <a:solidFill>
                  <a:schemeClr val="tx1"/>
                </a:solidFill>
              </a:rPr>
              <a:t>We present an input to the system: "teacher" provides the "target" output</a:t>
            </a:r>
          </a:p>
          <a:p>
            <a:r>
              <a:rPr lang="en-US" altLang="en-US" sz="3600" b="0" dirty="0">
                <a:solidFill>
                  <a:schemeClr val="tx1"/>
                </a:solidFill>
              </a:rPr>
              <a:t>System tries to match its predictions with the target ones</a:t>
            </a:r>
          </a:p>
          <a:p>
            <a:pPr marL="571500" indent="-571500"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Example: images of cats and dogs with their corresponding label 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Goal</a:t>
            </a:r>
            <a:r>
              <a:rPr lang="en-US" altLang="en-US" sz="3600" b="0" dirty="0">
                <a:solidFill>
                  <a:schemeClr val="tx1"/>
                </a:solidFill>
              </a:rPr>
              <a:t>: Use data to create a model that generalizes to unseen input-output pairs</a:t>
            </a:r>
          </a:p>
          <a:p>
            <a:endParaRPr lang="en-US" altLang="en-US" sz="3600" b="0" dirty="0">
              <a:solidFill>
                <a:schemeClr val="tx1"/>
              </a:solidFill>
            </a:endParaRPr>
          </a:p>
          <a:p>
            <a:r>
              <a:rPr lang="en-US" altLang="en-US" sz="3600" b="0" dirty="0">
                <a:solidFill>
                  <a:schemeClr val="tx1"/>
                </a:solidFill>
              </a:rPr>
              <a:t>Two common problems: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altLang="en-US" sz="3600" b="0" dirty="0">
                <a:solidFill>
                  <a:schemeClr val="tx1"/>
                </a:solidFill>
              </a:rPr>
              <a:t>1. </a:t>
            </a:r>
            <a:r>
              <a:rPr lang="en-US" altLang="en-US" sz="3600" b="0" dirty="0">
                <a:solidFill>
                  <a:srgbClr val="0100C8"/>
                </a:solidFill>
              </a:rPr>
              <a:t>Regression - </a:t>
            </a:r>
            <a:r>
              <a:rPr lang="en-US" sz="3600" b="0" dirty="0">
                <a:solidFill>
                  <a:schemeClr val="tx1"/>
                </a:solidFill>
                <a:ea typeface="+mn-lt"/>
                <a:cs typeface="+mn-lt"/>
              </a:rPr>
              <a:t>Output: continuous value</a:t>
            </a:r>
          </a:p>
          <a:p>
            <a:r>
              <a:rPr lang="en-US" altLang="en-US" sz="3600" b="0" dirty="0">
                <a:solidFill>
                  <a:schemeClr val="tx1"/>
                </a:solidFill>
              </a:rPr>
              <a:t>2. </a:t>
            </a:r>
            <a:r>
              <a:rPr lang="en-US" altLang="en-US" sz="3600" b="0" dirty="0">
                <a:solidFill>
                  <a:srgbClr val="0100C8"/>
                </a:solidFill>
              </a:rPr>
              <a:t>Classification - </a:t>
            </a:r>
            <a:r>
              <a:rPr lang="en-US" altLang="en-US" sz="3600" b="0" dirty="0">
                <a:solidFill>
                  <a:schemeClr val="tx1"/>
                </a:solidFill>
                <a:latin typeface="Helvetica Neue"/>
                <a:cs typeface="Arial"/>
              </a:rPr>
              <a:t>Output: discrete value</a:t>
            </a:r>
            <a:endParaRPr lang="en-US" altLang="en-US" sz="3600" b="0" dirty="0">
              <a:solidFill>
                <a:schemeClr val="tx1"/>
              </a:solidFill>
              <a:latin typeface="Helvetica Neue"/>
              <a:cs typeface="Calibri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6729E19-F6DB-5B4A-2E81-9FB8E95B3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0655" y="4419327"/>
            <a:ext cx="4748265" cy="24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>
                <a:sym typeface="+mn-ea"/>
              </a:rPr>
              <a:t>Polynomial regression</a:t>
            </a:r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402587" y="3791322"/>
            <a:ext cx="14161365" cy="48412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457200" marR="0" indent="-4572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Use feature engineering to construct polynomial features</a:t>
            </a:r>
          </a:p>
          <a:p>
            <a:pPr marL="457200" marR="0" indent="-4572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457200" marR="0" indent="-4572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457200" marR="0" indent="-4572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457200" marR="0" indent="-4572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457200" marR="0" indent="-4572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457200" marR="0" indent="-4572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Find the solution to the new linear regression problem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537552" y="10306761"/>
            <a:ext cx="8950960" cy="1446530"/>
            <a:chOff x="13026" y="17306"/>
            <a:chExt cx="14096" cy="2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2"/>
                <p:cNvSpPr txBox="1"/>
                <p:nvPr/>
              </p:nvSpPr>
              <p:spPr>
                <a:xfrm>
                  <a:off x="13026" y="17306"/>
                  <a:ext cx="12307" cy="2279"/>
                </a:xfrm>
                <a:prstGeom prst="rect">
                  <a:avLst/>
                </a:prstGeom>
                <a:noFill/>
                <a:ln w="47625" cap="flat">
                  <a:solidFill>
                    <a:srgbClr val="000000"/>
                  </a:solidFill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𝜃</m:t>
                        </m:r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660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660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660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kumimoji="0" lang="en-US" sz="660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kumimoji="0" lang="en-US" sz="660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𝑋</m:t>
                            </m:r>
                          </m:e>
                          <m:sup>
                            <m:r>
                              <a:rPr kumimoji="0" lang="en-US" sz="6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66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𝑦</m:t>
                        </m:r>
                      </m:oMath>
                    </m:oMathPara>
                  </a14:m>
                  <a:endParaRPr kumimoji="0" lang="en-US" sz="66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6" y="17306"/>
                  <a:ext cx="12307" cy="2279"/>
                </a:xfrm>
                <a:prstGeom prst="rect">
                  <a:avLst/>
                </a:prstGeom>
                <a:blipFill rotWithShape="1">
                  <a:blip r:embed="rId4"/>
                </a:blipFill>
                <a:ln w="47625" cap="flat">
                  <a:solidFill>
                    <a:srgbClr val="000000"/>
                  </a:solidFill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 Box 26"/>
            <p:cNvSpPr txBox="1"/>
            <p:nvPr/>
          </p:nvSpPr>
          <p:spPr>
            <a:xfrm>
              <a:off x="25666" y="18003"/>
              <a:ext cx="1456" cy="74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2"/>
              <p:cNvSpPr txBox="1"/>
              <p:nvPr/>
            </p:nvSpPr>
            <p:spPr>
              <a:xfrm>
                <a:off x="3186766" y="8636635"/>
                <a:ext cx="13244195" cy="937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Sup>
                        <m:sSubSup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  <m:sup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Sup>
                        <m:sSubSup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4</m:t>
                              </m:r>
                            </m:sub>
                          </m:s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  <m:sup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+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𝜃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≈</m:t>
                      </m:r>
                      <m:r>
                        <a:rPr kumimoji="0" 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𝑦</m:t>
                      </m:r>
                    </m:oMath>
                  </m:oMathPara>
                </a14:m>
                <a:endParaRPr kumimoji="0" 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66" y="8636635"/>
                <a:ext cx="13244195" cy="9372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945640" y="4817745"/>
            <a:ext cx="11769090" cy="1271905"/>
            <a:chOff x="3064" y="7587"/>
            <a:chExt cx="18534" cy="2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3"/>
                <p:cNvSpPr txBox="1"/>
                <p:nvPr/>
              </p:nvSpPr>
              <p:spPr>
                <a:xfrm>
                  <a:off x="11985" y="7850"/>
                  <a:ext cx="9613" cy="14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4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5" y="7850"/>
                  <a:ext cx="9613" cy="1476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8"/>
            <p:cNvSpPr txBox="1"/>
            <p:nvPr/>
          </p:nvSpPr>
          <p:spPr>
            <a:xfrm>
              <a:off x="3064" y="7587"/>
              <a:ext cx="11627" cy="200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defTabSz="2438400" hangingPunct="0"/>
              <a:r>
                <a: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e.g. for 2 variables</a:t>
              </a:r>
              <a:endParaRPr lang="en-US" dirty="0">
                <a:sym typeface="Helvetica Neue"/>
              </a:endParaRPr>
            </a:p>
            <a:p>
              <a:pPr defTabSz="2438400"/>
              <a:r>
                <a:rPr lang="en-US" dirty="0">
                  <a:cs typeface="Calibri"/>
                </a:rPr>
                <a:t>and </a:t>
              </a:r>
              <a:r>
                <a:rPr lang="en-US" dirty="0">
                  <a:ea typeface="+mn-lt"/>
                  <a:cs typeface="+mn-lt"/>
                </a:rPr>
                <a:t>polynomial </a:t>
              </a:r>
              <a:r>
                <a:rPr lang="en-US" dirty="0">
                  <a:cs typeface="Calibri"/>
                </a:rPr>
                <a:t>degree=2 </a:t>
              </a:r>
              <a:endParaRPr lang="en-US" dirty="0">
                <a:ea typeface="+mn-ea"/>
                <a:cs typeface="+mn-cs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DAFA6A-4FFC-88CA-06B4-5BF87D09D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4" y="4526110"/>
            <a:ext cx="15070455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Supervised Learning – Scikit-learn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Linear regression – Wikipedia</a:t>
            </a:r>
            <a:endParaRPr lang="en-US" altLang="en-US" sz="4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Mean squared error – Wikipedia </a:t>
            </a:r>
            <a:endParaRPr lang="en-US" altLang="en-US" sz="4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Gradient descent – Wikipedia </a:t>
            </a:r>
            <a:endParaRPr lang="en-US" altLang="en-US" sz="4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."/>
          <p:cNvSpPr txBox="1"/>
          <p:nvPr/>
        </p:nvSpPr>
        <p:spPr>
          <a:xfrm>
            <a:off x="4879975" y="3813810"/>
            <a:ext cx="3610610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latin typeface="Arial" panose="020B0604020202020204" pitchFamily="34" charset="0"/>
                <a:cs typeface="Arial" panose="020B0604020202020204" pitchFamily="34" charset="0"/>
              </a:rPr>
              <a:t>numerical output</a:t>
            </a:r>
            <a:endParaRPr lang="en-US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8310880" y="6029960"/>
            <a:ext cx="2792730" cy="4369435"/>
          </a:xfrm>
          <a:prstGeom prst="can">
            <a:avLst/>
          </a:prstGeom>
          <a:solidFill>
            <a:schemeClr val="bg1"/>
          </a:solidFill>
          <a:ln w="50800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itle."/>
          <p:cNvSpPr txBox="1"/>
          <p:nvPr/>
        </p:nvSpPr>
        <p:spPr>
          <a:xfrm>
            <a:off x="3559175" y="6317615"/>
            <a:ext cx="2761615" cy="379476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6000" b="0" dirty="0"/>
              <a:t>&lt;</a:t>
            </a:r>
            <a:r>
              <a:rPr lang="en-US" altLang="en-US" sz="6000" b="0" dirty="0" err="1"/>
              <a:t>x,y</a:t>
            </a:r>
            <a:r>
              <a:rPr lang="en-US" altLang="en-US" sz="6000" b="0" dirty="0"/>
              <a:t>&gt;</a:t>
            </a:r>
            <a:r>
              <a:rPr lang="en-US" altLang="en-US" sz="6000" b="0" baseline="-25000" dirty="0"/>
              <a:t>1</a:t>
            </a:r>
            <a:endParaRPr lang="en-US" altLang="en-US" sz="6000" b="0" dirty="0"/>
          </a:p>
          <a:p>
            <a:r>
              <a:rPr lang="en-US" altLang="en-US" sz="6000" b="0" dirty="0">
                <a:sym typeface="+mn-ea"/>
              </a:rPr>
              <a:t>&lt;</a:t>
            </a:r>
            <a:r>
              <a:rPr lang="en-US" altLang="en-US" sz="6000" b="0" dirty="0" err="1">
                <a:sym typeface="+mn-ea"/>
              </a:rPr>
              <a:t>x,y</a:t>
            </a:r>
            <a:r>
              <a:rPr lang="en-US" altLang="en-US" sz="6000" b="0" dirty="0">
                <a:sym typeface="+mn-ea"/>
              </a:rPr>
              <a:t>&gt;</a:t>
            </a:r>
            <a:r>
              <a:rPr lang="en-US" altLang="en-US" sz="6000" b="0" baseline="-25000" dirty="0">
                <a:sym typeface="+mn-ea"/>
              </a:rPr>
              <a:t>2</a:t>
            </a:r>
            <a:endParaRPr lang="en-US" altLang="en-US" sz="6000" b="0" dirty="0">
              <a:sym typeface="+mn-ea"/>
            </a:endParaRPr>
          </a:p>
          <a:p>
            <a:r>
              <a:rPr lang="en-US" altLang="en-US" sz="6000" b="0" dirty="0">
                <a:sym typeface="+mn-ea"/>
              </a:rPr>
              <a:t>...</a:t>
            </a:r>
            <a:endParaRPr lang="en-US" altLang="en-US" sz="6000" b="0" baseline="-25000" dirty="0">
              <a:sym typeface="+mn-ea"/>
            </a:endParaRPr>
          </a:p>
          <a:p>
            <a:r>
              <a:rPr lang="en-US" altLang="en-US" sz="6000" b="0" dirty="0">
                <a:sym typeface="+mn-ea"/>
              </a:rPr>
              <a:t>&lt;</a:t>
            </a:r>
            <a:r>
              <a:rPr lang="en-US" altLang="en-US" sz="6000" b="0" dirty="0" err="1">
                <a:sym typeface="+mn-ea"/>
              </a:rPr>
              <a:t>x,y</a:t>
            </a:r>
            <a:r>
              <a:rPr lang="en-US" altLang="en-US" sz="6000" b="0" dirty="0">
                <a:sym typeface="+mn-ea"/>
              </a:rPr>
              <a:t>&gt;</a:t>
            </a:r>
            <a:r>
              <a:rPr lang="en-US" altLang="en-US" sz="6000" b="0" baseline="-25000" dirty="0">
                <a:sym typeface="+mn-ea"/>
              </a:rPr>
              <a:t>m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20790" y="7921625"/>
            <a:ext cx="1598930" cy="587375"/>
          </a:xfrm>
          <a:prstGeom prst="rightArrow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itle."/>
          <p:cNvSpPr txBox="1"/>
          <p:nvPr/>
        </p:nvSpPr>
        <p:spPr>
          <a:xfrm>
            <a:off x="852170" y="3813810"/>
            <a:ext cx="3388360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latin typeface="Arial" panose="020B0604020202020204" pitchFamily="34" charset="0"/>
                <a:cs typeface="Arial" panose="020B0604020202020204" pitchFamily="34" charset="0"/>
              </a:rPr>
              <a:t>numerical input</a:t>
            </a:r>
            <a:endParaRPr lang="en-US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 flipV="1">
            <a:off x="2336800" y="4768215"/>
            <a:ext cx="1990090" cy="1621790"/>
          </a:xfrm>
          <a:prstGeom prst="curvedConnector3">
            <a:avLst>
              <a:gd name="adj1" fmla="val 50032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urved Connector 15"/>
          <p:cNvCxnSpPr/>
          <p:nvPr/>
        </p:nvCxnSpPr>
        <p:spPr>
          <a:xfrm rot="5400000">
            <a:off x="4580890" y="4697095"/>
            <a:ext cx="1960245" cy="1747520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."/>
          <p:cNvSpPr txBox="1"/>
          <p:nvPr/>
        </p:nvSpPr>
        <p:spPr>
          <a:xfrm>
            <a:off x="18029555" y="7622540"/>
            <a:ext cx="4703445" cy="453326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>
                <a:solidFill>
                  <a:srgbClr val="00B050"/>
                </a:solidFill>
              </a:rPr>
              <a:t>Pros:</a:t>
            </a:r>
          </a:p>
          <a:p>
            <a:r>
              <a:rPr lang="en-US" altLang="en-US" sz="3600">
                <a:solidFill>
                  <a:srgbClr val="00B050"/>
                </a:solidFill>
              </a:rPr>
              <a:t>+</a:t>
            </a:r>
            <a:r>
              <a:rPr lang="en-US" altLang="en-US" sz="3600" b="0">
                <a:solidFill>
                  <a:srgbClr val="00B050"/>
                </a:solidFill>
              </a:rPr>
              <a:t> simple</a:t>
            </a:r>
          </a:p>
          <a:p>
            <a:r>
              <a:rPr lang="en-US" altLang="en-US" sz="3600">
                <a:solidFill>
                  <a:srgbClr val="00B050"/>
                </a:solidFill>
              </a:rPr>
              <a:t>+</a:t>
            </a:r>
            <a:r>
              <a:rPr lang="en-US" altLang="en-US" sz="3600" b="0">
                <a:solidFill>
                  <a:srgbClr val="00B050"/>
                </a:solidFill>
              </a:rPr>
              <a:t> fast</a:t>
            </a:r>
          </a:p>
          <a:p>
            <a:r>
              <a:rPr lang="en-US" altLang="en-US" sz="3600">
                <a:solidFill>
                  <a:srgbClr val="00B050"/>
                </a:solidFill>
              </a:rPr>
              <a:t>+</a:t>
            </a:r>
            <a:r>
              <a:rPr lang="en-US" altLang="en-US" sz="3600" b="0">
                <a:solidFill>
                  <a:srgbClr val="00B050"/>
                </a:solidFill>
              </a:rPr>
              <a:t> remembers</a:t>
            </a:r>
          </a:p>
          <a:p>
            <a:endParaRPr lang="en-US" altLang="en-US" sz="3600" b="0">
              <a:solidFill>
                <a:srgbClr val="00B050"/>
              </a:solidFill>
            </a:endParaRPr>
          </a:p>
          <a:p>
            <a:r>
              <a:rPr lang="en-US" altLang="en-US" sz="3600">
                <a:solidFill>
                  <a:srgbClr val="FF2D64"/>
                </a:solidFill>
              </a:rPr>
              <a:t>Cons:</a:t>
            </a:r>
          </a:p>
          <a:p>
            <a:r>
              <a:rPr lang="en-US" altLang="en-US" sz="3600">
                <a:solidFill>
                  <a:srgbClr val="FF2D64"/>
                </a:solidFill>
                <a:sym typeface="+mn-ea"/>
              </a:rPr>
              <a:t>-</a:t>
            </a:r>
            <a:r>
              <a:rPr lang="en-US" altLang="en-US" sz="3600" b="0">
                <a:solidFill>
                  <a:srgbClr val="FF2D64"/>
                </a:solidFill>
                <a:sym typeface="+mn-ea"/>
              </a:rPr>
              <a:t> no generalization</a:t>
            </a:r>
            <a:endParaRPr lang="en-US" altLang="en-US" sz="3600" b="0">
              <a:solidFill>
                <a:srgbClr val="FF2D64"/>
              </a:solidFill>
            </a:endParaRPr>
          </a:p>
          <a:p>
            <a:endParaRPr lang="en-US" altLang="en-US" sz="3600" b="0">
              <a:solidFill>
                <a:srgbClr val="FF2D64"/>
              </a:solidFill>
            </a:endParaRPr>
          </a:p>
        </p:txBody>
      </p:sp>
      <p:sp>
        <p:nvSpPr>
          <p:cNvPr id="19" name="Title."/>
          <p:cNvSpPr txBox="1"/>
          <p:nvPr/>
        </p:nvSpPr>
        <p:spPr>
          <a:xfrm>
            <a:off x="2018030" y="11792585"/>
            <a:ext cx="5148580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latin typeface="Arial" panose="020B0604020202020204" pitchFamily="34" charset="0"/>
                <a:cs typeface="Arial" panose="020B0604020202020204" pitchFamily="34" charset="0"/>
              </a:rPr>
              <a:t>number of instances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>
            <a:off x="4229735" y="10476230"/>
            <a:ext cx="1448435" cy="1005840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itle."/>
          <p:cNvSpPr txBox="1"/>
          <p:nvPr/>
        </p:nvSpPr>
        <p:spPr>
          <a:xfrm>
            <a:off x="12419965" y="5826760"/>
            <a:ext cx="6725920" cy="17633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latin typeface="Arial" panose="020B0604020202020204" pitchFamily="34" charset="0"/>
                <a:cs typeface="Arial" panose="020B0604020202020204" pitchFamily="34" charset="0"/>
              </a:rPr>
              <a:t>What is the value of y given x?</a:t>
            </a:r>
          </a:p>
          <a:p>
            <a:endParaRPr lang="en-US" altLang="en-US" sz="3600" b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en-US" sz="36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 = lookup(x)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520950" y="6464935"/>
            <a:ext cx="768985" cy="3588385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Title."/>
          <p:cNvSpPr txBox="1"/>
          <p:nvPr/>
        </p:nvSpPr>
        <p:spPr>
          <a:xfrm>
            <a:off x="852170" y="7887970"/>
            <a:ext cx="1364615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5" name="Title."/>
          <p:cNvSpPr txBox="1"/>
          <p:nvPr/>
        </p:nvSpPr>
        <p:spPr>
          <a:xfrm>
            <a:off x="12419965" y="8789670"/>
            <a:ext cx="4343400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36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 = f [neighbors(x)]</a:t>
            </a:r>
          </a:p>
        </p:txBody>
      </p:sp>
      <p:sp>
        <p:nvSpPr>
          <p:cNvPr id="18" name="Multiply 17"/>
          <p:cNvSpPr/>
          <p:nvPr/>
        </p:nvSpPr>
        <p:spPr>
          <a:xfrm>
            <a:off x="12419965" y="6051550"/>
            <a:ext cx="3155315" cy="2392045"/>
          </a:xfrm>
          <a:prstGeom prst="mathMultiply">
            <a:avLst/>
          </a:prstGeom>
          <a:solidFill>
            <a:srgbClr val="C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435090" y="7276465"/>
            <a:ext cx="1950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8566785" y="7936865"/>
            <a:ext cx="2281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  <p:bldP spid="10" grpId="0" bldLvl="0" animBg="1"/>
      <p:bldP spid="11" grpId="0" animBg="1"/>
      <p:bldP spid="19" grpId="0" animBg="1"/>
      <p:bldP spid="15" grpId="0" animBg="1"/>
      <p:bldP spid="18" grpId="0" bldLvl="0" animBg="1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3886200"/>
            <a:ext cx="8898890" cy="8377555"/>
          </a:xfrm>
          <a:prstGeom prst="rect">
            <a:avLst/>
          </a:prstGeom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8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897152" cy="83759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k-nearest neighbor regression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."/>
          <p:cNvSpPr txBox="1"/>
          <p:nvPr/>
        </p:nvSpPr>
        <p:spPr>
          <a:xfrm>
            <a:off x="1940560" y="7345045"/>
            <a:ext cx="143827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Source</a:t>
            </a:r>
            <a:endParaRPr lang="en-US" alt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886200"/>
            <a:ext cx="8897152" cy="8375904"/>
          </a:xfrm>
          <a:prstGeom prst="rect">
            <a:avLst/>
          </a:prstGeom>
        </p:spPr>
      </p:pic>
      <p:sp>
        <p:nvSpPr>
          <p:cNvPr id="7" name="Title."/>
          <p:cNvSpPr txBox="1"/>
          <p:nvPr/>
        </p:nvSpPr>
        <p:spPr>
          <a:xfrm>
            <a:off x="16772890" y="7684770"/>
            <a:ext cx="2432050" cy="7785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400" b="0"/>
              <a:t>k =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1446</Words>
  <Application>Microsoft Office PowerPoint</Application>
  <PresentationFormat>Custom</PresentationFormat>
  <Paragraphs>373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DejaVu Math TeX Gyre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934</cp:revision>
  <dcterms:created xsi:type="dcterms:W3CDTF">2022-07-01T12:50:03Z</dcterms:created>
  <dcterms:modified xsi:type="dcterms:W3CDTF">2023-11-02T09:35:57Z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