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</p:sldMasterIdLst>
  <p:notesMasterIdLst>
    <p:notesMasterId r:id="rId42"/>
  </p:notesMasterIdLst>
  <p:handoutMasterIdLst>
    <p:handoutMasterId r:id="rId43"/>
  </p:handoutMasterIdLst>
  <p:sldIdLst>
    <p:sldId id="256" r:id="rId3"/>
    <p:sldId id="262" r:id="rId4"/>
    <p:sldId id="263" r:id="rId5"/>
    <p:sldId id="264" r:id="rId6"/>
    <p:sldId id="265" r:id="rId7"/>
    <p:sldId id="266" r:id="rId8"/>
    <p:sldId id="339" r:id="rId9"/>
    <p:sldId id="267" r:id="rId10"/>
    <p:sldId id="268" r:id="rId11"/>
    <p:sldId id="269" r:id="rId12"/>
    <p:sldId id="270" r:id="rId13"/>
    <p:sldId id="273" r:id="rId14"/>
    <p:sldId id="274" r:id="rId15"/>
    <p:sldId id="296" r:id="rId16"/>
    <p:sldId id="284" r:id="rId17"/>
    <p:sldId id="275" r:id="rId18"/>
    <p:sldId id="337" r:id="rId19"/>
    <p:sldId id="279" r:id="rId20"/>
    <p:sldId id="316" r:id="rId21"/>
    <p:sldId id="317" r:id="rId22"/>
    <p:sldId id="318" r:id="rId23"/>
    <p:sldId id="320" r:id="rId24"/>
    <p:sldId id="312" r:id="rId25"/>
    <p:sldId id="280" r:id="rId26"/>
    <p:sldId id="334" r:id="rId27"/>
    <p:sldId id="351" r:id="rId28"/>
    <p:sldId id="349" r:id="rId29"/>
    <p:sldId id="341" r:id="rId30"/>
    <p:sldId id="338" r:id="rId31"/>
    <p:sldId id="276" r:id="rId32"/>
    <p:sldId id="277" r:id="rId33"/>
    <p:sldId id="311" r:id="rId34"/>
    <p:sldId id="310" r:id="rId35"/>
    <p:sldId id="283" r:id="rId36"/>
    <p:sldId id="335" r:id="rId37"/>
    <p:sldId id="336" r:id="rId38"/>
    <p:sldId id="427" r:id="rId39"/>
    <p:sldId id="348" r:id="rId40"/>
    <p:sldId id="261" r:id="rId41"/>
  </p:sldIdLst>
  <p:sldSz cx="24384000" cy="13716000"/>
  <p:notesSz cx="6858000" cy="9144000"/>
  <p:defaultTextStyle>
    <a:defPPr>
      <a:defRPr lang="bg-BG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00" userDrawn="1">
          <p15:clr>
            <a:srgbClr val="A4A3A4"/>
          </p15:clr>
        </p15:guide>
        <p15:guide id="2" pos="76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C8"/>
    <a:srgbClr val="FF2D64"/>
    <a:srgbClr val="0000B0"/>
    <a:srgbClr val="000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61C1C6-635D-4703-A224-682C4C9F3518}" v="11" dt="2023-11-02T09:34:53.0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4641" autoAdjust="0"/>
  </p:normalViewPr>
  <p:slideViewPr>
    <p:cSldViewPr snapToGrid="0" showGuides="1">
      <p:cViewPr varScale="1">
        <p:scale>
          <a:sx n="30" d="100"/>
          <a:sy n="30" d="100"/>
        </p:scale>
        <p:origin x="1430" y="58"/>
      </p:cViewPr>
      <p:guideLst>
        <p:guide orient="horz" pos="5000"/>
        <p:guide pos="769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8" d="100"/>
        <a:sy n="158" d="100"/>
      </p:scale>
      <p:origin x="0" y="-4986"/>
    </p:cViewPr>
  </p:sorter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silis Vassiliades" userId="181c6a97-452c-403a-a894-11fd041f3da6" providerId="ADAL" clId="{5D32233A-D505-4A20-B9D7-20C4F1CDB932}"/>
    <pc:docChg chg="undo custSel addSld delSld modSld sldOrd">
      <pc:chgData name="Vassilis Vassiliades" userId="181c6a97-452c-403a-a894-11fd041f3da6" providerId="ADAL" clId="{5D32233A-D505-4A20-B9D7-20C4F1CDB932}" dt="2022-09-16T10:49:17.903" v="7844"/>
      <pc:docMkLst>
        <pc:docMk/>
      </pc:docMkLst>
      <pc:sldChg chg="addSp modSp mod">
        <pc:chgData name="Vassilis Vassiliades" userId="181c6a97-452c-403a-a894-11fd041f3da6" providerId="ADAL" clId="{5D32233A-D505-4A20-B9D7-20C4F1CDB932}" dt="2022-09-13T13:14:02.528" v="49" actId="1036"/>
        <pc:sldMkLst>
          <pc:docMk/>
          <pc:sldMk cId="0" sldId="263"/>
        </pc:sldMkLst>
        <pc:spChg chg="add mod">
          <ac:chgData name="Vassilis Vassiliades" userId="181c6a97-452c-403a-a894-11fd041f3da6" providerId="ADAL" clId="{5D32233A-D505-4A20-B9D7-20C4F1CDB932}" dt="2022-09-13T13:14:02.528" v="49" actId="1036"/>
          <ac:spMkLst>
            <pc:docMk/>
            <pc:sldMk cId="0" sldId="263"/>
            <ac:spMk id="2" creationId="{893DC9E1-8A21-EDF1-B4C2-7DE395886ECE}"/>
          </ac:spMkLst>
        </pc:spChg>
      </pc:sldChg>
      <pc:sldChg chg="addSp modSp mod modAnim modNotesTx">
        <pc:chgData name="Vassilis Vassiliades" userId="181c6a97-452c-403a-a894-11fd041f3da6" providerId="ADAL" clId="{5D32233A-D505-4A20-B9D7-20C4F1CDB932}" dt="2022-09-13T13:36:12.521" v="560" actId="1036"/>
        <pc:sldMkLst>
          <pc:docMk/>
          <pc:sldMk cId="0" sldId="264"/>
        </pc:sldMkLst>
        <pc:spChg chg="add mod">
          <ac:chgData name="Vassilis Vassiliades" userId="181c6a97-452c-403a-a894-11fd041f3da6" providerId="ADAL" clId="{5D32233A-D505-4A20-B9D7-20C4F1CDB932}" dt="2022-09-13T13:14:04.412" v="50"/>
          <ac:spMkLst>
            <pc:docMk/>
            <pc:sldMk cId="0" sldId="264"/>
            <ac:spMk id="5" creationId="{B414AFB6-6E08-B672-7676-0A4B35C519BD}"/>
          </ac:spMkLst>
        </pc:spChg>
        <pc:spChg chg="mod">
          <ac:chgData name="Vassilis Vassiliades" userId="181c6a97-452c-403a-a894-11fd041f3da6" providerId="ADAL" clId="{5D32233A-D505-4A20-B9D7-20C4F1CDB932}" dt="2022-09-13T13:34:54.267" v="553" actId="20577"/>
          <ac:spMkLst>
            <pc:docMk/>
            <pc:sldMk cId="0" sldId="264"/>
            <ac:spMk id="22" creationId="{00000000-0000-0000-0000-000000000000}"/>
          </ac:spMkLst>
        </pc:spChg>
        <pc:spChg chg="mod">
          <ac:chgData name="Vassilis Vassiliades" userId="181c6a97-452c-403a-a894-11fd041f3da6" providerId="ADAL" clId="{5D32233A-D505-4A20-B9D7-20C4F1CDB932}" dt="2022-09-13T13:36:07.904" v="556" actId="1036"/>
          <ac:spMkLst>
            <pc:docMk/>
            <pc:sldMk cId="0" sldId="264"/>
            <ac:spMk id="26" creationId="{00000000-0000-0000-0000-000000000000}"/>
          </ac:spMkLst>
        </pc:spChg>
        <pc:cxnChg chg="mod">
          <ac:chgData name="Vassilis Vassiliades" userId="181c6a97-452c-403a-a894-11fd041f3da6" providerId="ADAL" clId="{5D32233A-D505-4A20-B9D7-20C4F1CDB932}" dt="2022-09-13T13:36:12.521" v="560" actId="1036"/>
          <ac:cxnSpMkLst>
            <pc:docMk/>
            <pc:sldMk cId="0" sldId="264"/>
            <ac:cxnSpMk id="48" creationId="{00000000-0000-0000-0000-000000000000}"/>
          </ac:cxnSpMkLst>
        </pc:cxnChg>
      </pc:sldChg>
      <pc:sldChg chg="addSp modSp mod modAnim modNotesTx">
        <pc:chgData name="Vassilis Vassiliades" userId="181c6a97-452c-403a-a894-11fd041f3da6" providerId="ADAL" clId="{5D32233A-D505-4A20-B9D7-20C4F1CDB932}" dt="2022-09-13T13:40:51.276" v="824" actId="20577"/>
        <pc:sldMkLst>
          <pc:docMk/>
          <pc:sldMk cId="0" sldId="265"/>
        </pc:sldMkLst>
        <pc:spChg chg="add mod">
          <ac:chgData name="Vassilis Vassiliades" userId="181c6a97-452c-403a-a894-11fd041f3da6" providerId="ADAL" clId="{5D32233A-D505-4A20-B9D7-20C4F1CDB932}" dt="2022-09-13T13:14:08.342" v="51"/>
          <ac:spMkLst>
            <pc:docMk/>
            <pc:sldMk cId="0" sldId="265"/>
            <ac:spMk id="2" creationId="{548B54D5-5193-F5F7-582A-C8311999E0A6}"/>
          </ac:spMkLst>
        </pc:spChg>
        <pc:spChg chg="add mod">
          <ac:chgData name="Vassilis Vassiliades" userId="181c6a97-452c-403a-a894-11fd041f3da6" providerId="ADAL" clId="{5D32233A-D505-4A20-B9D7-20C4F1CDB932}" dt="2022-09-13T13:38:07.981" v="593" actId="403"/>
          <ac:spMkLst>
            <pc:docMk/>
            <pc:sldMk cId="0" sldId="265"/>
            <ac:spMk id="4" creationId="{87189A8B-71AD-309F-1E87-89D20AA0B7CE}"/>
          </ac:spMkLst>
        </pc:spChg>
        <pc:spChg chg="add mod">
          <ac:chgData name="Vassilis Vassiliades" userId="181c6a97-452c-403a-a894-11fd041f3da6" providerId="ADAL" clId="{5D32233A-D505-4A20-B9D7-20C4F1CDB932}" dt="2022-09-13T13:39:04.150" v="639" actId="122"/>
          <ac:spMkLst>
            <pc:docMk/>
            <pc:sldMk cId="0" sldId="265"/>
            <ac:spMk id="8" creationId="{04A34A23-9EAD-D5D1-0D4F-A019C74D93C5}"/>
          </ac:spMkLst>
        </pc:spChg>
        <pc:picChg chg="mod">
          <ac:chgData name="Vassilis Vassiliades" userId="181c6a97-452c-403a-a894-11fd041f3da6" providerId="ADAL" clId="{5D32233A-D505-4A20-B9D7-20C4F1CDB932}" dt="2022-09-13T13:37:29.750" v="574" actId="1035"/>
          <ac:picMkLst>
            <pc:docMk/>
            <pc:sldMk cId="0" sldId="265"/>
            <ac:picMk id="5" creationId="{00000000-0000-0000-0000-000000000000}"/>
          </ac:picMkLst>
        </pc:picChg>
        <pc:cxnChg chg="add mod">
          <ac:chgData name="Vassilis Vassiliades" userId="181c6a97-452c-403a-a894-11fd041f3da6" providerId="ADAL" clId="{5D32233A-D505-4A20-B9D7-20C4F1CDB932}" dt="2022-09-13T13:39:00.363" v="638" actId="14100"/>
          <ac:cxnSpMkLst>
            <pc:docMk/>
            <pc:sldMk cId="0" sldId="265"/>
            <ac:cxnSpMk id="10" creationId="{A45353CC-6E92-B4C4-0192-332010F5E00A}"/>
          </ac:cxnSpMkLst>
        </pc:cxnChg>
      </pc:sldChg>
      <pc:sldChg chg="addSp delSp modSp mod modNotesTx">
        <pc:chgData name="Vassilis Vassiliades" userId="181c6a97-452c-403a-a894-11fd041f3da6" providerId="ADAL" clId="{5D32233A-D505-4A20-B9D7-20C4F1CDB932}" dt="2022-09-13T13:43:56.797" v="908" actId="20577"/>
        <pc:sldMkLst>
          <pc:docMk/>
          <pc:sldMk cId="0" sldId="266"/>
        </pc:sldMkLst>
        <pc:spChg chg="add mod">
          <ac:chgData name="Vassilis Vassiliades" userId="181c6a97-452c-403a-a894-11fd041f3da6" providerId="ADAL" clId="{5D32233A-D505-4A20-B9D7-20C4F1CDB932}" dt="2022-09-13T13:14:09.897" v="52"/>
          <ac:spMkLst>
            <pc:docMk/>
            <pc:sldMk cId="0" sldId="266"/>
            <ac:spMk id="3" creationId="{FEA0B5CE-3145-7B0D-7730-6D0481614982}"/>
          </ac:spMkLst>
        </pc:spChg>
        <pc:spChg chg="del">
          <ac:chgData name="Vassilis Vassiliades" userId="181c6a97-452c-403a-a894-11fd041f3da6" providerId="ADAL" clId="{5D32233A-D505-4A20-B9D7-20C4F1CDB932}" dt="2022-09-13T13:41:14.541" v="825" actId="478"/>
          <ac:spMkLst>
            <pc:docMk/>
            <pc:sldMk cId="0" sldId="266"/>
            <ac:spMk id="4" creationId="{00000000-0000-0000-0000-000000000000}"/>
          </ac:spMkLst>
        </pc:spChg>
      </pc:sldChg>
      <pc:sldChg chg="addSp modSp modNotesTx">
        <pc:chgData name="Vassilis Vassiliades" userId="181c6a97-452c-403a-a894-11fd041f3da6" providerId="ADAL" clId="{5D32233A-D505-4A20-B9D7-20C4F1CDB932}" dt="2022-09-15T07:23:04.679" v="4332" actId="20577"/>
        <pc:sldMkLst>
          <pc:docMk/>
          <pc:sldMk cId="0" sldId="267"/>
        </pc:sldMkLst>
        <pc:spChg chg="add mod">
          <ac:chgData name="Vassilis Vassiliades" userId="181c6a97-452c-403a-a894-11fd041f3da6" providerId="ADAL" clId="{5D32233A-D505-4A20-B9D7-20C4F1CDB932}" dt="2022-09-13T13:14:11.278" v="53"/>
          <ac:spMkLst>
            <pc:docMk/>
            <pc:sldMk cId="0" sldId="267"/>
            <ac:spMk id="3" creationId="{572D306D-A790-B438-EF4B-89D4EE98780F}"/>
          </ac:spMkLst>
        </pc:spChg>
      </pc:sldChg>
      <pc:sldChg chg="addSp delSp modSp mod modAnim modNotesTx">
        <pc:chgData name="Vassilis Vassiliades" userId="181c6a97-452c-403a-a894-11fd041f3da6" providerId="ADAL" clId="{5D32233A-D505-4A20-B9D7-20C4F1CDB932}" dt="2022-09-15T13:10:10.362" v="7821" actId="1037"/>
        <pc:sldMkLst>
          <pc:docMk/>
          <pc:sldMk cId="0" sldId="268"/>
        </pc:sldMkLst>
        <pc:spChg chg="add mod">
          <ac:chgData name="Vassilis Vassiliades" userId="181c6a97-452c-403a-a894-11fd041f3da6" providerId="ADAL" clId="{5D32233A-D505-4A20-B9D7-20C4F1CDB932}" dt="2022-09-13T13:14:12.978" v="54"/>
          <ac:spMkLst>
            <pc:docMk/>
            <pc:sldMk cId="0" sldId="268"/>
            <ac:spMk id="2" creationId="{024480FD-6A87-C108-5DDA-7C80BC176FF0}"/>
          </ac:spMkLst>
        </pc:spChg>
        <pc:spChg chg="mod topLvl">
          <ac:chgData name="Vassilis Vassiliades" userId="181c6a97-452c-403a-a894-11fd041f3da6" providerId="ADAL" clId="{5D32233A-D505-4A20-B9D7-20C4F1CDB932}" dt="2022-09-14T07:57:21.664" v="928" actId="164"/>
          <ac:spMkLst>
            <pc:docMk/>
            <pc:sldMk cId="0" sldId="268"/>
            <ac:spMk id="13" creationId="{00000000-0000-0000-0000-000000000000}"/>
          </ac:spMkLst>
        </pc:spChg>
        <pc:spChg chg="mod topLvl">
          <ac:chgData name="Vassilis Vassiliades" userId="181c6a97-452c-403a-a894-11fd041f3da6" providerId="ADAL" clId="{5D32233A-D505-4A20-B9D7-20C4F1CDB932}" dt="2022-09-14T07:57:21.664" v="928" actId="164"/>
          <ac:spMkLst>
            <pc:docMk/>
            <pc:sldMk cId="0" sldId="268"/>
            <ac:spMk id="16" creationId="{00000000-0000-0000-0000-000000000000}"/>
          </ac:spMkLst>
        </pc:spChg>
        <pc:grpChg chg="add mod">
          <ac:chgData name="Vassilis Vassiliades" userId="181c6a97-452c-403a-a894-11fd041f3da6" providerId="ADAL" clId="{5D32233A-D505-4A20-B9D7-20C4F1CDB932}" dt="2022-09-15T13:10:10.362" v="7821" actId="1037"/>
          <ac:grpSpMkLst>
            <pc:docMk/>
            <pc:sldMk cId="0" sldId="268"/>
            <ac:grpSpMk id="6" creationId="{B5A1E473-497F-E3D3-C820-FE97F1A237D2}"/>
          </ac:grpSpMkLst>
        </pc:grpChg>
        <pc:grpChg chg="del mod">
          <ac:chgData name="Vassilis Vassiliades" userId="181c6a97-452c-403a-a894-11fd041f3da6" providerId="ADAL" clId="{5D32233A-D505-4A20-B9D7-20C4F1CDB932}" dt="2022-09-14T07:56:15.025" v="911" actId="165"/>
          <ac:grpSpMkLst>
            <pc:docMk/>
            <pc:sldMk cId="0" sldId="268"/>
            <ac:grpSpMk id="17" creationId="{00000000-0000-0000-0000-000000000000}"/>
          </ac:grpSpMkLst>
        </pc:grpChg>
      </pc:sldChg>
      <pc:sldChg chg="addSp modSp">
        <pc:chgData name="Vassilis Vassiliades" userId="181c6a97-452c-403a-a894-11fd041f3da6" providerId="ADAL" clId="{5D32233A-D505-4A20-B9D7-20C4F1CDB932}" dt="2022-09-15T13:12:37.806" v="7835" actId="20577"/>
        <pc:sldMkLst>
          <pc:docMk/>
          <pc:sldMk cId="0" sldId="269"/>
        </pc:sldMkLst>
        <pc:spChg chg="add mod">
          <ac:chgData name="Vassilis Vassiliades" userId="181c6a97-452c-403a-a894-11fd041f3da6" providerId="ADAL" clId="{5D32233A-D505-4A20-B9D7-20C4F1CDB932}" dt="2022-09-13T13:14:14.455" v="55"/>
          <ac:spMkLst>
            <pc:docMk/>
            <pc:sldMk cId="0" sldId="269"/>
            <ac:spMk id="2" creationId="{A912A64B-FCFD-2421-7FFB-E4A70985F8D9}"/>
          </ac:spMkLst>
        </pc:spChg>
        <pc:spChg chg="mod">
          <ac:chgData name="Vassilis Vassiliades" userId="181c6a97-452c-403a-a894-11fd041f3da6" providerId="ADAL" clId="{5D32233A-D505-4A20-B9D7-20C4F1CDB932}" dt="2022-09-15T13:12:37.806" v="7835" actId="20577"/>
          <ac:spMkLst>
            <pc:docMk/>
            <pc:sldMk cId="0" sldId="269"/>
            <ac:spMk id="26" creationId="{00000000-0000-0000-0000-000000000000}"/>
          </ac:spMkLst>
        </pc:spChg>
      </pc:sldChg>
      <pc:sldChg chg="addSp modSp modNotesTx">
        <pc:chgData name="Vassilis Vassiliades" userId="181c6a97-452c-403a-a894-11fd041f3da6" providerId="ADAL" clId="{5D32233A-D505-4A20-B9D7-20C4F1CDB932}" dt="2022-09-14T08:19:53.457" v="2369" actId="20577"/>
        <pc:sldMkLst>
          <pc:docMk/>
          <pc:sldMk cId="0" sldId="270"/>
        </pc:sldMkLst>
        <pc:spChg chg="add mod">
          <ac:chgData name="Vassilis Vassiliades" userId="181c6a97-452c-403a-a894-11fd041f3da6" providerId="ADAL" clId="{5D32233A-D505-4A20-B9D7-20C4F1CDB932}" dt="2022-09-13T13:14:15.357" v="56"/>
          <ac:spMkLst>
            <pc:docMk/>
            <pc:sldMk cId="0" sldId="270"/>
            <ac:spMk id="3" creationId="{A053177E-5556-6AE4-FC39-A6F822530829}"/>
          </ac:spMkLst>
        </pc:spChg>
      </pc:sldChg>
      <pc:sldChg chg="del">
        <pc:chgData name="Vassilis Vassiliades" userId="181c6a97-452c-403a-a894-11fd041f3da6" providerId="ADAL" clId="{5D32233A-D505-4A20-B9D7-20C4F1CDB932}" dt="2022-09-13T13:41:28.047" v="826" actId="47"/>
        <pc:sldMkLst>
          <pc:docMk/>
          <pc:sldMk cId="0" sldId="272"/>
        </pc:sldMkLst>
      </pc:sldChg>
      <pc:sldChg chg="addSp modSp modNotesTx">
        <pc:chgData name="Vassilis Vassiliades" userId="181c6a97-452c-403a-a894-11fd041f3da6" providerId="ADAL" clId="{5D32233A-D505-4A20-B9D7-20C4F1CDB932}" dt="2022-09-14T08:20:52.728" v="2447" actId="20577"/>
        <pc:sldMkLst>
          <pc:docMk/>
          <pc:sldMk cId="0" sldId="273"/>
        </pc:sldMkLst>
        <pc:spChg chg="add mod">
          <ac:chgData name="Vassilis Vassiliades" userId="181c6a97-452c-403a-a894-11fd041f3da6" providerId="ADAL" clId="{5D32233A-D505-4A20-B9D7-20C4F1CDB932}" dt="2022-09-13T13:14:16.718" v="57"/>
          <ac:spMkLst>
            <pc:docMk/>
            <pc:sldMk cId="0" sldId="273"/>
            <ac:spMk id="2" creationId="{9A54D505-36A2-F5CF-C7B4-7540F17F81D8}"/>
          </ac:spMkLst>
        </pc:spChg>
      </pc:sldChg>
      <pc:sldChg chg="addSp modSp mod modAnim modNotesTx">
        <pc:chgData name="Vassilis Vassiliades" userId="181c6a97-452c-403a-a894-11fd041f3da6" providerId="ADAL" clId="{5D32233A-D505-4A20-B9D7-20C4F1CDB932}" dt="2022-09-15T11:26:10.679" v="5690" actId="20577"/>
        <pc:sldMkLst>
          <pc:docMk/>
          <pc:sldMk cId="0" sldId="274"/>
        </pc:sldMkLst>
        <pc:spChg chg="add mod">
          <ac:chgData name="Vassilis Vassiliades" userId="181c6a97-452c-403a-a894-11fd041f3da6" providerId="ADAL" clId="{5D32233A-D505-4A20-B9D7-20C4F1CDB932}" dt="2022-09-13T13:14:18" v="58"/>
          <ac:spMkLst>
            <pc:docMk/>
            <pc:sldMk cId="0" sldId="274"/>
            <ac:spMk id="2" creationId="{DC4368D1-66F4-0C22-4F1C-02482BF253BD}"/>
          </ac:spMkLst>
        </pc:spChg>
        <pc:spChg chg="mod">
          <ac:chgData name="Vassilis Vassiliades" userId="181c6a97-452c-403a-a894-11fd041f3da6" providerId="ADAL" clId="{5D32233A-D505-4A20-B9D7-20C4F1CDB932}" dt="2022-09-14T13:29:55.555" v="3827" actId="2711"/>
          <ac:spMkLst>
            <pc:docMk/>
            <pc:sldMk cId="0" sldId="274"/>
            <ac:spMk id="9" creationId="{00000000-0000-0000-0000-000000000000}"/>
          </ac:spMkLst>
        </pc:spChg>
        <pc:spChg chg="mod">
          <ac:chgData name="Vassilis Vassiliades" userId="181c6a97-452c-403a-a894-11fd041f3da6" providerId="ADAL" clId="{5D32233A-D505-4A20-B9D7-20C4F1CDB932}" dt="2022-09-14T13:30:26.294" v="3834" actId="14100"/>
          <ac:spMkLst>
            <pc:docMk/>
            <pc:sldMk cId="0" sldId="274"/>
            <ac:spMk id="24" creationId="{00000000-0000-0000-0000-000000000000}"/>
          </ac:spMkLst>
        </pc:spChg>
      </pc:sldChg>
      <pc:sldChg chg="addSp modSp modNotesTx">
        <pc:chgData name="Vassilis Vassiliades" userId="181c6a97-452c-403a-a894-11fd041f3da6" providerId="ADAL" clId="{5D32233A-D505-4A20-B9D7-20C4F1CDB932}" dt="2022-09-15T07:46:06.278" v="4516" actId="20577"/>
        <pc:sldMkLst>
          <pc:docMk/>
          <pc:sldMk cId="0" sldId="275"/>
        </pc:sldMkLst>
        <pc:spChg chg="add mod">
          <ac:chgData name="Vassilis Vassiliades" userId="181c6a97-452c-403a-a894-11fd041f3da6" providerId="ADAL" clId="{5D32233A-D505-4A20-B9D7-20C4F1CDB932}" dt="2022-09-13T13:14:24.266" v="61"/>
          <ac:spMkLst>
            <pc:docMk/>
            <pc:sldMk cId="0" sldId="275"/>
            <ac:spMk id="3" creationId="{72CCE491-6229-A10E-D145-105C125411E0}"/>
          </ac:spMkLst>
        </pc:spChg>
      </pc:sldChg>
      <pc:sldChg chg="addSp modSp modNotesTx">
        <pc:chgData name="Vassilis Vassiliades" userId="181c6a97-452c-403a-a894-11fd041f3da6" providerId="ADAL" clId="{5D32233A-D505-4A20-B9D7-20C4F1CDB932}" dt="2022-09-15T10:58:01.319" v="5342" actId="20577"/>
        <pc:sldMkLst>
          <pc:docMk/>
          <pc:sldMk cId="0" sldId="276"/>
        </pc:sldMkLst>
        <pc:spChg chg="add mod">
          <ac:chgData name="Vassilis Vassiliades" userId="181c6a97-452c-403a-a894-11fd041f3da6" providerId="ADAL" clId="{5D32233A-D505-4A20-B9D7-20C4F1CDB932}" dt="2022-09-13T13:14:40.442" v="71"/>
          <ac:spMkLst>
            <pc:docMk/>
            <pc:sldMk cId="0" sldId="276"/>
            <ac:spMk id="2" creationId="{AC22EB1B-3474-F227-B731-1D28D0A37306}"/>
          </ac:spMkLst>
        </pc:spChg>
      </pc:sldChg>
      <pc:sldChg chg="addSp modSp mod modAnim modNotesTx">
        <pc:chgData name="Vassilis Vassiliades" userId="181c6a97-452c-403a-a894-11fd041f3da6" providerId="ADAL" clId="{5D32233A-D505-4A20-B9D7-20C4F1CDB932}" dt="2022-09-15T11:24:10.907" v="5687" actId="20577"/>
        <pc:sldMkLst>
          <pc:docMk/>
          <pc:sldMk cId="0" sldId="277"/>
        </pc:sldMkLst>
        <pc:spChg chg="mod">
          <ac:chgData name="Vassilis Vassiliades" userId="181c6a97-452c-403a-a894-11fd041f3da6" providerId="ADAL" clId="{5D32233A-D505-4A20-B9D7-20C4F1CDB932}" dt="2022-09-15T11:04:27.257" v="5463" actId="14100"/>
          <ac:spMkLst>
            <pc:docMk/>
            <pc:sldMk cId="0" sldId="277"/>
            <ac:spMk id="2" creationId="{00000000-0000-0000-0000-000000000000}"/>
          </ac:spMkLst>
        </pc:spChg>
        <pc:spChg chg="add mod">
          <ac:chgData name="Vassilis Vassiliades" userId="181c6a97-452c-403a-a894-11fd041f3da6" providerId="ADAL" clId="{5D32233A-D505-4A20-B9D7-20C4F1CDB932}" dt="2022-09-13T13:14:42.158" v="72"/>
          <ac:spMkLst>
            <pc:docMk/>
            <pc:sldMk cId="0" sldId="277"/>
            <ac:spMk id="4" creationId="{4D57A56C-A2A2-9874-4FFC-71E6FAC1C174}"/>
          </ac:spMkLst>
        </pc:spChg>
      </pc:sldChg>
      <pc:sldChg chg="del modNotesTx">
        <pc:chgData name="Vassilis Vassiliades" userId="181c6a97-452c-403a-a894-11fd041f3da6" providerId="ADAL" clId="{5D32233A-D505-4A20-B9D7-20C4F1CDB932}" dt="2022-09-15T11:24:35.164" v="5688" actId="2696"/>
        <pc:sldMkLst>
          <pc:docMk/>
          <pc:sldMk cId="0" sldId="278"/>
        </pc:sldMkLst>
      </pc:sldChg>
      <pc:sldChg chg="add del">
        <pc:chgData name="Vassilis Vassiliades" userId="181c6a97-452c-403a-a894-11fd041f3da6" providerId="ADAL" clId="{5D32233A-D505-4A20-B9D7-20C4F1CDB932}" dt="2022-09-15T13:21:42.256" v="7842" actId="47"/>
        <pc:sldMkLst>
          <pc:docMk/>
          <pc:sldMk cId="778460229" sldId="278"/>
        </pc:sldMkLst>
      </pc:sldChg>
      <pc:sldChg chg="addSp modSp modAnim">
        <pc:chgData name="Vassilis Vassiliades" userId="181c6a97-452c-403a-a894-11fd041f3da6" providerId="ADAL" clId="{5D32233A-D505-4A20-B9D7-20C4F1CDB932}" dt="2022-09-15T11:32:45.613" v="5947"/>
        <pc:sldMkLst>
          <pc:docMk/>
          <pc:sldMk cId="0" sldId="279"/>
        </pc:sldMkLst>
        <pc:spChg chg="add mod">
          <ac:chgData name="Vassilis Vassiliades" userId="181c6a97-452c-403a-a894-11fd041f3da6" providerId="ADAL" clId="{5D32233A-D505-4A20-B9D7-20C4F1CDB932}" dt="2022-09-13T13:14:26.536" v="62"/>
          <ac:spMkLst>
            <pc:docMk/>
            <pc:sldMk cId="0" sldId="279"/>
            <ac:spMk id="2" creationId="{6071B20B-4FB2-56C6-8426-FE38C406D847}"/>
          </ac:spMkLst>
        </pc:spChg>
      </pc:sldChg>
      <pc:sldChg chg="addSp modSp mod modAnim modNotesTx">
        <pc:chgData name="Vassilis Vassiliades" userId="181c6a97-452c-403a-a894-11fd041f3da6" providerId="ADAL" clId="{5D32233A-D505-4A20-B9D7-20C4F1CDB932}" dt="2022-09-15T12:23:29.850" v="6953"/>
        <pc:sldMkLst>
          <pc:docMk/>
          <pc:sldMk cId="0" sldId="280"/>
        </pc:sldMkLst>
        <pc:spChg chg="add mod">
          <ac:chgData name="Vassilis Vassiliades" userId="181c6a97-452c-403a-a894-11fd041f3da6" providerId="ADAL" clId="{5D32233A-D505-4A20-B9D7-20C4F1CDB932}" dt="2022-09-13T13:14:36.121" v="68"/>
          <ac:spMkLst>
            <pc:docMk/>
            <pc:sldMk cId="0" sldId="280"/>
            <ac:spMk id="2" creationId="{C092FC4A-EB9D-F530-97BD-D12170CE7B16}"/>
          </ac:spMkLst>
        </pc:spChg>
        <pc:spChg chg="mod">
          <ac:chgData name="Vassilis Vassiliades" userId="181c6a97-452c-403a-a894-11fd041f3da6" providerId="ADAL" clId="{5D32233A-D505-4A20-B9D7-20C4F1CDB932}" dt="2022-09-15T12:18:42.415" v="6719" actId="20577"/>
          <ac:spMkLst>
            <pc:docMk/>
            <pc:sldMk cId="0" sldId="280"/>
            <ac:spMk id="9" creationId="{00000000-0000-0000-0000-000000000000}"/>
          </ac:spMkLst>
        </pc:spChg>
      </pc:sldChg>
      <pc:sldChg chg="addSp delSp modSp mod modAnim">
        <pc:chgData name="Vassilis Vassiliades" userId="181c6a97-452c-403a-a894-11fd041f3da6" providerId="ADAL" clId="{5D32233A-D505-4A20-B9D7-20C4F1CDB932}" dt="2022-09-16T10:49:17.903" v="7844"/>
        <pc:sldMkLst>
          <pc:docMk/>
          <pc:sldMk cId="0" sldId="283"/>
        </pc:sldMkLst>
        <pc:spChg chg="mod">
          <ac:chgData name="Vassilis Vassiliades" userId="181c6a97-452c-403a-a894-11fd041f3da6" providerId="ADAL" clId="{5D32233A-D505-4A20-B9D7-20C4F1CDB932}" dt="2022-09-15T11:10:14.095" v="5519" actId="403"/>
          <ac:spMkLst>
            <pc:docMk/>
            <pc:sldMk cId="0" sldId="283"/>
            <ac:spMk id="2" creationId="{00000000-0000-0000-0000-000000000000}"/>
          </ac:spMkLst>
        </pc:spChg>
        <pc:spChg chg="mod">
          <ac:chgData name="Vassilis Vassiliades" userId="181c6a97-452c-403a-a894-11fd041f3da6" providerId="ADAL" clId="{5D32233A-D505-4A20-B9D7-20C4F1CDB932}" dt="2022-09-15T11:10:18.284" v="5520" actId="403"/>
          <ac:spMkLst>
            <pc:docMk/>
            <pc:sldMk cId="0" sldId="283"/>
            <ac:spMk id="3" creationId="{00000000-0000-0000-0000-000000000000}"/>
          </ac:spMkLst>
        </pc:spChg>
        <pc:spChg chg="mod">
          <ac:chgData name="Vassilis Vassiliades" userId="181c6a97-452c-403a-a894-11fd041f3da6" providerId="ADAL" clId="{5D32233A-D505-4A20-B9D7-20C4F1CDB932}" dt="2022-09-15T11:14:16.026" v="5591" actId="1076"/>
          <ac:spMkLst>
            <pc:docMk/>
            <pc:sldMk cId="0" sldId="283"/>
            <ac:spMk id="4" creationId="{00000000-0000-0000-0000-000000000000}"/>
          </ac:spMkLst>
        </pc:spChg>
        <pc:spChg chg="add mod">
          <ac:chgData name="Vassilis Vassiliades" userId="181c6a97-452c-403a-a894-11fd041f3da6" providerId="ADAL" clId="{5D32233A-D505-4A20-B9D7-20C4F1CDB932}" dt="2022-09-13T13:14:48.909" v="76"/>
          <ac:spMkLst>
            <pc:docMk/>
            <pc:sldMk cId="0" sldId="283"/>
            <ac:spMk id="5" creationId="{BD80197D-FAE2-F73D-01A1-B8ABFE3C659D}"/>
          </ac:spMkLst>
        </pc:spChg>
        <pc:spChg chg="add del mod">
          <ac:chgData name="Vassilis Vassiliades" userId="181c6a97-452c-403a-a894-11fd041f3da6" providerId="ADAL" clId="{5D32233A-D505-4A20-B9D7-20C4F1CDB932}" dt="2022-09-15T11:14:12.177" v="5590" actId="478"/>
          <ac:spMkLst>
            <pc:docMk/>
            <pc:sldMk cId="0" sldId="283"/>
            <ac:spMk id="8" creationId="{13D8C242-1FA7-B92C-C886-1F8E9BD77FF1}"/>
          </ac:spMkLst>
        </pc:spChg>
        <pc:spChg chg="mod">
          <ac:chgData name="Vassilis Vassiliades" userId="181c6a97-452c-403a-a894-11fd041f3da6" providerId="ADAL" clId="{5D32233A-D505-4A20-B9D7-20C4F1CDB932}" dt="2022-09-15T11:14:22.372" v="5592" actId="14100"/>
          <ac:spMkLst>
            <pc:docMk/>
            <pc:sldMk cId="0" sldId="283"/>
            <ac:spMk id="9" creationId="{00000000-0000-0000-0000-000000000000}"/>
          </ac:spMkLst>
        </pc:spChg>
        <pc:spChg chg="mod">
          <ac:chgData name="Vassilis Vassiliades" userId="181c6a97-452c-403a-a894-11fd041f3da6" providerId="ADAL" clId="{5D32233A-D505-4A20-B9D7-20C4F1CDB932}" dt="2022-09-15T11:12:39.228" v="5532" actId="207"/>
          <ac:spMkLst>
            <pc:docMk/>
            <pc:sldMk cId="0" sldId="283"/>
            <ac:spMk id="26" creationId="{00000000-0000-0000-0000-000000000000}"/>
          </ac:spMkLst>
        </pc:spChg>
      </pc:sldChg>
      <pc:sldChg chg="addSp modSp mod modAnim modNotesTx">
        <pc:chgData name="Vassilis Vassiliades" userId="181c6a97-452c-403a-a894-11fd041f3da6" providerId="ADAL" clId="{5D32233A-D505-4A20-B9D7-20C4F1CDB932}" dt="2022-09-15T13:17:11.461" v="7838"/>
        <pc:sldMkLst>
          <pc:docMk/>
          <pc:sldMk cId="0" sldId="284"/>
        </pc:sldMkLst>
        <pc:spChg chg="mod">
          <ac:chgData name="Vassilis Vassiliades" userId="181c6a97-452c-403a-a894-11fd041f3da6" providerId="ADAL" clId="{5D32233A-D505-4A20-B9D7-20C4F1CDB932}" dt="2022-09-14T08:27:08.155" v="2448" actId="14100"/>
          <ac:spMkLst>
            <pc:docMk/>
            <pc:sldMk cId="0" sldId="284"/>
            <ac:spMk id="2" creationId="{00000000-0000-0000-0000-000000000000}"/>
          </ac:spMkLst>
        </pc:spChg>
        <pc:spChg chg="mod">
          <ac:chgData name="Vassilis Vassiliades" userId="181c6a97-452c-403a-a894-11fd041f3da6" providerId="ADAL" clId="{5D32233A-D505-4A20-B9D7-20C4F1CDB932}" dt="2022-09-14T08:27:16.649" v="2450" actId="14100"/>
          <ac:spMkLst>
            <pc:docMk/>
            <pc:sldMk cId="0" sldId="284"/>
            <ac:spMk id="3" creationId="{00000000-0000-0000-0000-000000000000}"/>
          </ac:spMkLst>
        </pc:spChg>
        <pc:spChg chg="mod">
          <ac:chgData name="Vassilis Vassiliades" userId="181c6a97-452c-403a-a894-11fd041f3da6" providerId="ADAL" clId="{5D32233A-D505-4A20-B9D7-20C4F1CDB932}" dt="2022-09-15T13:17:06.989" v="7836" actId="164"/>
          <ac:spMkLst>
            <pc:docMk/>
            <pc:sldMk cId="0" sldId="284"/>
            <ac:spMk id="6" creationId="{00000000-0000-0000-0000-000000000000}"/>
          </ac:spMkLst>
        </pc:spChg>
        <pc:spChg chg="add mod">
          <ac:chgData name="Vassilis Vassiliades" userId="181c6a97-452c-403a-a894-11fd041f3da6" providerId="ADAL" clId="{5D32233A-D505-4A20-B9D7-20C4F1CDB932}" dt="2022-09-13T13:14:21.741" v="60"/>
          <ac:spMkLst>
            <pc:docMk/>
            <pc:sldMk cId="0" sldId="284"/>
            <ac:spMk id="8" creationId="{530613A1-E63F-ACE2-8B50-6F637E30E773}"/>
          </ac:spMkLst>
        </pc:spChg>
        <pc:spChg chg="add mod">
          <ac:chgData name="Vassilis Vassiliades" userId="181c6a97-452c-403a-a894-11fd041f3da6" providerId="ADAL" clId="{5D32233A-D505-4A20-B9D7-20C4F1CDB932}" dt="2022-09-14T08:30:40.112" v="2686" actId="207"/>
          <ac:spMkLst>
            <pc:docMk/>
            <pc:sldMk cId="0" sldId="284"/>
            <ac:spMk id="10" creationId="{99400A01-7A01-5C6B-968E-8E8E55FC486B}"/>
          </ac:spMkLst>
        </pc:spChg>
        <pc:grpChg chg="add mod">
          <ac:chgData name="Vassilis Vassiliades" userId="181c6a97-452c-403a-a894-11fd041f3da6" providerId="ADAL" clId="{5D32233A-D505-4A20-B9D7-20C4F1CDB932}" dt="2022-09-15T13:17:06.989" v="7836" actId="164"/>
          <ac:grpSpMkLst>
            <pc:docMk/>
            <pc:sldMk cId="0" sldId="284"/>
            <ac:grpSpMk id="9" creationId="{7429BD4C-E685-A653-B8CF-E02110F93B24}"/>
          </ac:grpSpMkLst>
        </pc:grpChg>
        <pc:picChg chg="mod">
          <ac:chgData name="Vassilis Vassiliades" userId="181c6a97-452c-403a-a894-11fd041f3da6" providerId="ADAL" clId="{5D32233A-D505-4A20-B9D7-20C4F1CDB932}" dt="2022-09-15T13:17:06.989" v="7836" actId="164"/>
          <ac:picMkLst>
            <pc:docMk/>
            <pc:sldMk cId="0" sldId="284"/>
            <ac:picMk id="4" creationId="{00000000-0000-0000-0000-000000000000}"/>
          </ac:picMkLst>
        </pc:picChg>
      </pc:sldChg>
      <pc:sldChg chg="del">
        <pc:chgData name="Vassilis Vassiliades" userId="181c6a97-452c-403a-a894-11fd041f3da6" providerId="ADAL" clId="{5D32233A-D505-4A20-B9D7-20C4F1CDB932}" dt="2022-09-14T13:31:03.373" v="3836" actId="47"/>
        <pc:sldMkLst>
          <pc:docMk/>
          <pc:sldMk cId="0" sldId="295"/>
        </pc:sldMkLst>
      </pc:sldChg>
      <pc:sldChg chg="addSp modSp modNotesTx">
        <pc:chgData name="Vassilis Vassiliades" userId="181c6a97-452c-403a-a894-11fd041f3da6" providerId="ADAL" clId="{5D32233A-D505-4A20-B9D7-20C4F1CDB932}" dt="2022-09-15T11:27:43.235" v="5813" actId="20577"/>
        <pc:sldMkLst>
          <pc:docMk/>
          <pc:sldMk cId="0" sldId="296"/>
        </pc:sldMkLst>
        <pc:spChg chg="add mod">
          <ac:chgData name="Vassilis Vassiliades" userId="181c6a97-452c-403a-a894-11fd041f3da6" providerId="ADAL" clId="{5D32233A-D505-4A20-B9D7-20C4F1CDB932}" dt="2022-09-13T13:14:18.760" v="59"/>
          <ac:spMkLst>
            <pc:docMk/>
            <pc:sldMk cId="0" sldId="296"/>
            <ac:spMk id="10" creationId="{09051726-E4C1-79DB-BD3F-34901529AFBA}"/>
          </ac:spMkLst>
        </pc:spChg>
      </pc:sldChg>
      <pc:sldChg chg="modSp mod modAnim">
        <pc:chgData name="Vassilis Vassiliades" userId="181c6a97-452c-403a-a894-11fd041f3da6" providerId="ADAL" clId="{5D32233A-D505-4A20-B9D7-20C4F1CDB932}" dt="2022-09-15T11:39:30.904" v="5949"/>
        <pc:sldMkLst>
          <pc:docMk/>
          <pc:sldMk cId="0" sldId="310"/>
        </pc:sldMkLst>
        <pc:spChg chg="mod">
          <ac:chgData name="Vassilis Vassiliades" userId="181c6a97-452c-403a-a894-11fd041f3da6" providerId="ADAL" clId="{5D32233A-D505-4A20-B9D7-20C4F1CDB932}" dt="2022-09-15T11:15:16.784" v="5598" actId="20577"/>
          <ac:spMkLst>
            <pc:docMk/>
            <pc:sldMk cId="0" sldId="310"/>
            <ac:spMk id="3" creationId="{00000000-0000-0000-0000-000000000000}"/>
          </ac:spMkLst>
        </pc:spChg>
        <pc:spChg chg="mod">
          <ac:chgData name="Vassilis Vassiliades" userId="181c6a97-452c-403a-a894-11fd041f3da6" providerId="ADAL" clId="{5D32233A-D505-4A20-B9D7-20C4F1CDB932}" dt="2022-09-15T11:15:25.845" v="5604" actId="20577"/>
          <ac:spMkLst>
            <pc:docMk/>
            <pc:sldMk cId="0" sldId="310"/>
            <ac:spMk id="5" creationId="{00000000-0000-0000-0000-000000000000}"/>
          </ac:spMkLst>
        </pc:spChg>
      </pc:sldChg>
      <pc:sldChg chg="addSp delSp modSp modAnim">
        <pc:chgData name="Vassilis Vassiliades" userId="181c6a97-452c-403a-a894-11fd041f3da6" providerId="ADAL" clId="{5D32233A-D505-4A20-B9D7-20C4F1CDB932}" dt="2022-09-15T11:05:57.958" v="5515" actId="207"/>
        <pc:sldMkLst>
          <pc:docMk/>
          <pc:sldMk cId="0" sldId="311"/>
        </pc:sldMkLst>
        <pc:spChg chg="add mod">
          <ac:chgData name="Vassilis Vassiliades" userId="181c6a97-452c-403a-a894-11fd041f3da6" providerId="ADAL" clId="{5D32233A-D505-4A20-B9D7-20C4F1CDB932}" dt="2022-09-13T13:14:44.269" v="73"/>
          <ac:spMkLst>
            <pc:docMk/>
            <pc:sldMk cId="0" sldId="311"/>
            <ac:spMk id="2" creationId="{5E855CA7-BB47-C743-8318-68E7F80E519D}"/>
          </ac:spMkLst>
        </pc:spChg>
        <pc:spChg chg="add del mod">
          <ac:chgData name="Vassilis Vassiliades" userId="181c6a97-452c-403a-a894-11fd041f3da6" providerId="ADAL" clId="{5D32233A-D505-4A20-B9D7-20C4F1CDB932}" dt="2022-09-13T13:14:46.865" v="75"/>
          <ac:spMkLst>
            <pc:docMk/>
            <pc:sldMk cId="0" sldId="311"/>
            <ac:spMk id="3" creationId="{C7037849-D74B-032B-FF14-F37FA69476D9}"/>
          </ac:spMkLst>
        </pc:spChg>
        <pc:spChg chg="mod">
          <ac:chgData name="Vassilis Vassiliades" userId="181c6a97-452c-403a-a894-11fd041f3da6" providerId="ADAL" clId="{5D32233A-D505-4A20-B9D7-20C4F1CDB932}" dt="2022-09-15T11:05:57.958" v="5515" actId="207"/>
          <ac:spMkLst>
            <pc:docMk/>
            <pc:sldMk cId="0" sldId="311"/>
            <ac:spMk id="26" creationId="{00000000-0000-0000-0000-000000000000}"/>
          </ac:spMkLst>
        </pc:spChg>
      </pc:sldChg>
      <pc:sldChg chg="addSp modSp mod modAnim modNotesTx">
        <pc:chgData name="Vassilis Vassiliades" userId="181c6a97-452c-403a-a894-11fd041f3da6" providerId="ADAL" clId="{5D32233A-D505-4A20-B9D7-20C4F1CDB932}" dt="2022-09-15T12:12:22.948" v="6683" actId="20577"/>
        <pc:sldMkLst>
          <pc:docMk/>
          <pc:sldMk cId="0" sldId="312"/>
        </pc:sldMkLst>
        <pc:spChg chg="mod">
          <ac:chgData name="Vassilis Vassiliades" userId="181c6a97-452c-403a-a894-11fd041f3da6" providerId="ADAL" clId="{5D32233A-D505-4A20-B9D7-20C4F1CDB932}" dt="2022-09-14T13:47:42.900" v="4289" actId="20577"/>
          <ac:spMkLst>
            <pc:docMk/>
            <pc:sldMk cId="0" sldId="312"/>
            <ac:spMk id="2" creationId="{00000000-0000-0000-0000-000000000000}"/>
          </ac:spMkLst>
        </pc:spChg>
        <pc:spChg chg="add mod">
          <ac:chgData name="Vassilis Vassiliades" userId="181c6a97-452c-403a-a894-11fd041f3da6" providerId="ADAL" clId="{5D32233A-D505-4A20-B9D7-20C4F1CDB932}" dt="2022-09-13T13:14:34.494" v="67"/>
          <ac:spMkLst>
            <pc:docMk/>
            <pc:sldMk cId="0" sldId="312"/>
            <ac:spMk id="3" creationId="{41979411-B7E6-30CD-57F1-B5195D7B4F88}"/>
          </ac:spMkLst>
        </pc:spChg>
        <pc:picChg chg="add mod">
          <ac:chgData name="Vassilis Vassiliades" userId="181c6a97-452c-403a-a894-11fd041f3da6" providerId="ADAL" clId="{5D32233A-D505-4A20-B9D7-20C4F1CDB932}" dt="2022-09-14T13:43:04.243" v="4272" actId="1076"/>
          <ac:picMkLst>
            <pc:docMk/>
            <pc:sldMk cId="0" sldId="312"/>
            <ac:picMk id="5" creationId="{FAA799E8-FE53-39D7-778E-A003A3348125}"/>
          </ac:picMkLst>
        </pc:picChg>
      </pc:sldChg>
      <pc:sldChg chg="addSp modSp">
        <pc:chgData name="Vassilis Vassiliades" userId="181c6a97-452c-403a-a894-11fd041f3da6" providerId="ADAL" clId="{5D32233A-D505-4A20-B9D7-20C4F1CDB932}" dt="2022-09-13T13:14:28.039" v="63"/>
        <pc:sldMkLst>
          <pc:docMk/>
          <pc:sldMk cId="0" sldId="316"/>
        </pc:sldMkLst>
        <pc:spChg chg="add mod">
          <ac:chgData name="Vassilis Vassiliades" userId="181c6a97-452c-403a-a894-11fd041f3da6" providerId="ADAL" clId="{5D32233A-D505-4A20-B9D7-20C4F1CDB932}" dt="2022-09-13T13:14:28.039" v="63"/>
          <ac:spMkLst>
            <pc:docMk/>
            <pc:sldMk cId="0" sldId="316"/>
            <ac:spMk id="2" creationId="{05C61130-6831-F312-757D-2CC51D3558EE}"/>
          </ac:spMkLst>
        </pc:spChg>
      </pc:sldChg>
      <pc:sldChg chg="addSp modSp">
        <pc:chgData name="Vassilis Vassiliades" userId="181c6a97-452c-403a-a894-11fd041f3da6" providerId="ADAL" clId="{5D32233A-D505-4A20-B9D7-20C4F1CDB932}" dt="2022-09-13T13:14:29.413" v="64"/>
        <pc:sldMkLst>
          <pc:docMk/>
          <pc:sldMk cId="0" sldId="317"/>
        </pc:sldMkLst>
        <pc:spChg chg="add mod">
          <ac:chgData name="Vassilis Vassiliades" userId="181c6a97-452c-403a-a894-11fd041f3da6" providerId="ADAL" clId="{5D32233A-D505-4A20-B9D7-20C4F1CDB932}" dt="2022-09-13T13:14:29.413" v="64"/>
          <ac:spMkLst>
            <pc:docMk/>
            <pc:sldMk cId="0" sldId="317"/>
            <ac:spMk id="3" creationId="{B820E66C-603C-0A6B-DC32-FC4EC0F748C3}"/>
          </ac:spMkLst>
        </pc:spChg>
      </pc:sldChg>
      <pc:sldChg chg="addSp modSp">
        <pc:chgData name="Vassilis Vassiliades" userId="181c6a97-452c-403a-a894-11fd041f3da6" providerId="ADAL" clId="{5D32233A-D505-4A20-B9D7-20C4F1CDB932}" dt="2022-09-13T13:14:30.854" v="65"/>
        <pc:sldMkLst>
          <pc:docMk/>
          <pc:sldMk cId="0" sldId="318"/>
        </pc:sldMkLst>
        <pc:spChg chg="add mod">
          <ac:chgData name="Vassilis Vassiliades" userId="181c6a97-452c-403a-a894-11fd041f3da6" providerId="ADAL" clId="{5D32233A-D505-4A20-B9D7-20C4F1CDB932}" dt="2022-09-13T13:14:30.854" v="65"/>
          <ac:spMkLst>
            <pc:docMk/>
            <pc:sldMk cId="0" sldId="318"/>
            <ac:spMk id="2" creationId="{7835A737-7277-5DA7-36CB-FF819E44F7A4}"/>
          </ac:spMkLst>
        </pc:spChg>
      </pc:sldChg>
      <pc:sldChg chg="addSp modSp modNotesTx">
        <pc:chgData name="Vassilis Vassiliades" userId="181c6a97-452c-403a-a894-11fd041f3da6" providerId="ADAL" clId="{5D32233A-D505-4A20-B9D7-20C4F1CDB932}" dt="2022-09-14T08:41:12.024" v="3626" actId="20577"/>
        <pc:sldMkLst>
          <pc:docMk/>
          <pc:sldMk cId="0" sldId="320"/>
        </pc:sldMkLst>
        <pc:spChg chg="add mod">
          <ac:chgData name="Vassilis Vassiliades" userId="181c6a97-452c-403a-a894-11fd041f3da6" providerId="ADAL" clId="{5D32233A-D505-4A20-B9D7-20C4F1CDB932}" dt="2022-09-13T13:14:33.102" v="66"/>
          <ac:spMkLst>
            <pc:docMk/>
            <pc:sldMk cId="0" sldId="320"/>
            <ac:spMk id="4" creationId="{4E82B735-7C53-2E7C-CCFF-8229CA4A0098}"/>
          </ac:spMkLst>
        </pc:spChg>
      </pc:sldChg>
      <pc:sldChg chg="addSp modSp del mod modShow modNotesTx">
        <pc:chgData name="Vassilis Vassiliades" userId="181c6a97-452c-403a-a894-11fd041f3da6" providerId="ADAL" clId="{5D32233A-D505-4A20-B9D7-20C4F1CDB932}" dt="2022-09-15T12:34:40.487" v="7382" actId="2696"/>
        <pc:sldMkLst>
          <pc:docMk/>
          <pc:sldMk cId="0" sldId="321"/>
        </pc:sldMkLst>
        <pc:spChg chg="add mod">
          <ac:chgData name="Vassilis Vassiliades" userId="181c6a97-452c-403a-a894-11fd041f3da6" providerId="ADAL" clId="{5D32233A-D505-4A20-B9D7-20C4F1CDB932}" dt="2022-09-13T13:14:38.846" v="70"/>
          <ac:spMkLst>
            <pc:docMk/>
            <pc:sldMk cId="0" sldId="321"/>
            <ac:spMk id="3" creationId="{77A06B50-DEC2-5E0A-C853-95F481026654}"/>
          </ac:spMkLst>
        </pc:spChg>
      </pc:sldChg>
      <pc:sldChg chg="add del">
        <pc:chgData name="Vassilis Vassiliades" userId="181c6a97-452c-403a-a894-11fd041f3da6" providerId="ADAL" clId="{5D32233A-D505-4A20-B9D7-20C4F1CDB932}" dt="2022-09-15T13:21:42.256" v="7842" actId="47"/>
        <pc:sldMkLst>
          <pc:docMk/>
          <pc:sldMk cId="984310140" sldId="321"/>
        </pc:sldMkLst>
      </pc:sldChg>
      <pc:sldChg chg="del">
        <pc:chgData name="Vassilis Vassiliades" userId="181c6a97-452c-403a-a894-11fd041f3da6" providerId="ADAL" clId="{5D32233A-D505-4A20-B9D7-20C4F1CDB932}" dt="2022-09-15T11:20:59.015" v="5667" actId="47"/>
        <pc:sldMkLst>
          <pc:docMk/>
          <pc:sldMk cId="0" sldId="322"/>
        </pc:sldMkLst>
      </pc:sldChg>
      <pc:sldChg chg="addSp modSp mod modAnim modNotesTx">
        <pc:chgData name="Vassilis Vassiliades" userId="181c6a97-452c-403a-a894-11fd041f3da6" providerId="ADAL" clId="{5D32233A-D505-4A20-B9D7-20C4F1CDB932}" dt="2022-09-15T13:19:07.265" v="7840" actId="20577"/>
        <pc:sldMkLst>
          <pc:docMk/>
          <pc:sldMk cId="0" sldId="334"/>
        </pc:sldMkLst>
        <pc:spChg chg="mod">
          <ac:chgData name="Vassilis Vassiliades" userId="181c6a97-452c-403a-a894-11fd041f3da6" providerId="ADAL" clId="{5D32233A-D505-4A20-B9D7-20C4F1CDB932}" dt="2022-09-15T12:25:38.373" v="7017" actId="20577"/>
          <ac:spMkLst>
            <pc:docMk/>
            <pc:sldMk cId="0" sldId="334"/>
            <ac:spMk id="2" creationId="{00000000-0000-0000-0000-000000000000}"/>
          </ac:spMkLst>
        </pc:spChg>
        <pc:spChg chg="add mod">
          <ac:chgData name="Vassilis Vassiliades" userId="181c6a97-452c-403a-a894-11fd041f3da6" providerId="ADAL" clId="{5D32233A-D505-4A20-B9D7-20C4F1CDB932}" dt="2022-09-13T13:14:37.348" v="69"/>
          <ac:spMkLst>
            <pc:docMk/>
            <pc:sldMk cId="0" sldId="334"/>
            <ac:spMk id="5" creationId="{ED4FCE75-D55E-3721-14A5-AD0211BF792D}"/>
          </ac:spMkLst>
        </pc:spChg>
      </pc:sldChg>
      <pc:sldChg chg="addSp modSp">
        <pc:chgData name="Vassilis Vassiliades" userId="181c6a97-452c-403a-a894-11fd041f3da6" providerId="ADAL" clId="{5D32233A-D505-4A20-B9D7-20C4F1CDB932}" dt="2022-09-13T13:14:50.940" v="77"/>
        <pc:sldMkLst>
          <pc:docMk/>
          <pc:sldMk cId="0" sldId="335"/>
        </pc:sldMkLst>
        <pc:spChg chg="add mod">
          <ac:chgData name="Vassilis Vassiliades" userId="181c6a97-452c-403a-a894-11fd041f3da6" providerId="ADAL" clId="{5D32233A-D505-4A20-B9D7-20C4F1CDB932}" dt="2022-09-13T13:14:50.940" v="77"/>
          <ac:spMkLst>
            <pc:docMk/>
            <pc:sldMk cId="0" sldId="335"/>
            <ac:spMk id="2" creationId="{6D4CC941-D759-F8A8-6015-B7392DD8C332}"/>
          </ac:spMkLst>
        </pc:spChg>
      </pc:sldChg>
      <pc:sldChg chg="addSp modSp">
        <pc:chgData name="Vassilis Vassiliades" userId="181c6a97-452c-403a-a894-11fd041f3da6" providerId="ADAL" clId="{5D32233A-D505-4A20-B9D7-20C4F1CDB932}" dt="2022-09-13T13:14:53.125" v="78"/>
        <pc:sldMkLst>
          <pc:docMk/>
          <pc:sldMk cId="0" sldId="336"/>
        </pc:sldMkLst>
        <pc:spChg chg="add mod">
          <ac:chgData name="Vassilis Vassiliades" userId="181c6a97-452c-403a-a894-11fd041f3da6" providerId="ADAL" clId="{5D32233A-D505-4A20-B9D7-20C4F1CDB932}" dt="2022-09-13T13:14:53.125" v="78"/>
          <ac:spMkLst>
            <pc:docMk/>
            <pc:sldMk cId="0" sldId="336"/>
            <ac:spMk id="2" creationId="{8B6160E6-5D3B-1C51-7862-9F702DB02737}"/>
          </ac:spMkLst>
        </pc:spChg>
      </pc:sldChg>
      <pc:sldChg chg="modSp add mod modNotesTx">
        <pc:chgData name="Vassilis Vassiliades" userId="181c6a97-452c-403a-a894-11fd041f3da6" providerId="ADAL" clId="{5D32233A-D505-4A20-B9D7-20C4F1CDB932}" dt="2022-09-15T11:31:41.596" v="5943" actId="20577"/>
        <pc:sldMkLst>
          <pc:docMk/>
          <pc:sldMk cId="3284469729" sldId="337"/>
        </pc:sldMkLst>
        <pc:spChg chg="mod">
          <ac:chgData name="Vassilis Vassiliades" userId="181c6a97-452c-403a-a894-11fd041f3da6" providerId="ADAL" clId="{5D32233A-D505-4A20-B9D7-20C4F1CDB932}" dt="2022-09-13T13:15:42.190" v="93" actId="20577"/>
          <ac:spMkLst>
            <pc:docMk/>
            <pc:sldMk cId="3284469729" sldId="337"/>
            <ac:spMk id="2" creationId="{00000000-0000-0000-0000-000000000000}"/>
          </ac:spMkLst>
        </pc:spChg>
      </pc:sldChg>
      <pc:sldChg chg="modSp add mod">
        <pc:chgData name="Vassilis Vassiliades" userId="181c6a97-452c-403a-a894-11fd041f3da6" providerId="ADAL" clId="{5D32233A-D505-4A20-B9D7-20C4F1CDB932}" dt="2022-09-13T13:16:08.993" v="122" actId="404"/>
        <pc:sldMkLst>
          <pc:docMk/>
          <pc:sldMk cId="1588195423" sldId="338"/>
        </pc:sldMkLst>
        <pc:spChg chg="mod">
          <ac:chgData name="Vassilis Vassiliades" userId="181c6a97-452c-403a-a894-11fd041f3da6" providerId="ADAL" clId="{5D32233A-D505-4A20-B9D7-20C4F1CDB932}" dt="2022-09-13T13:16:08.993" v="122" actId="404"/>
          <ac:spMkLst>
            <pc:docMk/>
            <pc:sldMk cId="1588195423" sldId="338"/>
            <ac:spMk id="2" creationId="{00000000-0000-0000-0000-000000000000}"/>
          </ac:spMkLst>
        </pc:spChg>
      </pc:sldChg>
      <pc:sldChg chg="modSp add mod">
        <pc:chgData name="Vassilis Vassiliades" userId="181c6a97-452c-403a-a894-11fd041f3da6" providerId="ADAL" clId="{5D32233A-D505-4A20-B9D7-20C4F1CDB932}" dt="2022-09-13T13:17:11.511" v="144" actId="404"/>
        <pc:sldMkLst>
          <pc:docMk/>
          <pc:sldMk cId="1025316801" sldId="339"/>
        </pc:sldMkLst>
        <pc:spChg chg="mod">
          <ac:chgData name="Vassilis Vassiliades" userId="181c6a97-452c-403a-a894-11fd041f3da6" providerId="ADAL" clId="{5D32233A-D505-4A20-B9D7-20C4F1CDB932}" dt="2022-09-13T13:17:11.511" v="144" actId="404"/>
          <ac:spMkLst>
            <pc:docMk/>
            <pc:sldMk cId="1025316801" sldId="339"/>
            <ac:spMk id="2" creationId="{00000000-0000-0000-0000-000000000000}"/>
          </ac:spMkLst>
        </pc:spChg>
      </pc:sldChg>
      <pc:sldChg chg="modSp add del mod">
        <pc:chgData name="Vassilis Vassiliades" userId="181c6a97-452c-403a-a894-11fd041f3da6" providerId="ADAL" clId="{5D32233A-D505-4A20-B9D7-20C4F1CDB932}" dt="2022-09-15T12:34:33.778" v="7380" actId="47"/>
        <pc:sldMkLst>
          <pc:docMk/>
          <pc:sldMk cId="1181966045" sldId="340"/>
        </pc:sldMkLst>
        <pc:spChg chg="mod">
          <ac:chgData name="Vassilis Vassiliades" userId="181c6a97-452c-403a-a894-11fd041f3da6" providerId="ADAL" clId="{5D32233A-D505-4A20-B9D7-20C4F1CDB932}" dt="2022-09-15T09:56:53.835" v="5255" actId="20577"/>
          <ac:spMkLst>
            <pc:docMk/>
            <pc:sldMk cId="1181966045" sldId="340"/>
            <ac:spMk id="2" creationId="{00000000-0000-0000-0000-000000000000}"/>
          </ac:spMkLst>
        </pc:spChg>
      </pc:sldChg>
      <pc:sldChg chg="delSp modSp add mod modAnim modNotesTx">
        <pc:chgData name="Vassilis Vassiliades" userId="181c6a97-452c-403a-a894-11fd041f3da6" providerId="ADAL" clId="{5D32233A-D505-4A20-B9D7-20C4F1CDB932}" dt="2022-09-15T12:47:55.218" v="7464" actId="20577"/>
        <pc:sldMkLst>
          <pc:docMk/>
          <pc:sldMk cId="3032958775" sldId="341"/>
        </pc:sldMkLst>
        <pc:spChg chg="mod">
          <ac:chgData name="Vassilis Vassiliades" userId="181c6a97-452c-403a-a894-11fd041f3da6" providerId="ADAL" clId="{5D32233A-D505-4A20-B9D7-20C4F1CDB932}" dt="2022-09-15T09:49:56.241" v="5198" actId="207"/>
          <ac:spMkLst>
            <pc:docMk/>
            <pc:sldMk cId="3032958775" sldId="341"/>
            <ac:spMk id="2" creationId="{00000000-0000-0000-0000-000000000000}"/>
          </ac:spMkLst>
        </pc:spChg>
        <pc:spChg chg="del">
          <ac:chgData name="Vassilis Vassiliades" userId="181c6a97-452c-403a-a894-11fd041f3da6" providerId="ADAL" clId="{5D32233A-D505-4A20-B9D7-20C4F1CDB932}" dt="2022-09-15T09:44:09.933" v="4778" actId="478"/>
          <ac:spMkLst>
            <pc:docMk/>
            <pc:sldMk cId="3032958775" sldId="341"/>
            <ac:spMk id="5" creationId="{00000000-0000-0000-0000-000000000000}"/>
          </ac:spMkLst>
        </pc:spChg>
        <pc:spChg chg="mod">
          <ac:chgData name="Vassilis Vassiliades" userId="181c6a97-452c-403a-a894-11fd041f3da6" providerId="ADAL" clId="{5D32233A-D505-4A20-B9D7-20C4F1CDB932}" dt="2022-09-15T09:44:00.463" v="4775" actId="20577"/>
          <ac:spMkLst>
            <pc:docMk/>
            <pc:sldMk cId="3032958775" sldId="341"/>
            <ac:spMk id="7" creationId="{00000000-0000-0000-0000-000000000000}"/>
          </ac:spMkLst>
        </pc:spChg>
        <pc:picChg chg="del">
          <ac:chgData name="Vassilis Vassiliades" userId="181c6a97-452c-403a-a894-11fd041f3da6" providerId="ADAL" clId="{5D32233A-D505-4A20-B9D7-20C4F1CDB932}" dt="2022-09-15T09:44:02.943" v="4776" actId="478"/>
          <ac:picMkLst>
            <pc:docMk/>
            <pc:sldMk cId="3032958775" sldId="341"/>
            <ac:picMk id="4" creationId="{00000000-0000-0000-0000-000000000000}"/>
          </ac:picMkLst>
        </pc:picChg>
      </pc:sldChg>
      <pc:sldChg chg="add del">
        <pc:chgData name="Vassilis Vassiliades" userId="181c6a97-452c-403a-a894-11fd041f3da6" providerId="ADAL" clId="{5D32233A-D505-4A20-B9D7-20C4F1CDB932}" dt="2022-09-15T13:21:42.256" v="7842" actId="47"/>
        <pc:sldMkLst>
          <pc:docMk/>
          <pc:sldMk cId="240032573" sldId="342"/>
        </pc:sldMkLst>
      </pc:sldChg>
      <pc:sldChg chg="delSp modSp add del mod ord modShow">
        <pc:chgData name="Vassilis Vassiliades" userId="181c6a97-452c-403a-a894-11fd041f3da6" providerId="ADAL" clId="{5D32233A-D505-4A20-B9D7-20C4F1CDB932}" dt="2022-09-15T12:34:40.487" v="7382" actId="2696"/>
        <pc:sldMkLst>
          <pc:docMk/>
          <pc:sldMk cId="736600267" sldId="342"/>
        </pc:sldMkLst>
        <pc:spChg chg="mod">
          <ac:chgData name="Vassilis Vassiliades" userId="181c6a97-452c-403a-a894-11fd041f3da6" providerId="ADAL" clId="{5D32233A-D505-4A20-B9D7-20C4F1CDB932}" dt="2022-09-15T11:44:47.609" v="6029" actId="14100"/>
          <ac:spMkLst>
            <pc:docMk/>
            <pc:sldMk cId="736600267" sldId="342"/>
            <ac:spMk id="2" creationId="{00000000-0000-0000-0000-000000000000}"/>
          </ac:spMkLst>
        </pc:spChg>
        <pc:spChg chg="del">
          <ac:chgData name="Vassilis Vassiliades" userId="181c6a97-452c-403a-a894-11fd041f3da6" providerId="ADAL" clId="{5D32233A-D505-4A20-B9D7-20C4F1CDB932}" dt="2022-09-15T11:51:40.864" v="6038" actId="478"/>
          <ac:spMkLst>
            <pc:docMk/>
            <pc:sldMk cId="736600267" sldId="342"/>
            <ac:spMk id="5" creationId="{00000000-0000-0000-0000-000000000000}"/>
          </ac:spMkLst>
        </pc:spChg>
      </pc:sldChg>
      <pc:sldChg chg="addSp delSp modSp add del mod">
        <pc:chgData name="Vassilis Vassiliades" userId="181c6a97-452c-403a-a894-11fd041f3da6" providerId="ADAL" clId="{5D32233A-D505-4A20-B9D7-20C4F1CDB932}" dt="2022-09-15T11:44:07.405" v="5950" actId="2696"/>
        <pc:sldMkLst>
          <pc:docMk/>
          <pc:sldMk cId="814148122" sldId="342"/>
        </pc:sldMkLst>
        <pc:picChg chg="del">
          <ac:chgData name="Vassilis Vassiliades" userId="181c6a97-452c-403a-a894-11fd041f3da6" providerId="ADAL" clId="{5D32233A-D505-4A20-B9D7-20C4F1CDB932}" dt="2022-09-15T10:41:57.927" v="5269" actId="478"/>
          <ac:picMkLst>
            <pc:docMk/>
            <pc:sldMk cId="814148122" sldId="342"/>
            <ac:picMk id="4" creationId="{00000000-0000-0000-0000-000000000000}"/>
          </ac:picMkLst>
        </pc:picChg>
        <pc:picChg chg="add mod">
          <ac:chgData name="Vassilis Vassiliades" userId="181c6a97-452c-403a-a894-11fd041f3da6" providerId="ADAL" clId="{5D32233A-D505-4A20-B9D7-20C4F1CDB932}" dt="2022-09-15T10:43:39.489" v="5277" actId="1036"/>
          <ac:picMkLst>
            <pc:docMk/>
            <pc:sldMk cId="814148122" sldId="342"/>
            <ac:picMk id="8" creationId="{93C7C664-2097-3C29-3F18-F353C8570B19}"/>
          </ac:picMkLst>
        </pc:picChg>
        <pc:picChg chg="add mod">
          <ac:chgData name="Vassilis Vassiliades" userId="181c6a97-452c-403a-a894-11fd041f3da6" providerId="ADAL" clId="{5D32233A-D505-4A20-B9D7-20C4F1CDB932}" dt="2022-09-15T10:43:36.299" v="5275" actId="1076"/>
          <ac:picMkLst>
            <pc:docMk/>
            <pc:sldMk cId="814148122" sldId="342"/>
            <ac:picMk id="10" creationId="{0B995CE6-74E2-714F-917A-A8A1234349E2}"/>
          </ac:picMkLst>
        </pc:picChg>
        <pc:picChg chg="add mod">
          <ac:chgData name="Vassilis Vassiliades" userId="181c6a97-452c-403a-a894-11fd041f3da6" providerId="ADAL" clId="{5D32233A-D505-4A20-B9D7-20C4F1CDB932}" dt="2022-09-15T10:44:40.766" v="5279" actId="1076"/>
          <ac:picMkLst>
            <pc:docMk/>
            <pc:sldMk cId="814148122" sldId="342"/>
            <ac:picMk id="12" creationId="{68868573-A8C8-27CB-CBD3-C1DAC484F39E}"/>
          </ac:picMkLst>
        </pc:picChg>
      </pc:sldChg>
      <pc:sldChg chg="modSp add mod">
        <pc:chgData name="Vassilis Vassiliades" userId="181c6a97-452c-403a-a894-11fd041f3da6" providerId="ADAL" clId="{5D32233A-D505-4A20-B9D7-20C4F1CDB932}" dt="2022-09-15T11:20:08.372" v="5666" actId="20577"/>
        <pc:sldMkLst>
          <pc:docMk/>
          <pc:sldMk cId="298444834" sldId="348"/>
        </pc:sldMkLst>
        <pc:spChg chg="mod">
          <ac:chgData name="Vassilis Vassiliades" userId="181c6a97-452c-403a-a894-11fd041f3da6" providerId="ADAL" clId="{5D32233A-D505-4A20-B9D7-20C4F1CDB932}" dt="2022-09-15T11:20:08.372" v="5666" actId="20577"/>
          <ac:spMkLst>
            <pc:docMk/>
            <pc:sldMk cId="298444834" sldId="348"/>
            <ac:spMk id="11" creationId="{00000000-0000-0000-0000-000000000000}"/>
          </ac:spMkLst>
        </pc:spChg>
      </pc:sldChg>
      <pc:sldChg chg="modSp add mod ord modAnim modNotesTx">
        <pc:chgData name="Vassilis Vassiliades" userId="181c6a97-452c-403a-a894-11fd041f3da6" providerId="ADAL" clId="{5D32233A-D505-4A20-B9D7-20C4F1CDB932}" dt="2022-09-15T13:20:57.146" v="7841" actId="20577"/>
        <pc:sldMkLst>
          <pc:docMk/>
          <pc:sldMk cId="1018452204" sldId="349"/>
        </pc:sldMkLst>
        <pc:spChg chg="mod">
          <ac:chgData name="Vassilis Vassiliades" userId="181c6a97-452c-403a-a894-11fd041f3da6" providerId="ADAL" clId="{5D32233A-D505-4A20-B9D7-20C4F1CDB932}" dt="2022-09-15T12:05:25.893" v="6509" actId="20577"/>
          <ac:spMkLst>
            <pc:docMk/>
            <pc:sldMk cId="1018452204" sldId="349"/>
            <ac:spMk id="2" creationId="{00000000-0000-0000-0000-000000000000}"/>
          </ac:spMkLst>
        </pc:spChg>
        <pc:spChg chg="mod">
          <ac:chgData name="Vassilis Vassiliades" userId="181c6a97-452c-403a-a894-11fd041f3da6" providerId="ADAL" clId="{5D32233A-D505-4A20-B9D7-20C4F1CDB932}" dt="2022-09-15T12:00:02.433" v="6145" actId="20577"/>
          <ac:spMkLst>
            <pc:docMk/>
            <pc:sldMk cId="1018452204" sldId="349"/>
            <ac:spMk id="7" creationId="{00000000-0000-0000-0000-000000000000}"/>
          </ac:spMkLst>
        </pc:spChg>
        <pc:picChg chg="mod modCrop">
          <ac:chgData name="Vassilis Vassiliades" userId="181c6a97-452c-403a-a894-11fd041f3da6" providerId="ADAL" clId="{5D32233A-D505-4A20-B9D7-20C4F1CDB932}" dt="2022-09-15T11:49:18.441" v="6031" actId="732"/>
          <ac:picMkLst>
            <pc:docMk/>
            <pc:sldMk cId="1018452204" sldId="349"/>
            <ac:picMk id="4" creationId="{00000000-0000-0000-0000-000000000000}"/>
          </ac:picMkLst>
        </pc:picChg>
      </pc:sldChg>
      <pc:sldChg chg="add del">
        <pc:chgData name="Vassilis Vassiliades" userId="181c6a97-452c-403a-a894-11fd041f3da6" providerId="ADAL" clId="{5D32233A-D505-4A20-B9D7-20C4F1CDB932}" dt="2022-09-15T13:21:42.256" v="7842" actId="47"/>
        <pc:sldMkLst>
          <pc:docMk/>
          <pc:sldMk cId="884795787" sldId="350"/>
        </pc:sldMkLst>
      </pc:sldChg>
      <pc:sldChg chg="add del mod modShow">
        <pc:chgData name="Vassilis Vassiliades" userId="181c6a97-452c-403a-a894-11fd041f3da6" providerId="ADAL" clId="{5D32233A-D505-4A20-B9D7-20C4F1CDB932}" dt="2022-09-15T12:34:40.487" v="7382" actId="2696"/>
        <pc:sldMkLst>
          <pc:docMk/>
          <pc:sldMk cId="1887896677" sldId="350"/>
        </pc:sldMkLst>
      </pc:sldChg>
      <pc:sldChg chg="addSp delSp modSp add mod modAnim modNotesTx">
        <pc:chgData name="Vassilis Vassiliades" userId="181c6a97-452c-403a-a894-11fd041f3da6" providerId="ADAL" clId="{5D32233A-D505-4A20-B9D7-20C4F1CDB932}" dt="2022-09-15T13:04:06.427" v="7818" actId="6549"/>
        <pc:sldMkLst>
          <pc:docMk/>
          <pc:sldMk cId="2138900593" sldId="351"/>
        </pc:sldMkLst>
        <pc:spChg chg="mod">
          <ac:chgData name="Vassilis Vassiliades" userId="181c6a97-452c-403a-a894-11fd041f3da6" providerId="ADAL" clId="{5D32233A-D505-4A20-B9D7-20C4F1CDB932}" dt="2022-09-15T13:01:56.845" v="7682" actId="20577"/>
          <ac:spMkLst>
            <pc:docMk/>
            <pc:sldMk cId="2138900593" sldId="351"/>
            <ac:spMk id="2" creationId="{00000000-0000-0000-0000-000000000000}"/>
          </ac:spMkLst>
        </pc:spChg>
        <pc:spChg chg="mod">
          <ac:chgData name="Vassilis Vassiliades" userId="181c6a97-452c-403a-a894-11fd041f3da6" providerId="ADAL" clId="{5D32233A-D505-4A20-B9D7-20C4F1CDB932}" dt="2022-09-15T12:26:22.922" v="7049" actId="20577"/>
          <ac:spMkLst>
            <pc:docMk/>
            <pc:sldMk cId="2138900593" sldId="351"/>
            <ac:spMk id="7" creationId="{00000000-0000-0000-0000-000000000000}"/>
          </ac:spMkLst>
        </pc:spChg>
        <pc:picChg chg="del">
          <ac:chgData name="Vassilis Vassiliades" userId="181c6a97-452c-403a-a894-11fd041f3da6" providerId="ADAL" clId="{5D32233A-D505-4A20-B9D7-20C4F1CDB932}" dt="2022-09-15T12:26:14.942" v="7019" actId="478"/>
          <ac:picMkLst>
            <pc:docMk/>
            <pc:sldMk cId="2138900593" sldId="351"/>
            <ac:picMk id="3" creationId="{00000000-0000-0000-0000-000000000000}"/>
          </ac:picMkLst>
        </pc:picChg>
        <pc:picChg chg="add mod">
          <ac:chgData name="Vassilis Vassiliades" userId="181c6a97-452c-403a-a894-11fd041f3da6" providerId="ADAL" clId="{5D32233A-D505-4A20-B9D7-20C4F1CDB932}" dt="2022-09-15T12:26:58.985" v="7090" actId="1076"/>
          <ac:picMkLst>
            <pc:docMk/>
            <pc:sldMk cId="2138900593" sldId="351"/>
            <ac:picMk id="1026" creationId="{87B4613C-C668-A597-F866-7A80531EA925}"/>
          </ac:picMkLst>
        </pc:picChg>
      </pc:sldChg>
    </pc:docChg>
  </pc:docChgLst>
  <pc:docChgLst>
    <pc:chgData name="Vassilis Vassiliades" userId="181c6a97-452c-403a-a894-11fd041f3da6" providerId="ADAL" clId="{9761C1C6-635D-4703-A224-682C4C9F3518}"/>
    <pc:docChg chg="undo custSel addSld modSld">
      <pc:chgData name="Vassilis Vassiliades" userId="181c6a97-452c-403a-a894-11fd041f3da6" providerId="ADAL" clId="{9761C1C6-635D-4703-A224-682C4C9F3518}" dt="2023-11-02T09:34:58.546" v="288" actId="20577"/>
      <pc:docMkLst>
        <pc:docMk/>
      </pc:docMkLst>
      <pc:sldChg chg="delSp modSp add mod">
        <pc:chgData name="Vassilis Vassiliades" userId="181c6a97-452c-403a-a894-11fd041f3da6" providerId="ADAL" clId="{9761C1C6-635D-4703-A224-682C4C9F3518}" dt="2023-11-02T09:34:58.546" v="288" actId="20577"/>
        <pc:sldMkLst>
          <pc:docMk/>
          <pc:sldMk cId="1138432760" sldId="427"/>
        </pc:sldMkLst>
        <pc:spChg chg="mod">
          <ac:chgData name="Vassilis Vassiliades" userId="181c6a97-452c-403a-a894-11fd041f3da6" providerId="ADAL" clId="{9761C1C6-635D-4703-A224-682C4C9F3518}" dt="2023-11-02T09:34:58.546" v="288" actId="20577"/>
          <ac:spMkLst>
            <pc:docMk/>
            <pc:sldMk cId="1138432760" sldId="427"/>
            <ac:spMk id="3" creationId="{00000000-0000-0000-0000-000000000000}"/>
          </ac:spMkLst>
        </pc:spChg>
        <pc:picChg chg="del">
          <ac:chgData name="Vassilis Vassiliades" userId="181c6a97-452c-403a-a894-11fd041f3da6" providerId="ADAL" clId="{9761C1C6-635D-4703-A224-682C4C9F3518}" dt="2023-11-02T09:28:09.073" v="2" actId="478"/>
          <ac:picMkLst>
            <pc:docMk/>
            <pc:sldMk cId="1138432760" sldId="427"/>
            <ac:picMk id="1028" creationId="{E25446F4-CCE9-E6E6-B756-909DD720494A}"/>
          </ac:picMkLst>
        </pc:picChg>
        <pc:picChg chg="del">
          <ac:chgData name="Vassilis Vassiliades" userId="181c6a97-452c-403a-a894-11fd041f3da6" providerId="ADAL" clId="{9761C1C6-635D-4703-A224-682C4C9F3518}" dt="2023-11-02T09:28:08.570" v="1" actId="478"/>
          <ac:picMkLst>
            <pc:docMk/>
            <pc:sldMk cId="1138432760" sldId="427"/>
            <ac:picMk id="1032" creationId="{5A5C60F7-B390-B234-95BC-8913B2C22DE2}"/>
          </ac:picMkLst>
        </pc:picChg>
      </pc:sldChg>
    </pc:docChg>
  </pc:docChgLst>
  <pc:docChgLst>
    <pc:chgData name="Vassilis Vassiliades" userId="181c6a97-452c-403a-a894-11fd041f3da6" providerId="ADAL" clId="{D180428D-9CF6-4F47-94E8-C5350ECA7BF0}"/>
    <pc:docChg chg="custSel modSld">
      <pc:chgData name="Vassilis Vassiliades" userId="181c6a97-452c-403a-a894-11fd041f3da6" providerId="ADAL" clId="{D180428D-9CF6-4F47-94E8-C5350ECA7BF0}" dt="2022-09-29T22:31:45.496" v="45" actId="368"/>
      <pc:docMkLst>
        <pc:docMk/>
      </pc:docMkLst>
      <pc:sldChg chg="modNotes">
        <pc:chgData name="Vassilis Vassiliades" userId="181c6a97-452c-403a-a894-11fd041f3da6" providerId="ADAL" clId="{D180428D-9CF6-4F47-94E8-C5350ECA7BF0}" dt="2022-09-29T22:31:45.352" v="1" actId="368"/>
        <pc:sldMkLst>
          <pc:docMk/>
          <pc:sldMk cId="0" sldId="263"/>
        </pc:sldMkLst>
      </pc:sldChg>
      <pc:sldChg chg="modNotes">
        <pc:chgData name="Vassilis Vassiliades" userId="181c6a97-452c-403a-a894-11fd041f3da6" providerId="ADAL" clId="{D180428D-9CF6-4F47-94E8-C5350ECA7BF0}" dt="2022-09-29T22:31:45.359" v="3" actId="368"/>
        <pc:sldMkLst>
          <pc:docMk/>
          <pc:sldMk cId="0" sldId="264"/>
        </pc:sldMkLst>
      </pc:sldChg>
      <pc:sldChg chg="modNotes">
        <pc:chgData name="Vassilis Vassiliades" userId="181c6a97-452c-403a-a894-11fd041f3da6" providerId="ADAL" clId="{D180428D-9CF6-4F47-94E8-C5350ECA7BF0}" dt="2022-09-29T22:31:45.363" v="5" actId="368"/>
        <pc:sldMkLst>
          <pc:docMk/>
          <pc:sldMk cId="0" sldId="265"/>
        </pc:sldMkLst>
      </pc:sldChg>
      <pc:sldChg chg="modNotes">
        <pc:chgData name="Vassilis Vassiliades" userId="181c6a97-452c-403a-a894-11fd041f3da6" providerId="ADAL" clId="{D180428D-9CF6-4F47-94E8-C5350ECA7BF0}" dt="2022-09-29T22:31:45.368" v="7" actId="368"/>
        <pc:sldMkLst>
          <pc:docMk/>
          <pc:sldMk cId="0" sldId="266"/>
        </pc:sldMkLst>
      </pc:sldChg>
      <pc:sldChg chg="modNotes">
        <pc:chgData name="Vassilis Vassiliades" userId="181c6a97-452c-403a-a894-11fd041f3da6" providerId="ADAL" clId="{D180428D-9CF6-4F47-94E8-C5350ECA7BF0}" dt="2022-09-29T22:31:45.373" v="9" actId="368"/>
        <pc:sldMkLst>
          <pc:docMk/>
          <pc:sldMk cId="0" sldId="267"/>
        </pc:sldMkLst>
      </pc:sldChg>
      <pc:sldChg chg="modNotes">
        <pc:chgData name="Vassilis Vassiliades" userId="181c6a97-452c-403a-a894-11fd041f3da6" providerId="ADAL" clId="{D180428D-9CF6-4F47-94E8-C5350ECA7BF0}" dt="2022-09-29T22:31:45.378" v="11" actId="368"/>
        <pc:sldMkLst>
          <pc:docMk/>
          <pc:sldMk cId="0" sldId="268"/>
        </pc:sldMkLst>
      </pc:sldChg>
      <pc:sldChg chg="modNotes">
        <pc:chgData name="Vassilis Vassiliades" userId="181c6a97-452c-403a-a894-11fd041f3da6" providerId="ADAL" clId="{D180428D-9CF6-4F47-94E8-C5350ECA7BF0}" dt="2022-09-29T22:31:45.389" v="13" actId="368"/>
        <pc:sldMkLst>
          <pc:docMk/>
          <pc:sldMk cId="0" sldId="270"/>
        </pc:sldMkLst>
      </pc:sldChg>
      <pc:sldChg chg="modNotes">
        <pc:chgData name="Vassilis Vassiliades" userId="181c6a97-452c-403a-a894-11fd041f3da6" providerId="ADAL" clId="{D180428D-9CF6-4F47-94E8-C5350ECA7BF0}" dt="2022-09-29T22:31:45.394" v="15" actId="368"/>
        <pc:sldMkLst>
          <pc:docMk/>
          <pc:sldMk cId="0" sldId="273"/>
        </pc:sldMkLst>
      </pc:sldChg>
      <pc:sldChg chg="modNotes">
        <pc:chgData name="Vassilis Vassiliades" userId="181c6a97-452c-403a-a894-11fd041f3da6" providerId="ADAL" clId="{D180428D-9CF6-4F47-94E8-C5350ECA7BF0}" dt="2022-09-29T22:31:45.398" v="17" actId="368"/>
        <pc:sldMkLst>
          <pc:docMk/>
          <pc:sldMk cId="0" sldId="274"/>
        </pc:sldMkLst>
      </pc:sldChg>
      <pc:sldChg chg="modNotes">
        <pc:chgData name="Vassilis Vassiliades" userId="181c6a97-452c-403a-a894-11fd041f3da6" providerId="ADAL" clId="{D180428D-9CF6-4F47-94E8-C5350ECA7BF0}" dt="2022-09-29T22:31:45.413" v="23" actId="368"/>
        <pc:sldMkLst>
          <pc:docMk/>
          <pc:sldMk cId="0" sldId="275"/>
        </pc:sldMkLst>
      </pc:sldChg>
      <pc:sldChg chg="modNotes">
        <pc:chgData name="Vassilis Vassiliades" userId="181c6a97-452c-403a-a894-11fd041f3da6" providerId="ADAL" clId="{D180428D-9CF6-4F47-94E8-C5350ECA7BF0}" dt="2022-09-29T22:31:45.470" v="37" actId="368"/>
        <pc:sldMkLst>
          <pc:docMk/>
          <pc:sldMk cId="0" sldId="276"/>
        </pc:sldMkLst>
      </pc:sldChg>
      <pc:sldChg chg="modNotes">
        <pc:chgData name="Vassilis Vassiliades" userId="181c6a97-452c-403a-a894-11fd041f3da6" providerId="ADAL" clId="{D180428D-9CF6-4F47-94E8-C5350ECA7BF0}" dt="2022-09-29T22:31:45.475" v="39" actId="368"/>
        <pc:sldMkLst>
          <pc:docMk/>
          <pc:sldMk cId="0" sldId="277"/>
        </pc:sldMkLst>
      </pc:sldChg>
      <pc:sldChg chg="modNotes">
        <pc:chgData name="Vassilis Vassiliades" userId="181c6a97-452c-403a-a894-11fd041f3da6" providerId="ADAL" clId="{D180428D-9CF6-4F47-94E8-C5350ECA7BF0}" dt="2022-09-29T22:31:45.449" v="31" actId="368"/>
        <pc:sldMkLst>
          <pc:docMk/>
          <pc:sldMk cId="0" sldId="280"/>
        </pc:sldMkLst>
      </pc:sldChg>
      <pc:sldChg chg="modNotes">
        <pc:chgData name="Vassilis Vassiliades" userId="181c6a97-452c-403a-a894-11fd041f3da6" providerId="ADAL" clId="{D180428D-9CF6-4F47-94E8-C5350ECA7BF0}" dt="2022-09-29T22:31:45.486" v="41" actId="368"/>
        <pc:sldMkLst>
          <pc:docMk/>
          <pc:sldMk cId="0" sldId="283"/>
        </pc:sldMkLst>
      </pc:sldChg>
      <pc:sldChg chg="modNotes">
        <pc:chgData name="Vassilis Vassiliades" userId="181c6a97-452c-403a-a894-11fd041f3da6" providerId="ADAL" clId="{D180428D-9CF6-4F47-94E8-C5350ECA7BF0}" dt="2022-09-29T22:31:45.408" v="21" actId="368"/>
        <pc:sldMkLst>
          <pc:docMk/>
          <pc:sldMk cId="0" sldId="284"/>
        </pc:sldMkLst>
      </pc:sldChg>
      <pc:sldChg chg="modNotes">
        <pc:chgData name="Vassilis Vassiliades" userId="181c6a97-452c-403a-a894-11fd041f3da6" providerId="ADAL" clId="{D180428D-9CF6-4F47-94E8-C5350ECA7BF0}" dt="2022-09-29T22:31:45.403" v="19" actId="368"/>
        <pc:sldMkLst>
          <pc:docMk/>
          <pc:sldMk cId="0" sldId="296"/>
        </pc:sldMkLst>
      </pc:sldChg>
      <pc:sldChg chg="modNotes">
        <pc:chgData name="Vassilis Vassiliades" userId="181c6a97-452c-403a-a894-11fd041f3da6" providerId="ADAL" clId="{D180428D-9CF6-4F47-94E8-C5350ECA7BF0}" dt="2022-09-29T22:31:45.444" v="29" actId="368"/>
        <pc:sldMkLst>
          <pc:docMk/>
          <pc:sldMk cId="0" sldId="312"/>
        </pc:sldMkLst>
      </pc:sldChg>
      <pc:sldChg chg="modNotes">
        <pc:chgData name="Vassilis Vassiliades" userId="181c6a97-452c-403a-a894-11fd041f3da6" providerId="ADAL" clId="{D180428D-9CF6-4F47-94E8-C5350ECA7BF0}" dt="2022-09-29T22:31:45.439" v="27" actId="368"/>
        <pc:sldMkLst>
          <pc:docMk/>
          <pc:sldMk cId="0" sldId="320"/>
        </pc:sldMkLst>
      </pc:sldChg>
      <pc:sldChg chg="modNotes">
        <pc:chgData name="Vassilis Vassiliades" userId="181c6a97-452c-403a-a894-11fd041f3da6" providerId="ADAL" clId="{D180428D-9CF6-4F47-94E8-C5350ECA7BF0}" dt="2022-09-29T22:31:45.491" v="43" actId="368"/>
        <pc:sldMkLst>
          <pc:docMk/>
          <pc:sldMk cId="0" sldId="335"/>
        </pc:sldMkLst>
      </pc:sldChg>
      <pc:sldChg chg="modNotes">
        <pc:chgData name="Vassilis Vassiliades" userId="181c6a97-452c-403a-a894-11fd041f3da6" providerId="ADAL" clId="{D180428D-9CF6-4F47-94E8-C5350ECA7BF0}" dt="2022-09-29T22:31:45.496" v="45" actId="368"/>
        <pc:sldMkLst>
          <pc:docMk/>
          <pc:sldMk cId="0" sldId="336"/>
        </pc:sldMkLst>
      </pc:sldChg>
      <pc:sldChg chg="modNotes">
        <pc:chgData name="Vassilis Vassiliades" userId="181c6a97-452c-403a-a894-11fd041f3da6" providerId="ADAL" clId="{D180428D-9CF6-4F47-94E8-C5350ECA7BF0}" dt="2022-09-29T22:31:45.418" v="25" actId="368"/>
        <pc:sldMkLst>
          <pc:docMk/>
          <pc:sldMk cId="3284469729" sldId="337"/>
        </pc:sldMkLst>
      </pc:sldChg>
      <pc:sldChg chg="modNotes">
        <pc:chgData name="Vassilis Vassiliades" userId="181c6a97-452c-403a-a894-11fd041f3da6" providerId="ADAL" clId="{D180428D-9CF6-4F47-94E8-C5350ECA7BF0}" dt="2022-09-29T22:31:45.465" v="35" actId="368"/>
        <pc:sldMkLst>
          <pc:docMk/>
          <pc:sldMk cId="3032958775" sldId="341"/>
        </pc:sldMkLst>
      </pc:sldChg>
      <pc:sldChg chg="modNotes">
        <pc:chgData name="Vassilis Vassiliades" userId="181c6a97-452c-403a-a894-11fd041f3da6" providerId="ADAL" clId="{D180428D-9CF6-4F47-94E8-C5350ECA7BF0}" dt="2022-09-29T22:31:45.457" v="33" actId="368"/>
        <pc:sldMkLst>
          <pc:docMk/>
          <pc:sldMk cId="2138900593" sldId="35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0F28D-45F5-4A29-B270-D2DAE025527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237A2-49EC-40F2-A331-12A168298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CE506-2B29-4F6F-9F8A-36F280EE95DD}" type="datetimeFigureOut">
              <a:rPr lang="bg-BG" smtClean="0"/>
              <a:t>2.11.2023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5F51D-27DF-4E3A-AE07-DCE3D1AD7219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17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33678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933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571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1780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318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25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>
              <a:sym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>
              <a:sym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000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87095" y="3595918"/>
            <a:ext cx="21590490" cy="11467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University Name</a:t>
            </a:r>
            <a:endParaRPr lang="x-none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287095" y="10603155"/>
            <a:ext cx="5470525" cy="527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x-none" dirty="0"/>
              <a:t>Month, Year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1287095" y="5033579"/>
            <a:ext cx="21590490" cy="3410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0000"/>
              </a:lnSpc>
              <a:spcBef>
                <a:spcPts val="0"/>
              </a:spcBef>
              <a:buNone/>
              <a:defRPr sz="10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COURSE NAME USING CAPITAL LETTERS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70948" cy="644668"/>
          </a:xfrm>
          <a:prstGeom prst="rect">
            <a:avLst/>
          </a:prstGeom>
        </p:spPr>
      </p:pic>
      <p:cxnSp>
        <p:nvCxnSpPr>
          <p:cNvPr id="38" name="Straight Connector 37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chemeClr val="bg1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chemeClr val="bg1"/>
                </a:solidFill>
                <a:latin typeface="Helvetica Neue"/>
              </a:rPr>
            </a:br>
            <a:r>
              <a:rPr lang="en-GB" sz="2500" dirty="0">
                <a:solidFill>
                  <a:schemeClr val="bg1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chemeClr val="bg1"/>
              </a:solidFill>
              <a:latin typeface="Helvetica Neue"/>
            </a:endParaRPr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8491" y="9671571"/>
            <a:ext cx="2409093" cy="1606837"/>
          </a:xfrm>
          <a:prstGeom prst="rect">
            <a:avLst/>
          </a:prstGeom>
        </p:spPr>
      </p:pic>
      <p:sp>
        <p:nvSpPr>
          <p:cNvPr id="51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1287095" y="9962474"/>
            <a:ext cx="21438091" cy="494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>
                <a:solidFill>
                  <a:schemeClr val="bg1"/>
                </a:solidFill>
              </a:defRPr>
            </a:lvl2pPr>
            <a:lvl3pPr marL="1219200" indent="0">
              <a:buNone/>
              <a:defRPr>
                <a:solidFill>
                  <a:schemeClr val="bg1"/>
                </a:solidFill>
              </a:defRPr>
            </a:lvl3pPr>
            <a:lvl4pPr marL="1828800" indent="0">
              <a:buNone/>
              <a:defRPr>
                <a:solidFill>
                  <a:schemeClr val="bg1"/>
                </a:solidFill>
              </a:defRPr>
            </a:lvl4pPr>
            <a:lvl5pPr marL="2438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Presenter’s Name &amp; Surname</a:t>
            </a:r>
            <a:endParaRPr lang="x-none" dirty="0"/>
          </a:p>
        </p:txBody>
      </p:sp>
      <p:pic>
        <p:nvPicPr>
          <p:cNvPr id="8" name="Picture 7"/>
          <p:cNvPicPr/>
          <p:nvPr userDrawn="1"/>
        </p:nvPicPr>
        <p:blipFill>
          <a:blip r:embed="rId4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cture 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8067233"/>
            <a:ext cx="10397882" cy="3267116"/>
          </a:xfrm>
          <a:prstGeom prst="rect">
            <a:avLst/>
          </a:prstGeom>
        </p:spPr>
        <p:txBody>
          <a:bodyPr>
            <a:normAutofit/>
          </a:bodyPr>
          <a:lstStyle>
            <a:lvl1pPr marL="514350" marR="0" indent="-51435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 sz="30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2479703" y="8067233"/>
            <a:ext cx="10397882" cy="3267116"/>
          </a:xfrm>
          <a:prstGeom prst="rect">
            <a:avLst/>
          </a:prstGeom>
        </p:spPr>
        <p:txBody>
          <a:bodyPr>
            <a:normAutofit/>
          </a:bodyPr>
          <a:lstStyle>
            <a:lvl1pPr marL="514350" marR="0" indent="-51435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defRPr sz="30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2082338" y="8067233"/>
            <a:ext cx="0" cy="3267116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LECTURE 1</a:t>
            </a:r>
            <a:endParaRPr lang="x-none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2407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lecture 1 title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87093" y="6845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CONTENTS</a:t>
            </a:r>
            <a:endParaRPr lang="x-none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cture 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145" y="4266565"/>
            <a:ext cx="21590635" cy="7067550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Helvetica Neue"/>
              </a:defRPr>
            </a:lvl1pPr>
            <a:lvl2pPr marL="1181100" indent="-571500"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2pPr>
            <a:lvl3pPr marL="2362200" indent="-1143000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3pPr>
            <a:lvl4pPr marL="2971800" indent="-114300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en-GB" dirty="0"/>
              <a:t>Type something Level 1</a:t>
            </a:r>
          </a:p>
          <a:p>
            <a:pPr lvl="1"/>
            <a:r>
              <a:rPr lang="en-US" altLang="en-GB" dirty="0"/>
              <a:t>Type something Level 2</a:t>
            </a:r>
          </a:p>
          <a:p>
            <a:pPr lvl="2"/>
            <a:r>
              <a:rPr lang="en-US" altLang="en-GB" dirty="0"/>
              <a:t>Type something Level 3</a:t>
            </a:r>
          </a:p>
          <a:p>
            <a:pPr lvl="3"/>
            <a:r>
              <a:rPr lang="en-US" altLang="en-GB" dirty="0"/>
              <a:t>Type something Level 4</a:t>
            </a:r>
          </a:p>
          <a:p>
            <a:pPr lvl="0"/>
            <a:r>
              <a:rPr lang="en-US" altLang="en-GB" dirty="0">
                <a:sym typeface="+mn-ea"/>
              </a:rPr>
              <a:t>Type something Level 1</a:t>
            </a:r>
          </a:p>
          <a:p>
            <a:pPr lvl="0"/>
            <a:endParaRPr lang="en-US" altLang="en-GB" dirty="0"/>
          </a:p>
          <a:p>
            <a:pPr lvl="0"/>
            <a:endParaRPr lang="en-US" altLang="en-GB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145" y="2710815"/>
            <a:ext cx="21590635" cy="155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lecture 1 title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1</a:t>
            </a:r>
            <a:endParaRPr lang="x-none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479703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1 title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2</a:t>
            </a:r>
            <a:endParaRPr lang="x-none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27" hasCustomPrompt="1"/>
          </p:nvPr>
        </p:nvSpPr>
        <p:spPr>
          <a:xfrm>
            <a:off x="12479703" y="5246669"/>
            <a:ext cx="10397882" cy="6457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3000" baseline="0">
                <a:latin typeface="Helvetica Neue"/>
              </a:defRPr>
            </a:lvl1pPr>
          </a:lstStyle>
          <a:p>
            <a:r>
              <a:rPr lang="en-US" dirty="0"/>
              <a:t>Insert Picture</a:t>
            </a:r>
            <a:br>
              <a:rPr lang="en-US" dirty="0"/>
            </a:br>
            <a:r>
              <a:rPr lang="en-US" dirty="0"/>
              <a:t>related to content 2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2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3</a:t>
            </a:r>
            <a:endParaRPr lang="x-non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</a:t>
            </a:r>
            <a:endParaRPr lang="el-GR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3 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479703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</a:t>
            </a:r>
            <a:endParaRPr lang="el-GR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alysis in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3</a:t>
            </a:r>
            <a:endParaRPr lang="x-non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Helvetica Neue"/>
              </a:defRPr>
            </a:lvl1pPr>
            <a:lvl2pPr marL="1066800" indent="-45720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2pPr>
            <a:lvl3pPr marL="1676400" indent="-457200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  <a:p>
            <a:pPr lvl="1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  <a:p>
            <a:pPr lvl="2"/>
            <a:r>
              <a:rPr lang="en-US" altLang="el-GR" dirty="0"/>
              <a:t>dfsdLorem ipsum dolor sit amet, consectetur adipiscing elit, sed do eiusmod tempor incididunt ut labore et dolore magna aliqua.</a:t>
            </a:r>
          </a:p>
          <a:p>
            <a:pPr lvl="0"/>
            <a:endParaRPr lang="el-GR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3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2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1247960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Helvetica Neue"/>
              </a:defRPr>
            </a:lvl1pPr>
            <a:lvl2pPr marL="1066800" indent="-45720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2pPr>
            <a:lvl3pPr marL="1676400" indent="-457200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  <a:p>
            <a:pPr lvl="1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  <a:p>
            <a:pPr lvl="2"/>
            <a:r>
              <a:rPr lang="en-US" altLang="el-GR" dirty="0"/>
              <a:t>dfsdLorem ipsum dolor sit amet, consectetur adipiscing elit, sed do eiusmod tempor incididunt ut labore et dolore magna aliqua.</a:t>
            </a:r>
          </a:p>
          <a:p>
            <a:pPr lvl="0"/>
            <a:endParaRPr lang="el-GR" dirty="0"/>
          </a:p>
        </p:txBody>
      </p:sp>
      <p:pic>
        <p:nvPicPr>
          <p:cNvPr id="3" name="Picture 2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70948" cy="644668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chemeClr val="bg1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chemeClr val="bg1"/>
                </a:solidFill>
                <a:latin typeface="Helvetica Neue"/>
              </a:rPr>
            </a:br>
            <a:r>
              <a:rPr lang="en-GB" sz="2500" dirty="0">
                <a:solidFill>
                  <a:schemeClr val="bg1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chemeClr val="bg1"/>
              </a:solidFill>
              <a:latin typeface="Helvetica Neue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87095" y="5440309"/>
            <a:ext cx="21590490" cy="2416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0" b="1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Thank you.</a:t>
            </a:r>
            <a:endParaRPr lang="x-none" dirty="0"/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cture 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8067233"/>
            <a:ext cx="10397882" cy="3267116"/>
          </a:xfrm>
          <a:prstGeom prst="rect">
            <a:avLst/>
          </a:prstGeom>
        </p:spPr>
        <p:txBody>
          <a:bodyPr>
            <a:normAutofit/>
          </a:bodyPr>
          <a:lstStyle>
            <a:lvl1pPr marL="514350" marR="0" indent="-51435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 sz="30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2479703" y="8067233"/>
            <a:ext cx="10397882" cy="3267116"/>
          </a:xfrm>
          <a:prstGeom prst="rect">
            <a:avLst/>
          </a:prstGeom>
        </p:spPr>
        <p:txBody>
          <a:bodyPr>
            <a:normAutofit/>
          </a:bodyPr>
          <a:lstStyle>
            <a:lvl1pPr marL="514350" marR="0" indent="-51435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defRPr sz="30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2082338" y="8067233"/>
            <a:ext cx="0" cy="3267116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LECTURE 1</a:t>
            </a:r>
            <a:endParaRPr lang="x-none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2407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lecture 1 title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87093" y="6845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CONTENTS</a:t>
            </a:r>
            <a:endParaRPr lang="x-none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cture 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145" y="4266565"/>
            <a:ext cx="21590635" cy="7067550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Helvetica Neue"/>
              </a:defRPr>
            </a:lvl1pPr>
            <a:lvl2pPr marL="1181100" indent="-571500"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2pPr>
            <a:lvl3pPr marL="2362200" indent="-1143000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3pPr>
            <a:lvl4pPr marL="2971800" indent="-114300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en-GB" dirty="0"/>
              <a:t>Type something Level 1</a:t>
            </a:r>
          </a:p>
          <a:p>
            <a:pPr lvl="1"/>
            <a:r>
              <a:rPr lang="en-US" altLang="en-GB" dirty="0"/>
              <a:t>Type something Level 2</a:t>
            </a:r>
          </a:p>
          <a:p>
            <a:pPr lvl="2"/>
            <a:r>
              <a:rPr lang="en-US" altLang="en-GB" dirty="0"/>
              <a:t>Type something Level 3</a:t>
            </a:r>
          </a:p>
          <a:p>
            <a:pPr lvl="3"/>
            <a:r>
              <a:rPr lang="en-US" altLang="en-GB" dirty="0"/>
              <a:t>Type something Level 4</a:t>
            </a:r>
          </a:p>
          <a:p>
            <a:pPr lvl="0"/>
            <a:r>
              <a:rPr lang="en-US" altLang="en-GB" dirty="0">
                <a:sym typeface="+mn-ea"/>
              </a:rPr>
              <a:t>Type something Level 1</a:t>
            </a:r>
          </a:p>
          <a:p>
            <a:pPr lvl="0"/>
            <a:endParaRPr lang="en-US" altLang="en-GB" dirty="0"/>
          </a:p>
          <a:p>
            <a:pPr lvl="0"/>
            <a:endParaRPr lang="en-US" altLang="en-GB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145" y="2710815"/>
            <a:ext cx="21590635" cy="155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lecture 1 title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1</a:t>
            </a:r>
            <a:endParaRPr lang="x-none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479703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1 title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2</a:t>
            </a:r>
            <a:endParaRPr lang="x-none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27" hasCustomPrompt="1"/>
          </p:nvPr>
        </p:nvSpPr>
        <p:spPr>
          <a:xfrm>
            <a:off x="12479703" y="5246669"/>
            <a:ext cx="10397882" cy="6457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3000" baseline="0">
                <a:latin typeface="Helvetica Neue"/>
              </a:defRPr>
            </a:lvl1pPr>
          </a:lstStyle>
          <a:p>
            <a:r>
              <a:rPr lang="en-US" dirty="0"/>
              <a:t>Insert Picture</a:t>
            </a:r>
            <a:br>
              <a:rPr lang="en-US" dirty="0"/>
            </a:br>
            <a:r>
              <a:rPr lang="en-US" dirty="0"/>
              <a:t>related to content 2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2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3</a:t>
            </a:r>
            <a:endParaRPr lang="x-non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</a:t>
            </a:r>
            <a:endParaRPr lang="el-GR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3 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479703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</a:t>
            </a:r>
            <a:endParaRPr lang="el-GR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alysis in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3</a:t>
            </a:r>
            <a:endParaRPr lang="x-non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Helvetica Neue"/>
              </a:defRPr>
            </a:lvl1pPr>
            <a:lvl2pPr marL="1066800" indent="-45720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2pPr>
            <a:lvl3pPr marL="1676400" indent="-457200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  <a:p>
            <a:pPr lvl="1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  <a:p>
            <a:pPr lvl="2"/>
            <a:r>
              <a:rPr lang="en-US" altLang="el-GR" dirty="0"/>
              <a:t>dfsdLorem ipsum dolor sit amet, consectetur adipiscing elit, sed do eiusmod tempor incididunt ut labore et dolore magna aliqua.</a:t>
            </a:r>
          </a:p>
          <a:p>
            <a:pPr lvl="0"/>
            <a:endParaRPr lang="el-GR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3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2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1247960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Helvetica Neue"/>
              </a:defRPr>
            </a:lvl1pPr>
            <a:lvl2pPr marL="1066800" indent="-45720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2pPr>
            <a:lvl3pPr marL="1676400" indent="-457200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  <a:p>
            <a:pPr lvl="1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  <a:p>
            <a:pPr lvl="2"/>
            <a:r>
              <a:rPr lang="en-US" altLang="el-GR" dirty="0"/>
              <a:t>dfsdLorem ipsum dolor sit amet, consectetur adipiscing elit, sed do eiusmod tempor incididunt ut labore et dolore magna aliqua.</a:t>
            </a:r>
          </a:p>
          <a:p>
            <a:pPr lvl="0"/>
            <a:endParaRPr lang="el-GR" dirty="0"/>
          </a:p>
        </p:txBody>
      </p:sp>
      <p:pic>
        <p:nvPicPr>
          <p:cNvPr id="3" name="Picture 2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70948" cy="644668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chemeClr val="bg1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chemeClr val="bg1"/>
                </a:solidFill>
                <a:latin typeface="Helvetica Neue"/>
              </a:rPr>
            </a:br>
            <a:r>
              <a:rPr lang="en-GB" sz="2500" dirty="0">
                <a:solidFill>
                  <a:schemeClr val="bg1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chemeClr val="bg1"/>
              </a:solidFill>
              <a:latin typeface="Helvetica Neue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87095" y="5440309"/>
            <a:ext cx="21590490" cy="2416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0" b="1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Thank you.</a:t>
            </a:r>
            <a:endParaRPr lang="x-none" dirty="0"/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000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87095" y="3595918"/>
            <a:ext cx="21590490" cy="11467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University Name</a:t>
            </a:r>
            <a:endParaRPr lang="x-none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287095" y="10603155"/>
            <a:ext cx="5470525" cy="527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x-none" dirty="0"/>
              <a:t>Month, Year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1287095" y="5033579"/>
            <a:ext cx="21590490" cy="3410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0000"/>
              </a:lnSpc>
              <a:spcBef>
                <a:spcPts val="0"/>
              </a:spcBef>
              <a:buNone/>
              <a:defRPr sz="10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COURSE NAME USING CAPITAL LETTERS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70948" cy="644668"/>
          </a:xfrm>
          <a:prstGeom prst="rect">
            <a:avLst/>
          </a:prstGeom>
        </p:spPr>
      </p:pic>
      <p:cxnSp>
        <p:nvCxnSpPr>
          <p:cNvPr id="38" name="Straight Connector 37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chemeClr val="bg1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chemeClr val="bg1"/>
                </a:solidFill>
                <a:latin typeface="Helvetica Neue"/>
              </a:rPr>
            </a:br>
            <a:r>
              <a:rPr lang="en-GB" sz="2500" dirty="0">
                <a:solidFill>
                  <a:schemeClr val="bg1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chemeClr val="bg1"/>
              </a:solidFill>
              <a:latin typeface="Helvetica Neue"/>
            </a:endParaRPr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8491" y="9671571"/>
            <a:ext cx="2409093" cy="1606837"/>
          </a:xfrm>
          <a:prstGeom prst="rect">
            <a:avLst/>
          </a:prstGeom>
        </p:spPr>
      </p:pic>
      <p:sp>
        <p:nvSpPr>
          <p:cNvPr id="51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1287095" y="9962474"/>
            <a:ext cx="21438091" cy="494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>
                <a:solidFill>
                  <a:schemeClr val="bg1"/>
                </a:solidFill>
              </a:defRPr>
            </a:lvl2pPr>
            <a:lvl3pPr marL="1219200" indent="0">
              <a:buNone/>
              <a:defRPr>
                <a:solidFill>
                  <a:schemeClr val="bg1"/>
                </a:solidFill>
              </a:defRPr>
            </a:lvl3pPr>
            <a:lvl4pPr marL="1828800" indent="0">
              <a:buNone/>
              <a:defRPr>
                <a:solidFill>
                  <a:schemeClr val="bg1"/>
                </a:solidFill>
              </a:defRPr>
            </a:lvl4pPr>
            <a:lvl5pPr marL="2438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Presenter’s Name &amp; Surname</a:t>
            </a:r>
            <a:endParaRPr lang="x-none" dirty="0"/>
          </a:p>
        </p:txBody>
      </p:sp>
      <p:pic>
        <p:nvPicPr>
          <p:cNvPr id="8" name="Picture 7"/>
          <p:cNvPicPr/>
          <p:nvPr userDrawn="1"/>
        </p:nvPicPr>
        <p:blipFill>
          <a:blip r:embed="rId4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904133"/>
            <a:ext cx="24384000" cy="1811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363" y="12170893"/>
            <a:ext cx="2192882" cy="1083616"/>
          </a:xfrm>
          <a:prstGeom prst="rect">
            <a:avLst/>
          </a:prstGeom>
        </p:spPr>
      </p:pic>
      <p:sp>
        <p:nvSpPr>
          <p:cNvPr id="21" name="Text Placeholder 10"/>
          <p:cNvSpPr txBox="1"/>
          <p:nvPr userDrawn="1"/>
        </p:nvSpPr>
        <p:spPr>
          <a:xfrm>
            <a:off x="13732934" y="12562731"/>
            <a:ext cx="6473093" cy="6917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  <a:t>This Master is run under the context of Action</a:t>
            </a:r>
            <a:b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</a:br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  <a:t>No 2020-EU-IA-0087, co-financed by the EU CEF Telecom</a:t>
            </a:r>
            <a:b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</a:br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  <a:t>under GA nr. INEA/CEF/ICT/A2020/2267423</a:t>
            </a:r>
            <a:endParaRPr lang="x-none" sz="1600" dirty="0">
              <a:latin typeface="Helvetica Neue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65" y="12490766"/>
            <a:ext cx="5568959" cy="747511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904133"/>
            <a:ext cx="24384000" cy="1811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363" y="12170893"/>
            <a:ext cx="2192882" cy="1083616"/>
          </a:xfrm>
          <a:prstGeom prst="rect">
            <a:avLst/>
          </a:prstGeom>
        </p:spPr>
      </p:pic>
      <p:sp>
        <p:nvSpPr>
          <p:cNvPr id="21" name="Text Placeholder 10"/>
          <p:cNvSpPr txBox="1"/>
          <p:nvPr userDrawn="1"/>
        </p:nvSpPr>
        <p:spPr>
          <a:xfrm>
            <a:off x="13732934" y="12562731"/>
            <a:ext cx="6473093" cy="6917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  <a:t>This Master is run under the context of Action</a:t>
            </a:r>
            <a:b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</a:br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  <a:t>No 2020-EU-IA-0087, co-financed by the EU CEF Telecom</a:t>
            </a:r>
            <a:b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</a:br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  <a:t>under GA nr. INEA/CEF/ICT/A2020/2267423</a:t>
            </a:r>
            <a:endParaRPr lang="x-none" sz="1600" dirty="0">
              <a:latin typeface="Helvetica Neue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65" y="12490766"/>
            <a:ext cx="5568959" cy="747511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hyperlink" Target="https://themaverickmeerkat.com/2020-11-15-Cross-Entropy/%0d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nfusion_matri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upload.wikimedia.org/wikipedia/commons/thumb/1/13/Roc_curve.svg/1200px-Roc_curve.svg.png%0d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jpeg"/><Relationship Id="rId4" Type="http://schemas.openxmlformats.org/officeDocument/2006/relationships/hyperlink" Target="https://towardsdatascience.com/demystifying-roc-curves-df809474529a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datasciencecentral.com/wp-content/uploads/2021/10/1341805045.jpg%0d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i.berkeley.edu/course_schedule.html&#8203;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4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Logistic_regression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en.wikipedia.org/wiki/Multiclass_classification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Confusion_matrix" TargetMode="External"/><Relationship Id="rId5" Type="http://schemas.openxmlformats.org/officeDocument/2006/relationships/hyperlink" Target="https://en.wikipedia.org/wiki/Cross-entropy" TargetMode="External"/><Relationship Id="rId10" Type="http://schemas.openxmlformats.org/officeDocument/2006/relationships/hyperlink" Target="https://en.wikipedia.org/wiki/Softmax_function" TargetMode="External"/><Relationship Id="rId4" Type="http://schemas.openxmlformats.org/officeDocument/2006/relationships/hyperlink" Target="https://en.wikipedia.org/wiki/Binary_classification" TargetMode="External"/><Relationship Id="rId9" Type="http://schemas.openxmlformats.org/officeDocument/2006/relationships/hyperlink" Target="https://en.wikipedia.org/wiki/Receiver_operating_characteristic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/>
              <a:t>University of Cyprus - MSc Artificial Intelligence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en-US"/>
              <a:t>Winter Semester 2022/23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287095" y="5348539"/>
            <a:ext cx="21590490" cy="3410063"/>
          </a:xfrm>
        </p:spPr>
        <p:txBody>
          <a:bodyPr anchor="ctr" anchorCtr="0"/>
          <a:lstStyle/>
          <a:p>
            <a:r>
              <a:rPr lang="en-US" altLang="en-US"/>
              <a:t>MAI612 - MACHINE LEARNING</a:t>
            </a:r>
          </a:p>
          <a:p>
            <a:r>
              <a:rPr lang="en-US" altLang="en-US" sz="6000"/>
              <a:t>Lecture 4: Classification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altLang="en-US"/>
              <a:t>Vassilis Vassiliades, PhD</a:t>
            </a:r>
          </a:p>
        </p:txBody>
      </p:sp>
      <p:pic>
        <p:nvPicPr>
          <p:cNvPr id="7" name="Picture 6" descr="CYENS-HORIZONTAL-WHITE-TRANSPAR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780" y="8979535"/>
            <a:ext cx="10058400" cy="32251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Quiz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210945" y="3643313"/>
            <a:ext cx="20302220" cy="87191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Suppose that we want to predict whether a tumor is malignant or not based on its size.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What is x (the input) and what do we mean by “y=1” and “y=0”?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x: size, “y=1”: tumor is malignant, “y=0”: tumor is not malignant</a:t>
            </a: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Suppose now that 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What does this mean?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The estimated probability that x is a tumor as predicted by our model is 0.8.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Similarly the estimated probability that x is NOT a tumor is 0.2 (= 1 - 0.8).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104890" y="7933690"/>
            <a:ext cx="4060190" cy="721360"/>
            <a:chOff x="9614" y="11214"/>
            <a:chExt cx="6394" cy="1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 Box 8"/>
                <p:cNvSpPr txBox="1"/>
                <p:nvPr/>
              </p:nvSpPr>
              <p:spPr>
                <a:xfrm>
                  <a:off x="9614" y="11214"/>
                  <a:ext cx="5164" cy="113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none" lIns="50800" tIns="50800" rIns="50800" bIns="50800" numCol="1" spcCol="38100" rtlCol="0" anchor="t" forceAA="0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40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altLang="en-US" sz="40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𝑓</m:t>
                          </m:r>
                        </m:e>
                        <m:sub>
                          <m:r>
                            <a:rPr kumimoji="0" lang="en-US" altLang="en-US" sz="4000" b="1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𝜽</m:t>
                          </m:r>
                        </m:sub>
                      </m:sSub>
                      <m:r>
                        <a:rPr kumimoji="0" lang="en-US" altLang="en-US" sz="40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(</m:t>
                      </m:r>
                      <m:r>
                        <a:rPr kumimoji="0" lang="en-US" altLang="en-US" sz="4000" b="1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𝒙</m:t>
                      </m:r>
                      <m:r>
                        <a:rPr kumimoji="0" lang="en-US" altLang="en-US" sz="40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)=0.8</m:t>
                      </m:r>
                    </m:oMath>
                  </a14:m>
                  <a:r>
                    <a:rPr lang="en-US" altLang="en-US" sz="4000">
                      <a:solidFill>
                        <a:srgbClr val="000000"/>
                      </a:solidFill>
                      <a:sym typeface="Helvetica Neue"/>
                    </a:rPr>
                    <a:t> </a:t>
                  </a:r>
                  <a:endParaRPr kumimoji="0" lang="en-US" sz="40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9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14" y="11214"/>
                  <a:ext cx="5164" cy="1136"/>
                </a:xfrm>
                <a:prstGeom prst="rect">
                  <a:avLst/>
                </a:prstGeom>
                <a:blipFill rotWithShape="1">
                  <a:blip r:embed="rId3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 Box 13"/>
            <p:cNvSpPr txBox="1"/>
            <p:nvPr/>
          </p:nvSpPr>
          <p:spPr>
            <a:xfrm>
              <a:off x="15158" y="11345"/>
              <a:ext cx="850" cy="74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912A64B-FCFD-2421-7FFB-E4A70985F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10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Decision boundary</a:t>
            </a:r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2858115" y="4465320"/>
            <a:ext cx="9745980" cy="6177141"/>
            <a:chOff x="17711" y="6738"/>
            <a:chExt cx="19602" cy="134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13" y="6738"/>
              <a:ext cx="18000" cy="12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 Box 4"/>
                <p:cNvSpPr txBox="1"/>
                <p:nvPr/>
              </p:nvSpPr>
              <p:spPr>
                <a:xfrm>
                  <a:off x="17711" y="11718"/>
                  <a:ext cx="2274" cy="172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square" lIns="50800" tIns="50800" rIns="50800" bIns="50800" numCol="1" spcCol="38100" rtlCol="0" anchor="t" forceAA="0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44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MS Mincho" charset="0"/>
                            <a:cs typeface="DejaVu Math TeX Gyre" panose="02000503000000000000" charset="0"/>
                            <a:sym typeface="Helvetica Neue"/>
                          </a:rPr>
                          <m:t>𝑔</m:t>
                        </m:r>
                        <m:r>
                          <a:rPr kumimoji="0" lang="en-US" altLang="en-US" sz="44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MS Mincho" charset="0"/>
                            <a:cs typeface="DejaVu Math TeX Gyre" panose="02000503000000000000" charset="0"/>
                            <a:sym typeface="Helvetica Neue"/>
                          </a:rPr>
                          <m:t>(</m:t>
                        </m:r>
                        <m:r>
                          <a:rPr kumimoji="0" lang="en-US" altLang="en-US" sz="44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MS Mincho" charset="0"/>
                            <a:cs typeface="DejaVu Math TeX Gyre" panose="02000503000000000000" charset="0"/>
                            <a:sym typeface="Helvetica Neue"/>
                          </a:rPr>
                          <m:t>𝑧</m:t>
                        </m:r>
                        <m:r>
                          <a:rPr kumimoji="0" lang="en-US" altLang="en-US" sz="44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MS Mincho" charset="0"/>
                            <a:cs typeface="DejaVu Math TeX Gyre" panose="02000503000000000000" charset="0"/>
                            <a:sym typeface="Helvetica Neue"/>
                          </a:rPr>
                          <m:t>)</m:t>
                        </m:r>
                      </m:oMath>
                    </m:oMathPara>
                  </a14:m>
                  <a:endParaRPr kumimoji="0" lang="en-US" sz="4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5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11" y="11718"/>
                  <a:ext cx="2274" cy="1720"/>
                </a:xfrm>
                <a:prstGeom prst="rect">
                  <a:avLst/>
                </a:prstGeom>
                <a:blipFill rotWithShape="1">
                  <a:blip r:embed="rId4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 Box 5"/>
                <p:cNvSpPr txBox="1"/>
                <p:nvPr/>
              </p:nvSpPr>
              <p:spPr>
                <a:xfrm>
                  <a:off x="27691" y="18529"/>
                  <a:ext cx="1244" cy="17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square" lIns="50800" tIns="50800" rIns="50800" bIns="50800" numCol="1" spcCol="38100" rtlCol="0" anchor="t" forceAA="0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44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MS Mincho" charset="0"/>
                            <a:cs typeface="DejaVu Math TeX Gyre" panose="02000503000000000000" charset="0"/>
                            <a:sym typeface="Helvetica Neue"/>
                          </a:rPr>
                          <m:t>𝑧</m:t>
                        </m:r>
                      </m:oMath>
                    </m:oMathPara>
                  </a14:m>
                  <a:endParaRPr kumimoji="0" lang="en-US" sz="4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6" name="Text 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91" y="18529"/>
                  <a:ext cx="1244" cy="1700"/>
                </a:xfrm>
                <a:prstGeom prst="rect">
                  <a:avLst/>
                </a:prstGeom>
                <a:blipFill rotWithShape="1">
                  <a:blip r:embed="rId5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8"/>
              <p:cNvSpPr txBox="1"/>
              <p:nvPr/>
            </p:nvSpPr>
            <p:spPr>
              <a:xfrm>
                <a:off x="1355725" y="3682048"/>
                <a:ext cx="7232015" cy="28759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 forceAA="0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𝑓</m:t>
                          </m:r>
                        </m:e>
                        <m:sub>
                          <m:r>
                            <a:rPr kumimoji="0" lang="en-US" altLang="en-US" sz="4400" b="1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𝜽</m:t>
                          </m:r>
                        </m:sub>
                      </m:sSub>
                      <m:r>
                        <a:rPr kumimoji="0" lang="en-US" alt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(</m:t>
                      </m:r>
                      <m:r>
                        <a:rPr kumimoji="0" lang="en-US" altLang="en-US" sz="4400" b="1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𝒙</m:t>
                      </m:r>
                      <m:r>
                        <a:rPr kumimoji="0" lang="en-US" alt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)= </m:t>
                      </m:r>
                      <m:r>
                        <a:rPr kumimoji="0" lang="en-US" alt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𝑔</m:t>
                      </m:r>
                      <m:r>
                        <a:rPr kumimoji="0" lang="en-US" alt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(</m:t>
                      </m:r>
                      <m:sSup>
                        <m:sSupPr>
                          <m:ctrlP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altLang="en-US" sz="4400" b="1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𝜽</m:t>
                          </m:r>
                        </m:e>
                        <m:sup>
                          <m: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𝑇</m:t>
                          </m:r>
                        </m:sup>
                      </m:sSup>
                      <m:r>
                        <a:rPr kumimoji="0" lang="en-US" altLang="en-US" sz="4400" b="1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𝒙</m:t>
                      </m:r>
                      <m:r>
                        <a:rPr kumimoji="0" lang="en-US" alt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)</m:t>
                      </m:r>
                    </m:oMath>
                  </m:oMathPara>
                </a14:m>
                <a:endParaRPr kumimoji="0" lang="en-US" altLang="en-US" sz="4400" b="0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DejaVu Math TeX Gyre" panose="02000503000000000000" charset="0"/>
                  <a:ea typeface="MS Mincho" charset="0"/>
                  <a:cs typeface="DejaVu Math TeX Gyre" panose="02000503000000000000" charset="0"/>
                  <a:sym typeface="Helvetica Neue"/>
                </a:endParaRPr>
              </a:p>
              <a:p>
                <a:pPr marL="0" marR="0" indent="0" algn="ctr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altLang="en-US" sz="4400" b="0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DejaVu Math TeX Gyre" panose="02000503000000000000" charset="0"/>
                  <a:ea typeface="MS Mincho" charset="0"/>
                  <a:cs typeface="DejaVu Math TeX Gyre" panose="02000503000000000000" charset="0"/>
                  <a:sym typeface="Helvetica Neue"/>
                </a:endParaRPr>
              </a:p>
              <a:p>
                <a:pPr marL="0" marR="0" indent="0" algn="ctr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𝑔</m:t>
                      </m:r>
                      <m:r>
                        <a:rPr kumimoji="0" lang="en-US" alt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(</m:t>
                      </m:r>
                      <m:r>
                        <a:rPr kumimoji="0" lang="en-US" alt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𝑧</m:t>
                      </m:r>
                      <m:r>
                        <a:rPr kumimoji="0" lang="en-US" alt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)=</m:t>
                      </m:r>
                      <m:f>
                        <m:fPr>
                          <m:ctrlP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(1+</m:t>
                          </m:r>
                          <m:sSup>
                            <m:sSupPr>
                              <m:ctrlPr>
                                <a:rPr kumimoji="0" lang="en-US" alt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sSupPr>
                            <m:e>
                              <m:r>
                                <a:rPr kumimoji="0" lang="en-US" alt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0" lang="en-US" alt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  <m:t>−</m:t>
                              </m:r>
                              <m:r>
                                <a:rPr kumimoji="0" lang="en-US" alt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  <m:t>𝑧</m:t>
                              </m:r>
                            </m:sup>
                          </m:sSup>
                          <m: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altLang="en-US" sz="4400" b="0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DejaVu Math TeX Gyre" panose="02000503000000000000" charset="0"/>
                  <a:ea typeface="MS Mincho" charset="0"/>
                  <a:cs typeface="DejaVu Math TeX Gyre" panose="02000503000000000000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9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725" y="3682048"/>
                <a:ext cx="7232015" cy="2875915"/>
              </a:xfrm>
              <a:prstGeom prst="rect">
                <a:avLst/>
              </a:prstGeom>
              <a:blipFill rotWithShape="1">
                <a:blip r:embed="rId6"/>
                <a:stretch>
                  <a:fillRect t="-11" b="11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3890010" y="8748395"/>
            <a:ext cx="2559050" cy="3406140"/>
            <a:chOff x="5676" y="13597"/>
            <a:chExt cx="4030" cy="53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 Box 28"/>
                <p:cNvSpPr txBox="1"/>
                <p:nvPr/>
              </p:nvSpPr>
              <p:spPr>
                <a:xfrm>
                  <a:off x="5676" y="13597"/>
                  <a:ext cx="4031" cy="125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none" lIns="50800" tIns="50800" rIns="50800" bIns="50800" numCol="1" spcCol="38100" rtlCol="0" anchor="t" forceAA="0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alt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sSupPr>
                          <m:e>
                            <m:r>
                              <a:rPr kumimoji="0" lang="en-US" altLang="en-US" sz="4400" b="1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DejaVu Math TeX Gyre" panose="02000503000000000000" charset="0"/>
                                <a:sym typeface="Helvetica Neue"/>
                              </a:rPr>
                              <m:t>𝜽</m:t>
                            </m:r>
                          </m:e>
                          <m:sup>
                            <m:r>
                              <a:rPr kumimoji="0" lang="en-US" alt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DejaVu Math TeX Gyre" panose="02000503000000000000" charset="0"/>
                                <a:sym typeface="Helvetica Neue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altLang="en-US" sz="4400" b="1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MS Mincho" charset="0"/>
                            <a:cs typeface="DejaVu Math TeX Gyre" panose="02000503000000000000" charset="0"/>
                            <a:sym typeface="Helvetica Neue"/>
                          </a:rPr>
                          <m:t>𝒙</m:t>
                        </m:r>
                        <m:r>
                          <a:rPr kumimoji="0" lang="en-US" altLang="en-US" sz="440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MS Mincho" charset="0"/>
                            <a:cs typeface="DejaVu Math TeX Gyre" panose="02000503000000000000" charset="0"/>
                            <a:sym typeface="Helvetica Neue"/>
                          </a:rPr>
                          <m:t>≥0</m:t>
                        </m:r>
                      </m:oMath>
                    </m:oMathPara>
                  </a14:m>
                  <a:endParaRPr kumimoji="0" lang="en-US" altLang="en-US" sz="4400" i="1" u="none" strike="noStrike" cap="none" spc="0" normalizeH="0" baseline="0">
                    <a:ln>
                      <a:noFill/>
                    </a:ln>
                    <a:solidFill>
                      <a:srgbClr val="0070C0"/>
                    </a:solidFill>
                    <a:effectLst/>
                    <a:uFillTx/>
                    <a:latin typeface="DejaVu Math TeX Gyre" panose="02000503000000000000" charset="0"/>
                    <a:ea typeface="MS Mincho" charset="0"/>
                    <a:cs typeface="DejaVu Math TeX Gyre" panose="02000503000000000000" charset="0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29" name="Text 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6" y="13597"/>
                  <a:ext cx="4031" cy="1255"/>
                </a:xfrm>
                <a:prstGeom prst="rect">
                  <a:avLst/>
                </a:prstGeom>
                <a:blipFill rotWithShape="1">
                  <a:blip r:embed="rId7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 Box 29"/>
                <p:cNvSpPr txBox="1"/>
                <p:nvPr/>
              </p:nvSpPr>
              <p:spPr>
                <a:xfrm>
                  <a:off x="5676" y="17707"/>
                  <a:ext cx="3976" cy="125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none" lIns="50800" tIns="50800" rIns="50800" bIns="50800" numCol="1" spcCol="38100" rtlCol="0" anchor="t" forceAA="0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alt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sSupPr>
                          <m:e>
                            <m:r>
                              <a:rPr kumimoji="0" lang="en-US" altLang="en-US" sz="4400" b="1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DejaVu Math TeX Gyre" panose="02000503000000000000" charset="0"/>
                                <a:sym typeface="Helvetica Neue"/>
                              </a:rPr>
                              <m:t>𝜽</m:t>
                            </m:r>
                          </m:e>
                          <m:sup>
                            <m:r>
                              <a:rPr kumimoji="0" lang="en-US" alt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DejaVu Math TeX Gyre" panose="02000503000000000000" charset="0"/>
                                <a:sym typeface="Helvetica Neue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altLang="en-US" sz="4400" b="1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MS Mincho" charset="0"/>
                            <a:cs typeface="DejaVu Math TeX Gyre" panose="02000503000000000000" charset="0"/>
                            <a:sym typeface="Helvetica Neue"/>
                          </a:rPr>
                          <m:t>𝒙</m:t>
                        </m:r>
                        <m:r>
                          <a:rPr kumimoji="0" lang="en-US" altLang="en-US" sz="440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MS Mincho" charset="0"/>
                            <a:cs typeface="DejaVu Math TeX Gyre" panose="02000503000000000000" charset="0"/>
                            <a:sym typeface="Helvetica Neue"/>
                          </a:rPr>
                          <m:t>&lt;0</m:t>
                        </m:r>
                      </m:oMath>
                    </m:oMathPara>
                  </a14:m>
                  <a:endParaRPr kumimoji="0" lang="en-US" altLang="en-US" sz="4400" i="1" u="none" strike="noStrike" cap="none" spc="0" normalizeH="0" baseline="0">
                    <a:ln>
                      <a:noFill/>
                    </a:ln>
                    <a:solidFill>
                      <a:srgbClr val="0070C0"/>
                    </a:solidFill>
                    <a:effectLst/>
                    <a:uFillTx/>
                    <a:latin typeface="DejaVu Math TeX Gyre" panose="02000503000000000000" charset="0"/>
                    <a:ea typeface="MS Mincho" charset="0"/>
                    <a:cs typeface="DejaVu Math TeX Gyre" panose="02000503000000000000" charset="0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30" name="Text 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6" y="17707"/>
                  <a:ext cx="3976" cy="1255"/>
                </a:xfrm>
                <a:prstGeom prst="rect">
                  <a:avLst/>
                </a:prstGeom>
                <a:blipFill rotWithShape="1">
                  <a:blip r:embed="rId8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1756410" y="7533005"/>
            <a:ext cx="9344660" cy="3466465"/>
            <a:chOff x="2316" y="11683"/>
            <a:chExt cx="14716" cy="5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 Box 71"/>
                <p:cNvSpPr txBox="1"/>
                <p:nvPr/>
              </p:nvSpPr>
              <p:spPr>
                <a:xfrm>
                  <a:off x="2316" y="11683"/>
                  <a:ext cx="14717" cy="123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square" lIns="50800" tIns="50800" rIns="50800" bIns="50800" numCol="1" spcCol="38100" rtlCol="0" anchor="t" forceAA="0">
                  <a:spAutoFit/>
                </a:bodyPr>
                <a:lstStyle/>
                <a:p>
                  <a:pPr marL="0" marR="0" indent="0" algn="l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en-US" sz="440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  <a:sym typeface="Helvetica Neue"/>
                    </a:rPr>
                    <a:t>if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𝑓</m:t>
                          </m:r>
                        </m:e>
                        <m:sub>
                          <m:r>
                            <a:rPr kumimoji="0" lang="en-US" altLang="en-US" sz="4400" b="1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𝜽</m:t>
                          </m:r>
                        </m:sub>
                      </m:sSub>
                      <m:r>
                        <a:rPr kumimoji="0" lang="en-US" alt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(</m:t>
                      </m:r>
                      <m:r>
                        <a:rPr kumimoji="0" lang="en-US" altLang="en-US" sz="4400" b="1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𝒙</m:t>
                      </m:r>
                      <m:r>
                        <a:rPr kumimoji="0" lang="en-US" alt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)</m:t>
                      </m:r>
                      <m:r>
                        <a:rPr kumimoji="0" lang="en-US" altLang="en-US" sz="440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≥0.5</m:t>
                      </m:r>
                    </m:oMath>
                  </a14:m>
                  <a:r>
                    <a:rPr kumimoji="0" lang="en-US" altLang="en-US" sz="440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Arial" panose="020B0604020202020204" pitchFamily="34" charset="0"/>
                      <a:ea typeface="MS Mincho" charset="0"/>
                      <a:cs typeface="Arial" panose="020B0604020202020204" pitchFamily="34" charset="0"/>
                      <a:sym typeface="Helvetica Neue"/>
                    </a:rPr>
                    <a:t>, predict “y=1”</a:t>
                  </a:r>
                </a:p>
              </p:txBody>
            </p:sp>
          </mc:Choice>
          <mc:Fallback xmlns="">
            <p:sp>
              <p:nvSpPr>
                <p:cNvPr id="72" name="Text 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6" y="11683"/>
                  <a:ext cx="14717" cy="1233"/>
                </a:xfrm>
                <a:prstGeom prst="rect">
                  <a:avLst/>
                </a:prstGeom>
                <a:blipFill rotWithShape="1">
                  <a:blip r:embed="rId9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 Box 31"/>
                <p:cNvSpPr txBox="1"/>
                <p:nvPr/>
              </p:nvSpPr>
              <p:spPr>
                <a:xfrm>
                  <a:off x="2316" y="15926"/>
                  <a:ext cx="11641" cy="12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indent="0" algn="l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4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Helvetica Neue"/>
                    </a:rPr>
                    <a:t>if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𝑓</m:t>
                          </m:r>
                        </m:e>
                        <m:sub>
                          <m:r>
                            <a:rPr kumimoji="0" lang="en-US" altLang="en-US" sz="4400" b="1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𝜽</m:t>
                          </m:r>
                        </m:sub>
                      </m:sSub>
                      <m:r>
                        <a:rPr kumimoji="0" lang="en-US" alt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(</m:t>
                      </m:r>
                      <m:r>
                        <a:rPr kumimoji="0" lang="en-US" altLang="en-US" sz="4400" b="1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𝒙</m:t>
                      </m:r>
                      <m:r>
                        <a:rPr kumimoji="0" lang="en-US" alt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)</m:t>
                      </m:r>
                      <m:r>
                        <a:rPr kumimoji="0" lang="en-US" altLang="en-US" sz="440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&lt;0.5</m:t>
                      </m:r>
                    </m:oMath>
                  </a14:m>
                  <a:r>
                    <a:rPr lang="en-US" altLang="en-US" sz="4400">
                      <a:solidFill>
                        <a:srgbClr val="000000"/>
                      </a:solidFill>
                      <a:latin typeface="Arial" panose="020B0604020202020204" pitchFamily="34" charset="0"/>
                      <a:ea typeface="MS Mincho" charset="0"/>
                      <a:cs typeface="Arial" panose="020B0604020202020204" pitchFamily="34" charset="0"/>
                      <a:sym typeface="Helvetica Neue"/>
                    </a:rPr>
                    <a:t>, predict “y=0”</a:t>
                  </a:r>
                  <a:endParaRPr kumimoji="0" lang="en-US" sz="4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32" name="Text 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6" y="15926"/>
                  <a:ext cx="11641" cy="1217"/>
                </a:xfrm>
                <a:prstGeom prst="rect">
                  <a:avLst/>
                </a:prstGeom>
                <a:blipFill rotWithShape="1">
                  <a:blip r:embed="rId10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053177E-5556-6AE4-FC39-A6F822530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11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Decision boundary</a:t>
            </a:r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106670" y="3853815"/>
            <a:ext cx="14170660" cy="8245475"/>
            <a:chOff x="8042" y="6069"/>
            <a:chExt cx="22316" cy="1298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42" y="6069"/>
              <a:ext cx="22316" cy="12897"/>
            </a:xfrm>
            <a:prstGeom prst="rect">
              <a:avLst/>
            </a:prstGeom>
          </p:spPr>
        </p:pic>
        <p:sp>
          <p:nvSpPr>
            <p:cNvPr id="4" name="Text Box 3"/>
            <p:cNvSpPr txBox="1"/>
            <p:nvPr/>
          </p:nvSpPr>
          <p:spPr>
            <a:xfrm>
              <a:off x="9910" y="16834"/>
              <a:ext cx="2961" cy="8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Class 1</a:t>
              </a:r>
            </a:p>
          </p:txBody>
        </p:sp>
        <p:sp>
          <p:nvSpPr>
            <p:cNvPr id="8" name="Text Box 7"/>
            <p:cNvSpPr txBox="1"/>
            <p:nvPr/>
          </p:nvSpPr>
          <p:spPr>
            <a:xfrm>
              <a:off x="9910" y="18232"/>
              <a:ext cx="2961" cy="8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Class 2</a:t>
              </a:r>
            </a:p>
          </p:txBody>
        </p:sp>
      </p:grp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A54D505-36A2-F5CF-C7B4-7540F17F8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12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Cost function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477645" y="4785301"/>
            <a:ext cx="20142835" cy="441146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We do NOT minimize the Mean Squared Error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Instead we minimize the </a:t>
            </a:r>
            <a:r>
              <a:rPr kumimoji="0" lang="en-US" altLang="en-US" sz="4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sym typeface="Helvetica Neue"/>
              </a:rPr>
              <a:t>Cross-Entropy Error: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0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"/>
                <a:sym typeface="Helvetica Neue"/>
              </a:rPr>
              <a:t>Intuitively: distance between two probability distributions (target and estimated)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0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"/>
                <a:sym typeface="Helvetica Neue"/>
              </a:rPr>
              <a:t>The Squared Error has a non-convex landscape when used with Logistic Regression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0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"/>
                <a:sym typeface="Helvetica Neue"/>
              </a:rPr>
              <a:t>The CE Error has a convex landscape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en-US" altLang="en-US" sz="40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"/>
              <a:sym typeface="Helvetica Neue"/>
            </a:endParaRPr>
          </a:p>
        </p:txBody>
      </p:sp>
      <p:sp>
        <p:nvSpPr>
          <p:cNvPr id="24" name="Text Box 23"/>
          <p:cNvSpPr txBox="1"/>
          <p:nvPr/>
        </p:nvSpPr>
        <p:spPr>
          <a:xfrm>
            <a:off x="1477644" y="9388767"/>
            <a:ext cx="21400135" cy="13322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To find </a:t>
            </a:r>
            <a:r>
              <a:rPr kumimoji="0" lang="en-US" altLang="en-US" sz="40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θ</a:t>
            </a:r>
            <a:r>
              <a:rPr kumimoji="0" lang="en-US" altLang="en-US" sz="40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</a:t>
            </a:r>
            <a:r>
              <a:rPr kumimoji="0" lang="en-US" altLang="en-US" sz="40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we use </a:t>
            </a:r>
            <a:r>
              <a:rPr kumimoji="0" lang="en-US" altLang="en-US" sz="400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sym typeface="Helvetica Neue"/>
              </a:rPr>
              <a:t>gradient descent</a:t>
            </a:r>
            <a:r>
              <a:rPr kumimoji="0" lang="en-US" altLang="en-US" sz="40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(or more advanced optimization algorithms,</a:t>
            </a:r>
            <a:r>
              <a:rPr kumimoji="0" lang="en-US" altLang="en-US" sz="400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</a:t>
            </a:r>
            <a:r>
              <a:rPr kumimoji="0" lang="en-US" altLang="en-US" sz="40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e.g., conjugate gradient, L-BFGS).</a:t>
            </a:r>
            <a:endParaRPr kumimoji="0" lang="en-US" altLang="en-US" sz="40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C4368D1-66F4-0C22-4F1C-02482BF253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13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Cost function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477645" y="4119245"/>
            <a:ext cx="19116040" cy="2780030"/>
            <a:chOff x="2327" y="6487"/>
            <a:chExt cx="30104" cy="43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 Box 4"/>
                <p:cNvSpPr txBox="1"/>
                <p:nvPr/>
              </p:nvSpPr>
              <p:spPr>
                <a:xfrm>
                  <a:off x="2327" y="8079"/>
                  <a:ext cx="30104" cy="278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square" lIns="50800" tIns="50800" rIns="50800" bIns="50800" numCol="1" spcCol="38100" rtlCol="0" anchor="t" forceAA="0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sz="44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𝐿</m:t>
                        </m:r>
                        <m:r>
                          <a:rPr kumimoji="0" lang="en-US" sz="44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(</m:t>
                        </m:r>
                        <m:r>
                          <a:rPr kumimoji="0" lang="en-US" sz="4400" b="1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𝜽</m:t>
                        </m:r>
                        <m:r>
                          <a:rPr kumimoji="0" lang="en-US" sz="44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)=−</m:t>
                        </m:r>
                        <m:f>
                          <m:fPr>
                            <m:ctrlPr>
                              <a:rPr kumimoji="0" 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fPr>
                          <m:num>
                            <m:r>
                              <a:rPr kumimoji="0" 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𝑚</m:t>
                            </m:r>
                          </m:den>
                        </m:f>
                        <m:nary>
                          <m:naryPr>
                            <m:chr m:val="∑"/>
                            <m:limLoc m:val="undOvr"/>
                            <m:ctrlPr>
                              <a:rPr kumimoji="0" 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naryPr>
                          <m:sub>
                            <m:r>
                              <a:rPr kumimoji="0" 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𝑖</m:t>
                            </m:r>
                            <m:r>
                              <a:rPr kumimoji="0" 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=1</m:t>
                            </m:r>
                          </m:sub>
                          <m:sup>
                            <m:r>
                              <a:rPr kumimoji="0" 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𝑚</m:t>
                            </m:r>
                          </m:sup>
                          <m:e>
                            <m:sSup>
                              <m:sSupPr>
                                <m:ctrlPr>
                                  <a:rPr kumimoji="0" lang="en-US" sz="4400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</m:ctrlPr>
                              </m:sSupPr>
                              <m:e>
                                <m:r>
                                  <a:rPr kumimoji="0" lang="en-US" sz="4400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kumimoji="0" 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kumimoji="0" lang="en-US" sz="4400" b="0" i="1" u="none" strike="noStrike" cap="none" spc="0" normalizeH="0" baseline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DejaVu Math TeX Gyre" panose="02000503000000000000" charset="0"/>
                                            <a:sym typeface="Helvetica Neue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4400" b="0" i="1" u="none" strike="noStrike" cap="none" spc="0" normalizeH="0" baseline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DejaVu Math TeX Gyre" panose="02000503000000000000" charset="0"/>
                                            <a:sym typeface="Helvetica Neue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kumimoji="0" lang="en-US" sz="4400" b="0" i="1" u="none" strike="noStrike" cap="none" spc="0" normalizeH="0" baseline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DejaVu Math TeX Gyre" panose="02000503000000000000" charset="0"/>
                                            <a:sym typeface="Helvetica Neue"/>
                                          </a:rPr>
                                          <m:t>(</m:t>
                                        </m:r>
                                        <m:r>
                                          <a:rPr kumimoji="0" lang="en-US" sz="4400" b="0" i="1" u="none" strike="noStrike" cap="none" spc="0" normalizeH="0" baseline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DejaVu Math TeX Gyre" panose="02000503000000000000" charset="0"/>
                                            <a:sym typeface="Helvetica Neue"/>
                                          </a:rPr>
                                          <m:t>𝑖</m:t>
                                        </m:r>
                                        <m:r>
                                          <a:rPr kumimoji="0" lang="en-US" sz="4400" b="0" i="1" u="none" strike="noStrike" cap="none" spc="0" normalizeH="0" baseline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DejaVu Math TeX Gyre" panose="02000503000000000000" charset="0"/>
                                            <a:sym typeface="Helvetica Neue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  <m:r>
                                      <a:rPr kumimoji="0" 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𝑙𝑜𝑔𝑓</m:t>
                                    </m:r>
                                  </m:e>
                                  <m:sub>
                                    <m:r>
                                      <a:rPr kumimoji="0" lang="en-US" sz="4400" b="1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𝜽</m:t>
                                    </m:r>
                                  </m:sub>
                                </m:sSub>
                                <m:r>
                                  <a:rPr kumimoji="0" lang="en-US" sz="4400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kumimoji="0" 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(</m:t>
                                    </m:r>
                                    <m:r>
                                      <a:rPr kumimoji="0" 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𝑖</m:t>
                                    </m:r>
                                    <m:r>
                                      <a:rPr kumimoji="0" 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kumimoji="0" lang="en-US" sz="4400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  <m:t>)+(1−</m:t>
                                </m:r>
                                <m:sSup>
                                  <m:sSupPr>
                                    <m:ctrlPr>
                                      <a:rPr kumimoji="0" 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kumimoji="0" 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(</m:t>
                                    </m:r>
                                    <m:r>
                                      <a:rPr kumimoji="0" 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𝑖</m:t>
                                    </m:r>
                                    <m:r>
                                      <a:rPr kumimoji="0" 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kumimoji="0" lang="en-US" sz="4400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  <m:t>)</m:t>
                                </m:r>
                                <m:r>
                                  <a:rPr kumimoji="0" lang="en-US" sz="4400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  <m:t>𝑙𝑜𝑔</m:t>
                                </m:r>
                                <m:r>
                                  <a:rPr kumimoji="0" lang="en-US" sz="4400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  <m:t>(1−</m:t>
                                </m:r>
                                <m:sSub>
                                  <m:sSubPr>
                                    <m:ctrlPr>
                                      <a:rPr kumimoji="0" 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4400" b="1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𝜽</m:t>
                                    </m:r>
                                  </m:sub>
                                </m:sSub>
                                <m:r>
                                  <a:rPr kumimoji="0" lang="en-US" sz="4400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kumimoji="0" 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(</m:t>
                                    </m:r>
                                    <m:r>
                                      <a:rPr kumimoji="0" 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𝑖</m:t>
                                    </m:r>
                                    <m:r>
                                      <a:rPr kumimoji="0" 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kumimoji="0" lang="en-US" sz="4400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  <m:t>))]</m:t>
                                </m:r>
                              </m:e>
                              <m:sup/>
                            </m:sSup>
                          </m:e>
                        </m:nary>
                      </m:oMath>
                    </m:oMathPara>
                  </a14:m>
                  <a:endParaRPr kumimoji="0" lang="en-US" sz="4400" b="0" i="1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DejaVu Math TeX Gyre" panose="02000503000000000000" charset="0"/>
                    <a:ea typeface="+mn-ea"/>
                    <a:cs typeface="DejaVu Math TeX Gyre" panose="02000503000000000000" charset="0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5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7" y="8079"/>
                  <a:ext cx="30104" cy="2787"/>
                </a:xfrm>
                <a:prstGeom prst="rect">
                  <a:avLst/>
                </a:prstGeom>
                <a:blipFill rotWithShape="1">
                  <a:blip r:embed="rId3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 Box 8"/>
            <p:cNvSpPr txBox="1"/>
            <p:nvPr/>
          </p:nvSpPr>
          <p:spPr>
            <a:xfrm>
              <a:off x="2327" y="6487"/>
              <a:ext cx="20136" cy="1129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4000" b="1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Cross-Entropy Error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477645" y="7762875"/>
            <a:ext cx="19116040" cy="2707640"/>
            <a:chOff x="2327" y="12225"/>
            <a:chExt cx="30104" cy="4264"/>
          </a:xfrm>
        </p:grpSpPr>
        <p:sp>
          <p:nvSpPr>
            <p:cNvPr id="2" name="Text Box 1"/>
            <p:cNvSpPr txBox="1"/>
            <p:nvPr/>
          </p:nvSpPr>
          <p:spPr>
            <a:xfrm>
              <a:off x="2327" y="12225"/>
              <a:ext cx="20136" cy="1129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4000" b="1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Gradient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 Box 2"/>
                <p:cNvSpPr txBox="1"/>
                <p:nvPr/>
              </p:nvSpPr>
              <p:spPr>
                <a:xfrm>
                  <a:off x="2327" y="13703"/>
                  <a:ext cx="30104" cy="278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square" lIns="50800" tIns="50800" rIns="50800" bIns="50800" numCol="1" spcCol="38100" rtlCol="0" anchor="t" forceAA="0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440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kumimoji="0" lang="en-US" sz="440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𝛻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sz="440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</m:ctrlPr>
                              </m:sSubPr>
                              <m:e>
                                <m:r>
                                  <a:rPr kumimoji="0" lang="en-US" sz="440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kumimoji="0" lang="en-US" sz="440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  <m:r>
                          <a:rPr kumimoji="0" lang="en-US" sz="44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𝐿</m:t>
                        </m:r>
                        <m:r>
                          <a:rPr kumimoji="0" lang="en-US" sz="44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(</m:t>
                        </m:r>
                        <m:r>
                          <a:rPr kumimoji="0" lang="en-US" sz="4400" b="1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𝜽</m:t>
                        </m:r>
                        <m:r>
                          <a:rPr kumimoji="0" lang="en-US" sz="44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)=</m:t>
                        </m:r>
                        <m:f>
                          <m:fPr>
                            <m:ctrlPr>
                              <a:rPr kumimoji="0" 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fPr>
                          <m:num>
                            <m:r>
                              <a:rPr kumimoji="0" 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𝑚</m:t>
                            </m:r>
                          </m:den>
                        </m:f>
                        <m:nary>
                          <m:naryPr>
                            <m:chr m:val="∑"/>
                            <m:limLoc m:val="undOvr"/>
                            <m:ctrlPr>
                              <a:rPr kumimoji="0" 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naryPr>
                          <m:sub>
                            <m:r>
                              <a:rPr kumimoji="0" 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𝑖</m:t>
                            </m:r>
                            <m:r>
                              <a:rPr kumimoji="0" 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=1</m:t>
                            </m:r>
                          </m:sub>
                          <m:sup>
                            <m:r>
                              <a:rPr kumimoji="0" 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𝑚</m:t>
                            </m:r>
                          </m:sup>
                          <m:e>
                            <m:sSup>
                              <m:sSupPr>
                                <m:ctrlPr>
                                  <a:rPr kumimoji="0" lang="en-US" sz="4400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</m:ctrlPr>
                              </m:sSupPr>
                              <m:e>
                                <m:r>
                                  <a:rPr kumimoji="0" lang="en-US" sz="4400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kumimoji="0" 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4400" b="1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𝜽</m:t>
                                    </m:r>
                                  </m:sub>
                                </m:sSub>
                                <m:r>
                                  <a:rPr kumimoji="0" lang="en-US" sz="4400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kumimoji="0" 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(</m:t>
                                    </m:r>
                                    <m:r>
                                      <a:rPr kumimoji="0" 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𝑖</m:t>
                                    </m:r>
                                    <m:r>
                                      <a:rPr kumimoji="0" 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kumimoji="0" lang="en-US" sz="4400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  <m:t>)−</m:t>
                                </m:r>
                                <m:sSup>
                                  <m:sSupPr>
                                    <m:ctrlPr>
                                      <a:rPr kumimoji="0" 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kumimoji="0" 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(</m:t>
                                    </m:r>
                                    <m:r>
                                      <a:rPr kumimoji="0" 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𝑖</m:t>
                                    </m:r>
                                    <m:r>
                                      <a:rPr kumimoji="0" 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kumimoji="0" lang="en-US" sz="4400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  <m:t>)]</m:t>
                                </m:r>
                                <m:sSubSup>
                                  <m:sSubSupPr>
                                    <m:ctrlPr>
                                      <a:rPr kumimoji="0" 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kumimoji="0" 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(</m:t>
                                    </m:r>
                                    <m:r>
                                      <a:rPr kumimoji="0" 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𝑖</m:t>
                                    </m:r>
                                    <m:r>
                                      <a:rPr kumimoji="0" 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sup/>
                            </m:sSup>
                          </m:e>
                        </m:nary>
                      </m:oMath>
                    </m:oMathPara>
                  </a14:m>
                  <a:endParaRPr kumimoji="0" lang="en-US" sz="4400" b="0" i="1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DejaVu Math TeX Gyre" panose="02000503000000000000" charset="0"/>
                    <a:ea typeface="+mn-ea"/>
                    <a:cs typeface="DejaVu Math TeX Gyre" panose="02000503000000000000" charset="0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3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7" y="13703"/>
                  <a:ext cx="30104" cy="2787"/>
                </a:xfrm>
                <a:prstGeom prst="rect">
                  <a:avLst/>
                </a:prstGeom>
                <a:blipFill rotWithShape="1">
                  <a:blip r:embed="rId4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11199495" y="7275195"/>
            <a:ext cx="4034155" cy="1532890"/>
            <a:chOff x="20953" y="11684"/>
            <a:chExt cx="6353" cy="2414"/>
          </a:xfrm>
        </p:grpSpPr>
        <p:sp>
          <p:nvSpPr>
            <p:cNvPr id="4" name="Text Box 3"/>
            <p:cNvSpPr txBox="1"/>
            <p:nvPr/>
          </p:nvSpPr>
          <p:spPr>
            <a:xfrm>
              <a:off x="23281" y="11684"/>
              <a:ext cx="4025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same as in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20953" y="13036"/>
              <a:ext cx="2607" cy="106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3998575" y="8479790"/>
            <a:ext cx="7385050" cy="725805"/>
            <a:chOff x="2027" y="17506"/>
            <a:chExt cx="11630" cy="11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 Box 12"/>
                <p:cNvSpPr txBox="1"/>
                <p:nvPr/>
              </p:nvSpPr>
              <p:spPr>
                <a:xfrm>
                  <a:off x="7781" y="17506"/>
                  <a:ext cx="5876" cy="1143"/>
                </a:xfrm>
                <a:prstGeom prst="rect">
                  <a:avLst/>
                </a:prstGeom>
                <a:noFill/>
                <a:ln w="41275">
                  <a:noFill/>
                </a:ln>
              </p:spPr>
              <p:txBody>
                <a:bodyPr wrap="none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en-US" sz="40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kumimoji="0" lang="en-US" altLang="en-US" sz="40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altLang="en-US" sz="4000" b="1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DejaVu Math TeX Gyre" panose="02000503000000000000" charset="0"/>
                                <a:sym typeface="Helvetica Neue"/>
                              </a:rPr>
                              <m:t>𝜽</m:t>
                            </m:r>
                          </m:sub>
                        </m:sSub>
                        <m:r>
                          <a:rPr kumimoji="0" lang="en-US" altLang="en-US" sz="40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MS Mincho" charset="0"/>
                            <a:cs typeface="DejaVu Math TeX Gyre" panose="02000503000000000000" charset="0"/>
                            <a:sym typeface="Helvetica Neue"/>
                          </a:rPr>
                          <m:t>(</m:t>
                        </m:r>
                        <m:r>
                          <a:rPr kumimoji="0" lang="en-US" altLang="en-US" sz="4000" b="1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MS Mincho" charset="0"/>
                            <a:cs typeface="DejaVu Math TeX Gyre" panose="02000503000000000000" charset="0"/>
                            <a:sym typeface="Helvetica Neue"/>
                          </a:rPr>
                          <m:t>𝒙</m:t>
                        </m:r>
                        <m:r>
                          <a:rPr kumimoji="0" lang="en-US" altLang="en-US" sz="40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MS Mincho" charset="0"/>
                            <a:cs typeface="DejaVu Math TeX Gyre" panose="02000503000000000000" charset="0"/>
                            <a:sym typeface="Helvetica Neue"/>
                          </a:rPr>
                          <m:t>)= </m:t>
                        </m:r>
                        <m:sSup>
                          <m:sSupPr>
                            <m:ctrlPr>
                              <a:rPr kumimoji="0" lang="en-US" altLang="en-US" sz="40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sSupPr>
                          <m:e>
                            <m:r>
                              <a:rPr kumimoji="0" lang="en-US" altLang="en-US" sz="4000" b="1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DejaVu Math TeX Gyre" panose="02000503000000000000" charset="0"/>
                                <a:sym typeface="Helvetica Neue"/>
                              </a:rPr>
                              <m:t>𝜽</m:t>
                            </m:r>
                          </m:e>
                          <m:sup>
                            <m:r>
                              <a:rPr kumimoji="0" lang="en-US" altLang="en-US" sz="40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DejaVu Math TeX Gyre" panose="02000503000000000000" charset="0"/>
                                <a:sym typeface="Helvetica Neue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altLang="en-US" sz="4000" b="1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MS Mincho" charset="0"/>
                            <a:cs typeface="DejaVu Math TeX Gyre" panose="02000503000000000000" charset="0"/>
                            <a:sym typeface="Helvetica Neue"/>
                          </a:rPr>
                          <m:t>𝒙</m:t>
                        </m:r>
                      </m:oMath>
                    </m:oMathPara>
                  </a14:m>
                  <a:endParaRPr lang="en-US" sz="4000"/>
                </a:p>
              </p:txBody>
            </p:sp>
          </mc:Choice>
          <mc:Fallback xmlns="">
            <p:sp>
              <p:nvSpPr>
                <p:cNvPr id="13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1" y="17506"/>
                  <a:ext cx="5876" cy="1143"/>
                </a:xfrm>
                <a:prstGeom prst="rect">
                  <a:avLst/>
                </a:prstGeom>
                <a:blipFill rotWithShape="1">
                  <a:blip r:embed="rId5"/>
                </a:blipFill>
                <a:ln w="41275">
                  <a:noFill/>
                </a:ln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 Box 13"/>
            <p:cNvSpPr txBox="1"/>
            <p:nvPr/>
          </p:nvSpPr>
          <p:spPr>
            <a:xfrm>
              <a:off x="2027" y="17633"/>
              <a:ext cx="6598" cy="1016"/>
            </a:xfrm>
            <a:prstGeom prst="rect">
              <a:avLst/>
            </a:prstGeom>
            <a:noFill/>
            <a:ln w="412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/>
                <a:t>Linear Regression: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854940" y="10041890"/>
            <a:ext cx="10488930" cy="1507490"/>
            <a:chOff x="18860" y="16274"/>
            <a:chExt cx="16518" cy="23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 Box 11"/>
                <p:cNvSpPr txBox="1"/>
                <p:nvPr/>
              </p:nvSpPr>
              <p:spPr>
                <a:xfrm>
                  <a:off x="23990" y="16274"/>
                  <a:ext cx="11389" cy="237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square" lIns="50800" tIns="50800" rIns="50800" bIns="50800" numCol="1" spcCol="38100" rtlCol="0" anchor="ctr" forceAA="0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en-US" sz="40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kumimoji="0" lang="en-US" altLang="en-US" sz="40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altLang="en-US" sz="4000" b="1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DejaVu Math TeX Gyre" panose="02000503000000000000" charset="0"/>
                                <a:sym typeface="Helvetica Neue"/>
                              </a:rPr>
                              <m:t>𝜽</m:t>
                            </m:r>
                          </m:sub>
                        </m:sSub>
                        <m:r>
                          <a:rPr kumimoji="0" lang="en-US" altLang="en-US" sz="40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MS Mincho" charset="0"/>
                            <a:cs typeface="DejaVu Math TeX Gyre" panose="02000503000000000000" charset="0"/>
                            <a:sym typeface="Helvetica Neue"/>
                          </a:rPr>
                          <m:t>(</m:t>
                        </m:r>
                        <m:r>
                          <a:rPr kumimoji="0" lang="en-US" altLang="en-US" sz="4000" b="1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MS Mincho" charset="0"/>
                            <a:cs typeface="DejaVu Math TeX Gyre" panose="02000503000000000000" charset="0"/>
                            <a:sym typeface="Helvetica Neue"/>
                          </a:rPr>
                          <m:t>𝒙</m:t>
                        </m:r>
                        <m:r>
                          <a:rPr kumimoji="0" lang="en-US" altLang="en-US" sz="40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MS Mincho" charset="0"/>
                            <a:cs typeface="DejaVu Math TeX Gyre" panose="02000503000000000000" charset="0"/>
                            <a:sym typeface="Helvetica Neue"/>
                          </a:rPr>
                          <m:t>)=</m:t>
                        </m:r>
                        <m:f>
                          <m:fPr>
                            <m:ctrlPr>
                              <a:rPr kumimoji="0" lang="en-US" altLang="en-US" sz="40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fPr>
                          <m:num>
                            <m:r>
                              <a:rPr kumimoji="0" lang="en-US" altLang="en-US" sz="40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DejaVu Math TeX Gyre" panose="02000503000000000000" charset="0"/>
                                <a:sym typeface="Helvetica Neue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altLang="en-US" sz="40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DejaVu Math TeX Gyre" panose="02000503000000000000" charset="0"/>
                                <a:sym typeface="Helvetica Neue"/>
                              </a:rPr>
                              <m:t>(1+</m:t>
                            </m:r>
                            <m:sSup>
                              <m:sSupPr>
                                <m:ctrlPr>
                                  <a:rPr kumimoji="0" lang="en-US" altLang="en-US" sz="4000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MS Mincho" charset="0"/>
                                    <a:cs typeface="DejaVu Math TeX Gyre" panose="02000503000000000000" charset="0"/>
                                    <a:sym typeface="Helvetica Neue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en-US" sz="4000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MS Mincho" charset="0"/>
                                    <a:cs typeface="DejaVu Math TeX Gyre" panose="02000503000000000000" charset="0"/>
                                    <a:sym typeface="Helvetica Neue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kumimoji="0" lang="en-US" altLang="en-US" sz="4000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MS Mincho" charset="0"/>
                                    <a:cs typeface="DejaVu Math TeX Gyre" panose="02000503000000000000" charset="0"/>
                                    <a:sym typeface="Helvetica Neue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kumimoji="0" lang="en-US" altLang="en-US" sz="40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MS Mincho" charset="0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en-US" sz="4000" b="1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MS Mincho" charset="0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𝜽</m:t>
                                    </m:r>
                                  </m:e>
                                  <m:sup>
                                    <m:r>
                                      <a:rPr kumimoji="0" lang="en-US" altLang="en-US" sz="40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MS Mincho" charset="0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kumimoji="0" lang="en-US" altLang="en-US" sz="4000" b="1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MS Mincho" charset="0"/>
                                    <a:cs typeface="DejaVu Math TeX Gyre" panose="02000503000000000000" charset="0"/>
                                    <a:sym typeface="Helvetica Neue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kumimoji="0" lang="en-US" altLang="en-US" sz="40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DejaVu Math TeX Gyre" panose="02000503000000000000" charset="0"/>
                                <a:sym typeface="Helvetica Neue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kumimoji="0" lang="en-US" altLang="en-US" sz="4000" b="0" i="1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DejaVu Math TeX Gyre" panose="02000503000000000000" charset="0"/>
                    <a:ea typeface="MS Mincho" charset="0"/>
                    <a:cs typeface="DejaVu Math TeX Gyre" panose="02000503000000000000" charset="0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2" name="Text 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90" y="16274"/>
                  <a:ext cx="11389" cy="2375"/>
                </a:xfrm>
                <a:prstGeom prst="rect">
                  <a:avLst/>
                </a:prstGeom>
                <a:blipFill rotWithShape="1">
                  <a:blip r:embed="rId6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 Box 14"/>
            <p:cNvSpPr txBox="1"/>
            <p:nvPr/>
          </p:nvSpPr>
          <p:spPr>
            <a:xfrm>
              <a:off x="18860" y="16954"/>
              <a:ext cx="6598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Logistic Regression: </a:t>
              </a:r>
            </a:p>
          </p:txBody>
        </p:sp>
      </p:grp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9051726-E4C1-79DB-BD3F-34901529A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14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Cross Entropy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"/>
              <p:cNvSpPr txBox="1"/>
              <p:nvPr/>
            </p:nvSpPr>
            <p:spPr>
              <a:xfrm>
                <a:off x="1416685" y="3883025"/>
                <a:ext cx="19116040" cy="14630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t" forceAA="0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𝐿</m:t>
                      </m:r>
                      <m:r>
                        <a:rPr kumimoji="0" lang="en-US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(</m:t>
                      </m:r>
                      <m:r>
                        <a:rPr kumimoji="0" lang="en-US" b="1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𝜽</m:t>
                      </m:r>
                      <m:r>
                        <a:rPr kumimoji="0" lang="en-US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)=−</m:t>
                      </m:r>
                      <m:f>
                        <m:fPr>
                          <m:ctrlPr>
                            <a:rPr kumimoji="0" lang="en-US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1</m:t>
                          </m:r>
                        </m:num>
                        <m:den>
                          <m:r>
                            <a:rPr kumimoji="0" lang="en-US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kumimoji="0" lang="en-US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naryPr>
                        <m:sub>
                          <m:r>
                            <a:rPr kumimoji="0" lang="en-US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𝑖</m:t>
                          </m:r>
                          <m:r>
                            <a:rPr kumimoji="0" lang="en-US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=1</m:t>
                          </m:r>
                        </m:sub>
                        <m:sup>
                          <m:r>
                            <a:rPr kumimoji="0" lang="en-US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sSupPr>
                            <m:e>
                              <m:r>
                                <a:rPr kumimoji="0" lang="en-US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kumimoji="0" lang="en-US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kumimoji="0" lang="en-US" b="0" i="1" u="none" strike="noStrike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b="0" i="1" u="none" strike="noStrike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kumimoji="0" lang="en-US" b="0" i="1" u="none" strike="noStrike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  <m:t>(</m:t>
                                      </m:r>
                                      <m:r>
                                        <a:rPr kumimoji="0" lang="en-US" b="0" i="1" u="none" strike="noStrike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  <m:t>𝑖</m:t>
                                      </m:r>
                                      <m:r>
                                        <a:rPr kumimoji="0" lang="en-US" b="0" i="1" u="none" strike="noStrike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kumimoji="0" lang="en-US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𝑙𝑜𝑔𝑓</m:t>
                                  </m:r>
                                </m:e>
                                <m:sub>
                                  <m:r>
                                    <a:rPr kumimoji="0" lang="en-US" b="1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𝜽</m:t>
                                  </m:r>
                                </m:sub>
                              </m:sSub>
                              <m:r>
                                <a:rPr kumimoji="0" lang="en-US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US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(</m:t>
                                  </m:r>
                                  <m:r>
                                    <a:rPr kumimoji="0" lang="en-US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𝑖</m:t>
                                  </m:r>
                                  <m:r>
                                    <a:rPr kumimoji="0" lang="en-US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kumimoji="0" lang="en-US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)+(1−</m:t>
                              </m:r>
                              <m:sSup>
                                <m:sSupPr>
                                  <m:ctrlPr>
                                    <a:rPr kumimoji="0" lang="en-US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kumimoji="0" lang="en-US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(</m:t>
                                  </m:r>
                                  <m:r>
                                    <a:rPr kumimoji="0" lang="en-US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𝑖</m:t>
                                  </m:r>
                                  <m:r>
                                    <a:rPr kumimoji="0" lang="en-US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kumimoji="0" lang="en-US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)</m:t>
                              </m:r>
                              <m:r>
                                <a:rPr kumimoji="0" lang="en-US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𝑙𝑜𝑔</m:t>
                              </m:r>
                              <m:r>
                                <a:rPr kumimoji="0" lang="en-US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kumimoji="0" lang="en-US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0" lang="en-US" b="1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𝜽</m:t>
                                  </m:r>
                                </m:sub>
                              </m:sSub>
                              <m:r>
                                <a:rPr kumimoji="0" lang="en-US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US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(</m:t>
                                  </m:r>
                                  <m:r>
                                    <a:rPr kumimoji="0" lang="en-US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𝑖</m:t>
                                  </m:r>
                                  <m:r>
                                    <a:rPr kumimoji="0" lang="en-US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kumimoji="0" lang="en-US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))]</m:t>
                              </m:r>
                            </m:e>
                            <m:sup/>
                          </m:sSup>
                        </m:e>
                      </m:nary>
                    </m:oMath>
                  </m:oMathPara>
                </a14:m>
                <a:endParaRPr kumimoji="0" lang="en-US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DejaVu Math TeX Gyre" panose="02000503000000000000" charset="0"/>
                  <a:ea typeface="+mn-ea"/>
                  <a:cs typeface="DejaVu Math TeX Gyre" panose="02000503000000000000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685" y="3883025"/>
                <a:ext cx="19116040" cy="14630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1"/>
              <p:cNvSpPr txBox="1"/>
              <p:nvPr/>
            </p:nvSpPr>
            <p:spPr>
              <a:xfrm>
                <a:off x="1416685" y="5973445"/>
                <a:ext cx="11161849" cy="16148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t" forceAA="0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𝐿</m:t>
                      </m:r>
                      <m:r>
                        <a:rPr kumimoji="0" lang="en-US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(</m:t>
                      </m:r>
                      <m:r>
                        <a:rPr kumimoji="0" lang="en-US" b="1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𝜽</m:t>
                      </m:r>
                      <m:r>
                        <a:rPr kumimoji="0" lang="en-US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)=</m:t>
                      </m:r>
                      <m:f>
                        <m:fPr>
                          <m:ctrlPr>
                            <a:rPr kumimoji="0" lang="en-US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1</m:t>
                          </m:r>
                        </m:num>
                        <m:den>
                          <m:r>
                            <a:rPr kumimoji="0" lang="en-US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kumimoji="0" lang="en-US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naryPr>
                        <m:sub>
                          <m:r>
                            <a:rPr kumimoji="0" lang="en-US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𝑖</m:t>
                          </m:r>
                          <m:r>
                            <a:rPr kumimoji="0" lang="en-US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=1</m:t>
                          </m:r>
                        </m:sub>
                        <m:sup>
                          <m:r>
                            <a:rPr kumimoji="0" lang="en-US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sSupPr>
                            <m:e>
                              <m:r>
                                <a:rPr kumimoji="0" lang="en-US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[</m:t>
                              </m:r>
                              <m:r>
                                <a:rPr kumimoji="0" lang="en-US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𝑙𝑜𝑠𝑠</m:t>
                              </m:r>
                              <m:r>
                                <a:rPr kumimoji="0" lang="en-US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0" lang="en-US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0" lang="en-US" b="1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𝜽</m:t>
                                  </m:r>
                                </m:sub>
                              </m:sSub>
                              <m:r>
                                <a:rPr kumimoji="0" lang="en-US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US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(</m:t>
                                  </m:r>
                                  <m:r>
                                    <a:rPr kumimoji="0" lang="en-US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𝑖</m:t>
                                  </m:r>
                                  <m:r>
                                    <a:rPr kumimoji="0" lang="en-US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kumimoji="0" lang="en-US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), </m:t>
                              </m:r>
                              <m:sSup>
                                <m:sSupPr>
                                  <m:ctrlPr>
                                    <a:rPr kumimoji="0" lang="en-US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kumimoji="0" lang="en-US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(</m:t>
                                  </m:r>
                                  <m:r>
                                    <a:rPr kumimoji="0" lang="en-US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𝑖</m:t>
                                  </m:r>
                                  <m:r>
                                    <a:rPr kumimoji="0" lang="en-US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kumimoji="0" lang="en-US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)]</m:t>
                              </m:r>
                            </m:e>
                            <m:sup/>
                          </m:sSup>
                        </m:e>
                      </m:nary>
                    </m:oMath>
                  </m:oMathPara>
                </a14:m>
                <a:endParaRPr kumimoji="0" lang="en-US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DejaVu Math TeX Gyre" panose="02000503000000000000" charset="0"/>
                  <a:ea typeface="+mn-ea"/>
                  <a:cs typeface="DejaVu Math TeX Gyre" panose="02000503000000000000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2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685" y="5973445"/>
                <a:ext cx="11161849" cy="16148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2"/>
              <p:cNvSpPr txBox="1"/>
              <p:nvPr/>
            </p:nvSpPr>
            <p:spPr>
              <a:xfrm>
                <a:off x="1543685" y="8063865"/>
                <a:ext cx="12312992" cy="154151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t" forceAA="0">
                <a:spAutoFit/>
              </a:bodyPr>
              <a:lstStyle/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kumimoji="0" lang="en-US" b="0" i="1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DejaVu Math TeX Gyre" panose="02000503000000000000" charset="0"/>
                        <a:sym typeface="Helvetica Neue"/>
                      </a:rPr>
                      <m:t>𝑙𝑜𝑠𝑠</m:t>
                    </m:r>
                    <m:r>
                      <a:rPr kumimoji="0" lang="en-US" b="0" i="1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DejaVu Math TeX Gyre" panose="02000503000000000000" charset="0"/>
                        <a:sym typeface="Helvetica Neue"/>
                      </a:rPr>
                      <m:t>(</m:t>
                    </m:r>
                    <m:sSub>
                      <m:sSubPr>
                        <m:ctrlPr>
                          <a:rPr kumimoji="0" lang="en-US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</m:ctrlPr>
                      </m:sSubPr>
                      <m:e>
                        <m:r>
                          <a:rPr kumimoji="0" lang="en-US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𝑓</m:t>
                        </m:r>
                      </m:e>
                      <m:sub>
                        <m:r>
                          <a:rPr kumimoji="0" lang="en-US" b="1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𝜽</m:t>
                        </m:r>
                      </m:sub>
                    </m:sSub>
                    <m:r>
                      <a:rPr kumimoji="0" lang="en-US" b="0" i="1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DejaVu Math TeX Gyre" panose="02000503000000000000" charset="0"/>
                        <a:sym typeface="Helvetica Neue"/>
                      </a:rPr>
                      <m:t>(</m:t>
                    </m:r>
                    <m:sSup>
                      <m:sSupPr>
                        <m:ctrlPr>
                          <a:rPr kumimoji="0" lang="en-US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</m:ctrlPr>
                      </m:sSupPr>
                      <m:e>
                        <m:r>
                          <a:rPr kumimoji="0" lang="en-US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𝑥</m:t>
                        </m:r>
                      </m:e>
                      <m:sup>
                        <m:r>
                          <a:rPr kumimoji="0" lang="en-US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(</m:t>
                        </m:r>
                        <m:r>
                          <a:rPr kumimoji="0" lang="en-US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𝑖</m:t>
                        </m:r>
                        <m:r>
                          <a:rPr kumimoji="0" lang="en-US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)</m:t>
                        </m:r>
                      </m:sup>
                    </m:sSup>
                    <m:r>
                      <a:rPr kumimoji="0" lang="en-US" b="0" i="1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DejaVu Math TeX Gyre" panose="02000503000000000000" charset="0"/>
                        <a:sym typeface="Helvetica Neue"/>
                      </a:rPr>
                      <m:t>), </m:t>
                    </m:r>
                    <m:sSup>
                      <m:sSupPr>
                        <m:ctrlPr>
                          <a:rPr kumimoji="0" lang="en-US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</m:ctrlPr>
                      </m:sSupPr>
                      <m:e>
                        <m:r>
                          <a:rPr kumimoji="0" lang="en-US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𝑦</m:t>
                        </m:r>
                      </m:e>
                      <m:sup>
                        <m:r>
                          <a:rPr kumimoji="0" lang="en-US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(</m:t>
                        </m:r>
                        <m:r>
                          <a:rPr kumimoji="0" lang="en-US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𝑖</m:t>
                        </m:r>
                        <m:r>
                          <a:rPr kumimoji="0" lang="en-US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)</m:t>
                        </m:r>
                      </m:sup>
                    </m:sSup>
                    <m:r>
                      <a:rPr kumimoji="0" lang="en-US" b="0" i="1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DejaVu Math TeX Gyre" panose="02000503000000000000" charset="0"/>
                        <a:sym typeface="Helvetica Neue"/>
                      </a:rPr>
                      <m:t>)= </m:t>
                    </m:r>
                    <m:d>
                      <m:dPr>
                        <m:begChr m:val="{"/>
                        <m:endChr m:val=""/>
                        <m:ctrlPr>
                          <a:rPr kumimoji="0" lang="en-US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eqArrPr>
                          <m:e>
                            <m:r>
                              <a:rPr kumimoji="0" lang="en-US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−</m:t>
                            </m:r>
                            <m:r>
                              <a:rPr kumimoji="0" lang="en-US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𝑙𝑜𝑔</m:t>
                            </m:r>
                            <m:r>
                              <a:rPr kumimoji="0" lang="en-US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kumimoji="0" lang="en-US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</m:ctrlPr>
                              </m:sSubPr>
                              <m:e>
                                <m:r>
                                  <a:rPr kumimoji="0" lang="en-US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0" lang="en-US" b="1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  <m:t>𝜽</m:t>
                                </m:r>
                              </m:sub>
                            </m:sSub>
                            <m:r>
                              <a:rPr kumimoji="0" lang="en-US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kumimoji="0" lang="en-US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</m:ctrlPr>
                              </m:sSupPr>
                              <m:e>
                                <m:r>
                                  <a:rPr kumimoji="0" lang="en-US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0" lang="en-US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  <m:t>(</m:t>
                                </m:r>
                                <m:r>
                                  <a:rPr kumimoji="0" lang="en-US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  <m:t>𝑖</m:t>
                                </m:r>
                                <m:r>
                                  <a:rPr kumimoji="0" lang="en-US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kumimoji="0" lang="en-US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))            </m:t>
                            </m:r>
                            <m:r>
                              <a:rPr kumimoji="0" lang="en-US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𝑖𝑓</m:t>
                            </m:r>
                            <m:r>
                              <a:rPr kumimoji="0" lang="en-US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kumimoji="0" lang="en-US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</m:ctrlPr>
                              </m:sSupPr>
                              <m:e>
                                <m:r>
                                  <a:rPr kumimoji="0" lang="en-US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kumimoji="0" lang="en-US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  <m:t>(</m:t>
                                </m:r>
                                <m:r>
                                  <a:rPr kumimoji="0" lang="en-US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  <m:t>𝑖</m:t>
                                </m:r>
                                <m:r>
                                  <a:rPr kumimoji="0" lang="en-US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kumimoji="0" lang="en-US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=1</m:t>
                            </m:r>
                          </m:e>
                          <m:e>
                            <m:r>
                              <a:rPr kumimoji="0" lang="en-US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−</m:t>
                            </m:r>
                            <m:r>
                              <a:rPr kumimoji="0" lang="en-US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𝑙𝑜𝑔</m:t>
                            </m:r>
                            <m:r>
                              <a:rPr kumimoji="0" lang="en-US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kumimoji="0" lang="en-US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</m:ctrlPr>
                              </m:sSubPr>
                              <m:e>
                                <m:r>
                                  <a:rPr kumimoji="0" lang="en-US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  <m:t>1 − </m:t>
                                </m:r>
                                <m:r>
                                  <a:rPr kumimoji="0" lang="en-US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0" lang="en-US" b="1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  <m:t>𝜽</m:t>
                                </m:r>
                              </m:sub>
                            </m:sSub>
                            <m:r>
                              <a:rPr kumimoji="0" lang="en-US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kumimoji="0" lang="en-US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</m:ctrlPr>
                              </m:sSupPr>
                              <m:e>
                                <m:r>
                                  <a:rPr kumimoji="0" lang="en-US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0" lang="en-US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  <m:t>(</m:t>
                                </m:r>
                                <m:r>
                                  <a:rPr kumimoji="0" lang="en-US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  <m:t>𝑖</m:t>
                                </m:r>
                                <m:r>
                                  <a:rPr kumimoji="0" lang="en-US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kumimoji="0" lang="en-US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))    </m:t>
                            </m:r>
                            <m:r>
                              <a:rPr kumimoji="0" lang="en-US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𝑖𝑓</m:t>
                            </m:r>
                            <m:r>
                              <a:rPr kumimoji="0" lang="en-US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kumimoji="0" lang="en-US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</m:ctrlPr>
                              </m:sSupPr>
                              <m:e>
                                <m:r>
                                  <a:rPr kumimoji="0" lang="en-US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kumimoji="0" lang="en-US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  <m:t>(</m:t>
                                </m:r>
                                <m:r>
                                  <a:rPr kumimoji="0" lang="en-US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  <m:t>𝑖</m:t>
                                </m:r>
                                <m:r>
                                  <a:rPr kumimoji="0" lang="en-US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kumimoji="0" lang="en-US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r>
                  <a:rPr kumimoji="0" lang="en-US" b="0" i="1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DejaVu Math TeX Gyre" panose="02000503000000000000" charset="0"/>
                    <a:ea typeface="+mn-ea"/>
                    <a:cs typeface="DejaVu Math TeX Gyre" panose="02000503000000000000" charset="0"/>
                    <a:sym typeface="Helvetica Neue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685" y="8063865"/>
                <a:ext cx="12312992" cy="15415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7429BD4C-E685-A653-B8CF-E02110F93B24}"/>
              </a:ext>
            </a:extLst>
          </p:cNvPr>
          <p:cNvGrpSpPr/>
          <p:nvPr/>
        </p:nvGrpSpPr>
        <p:grpSpPr>
          <a:xfrm>
            <a:off x="13245856" y="3620398"/>
            <a:ext cx="10458206" cy="7935436"/>
            <a:chOff x="13245856" y="3620398"/>
            <a:chExt cx="10458206" cy="79354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245856" y="3620398"/>
              <a:ext cx="10458206" cy="7935436"/>
            </a:xfrm>
            <a:prstGeom prst="rect">
              <a:avLst/>
            </a:prstGeom>
          </p:spPr>
        </p:pic>
        <p:sp>
          <p:nvSpPr>
            <p:cNvPr id="6" name="Text Box 5"/>
            <p:cNvSpPr txBox="1"/>
            <p:nvPr/>
          </p:nvSpPr>
          <p:spPr>
            <a:xfrm>
              <a:off x="21543645" y="11095458"/>
              <a:ext cx="1334135" cy="4603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2400" dirty="0">
                  <a:hlinkClick r:id="rId7" action="ppaction://hlinkfile"/>
                </a:rPr>
                <a:t>source</a:t>
              </a:r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30613A1-E63F-ACE2-8B50-6F637E30E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15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400A01-7A01-5C6B-968E-8E8E55FC486B}"/>
              </a:ext>
            </a:extLst>
          </p:cNvPr>
          <p:cNvSpPr txBox="1"/>
          <p:nvPr/>
        </p:nvSpPr>
        <p:spPr>
          <a:xfrm>
            <a:off x="1604181" y="10772292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100C8"/>
                </a:solidFill>
                <a:latin typeface="Helvetica Neue"/>
                <a:sym typeface="+mn-ea"/>
              </a:rPr>
              <a:t>Cost increases to infinity as predicted probability is very far away from the actual</a:t>
            </a:r>
            <a:endParaRPr lang="LID4096" b="1" dirty="0">
              <a:solidFill>
                <a:srgbClr val="0100C8"/>
              </a:solidFill>
              <a:latin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Example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305" y="3728085"/>
            <a:ext cx="15946755" cy="829564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2CCE491-6229-A10E-D145-105C12541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16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 dirty="0"/>
              <a:t>Error Analysis</a:t>
            </a:r>
          </a:p>
        </p:txBody>
      </p:sp>
    </p:spTree>
    <p:extLst>
      <p:ext uri="{BB962C8B-B14F-4D97-AF65-F5344CB8AC3E}">
        <p14:creationId xmlns:p14="http://schemas.microsoft.com/office/powerpoint/2010/main" val="3284469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1287145" y="2710815"/>
            <a:ext cx="21590635" cy="912812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dirty="0"/>
              <a:t>Error Analysis</a:t>
            </a:r>
          </a:p>
          <a:p>
            <a:endParaRPr lang="en-US" dirty="0"/>
          </a:p>
          <a:p>
            <a:r>
              <a:rPr lang="en-US" sz="4000" b="0" dirty="0">
                <a:solidFill>
                  <a:schemeClr val="tx1"/>
                </a:solidFill>
              </a:rPr>
              <a:t>In binary classification we may characterize the performance of a classifier based on a metric called </a:t>
            </a:r>
            <a:r>
              <a:rPr lang="en-US" sz="4000" dirty="0">
                <a:solidFill>
                  <a:srgbClr val="0100C8"/>
                </a:solidFill>
              </a:rPr>
              <a:t>accuracy</a:t>
            </a:r>
            <a:endParaRPr lang="en-US" sz="40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number of correct predictions divided by the number of samples in the set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gives a value between 0 and 1.</a:t>
            </a:r>
          </a:p>
          <a:p>
            <a:endParaRPr lang="en-US" sz="4000" b="0" dirty="0">
              <a:solidFill>
                <a:schemeClr val="tx1"/>
              </a:solidFill>
            </a:endParaRPr>
          </a:p>
          <a:p>
            <a:r>
              <a:rPr lang="en-US" sz="4000" b="0" dirty="0">
                <a:solidFill>
                  <a:schemeClr val="tx1"/>
                </a:solidFill>
              </a:rPr>
              <a:t>However, we can go beyond Accuracy by investigating the </a:t>
            </a:r>
            <a:r>
              <a:rPr lang="en-US" sz="4000" b="0" dirty="0">
                <a:solidFill>
                  <a:srgbClr val="FF2D64"/>
                </a:solidFill>
              </a:rPr>
              <a:t>types of error</a:t>
            </a:r>
            <a:r>
              <a:rPr lang="en-US" sz="4000" b="0" dirty="0">
                <a:solidFill>
                  <a:schemeClr val="tx1"/>
                </a:solidFill>
              </a:rPr>
              <a:t> the classifier does.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071B20B-4FB2-56C6-8426-FE38C406D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18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1287145" y="2710815"/>
            <a:ext cx="21590635" cy="912812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dirty="0"/>
              <a:t>Error Analysis</a:t>
            </a:r>
          </a:p>
          <a:p>
            <a:r>
              <a:rPr lang="en-US" sz="3600" dirty="0"/>
              <a:t>Example (</a:t>
            </a:r>
            <a:r>
              <a:rPr lang="en-US" sz="3600" dirty="0">
                <a:hlinkClick r:id="rId3" action="ppaction://hlinkfile"/>
              </a:rPr>
              <a:t>source</a:t>
            </a:r>
            <a:r>
              <a:rPr lang="en-US" sz="3600" dirty="0"/>
              <a:t>)</a:t>
            </a:r>
            <a:r>
              <a:rPr lang="en-US" sz="3600" b="0" dirty="0"/>
              <a:t>: </a:t>
            </a:r>
            <a:r>
              <a:rPr lang="en-US" sz="3600" b="0" dirty="0">
                <a:solidFill>
                  <a:schemeClr val="tx1"/>
                </a:solidFill>
              </a:rPr>
              <a:t>Given a sample of 12 individuals, 8 that have been diagnosed with cancer and 4 that are cancer-free, where individuals with cancer belong to class 1 (positive) and non-cancer individuals belong to class 0 (negative), we can display that data as follows:</a:t>
            </a:r>
            <a:endParaRPr lang="en-US" sz="3600" b="0" dirty="0"/>
          </a:p>
          <a:p>
            <a:endParaRPr lang="en-US" sz="2800" b="0" dirty="0"/>
          </a:p>
          <a:p>
            <a:endParaRPr lang="en-US" sz="32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720" y="6975475"/>
            <a:ext cx="12134850" cy="1924050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5C61130-6831-F312-757D-2CC51D355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19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Lecture 4: Classification</a:t>
            </a:r>
          </a:p>
        </p:txBody>
      </p:sp>
      <p:sp>
        <p:nvSpPr>
          <p:cNvPr id="2" name="Text Placeholder 5"/>
          <p:cNvSpPr>
            <a:spLocks noGrp="1"/>
          </p:cNvSpPr>
          <p:nvPr/>
        </p:nvSpPr>
        <p:spPr>
          <a:xfrm>
            <a:off x="1287728" y="5197988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000" b="1" kern="1200" baseline="0">
                <a:solidFill>
                  <a:schemeClr val="bg1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/>
              <a:t>Learning Outcomes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4"/>
          <p:cNvSpPr>
            <a:spLocks noGrp="1"/>
          </p:cNvSpPr>
          <p:nvPr/>
        </p:nvSpPr>
        <p:spPr>
          <a:xfrm>
            <a:off x="1414145" y="6528435"/>
            <a:ext cx="10778490" cy="553402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000" b="0" dirty="0"/>
              <a:t>You will understand:</a:t>
            </a:r>
          </a:p>
          <a:p>
            <a:pPr marL="514350" indent="-514350">
              <a:buAutoNum type="arabicPeriod"/>
            </a:pPr>
            <a:r>
              <a:rPr lang="en-US" sz="3000" b="0" dirty="0"/>
              <a:t>the k-nearest neighbor classification algorithm</a:t>
            </a:r>
            <a:endParaRPr lang="en-US" altLang="en-US" sz="3000" b="0" dirty="0"/>
          </a:p>
          <a:p>
            <a:pPr marL="514350" indent="-514350">
              <a:buAutoNum type="arabicPeriod"/>
            </a:pPr>
            <a:r>
              <a:rPr lang="en-US" sz="3000" b="0" dirty="0"/>
              <a:t>how logistic regression works</a:t>
            </a:r>
          </a:p>
          <a:p>
            <a:pPr marL="514350" indent="-514350">
              <a:buAutoNum type="arabicPeriod"/>
            </a:pPr>
            <a:r>
              <a:rPr lang="en-US" altLang="en-US" sz="3000" b="0" dirty="0"/>
              <a:t>the concept of the decision boundary</a:t>
            </a:r>
          </a:p>
          <a:p>
            <a:pPr marL="514350" indent="-514350">
              <a:buAutoNum type="arabicPeriod"/>
            </a:pPr>
            <a:r>
              <a:rPr lang="en-US" sz="3000" b="0" dirty="0"/>
              <a:t>cross-entropy error function for binary and multi-class classification</a:t>
            </a:r>
            <a:endParaRPr lang="en-US" altLang="en-US" sz="3000" b="0"/>
          </a:p>
          <a:p>
            <a:endParaRPr lang="en-US" altLang="en-US" sz="3000" b="0"/>
          </a:p>
        </p:txBody>
      </p:sp>
      <p:sp>
        <p:nvSpPr>
          <p:cNvPr id="7" name="Text Placeholder 4"/>
          <p:cNvSpPr>
            <a:spLocks noGrp="1"/>
          </p:cNvSpPr>
          <p:nvPr/>
        </p:nvSpPr>
        <p:spPr>
          <a:xfrm>
            <a:off x="12578715" y="6606540"/>
            <a:ext cx="10299065" cy="553402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5"/>
            </a:pPr>
            <a:r>
              <a:rPr lang="en-US" sz="3000" b="0" dirty="0"/>
              <a:t>error analysis: metrics, confusion matrix and ROC curves </a:t>
            </a:r>
            <a:endParaRPr lang="en-US" altLang="en-US" sz="3000" b="0" dirty="0"/>
          </a:p>
          <a:p>
            <a:pPr marL="514350" indent="-514350">
              <a:buAutoNum type="arabicPeriod" startAt="5"/>
            </a:pPr>
            <a:r>
              <a:rPr lang="en-US" sz="3000" b="0" dirty="0"/>
              <a:t>multi-class classification using the </a:t>
            </a:r>
            <a:r>
              <a:rPr lang="en-US" sz="3000" b="0" dirty="0" err="1"/>
              <a:t>OneVsRest</a:t>
            </a:r>
            <a:r>
              <a:rPr lang="en-US" sz="3000" b="0" dirty="0"/>
              <a:t> and the </a:t>
            </a:r>
            <a:r>
              <a:rPr lang="en-US" sz="3000" b="0" dirty="0" err="1"/>
              <a:t>softmax</a:t>
            </a:r>
            <a:r>
              <a:rPr lang="en-US" sz="3000" b="0" dirty="0"/>
              <a:t> classifier.</a:t>
            </a:r>
            <a:endParaRPr lang="en-US" altLang="en-US" sz="3000" b="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1287145" y="2710815"/>
            <a:ext cx="21590635" cy="912812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dirty="0"/>
              <a:t>Error Analysis</a:t>
            </a:r>
          </a:p>
          <a:p>
            <a:r>
              <a:rPr lang="en-US" sz="3600" dirty="0"/>
              <a:t>Example continued:</a:t>
            </a:r>
            <a:r>
              <a:rPr lang="en-US" sz="3600" b="0" dirty="0"/>
              <a:t> </a:t>
            </a:r>
            <a:r>
              <a:rPr lang="en-US" sz="3600" b="0" dirty="0">
                <a:solidFill>
                  <a:schemeClr val="tx1"/>
                </a:solidFill>
              </a:rPr>
              <a:t>Assume that we have a classifier that distinguishes between individuals with and without cancer in some way, we can take the 12 individuals and run them through the classifier. The classifier then makes 9 accurate predictions and misses 3: 2 individuals with cancer wrongly predicted as being cancer-free (sample 1 and 2), and 1 person without cancer that is wrongly predicted to have cancer (sample 9).</a:t>
            </a:r>
          </a:p>
          <a:p>
            <a:endParaRPr lang="en-US" sz="2800" b="0" dirty="0"/>
          </a:p>
          <a:p>
            <a:endParaRPr lang="en-US" sz="32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135" y="8698230"/>
            <a:ext cx="12825730" cy="274701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820E66C-603C-0A6B-DC32-FC4EC0F74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20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1287145" y="2710815"/>
            <a:ext cx="21590635" cy="9621520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dirty="0"/>
              <a:t>Error Analysis</a:t>
            </a:r>
          </a:p>
          <a:p>
            <a:r>
              <a:rPr lang="en-US" sz="3600" dirty="0"/>
              <a:t>Example continued:</a:t>
            </a:r>
          </a:p>
          <a:p>
            <a:endParaRPr lang="en-US" sz="3600" b="0" dirty="0">
              <a:solidFill>
                <a:schemeClr val="tx1"/>
              </a:solidFill>
            </a:endParaRPr>
          </a:p>
          <a:p>
            <a:endParaRPr lang="en-US" sz="3600" b="0" dirty="0">
              <a:solidFill>
                <a:schemeClr val="tx1"/>
              </a:solidFill>
            </a:endParaRPr>
          </a:p>
          <a:p>
            <a:endParaRPr lang="en-US" sz="3600" b="0" dirty="0">
              <a:solidFill>
                <a:schemeClr val="tx1"/>
              </a:solidFill>
            </a:endParaRPr>
          </a:p>
          <a:p>
            <a:endParaRPr lang="en-US" sz="3600" b="0" dirty="0">
              <a:solidFill>
                <a:schemeClr val="tx1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</a:rPr>
              <a:t>True Positive (TP):</a:t>
            </a:r>
            <a:r>
              <a:rPr lang="en-US" sz="3600" b="0" dirty="0">
                <a:solidFill>
                  <a:schemeClr val="tx1"/>
                </a:solidFill>
              </a:rPr>
              <a:t> Positive actual classification, positive predicted classification</a:t>
            </a:r>
          </a:p>
          <a:p>
            <a:r>
              <a:rPr lang="en-US" sz="3600" dirty="0">
                <a:solidFill>
                  <a:schemeClr val="tx1"/>
                </a:solidFill>
                <a:sym typeface="+mn-ea"/>
              </a:rPr>
              <a:t>True Negative (TN):</a:t>
            </a:r>
            <a:r>
              <a:rPr lang="en-US" sz="3600" b="0" dirty="0">
                <a:solidFill>
                  <a:schemeClr val="tx1"/>
                </a:solidFill>
                <a:sym typeface="+mn-ea"/>
              </a:rPr>
              <a:t> Negative actual classification, negative predicted classification</a:t>
            </a:r>
            <a:endParaRPr lang="en-US" sz="3600" b="0" dirty="0">
              <a:solidFill>
                <a:schemeClr val="tx1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  <a:sym typeface="+mn-ea"/>
              </a:rPr>
              <a:t>False Positive (FP)</a:t>
            </a:r>
            <a:r>
              <a:rPr lang="en-US" sz="3600" dirty="0">
                <a:solidFill>
                  <a:schemeClr val="tx1"/>
                </a:solidFill>
              </a:rPr>
              <a:t>:</a:t>
            </a:r>
            <a:r>
              <a:rPr lang="en-US" sz="3600" b="0" dirty="0">
                <a:solidFill>
                  <a:schemeClr val="tx1"/>
                </a:solidFill>
              </a:rPr>
              <a:t> Negative actual classificiation, positive predicted classification	</a:t>
            </a:r>
          </a:p>
          <a:p>
            <a:r>
              <a:rPr lang="en-US" sz="3600" dirty="0">
                <a:solidFill>
                  <a:schemeClr val="tx1"/>
                </a:solidFill>
              </a:rPr>
              <a:t>False Negative (FN):</a:t>
            </a:r>
            <a:r>
              <a:rPr lang="en-US" sz="3600" b="0" dirty="0">
                <a:solidFill>
                  <a:schemeClr val="tx1"/>
                </a:solidFill>
              </a:rPr>
              <a:t> Positive actual </a:t>
            </a:r>
            <a:r>
              <a:rPr lang="en-US" sz="3600" b="0" dirty="0">
                <a:solidFill>
                  <a:schemeClr val="tx1"/>
                </a:solidFill>
                <a:sym typeface="+mn-ea"/>
              </a:rPr>
              <a:t>classificiation, negative predicted classification</a:t>
            </a:r>
            <a:endParaRPr lang="en-US" sz="3600" b="0" dirty="0">
              <a:solidFill>
                <a:schemeClr val="tx1"/>
              </a:solidFill>
            </a:endParaRPr>
          </a:p>
          <a:p>
            <a:endParaRPr lang="en-US" sz="2800" b="0" dirty="0"/>
          </a:p>
          <a:p>
            <a:endParaRPr lang="en-US" sz="32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880" y="3768090"/>
            <a:ext cx="15963900" cy="3664585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835A737-7277-5DA7-36CB-FF819E44F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21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1287145" y="2710815"/>
            <a:ext cx="21590635" cy="135699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dirty="0"/>
              <a:t>Confusion matrix</a:t>
            </a:r>
            <a:endParaRPr lang="en-US" sz="32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145" y="4067810"/>
            <a:ext cx="10746105" cy="79076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1300" y="4067175"/>
            <a:ext cx="9591040" cy="790829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E82B735-7C53-2E7C-CCFF-8229CA4A0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22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Metrics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423035" y="4464685"/>
            <a:ext cx="11378565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100C8"/>
                </a:solidFill>
                <a:latin typeface="Helvetica Neue"/>
              </a:rPr>
              <a:t>Accuracy </a:t>
            </a:r>
            <a:r>
              <a:rPr lang="en-US" dirty="0">
                <a:latin typeface="Helvetica Neue"/>
              </a:rPr>
              <a:t>= (TP + TN) / (P + N)</a:t>
            </a:r>
          </a:p>
          <a:p>
            <a:endParaRPr lang="en-US" b="1" dirty="0">
              <a:solidFill>
                <a:srgbClr val="0100C8"/>
              </a:solidFill>
              <a:latin typeface="Helvetica Neue"/>
            </a:endParaRPr>
          </a:p>
          <a:p>
            <a:r>
              <a:rPr lang="en-US" b="1" dirty="0">
                <a:solidFill>
                  <a:srgbClr val="0100C8"/>
                </a:solidFill>
                <a:latin typeface="Helvetica Neue"/>
              </a:rPr>
              <a:t>Precision </a:t>
            </a:r>
            <a:r>
              <a:rPr lang="en-US" dirty="0">
                <a:latin typeface="Helvetica Neue"/>
              </a:rPr>
              <a:t>= TP / (TP + FP)</a:t>
            </a:r>
          </a:p>
          <a:p>
            <a:endParaRPr lang="en-US" dirty="0">
              <a:latin typeface="Helvetica Neue"/>
            </a:endParaRPr>
          </a:p>
          <a:p>
            <a:r>
              <a:rPr lang="en-US" b="1" dirty="0">
                <a:solidFill>
                  <a:srgbClr val="0100C8"/>
                </a:solidFill>
                <a:latin typeface="Helvetica Neue"/>
                <a:sym typeface="+mn-ea"/>
              </a:rPr>
              <a:t>True positive rate</a:t>
            </a:r>
            <a:r>
              <a:rPr lang="en-US" dirty="0">
                <a:latin typeface="Helvetica Neue"/>
                <a:sym typeface="+mn-ea"/>
              </a:rPr>
              <a:t> </a:t>
            </a:r>
            <a:r>
              <a:rPr lang="en-US" dirty="0">
                <a:latin typeface="Helvetica Neue"/>
              </a:rPr>
              <a:t>= TP / (TP + FN)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latin typeface="Helvetica Neue"/>
                <a:sym typeface="+mn-ea"/>
              </a:rPr>
              <a:t>Also known as: </a:t>
            </a:r>
            <a:r>
              <a:rPr lang="en-US" b="1" dirty="0">
                <a:latin typeface="Helvetica Neue"/>
                <a:sym typeface="+mn-ea"/>
              </a:rPr>
              <a:t>recall</a:t>
            </a:r>
            <a:r>
              <a:rPr lang="en-US" dirty="0">
                <a:latin typeface="Helvetica Neue"/>
                <a:sym typeface="+mn-ea"/>
              </a:rPr>
              <a:t>, sensitivity, hit rate or </a:t>
            </a:r>
            <a:r>
              <a:rPr lang="en-US" dirty="0">
                <a:solidFill>
                  <a:srgbClr val="FF2D64"/>
                </a:solidFill>
                <a:latin typeface="Helvetica Neue"/>
                <a:sym typeface="+mn-ea"/>
              </a:rPr>
              <a:t>probability of detection</a:t>
            </a:r>
            <a:endParaRPr lang="en-US" dirty="0">
              <a:latin typeface="Helvetica Neue"/>
              <a:sym typeface="+mn-ea"/>
            </a:endParaRPr>
          </a:p>
          <a:p>
            <a:endParaRPr lang="en-US" dirty="0">
              <a:latin typeface="Helvetica Neue"/>
              <a:sym typeface="+mn-ea"/>
            </a:endParaRPr>
          </a:p>
          <a:p>
            <a:r>
              <a:rPr lang="en-US" b="1" dirty="0">
                <a:solidFill>
                  <a:srgbClr val="0100C8"/>
                </a:solidFill>
                <a:latin typeface="Helvetica Neue"/>
                <a:sym typeface="+mn-ea"/>
              </a:rPr>
              <a:t>False Positive Rate</a:t>
            </a:r>
            <a:r>
              <a:rPr lang="en-US" dirty="0">
                <a:latin typeface="Helvetica Neue"/>
                <a:sym typeface="+mn-ea"/>
              </a:rPr>
              <a:t> = FP / (FP + TN)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latin typeface="Helvetica Neue"/>
                <a:sym typeface="+mn-ea"/>
              </a:rPr>
              <a:t>Also known as: </a:t>
            </a:r>
            <a:r>
              <a:rPr lang="en-US" dirty="0">
                <a:solidFill>
                  <a:srgbClr val="FF2D64"/>
                </a:solidFill>
                <a:latin typeface="Helvetica Neue"/>
                <a:sym typeface="+mn-ea"/>
              </a:rPr>
              <a:t>probability of false alarm</a:t>
            </a:r>
            <a:endParaRPr lang="en-US" dirty="0">
              <a:latin typeface="Helvetica Neue"/>
              <a:sym typeface="+mn-ea"/>
            </a:endParaRPr>
          </a:p>
          <a:p>
            <a:endParaRPr lang="en-US" dirty="0">
              <a:latin typeface="Helvetica Neue"/>
            </a:endParaRPr>
          </a:p>
          <a:p>
            <a:r>
              <a:rPr lang="en-US" b="1" dirty="0">
                <a:solidFill>
                  <a:srgbClr val="0100C8"/>
                </a:solidFill>
                <a:latin typeface="Helvetica Neue"/>
              </a:rPr>
              <a:t>F1-score</a:t>
            </a:r>
            <a:r>
              <a:rPr lang="en-US" dirty="0">
                <a:latin typeface="Helvetica Neue"/>
              </a:rPr>
              <a:t> (harmonic mean of precision and sensitivity) = 2TP / (2TP + FP + FN)</a:t>
            </a:r>
          </a:p>
          <a:p>
            <a:endParaRPr lang="en-US" dirty="0">
              <a:latin typeface="Helvetica Neue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1979411-B7E6-30CD-57F1-B5195D7B4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23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A799E8-FE53-39D7-778E-A003A3348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00" y="3939222"/>
            <a:ext cx="10746105" cy="7907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ROC Curve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7925" y="2753360"/>
            <a:ext cx="12192000" cy="913447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1210945" y="4499517"/>
            <a:ext cx="9780270" cy="687367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A binary classifier needs a </a:t>
            </a: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Helvetica Neue"/>
                <a:sym typeface="Helvetica Neue"/>
              </a:rPr>
              <a:t>threshold</a:t>
            </a: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to decide where to put the decision boundary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The threshold choice affects both the TPR and the FPR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We can vary the thresholds and plot the TPR with</a:t>
            </a:r>
            <a:r>
              <a:rPr kumimoji="0" lang="en-US" altLang="en-US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respect to</a:t>
            </a: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FPR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This is known as a </a:t>
            </a:r>
            <a:r>
              <a:rPr 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Receiver operating characteristic</a:t>
            </a: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 (</a:t>
            </a: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ROC) Curve</a:t>
            </a:r>
          </a:p>
        </p:txBody>
      </p:sp>
      <p:sp>
        <p:nvSpPr>
          <p:cNvPr id="10" name="Rectangle 2"/>
          <p:cNvSpPr/>
          <p:nvPr/>
        </p:nvSpPr>
        <p:spPr>
          <a:xfrm>
            <a:off x="12499975" y="7319645"/>
            <a:ext cx="10683240" cy="5238115"/>
          </a:xfrm>
          <a:prstGeom prst="rect">
            <a:avLst/>
          </a:prstGeom>
          <a:solidFill>
            <a:schemeClr val="bg1"/>
          </a:solidFill>
          <a:ln w="28575" cap="flat" cmpd="sng">
            <a:noFill/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092FC4A-EB9D-F530-97BD-D12170CE7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24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ROC Curve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4266565"/>
            <a:ext cx="11221720" cy="78483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1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 curve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graph showing the performance of a binary classification model at </a:t>
            </a:r>
            <a:r>
              <a:rPr lang="en-US" b="1" dirty="0">
                <a:solidFill>
                  <a:srgbClr val="01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classification thresholds.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Lowering the classification threshold classifies more items as positive, thus </a:t>
            </a:r>
            <a:r>
              <a:rPr lang="en-US" dirty="0">
                <a:solidFill>
                  <a:srgbClr val="01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both FPs and TPs.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1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485900" lvl="1" indent="-5715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Analyze the strength / predictive power of a classifier</a:t>
            </a:r>
          </a:p>
          <a:p>
            <a:pPr marL="1485900" lvl="1" indent="-5715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Compare classifiers</a:t>
            </a:r>
          </a:p>
          <a:p>
            <a:pPr marL="1485900" lvl="1" indent="-5715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Determine the “optimal” threshold based on user’s preferences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3815" y="2900045"/>
            <a:ext cx="8863965" cy="886396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6555720" y="11764010"/>
            <a:ext cx="2540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>
                <a:hlinkClick r:id="rId4" action="ppaction://hlinkfile"/>
              </a:rPr>
              <a:t>source</a:t>
            </a:r>
            <a:endParaRPr lang="en-US" sz="280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D4FCE75-D55E-3721-14A5-AD0211BF7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25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ROC Curve: It’s a tradeoff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1"/>
              <p:cNvSpPr txBox="1"/>
              <p:nvPr/>
            </p:nvSpPr>
            <p:spPr>
              <a:xfrm>
                <a:off x="1287145" y="4266565"/>
                <a:ext cx="10577195" cy="674030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b="1" dirty="0">
                    <a:solidFill>
                      <a:srgbClr val="0100C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Which threshold would you choose?</a:t>
                </a:r>
              </a:p>
              <a:p>
                <a:endParaRPr lang="en-US" b="1" dirty="0">
                  <a:solidFill>
                    <a:srgbClr val="0100C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If you care more about FPR </a:t>
                </a:r>
                <a14:m>
                  <m:oMath xmlns:m="http://schemas.openxmlformats.org/officeDocument/2006/math">
                    <m:r>
                      <a:rPr lang="en-GB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0.1 </m:t>
                    </m:r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(obtained with thresholds 0.9, 0.8, 0.7, and 0.6)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If you care more about high TPR (</a:t>
                </a:r>
                <a14:m>
                  <m:oMath xmlns:m="http://schemas.openxmlformats.org/officeDocument/2006/math">
                    <m:r>
                      <a:rPr lang="en-GB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0.7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If you are happy with a TPR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0.6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(obtained with thresholds 0.5 and 0.4)</a:t>
                </a:r>
                <a:endParaRPr lang="en-US" b="1" dirty="0">
                  <a:solidFill>
                    <a:srgbClr val="0100C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>
                  <a:buFontTx/>
                  <a:buChar char="-"/>
                </a:pPr>
                <a:endParaRPr lang="en-US" b="1" dirty="0">
                  <a:solidFill>
                    <a:srgbClr val="0100C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145" y="4266565"/>
                <a:ext cx="10577195" cy="6740307"/>
              </a:xfrm>
              <a:prstGeom prst="rect">
                <a:avLst/>
              </a:prstGeom>
              <a:blipFill>
                <a:blip r:embed="rId3"/>
                <a:stretch>
                  <a:fillRect l="-1729" t="-144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3"/>
          <p:cNvSpPr txBox="1"/>
          <p:nvPr/>
        </p:nvSpPr>
        <p:spPr>
          <a:xfrm>
            <a:off x="16555720" y="11764010"/>
            <a:ext cx="2540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dirty="0">
                <a:hlinkClick r:id="rId4"/>
              </a:rPr>
              <a:t>source</a:t>
            </a:r>
            <a:endParaRPr lang="en-US" sz="280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D4FCE75-D55E-3721-14A5-AD0211BF7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26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B4613C-C668-A597-F866-7A80531EA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4306253"/>
            <a:ext cx="10840978" cy="700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900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ROC Curve: Comparing Classifiers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984480" y="4017010"/>
            <a:ext cx="9893300" cy="72943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1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Under the Curve (AUC)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single metric (from 0 to 1)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aggregate measure of performance across all possible classification thresholds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measure of how much the model is capable of distinguishing the two classes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1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 invariant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measures how well predictions are ranked, rather than their absolute values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1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Classification-threshold invariant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measures quality of model’s predictions irrespective of classification threshold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5978"/>
          <a:stretch/>
        </p:blipFill>
        <p:spPr>
          <a:xfrm>
            <a:off x="1287146" y="4266565"/>
            <a:ext cx="10922318" cy="725297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287145" y="11676380"/>
            <a:ext cx="2540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>
                <a:hlinkClick r:id="rId4" action="ppaction://hlinkfile"/>
              </a:rPr>
              <a:t>Source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7A06B50-DEC2-5E0A-C853-95F481026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27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45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Quiz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448434" y="4556442"/>
            <a:ext cx="21429346" cy="72943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Suppose that you have a classifier that predicts all positives as negatives and all negatives as positives.</a:t>
            </a:r>
          </a:p>
          <a:p>
            <a:pPr indent="0"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b="1" dirty="0">
                <a:solidFill>
                  <a:srgbClr val="01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classifier worse than the random classifier?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rgbClr val="FF2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b="1" dirty="0">
                <a:solidFill>
                  <a:srgbClr val="01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its AUC score?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rgbClr val="FF2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b="1" dirty="0">
                <a:solidFill>
                  <a:srgbClr val="01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we fix it somehow?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rgbClr val="FF2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Yes. Just flip its predictions and you get a perfect classifier!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7A06B50-DEC2-5E0A-C853-95F481026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28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5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 sz="12500" dirty="0"/>
              <a:t>Multiclass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588195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Classification</a:t>
            </a:r>
          </a:p>
        </p:txBody>
      </p:sp>
      <p:sp>
        <p:nvSpPr>
          <p:cNvPr id="4" name="Text Box 11"/>
          <p:cNvSpPr txBox="1"/>
          <p:nvPr/>
        </p:nvSpPr>
        <p:spPr>
          <a:xfrm>
            <a:off x="1287145" y="11936251"/>
            <a:ext cx="535823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bg-BG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Helvetica Neue"/>
                <a:cs typeface="Helvetica Neue" charset="0"/>
              </a:rPr>
              <a:t>Images Source: </a:t>
            </a:r>
            <a:r>
              <a:rPr lang="en-GB" sz="1600" b="1" i="1" dirty="0">
                <a:latin typeface="Roboto" panose="02000000000000000000"/>
                <a:ea typeface="Roboto" panose="02000000000000000000"/>
                <a:sym typeface="+mn-ea"/>
                <a:hlinkClick r:id="rId3"/>
              </a:rPr>
              <a:t>UC Berkeley CS188 – Intro to AI course</a:t>
            </a:r>
            <a:r>
              <a:rPr lang="en-US" altLang="en-GB" sz="1600" b="1" i="1" dirty="0">
                <a:latin typeface="Roboto" panose="02000000000000000000"/>
                <a:ea typeface="Roboto" panose="02000000000000000000"/>
                <a:sym typeface="+mn-ea"/>
              </a:rPr>
              <a:t> </a:t>
            </a:r>
            <a:endParaRPr lang="en-US" sz="1600">
              <a:latin typeface="Helvetica Neue"/>
              <a:cs typeface="Helvetica Neue" charset="0"/>
            </a:endParaRPr>
          </a:p>
        </p:txBody>
      </p:sp>
      <p:pic>
        <p:nvPicPr>
          <p:cNvPr id="5" name="Picture 7" descr="A picture containing logo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2857" y="4602673"/>
            <a:ext cx="19312269" cy="6863500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93DC9E1-8A21-EDF1-B4C2-7DE395886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Multiclass classification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585" y="4774565"/>
            <a:ext cx="14260830" cy="7042785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C22EB1B-3474-F227-B731-1D28D0A37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30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Multiclass classification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690" y="4365625"/>
            <a:ext cx="11186160" cy="786066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3096568" y="4859437"/>
            <a:ext cx="9781212" cy="687367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Convert</a:t>
            </a:r>
            <a:r>
              <a:rPr kumimoji="0" lang="en-US" altLang="en-US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the problem into K binary classification problems (K number of classes)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Train a logistic regression classifier </a:t>
            </a: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Helvetica Neue"/>
                <a:sym typeface="Helvetica Neue"/>
              </a:rPr>
              <a:t>for each </a:t>
            </a: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class.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To make a prediction pick the class whose classifier is most confident.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57A56C-A2A2-9874-4FFC-71E6FAC1C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31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Softmax classifier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287145" y="4500028"/>
            <a:ext cx="20302220" cy="687367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Natural generalization of binary Logistic Regression classifier to multiple classes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Also called </a:t>
            </a:r>
            <a:r>
              <a:rPr lang="en-US" altLang="en-US" sz="4000" dirty="0">
                <a:solidFill>
                  <a:srgbClr val="0100C8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multinomial logistic regression</a:t>
            </a: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100C8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000" b="1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Output</a:t>
            </a: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: normalized class probabilities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000" b="1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Softmax function</a:t>
            </a:r>
            <a:r>
              <a:rPr kumimoji="0" lang="en-US" altLang="en-US" sz="4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:</a:t>
            </a: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  converts a vector of K real numbers into a probability distribution of K possible outcomes.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320" y="8924290"/>
            <a:ext cx="16188690" cy="1732280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E855CA7-BB47-C743-8318-68E7F80E5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32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Cross Entropy Error for Multiple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25"/>
              <p:cNvSpPr txBox="1"/>
              <p:nvPr/>
            </p:nvSpPr>
            <p:spPr>
              <a:xfrm>
                <a:off x="1287145" y="4130358"/>
                <a:ext cx="20302220" cy="26308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 forceAA="0">
                <a:spAutoFit/>
              </a:bodyPr>
              <a:lstStyle/>
              <a:p>
                <a:pPr marL="571500" marR="0" indent="-57150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kumimoji="0" lang="en-US" alt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Helvetica Neue"/>
                  </a:rPr>
                  <a:t>Categorical Cross Entropy Error</a:t>
                </a:r>
              </a:p>
              <a:p>
                <a:pPr marL="571500" marR="0" indent="-57150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</a:pPr>
                <a:endParaRPr kumimoji="0" lang="en-US" altLang="en-US" sz="40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 Neue"/>
                </a:endParaRPr>
              </a:p>
              <a:p>
                <a:pPr marL="571500" marR="0" indent="-57150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kumimoji="0" lang="en-US" alt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Helvetica Neue"/>
                  </a:rPr>
                  <a:t>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000" b="1" i="1" u="none" strike="noStrike" cap="none" spc="0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</m:ctrlPr>
                      </m:sSupPr>
                      <m:e>
                        <m:r>
                          <a:rPr kumimoji="0" lang="en-US" sz="4000" b="1" i="1" u="none" strike="noStrike" cap="none" spc="0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𝒚</m:t>
                        </m:r>
                      </m:e>
                      <m:sup>
                        <m:r>
                          <a:rPr kumimoji="0" lang="en-US" sz="4000" b="1" i="1" u="none" strike="noStrike" cap="none" spc="0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(</m:t>
                        </m:r>
                        <m:r>
                          <a:rPr kumimoji="0" lang="en-US" sz="4000" b="1" i="1" u="none" strike="noStrike" cap="none" spc="0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𝒊</m:t>
                        </m:r>
                        <m:r>
                          <a:rPr kumimoji="0" lang="en-US" sz="4000" b="1" i="1" u="none" strike="noStrike" cap="none" spc="0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0" lang="en-US" alt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Helvetica Neue"/>
                  </a:rPr>
                  <a:t> is one-hot encoded for K classes</a:t>
                </a:r>
                <a:endParaRPr kumimoji="0" lang="en-US" altLang="en-US" sz="40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 Neue"/>
                </a:endParaRPr>
              </a:p>
              <a:p>
                <a:pPr marL="571500" marR="0" indent="-57150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kumimoji="0" lang="en-US" alt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Helvetica Neue"/>
                  </a:rPr>
                  <a:t>The estimated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000" b="1" i="1" u="none" strike="noStrike" cap="none" spc="0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kumimoji="0" lang="en-US" sz="4000" b="1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accPr>
                          <m:e>
                            <m:r>
                              <a:rPr kumimoji="0" lang="en-US" sz="4000" b="1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𝒚</m:t>
                            </m:r>
                          </m:e>
                        </m:acc>
                      </m:e>
                      <m:sup>
                        <m:r>
                          <a:rPr kumimoji="0" lang="en-US" sz="4000" b="1" i="1" u="none" strike="noStrike" cap="none" spc="0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(</m:t>
                        </m:r>
                        <m:r>
                          <a:rPr kumimoji="0" lang="en-US" sz="4000" b="1" i="1" u="none" strike="noStrike" cap="none" spc="0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𝒊</m:t>
                        </m:r>
                        <m:r>
                          <a:rPr kumimoji="0" lang="en-US" sz="4000" b="1" i="1" u="none" strike="noStrike" cap="none" spc="0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0" lang="en-US" alt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Helvetica Neue"/>
                  </a:rPr>
                  <a:t> is the output of the </a:t>
                </a:r>
                <a:r>
                  <a:rPr kumimoji="0" lang="en-US" altLang="en-US" sz="4000" b="0" i="0" u="none" strike="noStrike" cap="none" spc="0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Helvetica Neue"/>
                  </a:rPr>
                  <a:t>softmax</a:t>
                </a:r>
                <a:r>
                  <a:rPr kumimoji="0" lang="en-US" alt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Helvetica Neue"/>
                  </a:rPr>
                  <a:t> classifier </a:t>
                </a:r>
              </a:p>
            </p:txBody>
          </p:sp>
        </mc:Choice>
        <mc:Fallback xmlns="">
          <p:sp>
            <p:nvSpPr>
              <p:cNvPr id="26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145" y="4130358"/>
                <a:ext cx="20302220" cy="2630805"/>
              </a:xfrm>
              <a:prstGeom prst="rect">
                <a:avLst/>
              </a:prstGeom>
              <a:blipFill rotWithShape="1">
                <a:blip r:embed="rId3"/>
                <a:stretch>
                  <a:fillRect t="-12" b="12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"/>
              <p:cNvSpPr txBox="1"/>
              <p:nvPr/>
            </p:nvSpPr>
            <p:spPr>
              <a:xfrm>
                <a:off x="1287145" y="9565005"/>
                <a:ext cx="11189335" cy="18333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t" forceAA="0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𝐿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(</m:t>
                      </m:r>
                      <m:r>
                        <a:rPr kumimoji="0" lang="en-US" sz="4000" b="1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𝜽</m:t>
                      </m:r>
                      <m:r>
                        <a:rPr kumimoji="0" lang="en-US" sz="40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)=−</m:t>
                      </m:r>
                      <m:f>
                        <m:fPr>
                          <m:ctrlPr>
                            <a:rPr kumimoji="0" lang="en-US" sz="40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40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1</m:t>
                          </m:r>
                        </m:num>
                        <m:den>
                          <m:r>
                            <a:rPr kumimoji="0" lang="en-US" sz="40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kumimoji="0" lang="en-US" sz="40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naryPr>
                        <m:sub>
                          <m:r>
                            <a:rPr kumimoji="0" lang="en-US" sz="40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𝑖</m:t>
                          </m:r>
                          <m:r>
                            <a:rPr kumimoji="0" lang="en-US" sz="40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=1</m:t>
                          </m:r>
                        </m:sub>
                        <m:sup>
                          <m:r>
                            <a:rPr kumimoji="0" lang="en-US" sz="40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𝑚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kumimoji="0" lang="en-US" sz="40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naryPr>
                            <m:sub>
                              <m:r>
                                <m:rPr>
                                  <m:brk/>
                                </m:rPr>
                                <a:rPr kumimoji="0" lang="en-GB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𝑐</m:t>
                              </m:r>
                              <m:r>
                                <a:rPr kumimoji="0" lang="en-US" sz="40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sz="40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𝐾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0" lang="en-US" sz="40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0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[</m:t>
                                  </m:r>
                                  <m:sSubSup>
                                    <m:sSubSupPr>
                                      <m:ctrlPr>
                                        <a:rPr kumimoji="0" lang="en-US" sz="4000" b="0" i="1" u="none" strike="noStrike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0" lang="en-US" sz="4000" b="0" i="1" u="none" strike="noStrike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kumimoji="0" lang="en-GB" sz="40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a:rPr kumimoji="0" lang="en-US" sz="4000" b="0" i="1" u="none" strike="noStrike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  <m:t>(</m:t>
                                      </m:r>
                                      <m:r>
                                        <a:rPr kumimoji="0" lang="en-US" sz="4000" b="0" i="1" u="none" strike="noStrike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  <m:t>𝑖</m:t>
                                      </m:r>
                                      <m:r>
                                        <a:rPr kumimoji="0" lang="en-US" sz="4000" b="0" i="1" u="none" strike="noStrike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  <m:t>)</m:t>
                                      </m:r>
                                    </m:sup>
                                  </m:sSubSup>
                                  <m:r>
                                    <a:rPr kumimoji="0" lang="en-US" sz="40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 </m:t>
                                  </m:r>
                                  <m:r>
                                    <a:rPr kumimoji="0" lang="en-US" sz="40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𝑙𝑜𝑔</m:t>
                                  </m:r>
                                  <m:r>
                                    <a:rPr kumimoji="0" lang="en-US" sz="40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 </m:t>
                                  </m:r>
                                  <m:sSubSup>
                                    <m:sSubSupPr>
                                      <m:ctrlPr>
                                        <a:rPr kumimoji="0" lang="en-US" sz="4000" b="0" i="1" u="none" strike="noStrike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kumimoji="0" lang="en-US" sz="4000" b="0" i="1" u="none" strike="noStrike" cap="none" spc="0" normalizeH="0" baseline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4000" b="0" i="1" u="none" strike="noStrike" cap="none" spc="0" normalizeH="0" baseline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kumimoji="0" lang="en-GB" sz="40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a:rPr kumimoji="0" lang="en-US" sz="4000" b="0" i="1" u="none" strike="noStrike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  <m:t>(</m:t>
                                      </m:r>
                                      <m:r>
                                        <a:rPr kumimoji="0" lang="en-US" sz="4000" b="0" i="1" u="none" strike="noStrike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  <m:t>𝑖</m:t>
                                      </m:r>
                                      <m:r>
                                        <a:rPr kumimoji="0" lang="en-US" sz="4000" b="0" i="1" u="none" strike="noStrike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  <m:t>)</m:t>
                                      </m:r>
                                    </m:sup>
                                  </m:sSubSup>
                                  <m:r>
                                    <a:rPr kumimoji="0" lang="en-US" sz="40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]</m:t>
                                  </m:r>
                                </m:e>
                                <m:sup/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kumimoji="0" lang="en-US" sz="40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DejaVu Math TeX Gyre" panose="02000503000000000000" charset="0"/>
                  <a:ea typeface="+mn-ea"/>
                  <a:cs typeface="DejaVu Math TeX Gyre" panose="02000503000000000000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145" y="9565005"/>
                <a:ext cx="11189335" cy="18333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2"/>
              <p:cNvSpPr txBox="1"/>
              <p:nvPr/>
            </p:nvSpPr>
            <p:spPr>
              <a:xfrm>
                <a:off x="1287145" y="7937500"/>
                <a:ext cx="9959975" cy="8501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t" forceAA="0">
                <a:spAutoFit/>
              </a:bodyPr>
              <a:lstStyle/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DejaVu Math TeX Gyre" panose="02000503000000000000" charset="0"/>
                        <a:sym typeface="Helvetica Neue"/>
                      </a:rPr>
                      <m:t>𝑙𝑜𝑠𝑠</m:t>
                    </m:r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DejaVu Math TeX Gyre" panose="02000503000000000000" charset="0"/>
                        <a:sym typeface="Helvetica Neue"/>
                      </a:rPr>
                      <m:t>(</m:t>
                    </m:r>
                    <m:sSup>
                      <m:sSupPr>
                        <m:ctrlPr>
                          <a:rPr kumimoji="0" lang="en-US" sz="4000" b="1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kumimoji="0" lang="en-US" sz="4000" b="1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accPr>
                          <m:e>
                            <m:r>
                              <a:rPr kumimoji="0" lang="en-US" sz="4000" b="1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𝒚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kumimoji="0" lang="en-US" sz="4000" b="1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dPr>
                          <m:e>
                            <m:r>
                              <a:rPr kumimoji="0" lang="en-US" sz="4000" b="1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𝒊</m:t>
                            </m:r>
                          </m:e>
                        </m:d>
                      </m:sup>
                    </m:sSup>
                    <m:r>
                      <a:rPr kumimoji="0" lang="en-GB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DejaVu Math TeX Gyre" panose="02000503000000000000" charset="0"/>
                        <a:sym typeface="Helvetica Neue"/>
                      </a:rPr>
                      <m:t>,</m:t>
                    </m:r>
                    <m:r>
                      <a:rPr kumimoji="0" lang="en-US" sz="4000" b="0" i="1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DejaVu Math TeX Gyre" panose="02000503000000000000" charset="0"/>
                        <a:sym typeface="Helvetica Neue"/>
                      </a:rPr>
                      <m:t> </m:t>
                    </m:r>
                    <m:sSup>
                      <m:sSupPr>
                        <m:ctrlPr>
                          <a:rPr kumimoji="0" lang="en-US" sz="4000" b="1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</m:ctrlPr>
                      </m:sSupPr>
                      <m:e>
                        <m:r>
                          <a:rPr kumimoji="0" lang="en-US" sz="4000" b="1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𝒚</m:t>
                        </m:r>
                      </m:e>
                      <m:sup>
                        <m:r>
                          <a:rPr kumimoji="0" lang="en-US" sz="4000" b="1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(</m:t>
                        </m:r>
                        <m:r>
                          <a:rPr kumimoji="0" lang="en-US" sz="4000" b="1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𝒊</m:t>
                        </m:r>
                        <m:r>
                          <a:rPr kumimoji="0" lang="en-US" sz="4000" b="1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)</m:t>
                        </m:r>
                      </m:sup>
                    </m:sSup>
                    <m:r>
                      <a:rPr kumimoji="0" lang="en-US" sz="4000" b="0" i="1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DejaVu Math TeX Gyre" panose="02000503000000000000" charset="0"/>
                        <a:sym typeface="Helvetica Neue"/>
                      </a:rPr>
                      <m:t>)=−</m:t>
                    </m:r>
                    <m:nary>
                      <m:naryPr>
                        <m:chr m:val="∑"/>
                        <m:limLoc m:val="undOvr"/>
                        <m:ctrlPr>
                          <a:rPr kumimoji="0" lang="en-US" sz="40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kumimoji="0" lang="en-GB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𝑐</m:t>
                        </m:r>
                        <m:r>
                          <a:rPr kumimoji="0" lang="en-US" sz="40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=1</m:t>
                        </m:r>
                      </m:sub>
                      <m:sup>
                        <m:r>
                          <a:rPr kumimoji="0" lang="en-US" sz="40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𝐾</m:t>
                        </m:r>
                      </m:sup>
                      <m:e>
                        <m:sSup>
                          <m:sSupPr>
                            <m:ctrlPr>
                              <a:rPr kumimoji="0" lang="en-US" sz="40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sSupPr>
                          <m:e>
                            <m:r>
                              <a:rPr kumimoji="0" lang="en-US" sz="40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[</m:t>
                            </m:r>
                            <m:sSubSup>
                              <m:sSubSupPr>
                                <m:ctrlPr>
                                  <a:rPr kumimoji="0" lang="en-US" sz="4000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4000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GB" sz="40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kumimoji="0" lang="en-US" sz="4000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  <m:t>(</m:t>
                                </m:r>
                                <m:r>
                                  <a:rPr kumimoji="0" lang="en-US" sz="4000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  <m:t>𝑖</m:t>
                                </m:r>
                                <m:r>
                                  <a:rPr kumimoji="0" lang="en-US" sz="4000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kumimoji="0" lang="en-US" sz="40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 </m:t>
                            </m:r>
                            <m:r>
                              <a:rPr kumimoji="0" lang="en-US" sz="40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𝑙𝑜𝑔</m:t>
                            </m:r>
                            <m:r>
                              <a:rPr kumimoji="0" lang="en-US" sz="40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kumimoji="0" lang="en-US" sz="4000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kumimoji="0" lang="en-US" sz="40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40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0" lang="en-GB" sz="40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kumimoji="0" lang="en-US" sz="4000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  <m:t>(</m:t>
                                </m:r>
                                <m:r>
                                  <a:rPr kumimoji="0" lang="en-US" sz="4000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  <m:t>𝑖</m:t>
                                </m:r>
                                <m:r>
                                  <a:rPr kumimoji="0" lang="en-US" sz="4000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DejaVu Math TeX Gyre" panose="02000503000000000000" charset="0"/>
                                    <a:sym typeface="Helvetica Neue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kumimoji="0" lang="en-US" sz="40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]</m:t>
                            </m:r>
                          </m:e>
                          <m:sup/>
                        </m:sSup>
                      </m:e>
                    </m:nary>
                    <m:r>
                      <a:rPr kumimoji="0" lang="en-US" sz="4000" b="0" i="1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DejaVu Math TeX Gyre" panose="02000503000000000000" charset="0"/>
                        <a:sym typeface="Helvetica Neue"/>
                      </a:rPr>
                      <m:t> </m:t>
                    </m:r>
                  </m:oMath>
                </a14:m>
                <a:r>
                  <a:rPr kumimoji="0" lang="en-US" sz="4000" b="0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DejaVu Math TeX Gyre" panose="02000503000000000000" charset="0"/>
                    <a:ea typeface="+mn-ea"/>
                    <a:cs typeface="DejaVu Math TeX Gyre" panose="02000503000000000000" charset="0"/>
                    <a:sym typeface="Helvetica Neue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145" y="7937500"/>
                <a:ext cx="9959975" cy="8501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Softmax classifier: numeric stability issues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287145" y="4757104"/>
            <a:ext cx="19766915" cy="31794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When writing code for computing the Softmax function, the term               and         may be </a:t>
            </a: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very large </a:t>
            </a: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due to the exponentials.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Dividing large numbers can be numerically </a:t>
            </a: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unstable</a:t>
            </a: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, so it is important to use a </a:t>
            </a: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normalization trick</a:t>
            </a: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1"/>
              <p:cNvSpPr txBox="1"/>
              <p:nvPr/>
            </p:nvSpPr>
            <p:spPr>
              <a:xfrm>
                <a:off x="16691610" y="4757420"/>
                <a:ext cx="983410" cy="707886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en-US" sz="40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altLang="en-US" sz="40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kumimoji="0" lang="en-US" altLang="en-US" sz="40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altLang="en-US" sz="40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0" lang="en-US" altLang="en-US" sz="40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  <m:t>𝑗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1610" y="4757420"/>
                <a:ext cx="98341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2"/>
              <p:cNvSpPr txBox="1"/>
              <p:nvPr/>
            </p:nvSpPr>
            <p:spPr>
              <a:xfrm>
                <a:off x="19925665" y="4551680"/>
                <a:ext cx="2358594" cy="135216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kumimoji="0" lang="en-US" altLang="en-US" sz="40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naryPr>
                        <m:sub>
                          <m:r>
                            <a:rPr kumimoji="0" lang="en-US" altLang="en-US" sz="40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𝑐</m:t>
                          </m:r>
                          <m:r>
                            <a:rPr kumimoji="0" lang="en-US" altLang="en-US" sz="40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=1</m:t>
                          </m:r>
                        </m:sub>
                        <m:sup>
                          <m:r>
                            <a:rPr kumimoji="0" lang="en-US" altLang="en-US" sz="40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𝐾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altLang="en-US" sz="40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sSupPr>
                            <m:e>
                              <m:r>
                                <a:rPr kumimoji="0" lang="en-US" altLang="en-US" sz="40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kumimoji="0" lang="en-US" altLang="en-US" sz="40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MS Mincho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en-US" sz="40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MS Mincho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kumimoji="0" lang="en-US" altLang="en-US" sz="40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MS Mincho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5665" y="4551680"/>
                <a:ext cx="2358594" cy="13521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8"/>
              <p:cNvSpPr txBox="1"/>
              <p:nvPr/>
            </p:nvSpPr>
            <p:spPr>
              <a:xfrm>
                <a:off x="2131695" y="9066693"/>
                <a:ext cx="10446839" cy="16601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 forceAA="0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alt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sSupPr>
                            <m:e>
                              <m:r>
                                <a:rPr kumimoji="0" lang="en-US" alt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kumimoji="0" lang="en-US" altLang="en-US" sz="44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MS Mincho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en-US" sz="44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MS Mincho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kumimoji="0" lang="en-US" altLang="en-US" sz="44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MS Mincho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kumimoji="0" lang="en-US" alt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naryPr>
                            <m:sub>
                              <m:r>
                                <a:rPr kumimoji="0" lang="en-US" alt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  <m:t>𝑐</m:t>
                              </m:r>
                              <m:r>
                                <a:rPr kumimoji="0" lang="en-US" alt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alt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  <m:t>𝐾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0" lang="en-US" altLang="en-US" sz="44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MS Mincho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en-US" sz="44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MS Mincho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kumimoji="0" lang="en-US" altLang="en-US" sz="4400" b="0" i="1" u="none" strike="noStrike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MS Mincho" charset="0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en-US" sz="4400" b="0" i="1" u="none" strike="noStrike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MS Mincho" charset="0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kumimoji="0" lang="en-US" altLang="en-US" sz="4400" b="0" i="1" u="none" strike="noStrike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MS Mincho" charset="0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  <m:t>𝑐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  <m:r>
                        <a:rPr kumimoji="0" lang="en-US" alt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=</m:t>
                      </m:r>
                      <m:f>
                        <m:fPr>
                          <m:ctrlP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alt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sSupPr>
                            <m:e>
                              <m:r>
                                <a:rPr kumimoji="0" lang="en-US" alt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  <m:t>𝐴</m:t>
                              </m:r>
                              <m:r>
                                <a:rPr kumimoji="0" lang="en-US" alt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  <m:t> </m:t>
                              </m:r>
                              <m:r>
                                <a:rPr kumimoji="0" lang="en-US" alt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kumimoji="0" lang="en-US" altLang="en-US" sz="44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MS Mincho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en-US" sz="44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MS Mincho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kumimoji="0" lang="en-US" altLang="en-US" sz="44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MS Mincho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𝐴</m:t>
                          </m:r>
                          <m: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 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kumimoji="0" lang="en-US" alt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naryPr>
                            <m:sub>
                              <m:r>
                                <a:rPr kumimoji="0" lang="en-US" alt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  <m:t>𝑐</m:t>
                              </m:r>
                              <m:r>
                                <a:rPr kumimoji="0" lang="en-US" alt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alt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  <m:t>𝐾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0" lang="en-US" altLang="en-US" sz="44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MS Mincho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en-US" sz="44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MS Mincho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kumimoji="0" lang="en-US" altLang="en-US" sz="4400" b="0" i="1" u="none" strike="noStrike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MS Mincho" charset="0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en-US" sz="4400" b="0" i="1" u="none" strike="noStrike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MS Mincho" charset="0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kumimoji="0" lang="en-US" altLang="en-US" sz="4400" b="0" i="1" u="none" strike="noStrike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MS Mincho" charset="0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  <m:t>𝑐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  <m:r>
                        <a:rPr kumimoji="0" lang="en-US" alt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=</m:t>
                      </m:r>
                      <m:f>
                        <m:fPr>
                          <m:ctrlP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alt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sSupPr>
                            <m:e>
                              <m:r>
                                <a:rPr kumimoji="0" lang="en-US" alt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kumimoji="0" lang="en-US" altLang="en-US" sz="44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MS Mincho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en-US" sz="44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MS Mincho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kumimoji="0" lang="en-US" altLang="en-US" sz="44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MS Mincho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kumimoji="0" lang="en-US" alt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  <m:t>+</m:t>
                              </m:r>
                              <m:r>
                                <a:rPr kumimoji="0" lang="en-US" alt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  <m:t>𝑙𝑜𝑔𝐴</m:t>
                              </m:r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kumimoji="0" lang="en-US" alt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naryPr>
                            <m:sub>
                              <m:r>
                                <a:rPr kumimoji="0" lang="en-US" alt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  <m:t>𝑐</m:t>
                              </m:r>
                              <m:r>
                                <a:rPr kumimoji="0" lang="en-US" alt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alt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  <m:t>𝐾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0" lang="en-US" altLang="en-US" sz="44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MS Mincho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en-US" sz="44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MS Mincho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kumimoji="0" lang="en-US" altLang="en-US" sz="4400" b="0" i="1" u="none" strike="noStrike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MS Mincho" charset="0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en-US" sz="4400" b="0" i="1" u="none" strike="noStrike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MS Mincho" charset="0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kumimoji="0" lang="en-US" altLang="en-US" sz="4400" b="0" i="1" u="none" strike="noStrike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MS Mincho" charset="0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kumimoji="0" lang="en-US" altLang="en-US" sz="44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MS Mincho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+</m:t>
                                  </m:r>
                                  <m:r>
                                    <a:rPr kumimoji="0" lang="en-US" altLang="en-US" sz="44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MS Mincho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𝑙𝑜𝑔𝐴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kumimoji="0" lang="en-US" altLang="en-US" sz="44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DejaVu Math TeX Gyre" panose="02000503000000000000" charset="0"/>
                  <a:ea typeface="MS Mincho" charset="0"/>
                  <a:cs typeface="DejaVu Math TeX Gyre" panose="02000503000000000000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9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695" y="9066693"/>
                <a:ext cx="10446839" cy="16601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/>
              <p:cNvSpPr txBox="1"/>
              <p:nvPr/>
            </p:nvSpPr>
            <p:spPr>
              <a:xfrm>
                <a:off x="13523063" y="8854443"/>
                <a:ext cx="9483622" cy="260411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40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𝑙𝑜𝑔𝐴</m:t>
                      </m:r>
                      <m:r>
                        <a:rPr kumimoji="0" lang="en-US" altLang="en-US" sz="40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 = −</m:t>
                      </m:r>
                      <m:sSub>
                        <m:sSubPr>
                          <m:ctrlPr>
                            <a:rPr kumimoji="0" lang="en-US" altLang="en-US" sz="40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altLang="en-US" sz="40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𝑚𝑎𝑥</m:t>
                          </m:r>
                        </m:e>
                        <m:sub>
                          <m:r>
                            <a:rPr kumimoji="0" lang="en-US" altLang="en-US" sz="40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kumimoji="0" lang="en-US" altLang="en-US" sz="40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altLang="en-US" sz="40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𝑧</m:t>
                          </m:r>
                        </m:e>
                        <m:sub>
                          <m:r>
                            <a:rPr kumimoji="0" lang="en-US" altLang="en-US" sz="40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  <a:p>
                <a:endParaRPr lang="en-US" sz="4000" dirty="0"/>
              </a:p>
              <a:p>
                <a:r>
                  <a:rPr kumimoji="0" lang="en-US" alt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Helvetica Neue"/>
                  </a:rPr>
                  <a:t>Shifts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MS Mincho" charset="0"/>
                            <a:cs typeface="DejaVu Math TeX Gyre" panose="02000503000000000000" charset="0"/>
                            <a:sym typeface="Helvetica Neue"/>
                          </a:rPr>
                        </m:ctrlPr>
                      </m:sSubPr>
                      <m:e>
                        <m:r>
                          <a:rPr kumimoji="0" lang="en-US" altLang="en-US" sz="40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MS Mincho" charset="0"/>
                            <a:cs typeface="DejaVu Math TeX Gyre" panose="02000503000000000000" charset="0"/>
                            <a:sym typeface="Helvetica Neue"/>
                          </a:rPr>
                          <m:t>𝑧</m:t>
                        </m:r>
                      </m:e>
                      <m:sub>
                        <m:r>
                          <a:rPr kumimoji="0" lang="en-US" altLang="en-US" sz="40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MS Mincho" charset="0"/>
                            <a:cs typeface="DejaVu Math TeX Gyre" panose="02000503000000000000" charset="0"/>
                            <a:sym typeface="Helvetica Neue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0" lang="en-US" alt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Helvetica Neue"/>
                  </a:rPr>
                  <a:t> so that the highest is 0</a:t>
                </a:r>
                <a:endParaRPr lang="LID4096" sz="4000" dirty="0"/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3063" y="8854443"/>
                <a:ext cx="9483622" cy="2604111"/>
              </a:xfrm>
              <a:prstGeom prst="rect">
                <a:avLst/>
              </a:prstGeom>
              <a:blipFill>
                <a:blip r:embed="rId6"/>
                <a:stretch>
                  <a:fillRect l="-2249" r="-128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80197D-FAE2-F73D-01A1-B8ABFE3C65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34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Softmax classifier: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"/>
              <p:cNvSpPr txBox="1"/>
              <p:nvPr/>
            </p:nvSpPr>
            <p:spPr>
              <a:xfrm>
                <a:off x="2138045" y="6098540"/>
                <a:ext cx="2099945" cy="64706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altLang="en-US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𝑧</m:t>
                          </m:r>
                        </m:e>
                        <m:sub>
                          <m:r>
                            <a:rPr kumimoji="0" lang="en-US" altLang="en-US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0</m:t>
                          </m:r>
                        </m:sub>
                      </m:sSub>
                      <m:r>
                        <a:rPr kumimoji="0" lang="en-US" altLang="en-US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=2.0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045" y="6098540"/>
                <a:ext cx="2099945" cy="647065"/>
              </a:xfrm>
              <a:prstGeom prst="rect">
                <a:avLst/>
              </a:prstGeom>
              <a:blipFill rotWithShape="1">
                <a:blip r:embed="rId3"/>
                <a:stretch>
                  <a:fillRect r="-63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5"/>
          <p:cNvSpPr txBox="1"/>
          <p:nvPr/>
        </p:nvSpPr>
        <p:spPr>
          <a:xfrm>
            <a:off x="2138045" y="4819650"/>
            <a:ext cx="1898015" cy="716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Logits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1"/>
              <p:cNvSpPr txBox="1"/>
              <p:nvPr/>
            </p:nvSpPr>
            <p:spPr>
              <a:xfrm>
                <a:off x="2138045" y="7698740"/>
                <a:ext cx="2099945" cy="64516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altLang="en-US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𝑧</m:t>
                          </m:r>
                        </m:e>
                        <m:sub>
                          <m:r>
                            <a:rPr kumimoji="0" lang="en-US" altLang="en-US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1</m:t>
                          </m:r>
                        </m:sub>
                      </m:sSub>
                      <m:r>
                        <a:rPr kumimoji="0" lang="en-US" altLang="en-US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=1.0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045" y="7698740"/>
                <a:ext cx="2099945" cy="645160"/>
              </a:xfrm>
              <a:prstGeom prst="rect">
                <a:avLst/>
              </a:prstGeom>
              <a:blipFill rotWithShape="1">
                <a:blip r:embed="rId4"/>
                <a:stretch>
                  <a:fillRect r="-63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12"/>
              <p:cNvSpPr txBox="1"/>
              <p:nvPr/>
            </p:nvSpPr>
            <p:spPr>
              <a:xfrm>
                <a:off x="2138045" y="9570720"/>
                <a:ext cx="2099945" cy="64516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altLang="en-US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𝑧</m:t>
                          </m:r>
                        </m:e>
                        <m:sub>
                          <m:r>
                            <a:rPr kumimoji="0" lang="en-US" altLang="en-US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2</m:t>
                          </m:r>
                        </m:sub>
                      </m:sSub>
                      <m:r>
                        <a:rPr kumimoji="0" lang="en-US" altLang="en-US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=0.1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3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045" y="9570720"/>
                <a:ext cx="2099945" cy="645160"/>
              </a:xfrm>
              <a:prstGeom prst="rect">
                <a:avLst/>
              </a:prstGeom>
              <a:blipFill rotWithShape="1">
                <a:blip r:embed="rId5"/>
                <a:stretch>
                  <a:fillRect r="-63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14"/>
          <p:cNvSpPr txBox="1"/>
          <p:nvPr/>
        </p:nvSpPr>
        <p:spPr>
          <a:xfrm>
            <a:off x="18289270" y="4819333"/>
            <a:ext cx="3105785" cy="716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Probabilities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143240" y="6155690"/>
            <a:ext cx="5904230" cy="3968750"/>
            <a:chOff x="14378" y="8980"/>
            <a:chExt cx="9298" cy="62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9"/>
                <p:cNvSpPr txBox="1"/>
                <p:nvPr/>
              </p:nvSpPr>
              <p:spPr>
                <a:xfrm>
                  <a:off x="14665" y="11505"/>
                  <a:ext cx="8726" cy="29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square" lIns="50800" tIns="50800" rIns="50800" bIns="50800" numCol="1" spcCol="38100" rtlCol="0" anchor="ctr" forceAA="0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kumimoji="0" lang="en-US" alt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DejaVu Math TeX Gyre" panose="02000503000000000000" charset="0"/>
                                <a:sym typeface="Helvetica Neue"/>
                              </a:rPr>
                              <m:t>𝜎</m:t>
                            </m:r>
                            <m:r>
                              <a:rPr kumimoji="0" lang="en-US" alt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DejaVu Math TeX Gyre" panose="02000503000000000000" charset="0"/>
                                <a:sym typeface="Helvetica Neue"/>
                              </a:rPr>
                              <m:t>(</m:t>
                            </m:r>
                            <m:r>
                              <a:rPr kumimoji="0" lang="en-US" altLang="en-US" sz="4400" b="1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DejaVu Math TeX Gyre" panose="02000503000000000000" charset="0"/>
                                <a:sym typeface="Helvetica Neue"/>
                              </a:rPr>
                              <m:t>𝒛</m:t>
                            </m:r>
                            <m:r>
                              <a:rPr kumimoji="0" lang="en-US" alt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DejaVu Math TeX Gyre" panose="02000503000000000000" charset="0"/>
                                <a:sym typeface="Helvetica Neue"/>
                              </a:rPr>
                              <m:t>)</m:t>
                            </m:r>
                          </m:e>
                          <m:sub>
                            <m:r>
                              <a:rPr kumimoji="0" lang="en-US" alt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DejaVu Math TeX Gyre" panose="02000503000000000000" charset="0"/>
                                <a:sym typeface="Helvetica Neue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altLang="en-US" sz="44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MS Mincho" charset="0"/>
                            <a:cs typeface="DejaVu Math TeX Gyre" panose="02000503000000000000" charset="0"/>
                            <a:sym typeface="Helvetica Neue"/>
                          </a:rPr>
                          <m:t>=</m:t>
                        </m:r>
                        <m:f>
                          <m:fPr>
                            <m:ctrlPr>
                              <a:rPr kumimoji="0" lang="en-US" alt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US" altLang="en-US" sz="4400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MS Mincho" charset="0"/>
                                    <a:cs typeface="DejaVu Math TeX Gyre" panose="02000503000000000000" charset="0"/>
                                    <a:sym typeface="Helvetica Neue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en-US" sz="4400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MS Mincho" charset="0"/>
                                    <a:cs typeface="DejaVu Math TeX Gyre" panose="02000503000000000000" charset="0"/>
                                    <a:sym typeface="Helvetica Neue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kumimoji="0" lang="en-US" alt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MS Mincho" charset="0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MS Mincho" charset="0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alt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MS Mincho" charset="0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p>
                          </m:num>
                          <m:den>
                            <m:nary>
                              <m:naryPr>
                                <m:chr m:val="∑"/>
                                <m:limLoc m:val="subSup"/>
                                <m:ctrlPr>
                                  <a:rPr kumimoji="0" lang="en-US" altLang="en-US" sz="4400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MS Mincho" charset="0"/>
                                    <a:cs typeface="DejaVu Math TeX Gyre" panose="02000503000000000000" charset="0"/>
                                    <a:sym typeface="Helvetica Neue"/>
                                  </a:rPr>
                                </m:ctrlPr>
                              </m:naryPr>
                              <m:sub>
                                <m:r>
                                  <a:rPr kumimoji="0" lang="en-US" altLang="en-US" sz="4400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MS Mincho" charset="0"/>
                                    <a:cs typeface="DejaVu Math TeX Gyre" panose="02000503000000000000" charset="0"/>
                                    <a:sym typeface="Helvetica Neue"/>
                                  </a:rPr>
                                  <m:t>𝑗</m:t>
                                </m:r>
                                <m:r>
                                  <a:rPr kumimoji="0" lang="en-US" altLang="en-US" sz="4400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MS Mincho" charset="0"/>
                                    <a:cs typeface="DejaVu Math TeX Gyre" panose="02000503000000000000" charset="0"/>
                                    <a:sym typeface="Helvetica Neue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kumimoji="0" lang="en-US" altLang="en-US" sz="4400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MS Mincho" charset="0"/>
                                    <a:cs typeface="DejaVu Math TeX Gyre" panose="02000503000000000000" charset="0"/>
                                    <a:sym typeface="Helvetica Neue"/>
                                  </a:rPr>
                                  <m:t>𝐾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kumimoji="0" lang="en-US" alt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MS Mincho" charset="0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MS Mincho" charset="0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𝑒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kumimoji="0" lang="en-US" altLang="en-US" sz="4400" b="0" i="1" u="none" strike="noStrike" cap="none" spc="0" normalizeH="0" baseline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DejaVu Math TeX Gyre" panose="02000503000000000000" charset="0"/>
                                            <a:sym typeface="Helvetica Neue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en-US" sz="4400" b="0" i="1" u="none" strike="noStrike" cap="none" spc="0" normalizeH="0" baseline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DejaVu Math TeX Gyre" panose="02000503000000000000" charset="0"/>
                                            <a:sym typeface="Helvetica Neue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kumimoji="0" lang="en-US" altLang="en-US" sz="4400" b="0" i="1" u="none" strike="noStrike" cap="none" spc="0" normalizeH="0" baseline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DejaVu Math TeX Gyre" panose="02000503000000000000" charset="0"/>
                                            <a:sym typeface="Helvetica Neue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</m:nary>
                          </m:den>
                        </m:f>
                      </m:oMath>
                    </m:oMathPara>
                  </a14:m>
                  <a:endParaRPr kumimoji="0" lang="en-US" altLang="en-US" sz="4400" b="0" i="1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DejaVu Math TeX Gyre" panose="02000503000000000000" charset="0"/>
                    <a:ea typeface="MS Mincho" charset="0"/>
                    <a:cs typeface="DejaVu Math TeX Gyre" panose="02000503000000000000" charset="0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0" name="Text 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65" y="11505"/>
                  <a:ext cx="8726" cy="2998"/>
                </a:xfrm>
                <a:prstGeom prst="rect">
                  <a:avLst/>
                </a:prstGeom>
                <a:blipFill rotWithShape="1">
                  <a:blip r:embed="rId6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 Box 15"/>
            <p:cNvSpPr txBox="1"/>
            <p:nvPr/>
          </p:nvSpPr>
          <p:spPr>
            <a:xfrm>
              <a:off x="14378" y="8980"/>
              <a:ext cx="9299" cy="6251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Softmax</a:t>
              </a:r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>
            <a:off x="4399915" y="6358255"/>
            <a:ext cx="3703955" cy="2667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429760" y="8023225"/>
            <a:ext cx="3703955" cy="2667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338320" y="9879965"/>
            <a:ext cx="3703955" cy="2667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4149070" y="6384925"/>
            <a:ext cx="3703955" cy="2667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4149070" y="8015605"/>
            <a:ext cx="3703955" cy="2667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4149070" y="9853295"/>
            <a:ext cx="3703955" cy="2667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23"/>
              <p:cNvSpPr txBox="1"/>
              <p:nvPr/>
            </p:nvSpPr>
            <p:spPr>
              <a:xfrm>
                <a:off x="18262600" y="6074410"/>
                <a:ext cx="2407920" cy="64706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altLang="en-US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𝜎</m:t>
                          </m:r>
                          <m:r>
                            <a:rPr kumimoji="0" lang="en-US" altLang="en-US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(</m:t>
                          </m:r>
                          <m:r>
                            <a:rPr kumimoji="0" lang="en-US" altLang="en-US" b="1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𝒛</m:t>
                          </m:r>
                          <m:r>
                            <a:rPr kumimoji="0" lang="en-US" altLang="en-US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)</m:t>
                          </m:r>
                        </m:e>
                        <m:sub>
                          <m:r>
                            <a:rPr kumimoji="0" lang="en-US" altLang="en-US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0</m:t>
                          </m:r>
                        </m:sub>
                      </m:sSub>
                      <m:r>
                        <a:rPr kumimoji="0" lang="en-US" altLang="en-US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=?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4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2600" y="6074410"/>
                <a:ext cx="2407920" cy="647065"/>
              </a:xfrm>
              <a:prstGeom prst="rect">
                <a:avLst/>
              </a:prstGeom>
              <a:blipFill rotWithShape="1">
                <a:blip r:embed="rId7"/>
                <a:stretch>
                  <a:fillRect r="-55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26"/>
              <p:cNvSpPr txBox="1"/>
              <p:nvPr/>
            </p:nvSpPr>
            <p:spPr>
              <a:xfrm>
                <a:off x="18262600" y="7696835"/>
                <a:ext cx="2407920" cy="64516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altLang="en-US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𝜎</m:t>
                          </m:r>
                          <m:r>
                            <a:rPr kumimoji="0" lang="en-US" altLang="en-US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(</m:t>
                          </m:r>
                          <m:r>
                            <a:rPr kumimoji="0" lang="en-US" altLang="en-US" b="1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𝒛</m:t>
                          </m:r>
                          <m:r>
                            <a:rPr kumimoji="0" lang="en-US" altLang="en-US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)</m:t>
                          </m:r>
                        </m:e>
                        <m:sub>
                          <m:r>
                            <a:rPr kumimoji="0" lang="en-US" altLang="en-US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1</m:t>
                          </m:r>
                        </m:sub>
                      </m:sSub>
                      <m:r>
                        <a:rPr kumimoji="0" lang="en-US" altLang="en-US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=?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7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2600" y="7696835"/>
                <a:ext cx="2407920" cy="645160"/>
              </a:xfrm>
              <a:prstGeom prst="rect">
                <a:avLst/>
              </a:prstGeom>
              <a:blipFill rotWithShape="1">
                <a:blip r:embed="rId8"/>
                <a:stretch>
                  <a:fillRect r="-55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27"/>
              <p:cNvSpPr txBox="1"/>
              <p:nvPr/>
            </p:nvSpPr>
            <p:spPr>
              <a:xfrm>
                <a:off x="18289270" y="9478010"/>
                <a:ext cx="2407920" cy="64516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altLang="en-US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𝜎</m:t>
                          </m:r>
                          <m:r>
                            <a:rPr kumimoji="0" lang="en-US" altLang="en-US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(</m:t>
                          </m:r>
                          <m:r>
                            <a:rPr kumimoji="0" lang="en-US" altLang="en-US" b="1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𝒛</m:t>
                          </m:r>
                          <m:r>
                            <a:rPr kumimoji="0" lang="en-US" altLang="en-US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)</m:t>
                          </m:r>
                        </m:e>
                        <m:sub>
                          <m:r>
                            <a:rPr kumimoji="0" lang="en-US" altLang="en-US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2</m:t>
                          </m:r>
                        </m:sub>
                      </m:sSub>
                      <m:r>
                        <a:rPr kumimoji="0" lang="en-US" altLang="en-US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=?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8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9270" y="9478010"/>
                <a:ext cx="2407920" cy="645160"/>
              </a:xfrm>
              <a:prstGeom prst="rect">
                <a:avLst/>
              </a:prstGeom>
              <a:blipFill rotWithShape="1">
                <a:blip r:embed="rId9"/>
                <a:stretch>
                  <a:fillRect r="-55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D4CC941-D759-F8A8-6015-B7392DD8C3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35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Softmax classifier: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"/>
              <p:cNvSpPr txBox="1"/>
              <p:nvPr/>
            </p:nvSpPr>
            <p:spPr>
              <a:xfrm>
                <a:off x="2138045" y="6098540"/>
                <a:ext cx="2099945" cy="64706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altLang="en-US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𝑧</m:t>
                          </m:r>
                        </m:e>
                        <m:sub>
                          <m:r>
                            <a:rPr kumimoji="0" lang="en-US" altLang="en-US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0</m:t>
                          </m:r>
                        </m:sub>
                      </m:sSub>
                      <m:r>
                        <a:rPr kumimoji="0" lang="en-US" altLang="en-US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=2.0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045" y="6098540"/>
                <a:ext cx="2099945" cy="647065"/>
              </a:xfrm>
              <a:prstGeom prst="rect">
                <a:avLst/>
              </a:prstGeom>
              <a:blipFill rotWithShape="1">
                <a:blip r:embed="rId3"/>
                <a:stretch>
                  <a:fillRect r="-63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5"/>
          <p:cNvSpPr txBox="1"/>
          <p:nvPr/>
        </p:nvSpPr>
        <p:spPr>
          <a:xfrm>
            <a:off x="2138045" y="4819650"/>
            <a:ext cx="1898015" cy="716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Logits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1"/>
              <p:cNvSpPr txBox="1"/>
              <p:nvPr/>
            </p:nvSpPr>
            <p:spPr>
              <a:xfrm>
                <a:off x="2138045" y="7698740"/>
                <a:ext cx="2099945" cy="64516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altLang="en-US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𝑧</m:t>
                          </m:r>
                        </m:e>
                        <m:sub>
                          <m:r>
                            <a:rPr kumimoji="0" lang="en-US" altLang="en-US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1</m:t>
                          </m:r>
                        </m:sub>
                      </m:sSub>
                      <m:r>
                        <a:rPr kumimoji="0" lang="en-US" altLang="en-US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=1.0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045" y="7698740"/>
                <a:ext cx="2099945" cy="645160"/>
              </a:xfrm>
              <a:prstGeom prst="rect">
                <a:avLst/>
              </a:prstGeom>
              <a:blipFill rotWithShape="1">
                <a:blip r:embed="rId4"/>
                <a:stretch>
                  <a:fillRect r="-63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12"/>
              <p:cNvSpPr txBox="1"/>
              <p:nvPr/>
            </p:nvSpPr>
            <p:spPr>
              <a:xfrm>
                <a:off x="2138045" y="9570720"/>
                <a:ext cx="2099945" cy="64516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altLang="en-US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𝑧</m:t>
                          </m:r>
                        </m:e>
                        <m:sub>
                          <m:r>
                            <a:rPr kumimoji="0" lang="en-US" altLang="en-US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2</m:t>
                          </m:r>
                        </m:sub>
                      </m:sSub>
                      <m:r>
                        <a:rPr kumimoji="0" lang="en-US" altLang="en-US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=0.1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3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045" y="9570720"/>
                <a:ext cx="2099945" cy="645160"/>
              </a:xfrm>
              <a:prstGeom prst="rect">
                <a:avLst/>
              </a:prstGeom>
              <a:blipFill rotWithShape="1">
                <a:blip r:embed="rId5"/>
                <a:stretch>
                  <a:fillRect r="-63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14"/>
          <p:cNvSpPr txBox="1"/>
          <p:nvPr/>
        </p:nvSpPr>
        <p:spPr>
          <a:xfrm>
            <a:off x="18289270" y="4819333"/>
            <a:ext cx="3105785" cy="716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Probabilities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143240" y="6155690"/>
            <a:ext cx="5904230" cy="3968750"/>
            <a:chOff x="14378" y="8980"/>
            <a:chExt cx="9298" cy="62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9"/>
                <p:cNvSpPr txBox="1"/>
                <p:nvPr/>
              </p:nvSpPr>
              <p:spPr>
                <a:xfrm>
                  <a:off x="14665" y="11505"/>
                  <a:ext cx="8726" cy="29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square" lIns="50800" tIns="50800" rIns="50800" bIns="50800" numCol="1" spcCol="38100" rtlCol="0" anchor="ctr" forceAA="0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kumimoji="0" lang="en-US" alt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DejaVu Math TeX Gyre" panose="02000503000000000000" charset="0"/>
                                <a:sym typeface="Helvetica Neue"/>
                              </a:rPr>
                              <m:t>𝜎</m:t>
                            </m:r>
                            <m:r>
                              <a:rPr kumimoji="0" lang="en-US" alt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DejaVu Math TeX Gyre" panose="02000503000000000000" charset="0"/>
                                <a:sym typeface="Helvetica Neue"/>
                              </a:rPr>
                              <m:t>(</m:t>
                            </m:r>
                            <m:r>
                              <a:rPr kumimoji="0" lang="en-US" altLang="en-US" sz="4400" b="1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DejaVu Math TeX Gyre" panose="02000503000000000000" charset="0"/>
                                <a:sym typeface="Helvetica Neue"/>
                              </a:rPr>
                              <m:t>𝒛</m:t>
                            </m:r>
                            <m:r>
                              <a:rPr kumimoji="0" lang="en-US" alt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DejaVu Math TeX Gyre" panose="02000503000000000000" charset="0"/>
                                <a:sym typeface="Helvetica Neue"/>
                              </a:rPr>
                              <m:t>)</m:t>
                            </m:r>
                          </m:e>
                          <m:sub>
                            <m:r>
                              <a:rPr kumimoji="0" lang="en-US" alt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DejaVu Math TeX Gyre" panose="02000503000000000000" charset="0"/>
                                <a:sym typeface="Helvetica Neue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altLang="en-US" sz="44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MS Mincho" charset="0"/>
                            <a:cs typeface="DejaVu Math TeX Gyre" panose="02000503000000000000" charset="0"/>
                            <a:sym typeface="Helvetica Neue"/>
                          </a:rPr>
                          <m:t>=</m:t>
                        </m:r>
                        <m:f>
                          <m:fPr>
                            <m:ctrlPr>
                              <a:rPr kumimoji="0" lang="en-US" alt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US" altLang="en-US" sz="4400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MS Mincho" charset="0"/>
                                    <a:cs typeface="DejaVu Math TeX Gyre" panose="02000503000000000000" charset="0"/>
                                    <a:sym typeface="Helvetica Neue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en-US" sz="4400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MS Mincho" charset="0"/>
                                    <a:cs typeface="DejaVu Math TeX Gyre" panose="02000503000000000000" charset="0"/>
                                    <a:sym typeface="Helvetica Neue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kumimoji="0" lang="en-US" alt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MS Mincho" charset="0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MS Mincho" charset="0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alt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MS Mincho" charset="0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p>
                          </m:num>
                          <m:den>
                            <m:nary>
                              <m:naryPr>
                                <m:chr m:val="∑"/>
                                <m:limLoc m:val="subSup"/>
                                <m:ctrlPr>
                                  <a:rPr kumimoji="0" lang="en-US" altLang="en-US" sz="4400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MS Mincho" charset="0"/>
                                    <a:cs typeface="DejaVu Math TeX Gyre" panose="02000503000000000000" charset="0"/>
                                    <a:sym typeface="Helvetica Neue"/>
                                  </a:rPr>
                                </m:ctrlPr>
                              </m:naryPr>
                              <m:sub>
                                <m:r>
                                  <a:rPr kumimoji="0" lang="en-US" altLang="en-US" sz="4400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MS Mincho" charset="0"/>
                                    <a:cs typeface="DejaVu Math TeX Gyre" panose="02000503000000000000" charset="0"/>
                                    <a:sym typeface="Helvetica Neue"/>
                                  </a:rPr>
                                  <m:t>𝑗</m:t>
                                </m:r>
                                <m:r>
                                  <a:rPr kumimoji="0" lang="en-US" altLang="en-US" sz="4400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MS Mincho" charset="0"/>
                                    <a:cs typeface="DejaVu Math TeX Gyre" panose="02000503000000000000" charset="0"/>
                                    <a:sym typeface="Helvetica Neue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kumimoji="0" lang="en-US" altLang="en-US" sz="4400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MS Mincho" charset="0"/>
                                    <a:cs typeface="DejaVu Math TeX Gyre" panose="02000503000000000000" charset="0"/>
                                    <a:sym typeface="Helvetica Neue"/>
                                  </a:rPr>
                                  <m:t>𝐾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kumimoji="0" lang="en-US" alt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MS Mincho" charset="0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MS Mincho" charset="0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𝑒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kumimoji="0" lang="en-US" altLang="en-US" sz="4400" b="0" i="1" u="none" strike="noStrike" cap="none" spc="0" normalizeH="0" baseline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DejaVu Math TeX Gyre" panose="02000503000000000000" charset="0"/>
                                            <a:sym typeface="Helvetica Neue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en-US" sz="4400" b="0" i="1" u="none" strike="noStrike" cap="none" spc="0" normalizeH="0" baseline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DejaVu Math TeX Gyre" panose="02000503000000000000" charset="0"/>
                                            <a:sym typeface="Helvetica Neue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kumimoji="0" lang="en-US" altLang="en-US" sz="4400" b="0" i="1" u="none" strike="noStrike" cap="none" spc="0" normalizeH="0" baseline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DejaVu Math TeX Gyre" panose="02000503000000000000" charset="0"/>
                                            <a:sym typeface="Helvetica Neue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</m:nary>
                          </m:den>
                        </m:f>
                      </m:oMath>
                    </m:oMathPara>
                  </a14:m>
                  <a:endParaRPr kumimoji="0" lang="en-US" altLang="en-US" sz="4400" b="0" i="1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DejaVu Math TeX Gyre" panose="02000503000000000000" charset="0"/>
                    <a:ea typeface="MS Mincho" charset="0"/>
                    <a:cs typeface="DejaVu Math TeX Gyre" panose="02000503000000000000" charset="0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0" name="Text 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65" y="11505"/>
                  <a:ext cx="8726" cy="2998"/>
                </a:xfrm>
                <a:prstGeom prst="rect">
                  <a:avLst/>
                </a:prstGeom>
                <a:blipFill rotWithShape="1">
                  <a:blip r:embed="rId6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 Box 15"/>
            <p:cNvSpPr txBox="1"/>
            <p:nvPr/>
          </p:nvSpPr>
          <p:spPr>
            <a:xfrm>
              <a:off x="14378" y="8980"/>
              <a:ext cx="9299" cy="6251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Softmax</a:t>
              </a:r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>
            <a:off x="4399915" y="6358255"/>
            <a:ext cx="3703955" cy="2667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429760" y="8023225"/>
            <a:ext cx="3703955" cy="2667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338320" y="9879965"/>
            <a:ext cx="3703955" cy="2667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4149070" y="6384925"/>
            <a:ext cx="3703955" cy="2667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4149070" y="8015605"/>
            <a:ext cx="3703955" cy="2667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4149070" y="9853295"/>
            <a:ext cx="3703955" cy="2667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23"/>
              <p:cNvSpPr txBox="1"/>
              <p:nvPr/>
            </p:nvSpPr>
            <p:spPr>
              <a:xfrm>
                <a:off x="18262600" y="6074410"/>
                <a:ext cx="3180080" cy="64706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altLang="en-US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𝜎</m:t>
                          </m:r>
                          <m:r>
                            <a:rPr kumimoji="0" lang="en-US" altLang="en-US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(</m:t>
                          </m:r>
                          <m:r>
                            <a:rPr kumimoji="0" lang="en-US" altLang="en-US" b="1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𝒛</m:t>
                          </m:r>
                          <m:r>
                            <a:rPr kumimoji="0" lang="en-US" altLang="en-US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)</m:t>
                          </m:r>
                        </m:e>
                        <m:sub>
                          <m:r>
                            <a:rPr kumimoji="0" lang="en-US" altLang="en-US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0</m:t>
                          </m:r>
                        </m:sub>
                      </m:sSub>
                      <m:r>
                        <a:rPr kumimoji="0" lang="en-US" altLang="en-US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=0.66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4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2600" y="6074410"/>
                <a:ext cx="3180080" cy="647065"/>
              </a:xfrm>
              <a:prstGeom prst="rect">
                <a:avLst/>
              </a:prstGeom>
              <a:blipFill rotWithShape="1">
                <a:blip r:embed="rId7"/>
                <a:stretch>
                  <a:fillRect r="-41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26"/>
              <p:cNvSpPr txBox="1"/>
              <p:nvPr/>
            </p:nvSpPr>
            <p:spPr>
              <a:xfrm>
                <a:off x="18262600" y="7696835"/>
                <a:ext cx="3180080" cy="64516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altLang="en-US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𝜎</m:t>
                          </m:r>
                          <m:r>
                            <a:rPr kumimoji="0" lang="en-US" altLang="en-US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(</m:t>
                          </m:r>
                          <m:r>
                            <a:rPr kumimoji="0" lang="en-US" altLang="en-US" b="1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𝒛</m:t>
                          </m:r>
                          <m:r>
                            <a:rPr kumimoji="0" lang="en-US" altLang="en-US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)</m:t>
                          </m:r>
                        </m:e>
                        <m:sub>
                          <m:r>
                            <a:rPr kumimoji="0" lang="en-US" altLang="en-US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1</m:t>
                          </m:r>
                        </m:sub>
                      </m:sSub>
                      <m:r>
                        <a:rPr kumimoji="0" lang="en-US" altLang="en-US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=0.24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7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2600" y="7696835"/>
                <a:ext cx="3180080" cy="645160"/>
              </a:xfrm>
              <a:prstGeom prst="rect">
                <a:avLst/>
              </a:prstGeom>
              <a:blipFill rotWithShape="1">
                <a:blip r:embed="rId8"/>
                <a:stretch>
                  <a:fillRect r="-41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27"/>
              <p:cNvSpPr txBox="1"/>
              <p:nvPr/>
            </p:nvSpPr>
            <p:spPr>
              <a:xfrm>
                <a:off x="18289270" y="9478010"/>
                <a:ext cx="2889250" cy="64516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altLang="en-US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𝜎</m:t>
                          </m:r>
                          <m:r>
                            <a:rPr kumimoji="0" lang="en-US" altLang="en-US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(</m:t>
                          </m:r>
                          <m:r>
                            <a:rPr kumimoji="0" lang="en-US" altLang="en-US" b="1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𝒛</m:t>
                          </m:r>
                          <m:r>
                            <a:rPr kumimoji="0" lang="en-US" altLang="en-US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)</m:t>
                          </m:r>
                        </m:e>
                        <m:sub>
                          <m:r>
                            <a:rPr kumimoji="0" lang="en-US" altLang="en-US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2</m:t>
                          </m:r>
                        </m:sub>
                      </m:sSub>
                      <m:r>
                        <a:rPr kumimoji="0" lang="en-US" altLang="en-US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=0.1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8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9270" y="9478010"/>
                <a:ext cx="2889250" cy="645160"/>
              </a:xfrm>
              <a:prstGeom prst="rect">
                <a:avLst/>
              </a:prstGeom>
              <a:blipFill rotWithShape="1">
                <a:blip r:embed="rId9"/>
                <a:stretch>
                  <a:fillRect r="-46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B6160E6-5D3B-1C51-7862-9F702DB02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36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1287144" y="4526110"/>
            <a:ext cx="15070455" cy="72943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4"/>
              </a:rPr>
              <a:t>Binary classification – Wikipedia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5"/>
              </a:rPr>
              <a:t>Cross-entropy – Wikipedia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6"/>
              </a:rPr>
              <a:t>Confusion matrix – Wikipedia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7"/>
              </a:rPr>
              <a:t>Multiclass classification – Wikipedia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8"/>
              </a:rPr>
              <a:t>Logistic regression – Wikipedia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9"/>
              </a:rPr>
              <a:t>ROC curve – Wikipedia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10"/>
              </a:rPr>
              <a:t>Softmax function – Wikipedia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B8A2DA-CC59-0818-AEEC-8F2CB8C58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37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4327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ym typeface="+mn-ea"/>
              </a:rPr>
              <a:t>Next Lecture</a:t>
            </a:r>
            <a:endParaRPr lang="en-US" dirty="0"/>
          </a:p>
        </p:txBody>
      </p:sp>
      <p:sp>
        <p:nvSpPr>
          <p:cNvPr id="11" name="Text Box 10"/>
          <p:cNvSpPr txBox="1"/>
          <p:nvPr/>
        </p:nvSpPr>
        <p:spPr>
          <a:xfrm>
            <a:off x="1287145" y="5756850"/>
            <a:ext cx="21590635" cy="145680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Model Evaluation and Improvement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Trees and Forests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BE37A49-537E-C9A5-F501-A6394F3E3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38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48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/>
              <a:t>Thank 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K-nearest </a:t>
            </a:r>
            <a:r>
              <a:rPr lang="en-US" dirty="0" err="1"/>
              <a:t>neighbour</a:t>
            </a:r>
            <a:r>
              <a:rPr lang="en-US" dirty="0"/>
              <a:t> classification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1053445" y="4026535"/>
            <a:ext cx="3611880" cy="3572510"/>
            <a:chOff x="23711" y="5221"/>
            <a:chExt cx="5688" cy="5626"/>
          </a:xfrm>
        </p:grpSpPr>
        <p:grpSp>
          <p:nvGrpSpPr>
            <p:cNvPr id="20" name="Group 19"/>
            <p:cNvGrpSpPr/>
            <p:nvPr/>
          </p:nvGrpSpPr>
          <p:grpSpPr>
            <a:xfrm>
              <a:off x="24592" y="6076"/>
              <a:ext cx="3913" cy="3838"/>
              <a:chOff x="24592" y="6076"/>
              <a:chExt cx="3913" cy="3838"/>
            </a:xfrm>
          </p:grpSpPr>
          <p:sp>
            <p:nvSpPr>
              <p:cNvPr id="9" name="Oval 8"/>
              <p:cNvSpPr/>
              <p:nvPr/>
            </p:nvSpPr>
            <p:spPr>
              <a:xfrm rot="540000">
                <a:off x="24592" y="9422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" name="Oval 2"/>
              <p:cNvSpPr/>
              <p:nvPr/>
            </p:nvSpPr>
            <p:spPr>
              <a:xfrm rot="540000">
                <a:off x="25692" y="8265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" name="Oval 1"/>
              <p:cNvSpPr/>
              <p:nvPr/>
            </p:nvSpPr>
            <p:spPr>
              <a:xfrm rot="540000">
                <a:off x="27995" y="6076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3711" y="5221"/>
              <a:ext cx="5689" cy="5626"/>
              <a:chOff x="23711" y="5221"/>
              <a:chExt cx="5689" cy="5626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 flipV="1">
                <a:off x="23736" y="10795"/>
                <a:ext cx="5664" cy="9"/>
              </a:xfrm>
              <a:prstGeom prst="straightConnector1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  <a:headEnd type="none"/>
                <a:tailEnd type="arrow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" name="Straight Arrow Connector 3"/>
              <p:cNvCxnSpPr/>
              <p:nvPr/>
            </p:nvCxnSpPr>
            <p:spPr>
              <a:xfrm flipV="1">
                <a:off x="23711" y="5221"/>
                <a:ext cx="0" cy="5626"/>
              </a:xfrm>
              <a:prstGeom prst="straightConnector1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  <a:headEnd type="none"/>
                <a:tailEnd type="arrow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21"/>
              <p:cNvSpPr txBox="1"/>
              <p:nvPr/>
            </p:nvSpPr>
            <p:spPr>
              <a:xfrm>
                <a:off x="1678305" y="3675862"/>
                <a:ext cx="14286498" cy="76152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 forceAA="0">
                <a:spAutoFit/>
              </a:bodyPr>
              <a:lstStyle/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40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Helvetica Neue"/>
                  </a:rPr>
                  <a:t>Given</a:t>
                </a:r>
                <a:r>
                  <a:rPr kumimoji="0" lang="en-US" alt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Helvetica Neue"/>
                  </a:rPr>
                  <a:t>: </a:t>
                </a:r>
              </a:p>
              <a:p>
                <a:pPr marL="571500" indent="-571500" defTabSz="2438400" hangingPunct="0">
                  <a:buFont typeface="Arial" panose="020B0604020202020204" pitchFamily="34" charset="0"/>
                  <a:buChar char="•"/>
                </a:pPr>
                <a:r>
                  <a:rPr kumimoji="0" lang="en-US" alt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Helvetica Neue"/>
                  </a:rPr>
                  <a:t>Training Data </a:t>
                </a:r>
                <a14:m>
                  <m:oMath xmlns:m="http://schemas.openxmlformats.org/officeDocument/2006/math">
                    <m:r>
                      <a:rPr kumimoji="0" lang="en-US" alt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Helvetica Neue"/>
                      </a:rPr>
                      <m:t>𝐷</m:t>
                    </m:r>
                    <m:r>
                      <a:rPr kumimoji="0" lang="en-US" alt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Helvetica Neue"/>
                      </a:rPr>
                      <m:t> =</m:t>
                    </m:r>
                    <m:sSub>
                      <m:sSubPr>
                        <m:ctrlPr>
                          <a:rPr kumimoji="0" lang="en-GB" alt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Helvetica Neue"/>
                          </a:rPr>
                        </m:ctrlPr>
                      </m:sSubPr>
                      <m:e>
                        <m:r>
                          <a:rPr lang="en-GB" altLang="en-US" sz="4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Neue"/>
                          </a:rPr>
                          <m:t>{</m:t>
                        </m:r>
                        <m:sSup>
                          <m:sSupPr>
                            <m:ctrlPr>
                              <a:rPr lang="en-GB" altLang="en-US" sz="40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Neue"/>
                              </a:rPr>
                            </m:ctrlPr>
                          </m:sSupPr>
                          <m:e>
                            <m:r>
                              <a:rPr lang="en-GB" altLang="en-US" sz="40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Neue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GB" altLang="en-US" sz="40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Helvetica Neue"/>
                                  </a:rPr>
                                </m:ctrlPr>
                              </m:dPr>
                              <m:e>
                                <m:r>
                                  <a:rPr lang="en-GB" altLang="en-US" sz="40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Helvetica Neue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GB" altLang="en-US" sz="4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Neue"/>
                          </a:rPr>
                          <m:t>,</m:t>
                        </m:r>
                        <m:sSup>
                          <m:sSupPr>
                            <m:ctrlPr>
                              <a:rPr lang="en-GB" altLang="en-US" sz="40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Neue"/>
                              </a:rPr>
                            </m:ctrlPr>
                          </m:sSupPr>
                          <m:e>
                            <m:r>
                              <a:rPr lang="en-GB" altLang="en-US" sz="40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Neue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GB" altLang="en-US" sz="40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Helvetica Neue"/>
                                  </a:rPr>
                                </m:ctrlPr>
                              </m:dPr>
                              <m:e>
                                <m:r>
                                  <a:rPr lang="en-GB" altLang="en-US" sz="40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Helvetica Neue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GB" altLang="en-US" sz="4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Neue"/>
                          </a:rPr>
                          <m:t>}</m:t>
                        </m:r>
                      </m:e>
                      <m:sub>
                        <m:r>
                          <a:rPr kumimoji="0" lang="en-GB" alt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Helvetica Neue"/>
                          </a:rPr>
                          <m:t>𝑖</m:t>
                        </m:r>
                        <m:r>
                          <a:rPr kumimoji="0" lang="en-GB" alt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Helvetica Neue"/>
                          </a:rPr>
                          <m:t>=1:</m:t>
                        </m:r>
                        <m:r>
                          <a:rPr kumimoji="0" lang="en-GB" alt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Helvetica Neue"/>
                          </a:rPr>
                          <m:t>𝑚</m:t>
                        </m:r>
                      </m:sub>
                    </m:sSub>
                  </m:oMath>
                </a14:m>
                <a:endParaRPr kumimoji="0" lang="en-GB" alt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 Neue"/>
                </a:endParaRPr>
              </a:p>
              <a:p>
                <a:pPr marL="571500" marR="0" indent="-57150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lang="en-US" alt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Helvetica Neue"/>
                  </a:rPr>
                  <a:t>Query point </a:t>
                </a:r>
                <a14:m>
                  <m:oMath xmlns:m="http://schemas.openxmlformats.org/officeDocument/2006/math">
                    <m:r>
                      <a:rPr lang="en-US" alt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Helvetica Neue"/>
                      </a:rPr>
                      <m:t>𝑞</m:t>
                    </m:r>
                  </m:oMath>
                </a14:m>
                <a:endParaRPr kumimoji="0" lang="en-US" altLang="en-US" sz="40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 Neue"/>
                </a:endParaRPr>
              </a:p>
              <a:p>
                <a:pPr marL="571500" indent="-571500" defTabSz="2438400" hangingPunct="0">
                  <a:buFont typeface="Arial" panose="020B0604020202020204" pitchFamily="34" charset="0"/>
                  <a:buChar char="•"/>
                </a:pPr>
                <a:r>
                  <a:rPr kumimoji="0" lang="en-US" altLang="en-US" sz="40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Helvetica Neue"/>
                  </a:rPr>
                  <a:t>Distance Metric </a:t>
                </a:r>
                <a14:m>
                  <m:oMath xmlns:m="http://schemas.openxmlformats.org/officeDocument/2006/math">
                    <m:r>
                      <a:rPr kumimoji="0" lang="en-US" altLang="en-US" sz="4000" b="0" i="1" u="none" strike="noStrike" cap="none" spc="0" normalizeH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Helvetica Neue"/>
                      </a:rPr>
                      <m:t>𝑑</m:t>
                    </m:r>
                    <m:r>
                      <a:rPr kumimoji="0" lang="en-US" altLang="en-US" sz="4000" b="0" i="1" u="none" strike="noStrike" cap="none" spc="0" normalizeH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Helvetica Neue"/>
                      </a:rPr>
                      <m:t>(</m:t>
                    </m:r>
                    <m:r>
                      <a:rPr kumimoji="0" lang="en-US" altLang="en-US" sz="4000" b="0" i="1" u="none" strike="noStrike" cap="none" spc="0" normalizeH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Helvetica Neue"/>
                      </a:rPr>
                      <m:t>𝑞</m:t>
                    </m:r>
                    <m:r>
                      <a:rPr kumimoji="0" lang="en-US" altLang="en-US" sz="4000" b="0" i="1" u="none" strike="noStrike" cap="none" spc="0" normalizeH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Helvetica Neue"/>
                      </a:rPr>
                      <m:t>,</m:t>
                    </m:r>
                    <m:sSup>
                      <m:sSupPr>
                        <m:ctrlPr>
                          <a:rPr lang="en-GB" altLang="en-US" sz="4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Neue"/>
                          </a:rPr>
                        </m:ctrlPr>
                      </m:sSupPr>
                      <m:e>
                        <m:r>
                          <a:rPr lang="en-GB" altLang="en-US" sz="4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Neue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GB" altLang="en-US" sz="40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Neue"/>
                              </a:rPr>
                            </m:ctrlPr>
                          </m:dPr>
                          <m:e>
                            <m:r>
                              <a:rPr lang="en-GB" altLang="en-US" sz="40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Neue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kumimoji="0" lang="en-US" altLang="en-US" sz="4000" b="0" i="1" u="none" strike="noStrike" cap="none" spc="0" normalizeH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Helvetica Neue"/>
                      </a:rPr>
                      <m:t>)</m:t>
                    </m:r>
                  </m:oMath>
                </a14:m>
                <a:endParaRPr kumimoji="0" lang="en-US" altLang="en-US" sz="40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 Neue"/>
                </a:endParaRPr>
              </a:p>
              <a:p>
                <a:pPr marL="571500" marR="0" indent="-57150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kumimoji="0" lang="en-US" altLang="en-US" sz="40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Helvetica Neue"/>
                  </a:rPr>
                  <a:t>Number of </a:t>
                </a:r>
                <a:r>
                  <a:rPr kumimoji="0" lang="en-US" altLang="en-US" sz="4000" b="0" i="0" u="none" strike="noStrike" cap="none" spc="0" normalizeH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Helvetica Neue"/>
                  </a:rPr>
                  <a:t>neighbours</a:t>
                </a:r>
                <a:r>
                  <a:rPr kumimoji="0" lang="en-US" altLang="en-US" sz="40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Helvetica Neue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4000" b="0" i="1" u="none" strike="noStrike" cap="none" spc="0" normalizeH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Helvetica Neue"/>
                      </a:rPr>
                      <m:t>𝑘</m:t>
                    </m:r>
                  </m:oMath>
                </a14:m>
                <a:endParaRPr kumimoji="0" lang="en-US" altLang="en-US" sz="40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 Neue"/>
                </a:endParaRPr>
              </a:p>
              <a:p>
                <a:pPr marL="571500" marR="0" indent="-57150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</a:pPr>
                <a:endParaRPr kumimoji="0" lang="en-US" altLang="en-US" sz="40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 Neue"/>
                </a:endParaRPr>
              </a:p>
              <a:p>
                <a:pPr marR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</a:pPr>
                <a:endParaRPr kumimoji="0" lang="en-US" altLang="en-US" sz="40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 Neue"/>
                </a:endParaRPr>
              </a:p>
              <a:p>
                <a:pPr defTabSz="2438400" hangingPunct="0">
                  <a:buFont typeface="Arial" panose="020B0604020202020204" pitchFamily="34" charset="0"/>
                </a:pPr>
                <a:r>
                  <a:rPr kumimoji="0" lang="en-US" altLang="en-US" sz="40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Helvetica Neue"/>
                  </a:rPr>
                  <a:t>NN = { </a:t>
                </a:r>
                <a14:m>
                  <m:oMath xmlns:m="http://schemas.openxmlformats.org/officeDocument/2006/math">
                    <m:r>
                      <a:rPr kumimoji="0" lang="en-US" altLang="en-US" sz="4000" b="0" i="1" u="none" strike="noStrike" cap="none" spc="0" normalizeH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Helvetica Neue"/>
                      </a:rPr>
                      <m:t>𝑖</m:t>
                    </m:r>
                  </m:oMath>
                </a14:m>
                <a:r>
                  <a:rPr kumimoji="0" lang="en-US" altLang="en-US" sz="40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Helvetica Neue"/>
                  </a:rPr>
                  <a:t> : </a:t>
                </a:r>
                <a14:m>
                  <m:oMath xmlns:m="http://schemas.openxmlformats.org/officeDocument/2006/math">
                    <m:r>
                      <a:rPr lang="en-US" altLang="en-US" sz="4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Helvetica Neue"/>
                      </a:rPr>
                      <m:t>𝑑</m:t>
                    </m:r>
                    <m:r>
                      <a:rPr lang="en-US" altLang="en-US" sz="4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Helvetica Neue"/>
                      </a:rPr>
                      <m:t>(</m:t>
                    </m:r>
                    <m:r>
                      <a:rPr lang="en-US" altLang="en-US" sz="40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Helvetica Neue"/>
                      </a:rPr>
                      <m:t>𝑞</m:t>
                    </m:r>
                    <m:r>
                      <a:rPr lang="en-US" altLang="en-US" sz="40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Helvetica Neue"/>
                      </a:rPr>
                      <m:t>,</m:t>
                    </m:r>
                    <m:sSup>
                      <m:sSupPr>
                        <m:ctrlPr>
                          <a:rPr lang="en-GB" altLang="en-US" sz="4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Neue"/>
                          </a:rPr>
                        </m:ctrlPr>
                      </m:sSupPr>
                      <m:e>
                        <m:r>
                          <a:rPr lang="en-GB" altLang="en-US" sz="4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Neue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GB" altLang="en-US" sz="40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Neue"/>
                              </a:rPr>
                            </m:ctrlPr>
                          </m:dPr>
                          <m:e>
                            <m:r>
                              <a:rPr lang="en-GB" altLang="en-US" sz="40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Neue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US" altLang="en-US" sz="4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Helvetica Neue"/>
                      </a:rPr>
                      <m:t>) </m:t>
                    </m:r>
                    <m:r>
                      <a:rPr kumimoji="0" lang="en-US" altLang="en-US" sz="4000" b="0" i="1" u="none" strike="noStrike" cap="none" spc="0" normalizeH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Helvetica Neue"/>
                      </a:rPr>
                      <m:t>𝑘</m:t>
                    </m:r>
                  </m:oMath>
                </a14:m>
                <a:r>
                  <a:rPr kumimoji="0" lang="en-US" altLang="en-US" sz="40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Helvetica Neue"/>
                  </a:rPr>
                  <a:t> smallest }   (k closest to query point)</a:t>
                </a:r>
              </a:p>
              <a:p>
                <a:pPr marR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</a:pPr>
                <a:endParaRPr kumimoji="0" lang="en-US" altLang="en-US" sz="40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 Neue"/>
                </a:endParaRPr>
              </a:p>
              <a:p>
                <a:pPr marR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</a:pPr>
                <a:r>
                  <a:rPr kumimoji="0" lang="en-US" altLang="en-US" sz="4000" b="1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Helvetica Neue"/>
                  </a:rPr>
                  <a:t>Return</a:t>
                </a:r>
                <a:r>
                  <a:rPr kumimoji="0" lang="en-US" altLang="en-US" sz="40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Helvetica Neue"/>
                  </a:rPr>
                  <a:t>:</a:t>
                </a:r>
              </a:p>
              <a:p>
                <a:pPr marL="571500" marR="0" indent="-57150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kumimoji="0" lang="en-US" altLang="en-US" sz="40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Helvetica Neue"/>
                  </a:rPr>
                  <a:t>Regression: </a:t>
                </a:r>
              </a:p>
              <a:p>
                <a:pPr marL="571500" marR="0" indent="-57150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kumimoji="0" lang="en-US" altLang="en-US" sz="40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Helvetica Neue"/>
                  </a:rPr>
                  <a:t>Classification: </a:t>
                </a:r>
                <a:endParaRPr kumimoji="0" lang="en-US" altLang="en-US" sz="4000" b="0" i="0" u="none" strike="noStrike" cap="none" spc="0" normalizeH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22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305" y="3675862"/>
                <a:ext cx="14286498" cy="7615226"/>
              </a:xfrm>
              <a:prstGeom prst="rect">
                <a:avLst/>
              </a:prstGeom>
              <a:blipFill>
                <a:blip r:embed="rId3"/>
                <a:stretch>
                  <a:fillRect l="-1792" t="-881" b="-2962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reeform 23"/>
          <p:cNvSpPr/>
          <p:nvPr/>
        </p:nvSpPr>
        <p:spPr>
          <a:xfrm>
            <a:off x="8627110" y="5601335"/>
            <a:ext cx="2112645" cy="4326890"/>
          </a:xfrm>
          <a:custGeom>
            <a:avLst/>
            <a:gdLst>
              <a:gd name="connisteX0" fmla="*/ 0 w 4038600"/>
              <a:gd name="connsiteY0" fmla="*/ 6048703 h 6048703"/>
              <a:gd name="connisteX1" fmla="*/ 1390650 w 4038600"/>
              <a:gd name="connsiteY1" fmla="*/ 886153 h 6048703"/>
              <a:gd name="connisteX2" fmla="*/ 4038600 w 4038600"/>
              <a:gd name="connsiteY2" fmla="*/ 9853 h 604870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4038600" h="6048704">
                <a:moveTo>
                  <a:pt x="0" y="6048704"/>
                </a:moveTo>
                <a:cubicBezTo>
                  <a:pt x="225425" y="5033974"/>
                  <a:pt x="582930" y="2093924"/>
                  <a:pt x="1390650" y="886154"/>
                </a:cubicBezTo>
                <a:cubicBezTo>
                  <a:pt x="2198370" y="-321616"/>
                  <a:pt x="3536950" y="81609"/>
                  <a:pt x="4038600" y="9854"/>
                </a:cubicBezTo>
              </a:path>
            </a:pathLst>
          </a:custGeom>
          <a:noFill/>
          <a:ln w="50800" cap="flat" cmpd="sng">
            <a:solidFill>
              <a:srgbClr val="0070C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5655310" y="9907178"/>
            <a:ext cx="5886450" cy="13322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mean of the y</a:t>
            </a:r>
            <a:r>
              <a:rPr lang="en-US" altLang="en-US" sz="40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(</a:t>
            </a:r>
            <a:r>
              <a:rPr lang="en-US" altLang="en-US" sz="4000" baseline="30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i</a:t>
            </a:r>
            <a:r>
              <a:rPr lang="en-US" altLang="en-US" sz="40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)</a:t>
            </a:r>
            <a:r>
              <a:rPr lang="en-US" alt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in NN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vote of the y</a:t>
            </a:r>
            <a:r>
              <a:rPr lang="en-US" altLang="en-US" sz="40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(</a:t>
            </a:r>
            <a:r>
              <a:rPr lang="en-US" altLang="en-US" sz="4000" baseline="30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i</a:t>
            </a:r>
            <a:r>
              <a:rPr lang="en-US" altLang="en-US" sz="40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)</a:t>
            </a:r>
            <a:r>
              <a:rPr lang="en-US" alt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in NN</a:t>
            </a: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2696825" y="4026535"/>
            <a:ext cx="1031240" cy="4161155"/>
            <a:chOff x="26299" y="5232"/>
            <a:chExt cx="1624" cy="6553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27102" y="5232"/>
              <a:ext cx="19" cy="5537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7" name="Text Box 26"/>
            <p:cNvSpPr txBox="1"/>
            <p:nvPr/>
          </p:nvSpPr>
          <p:spPr>
            <a:xfrm>
              <a:off x="26299" y="10559"/>
              <a:ext cx="1624" cy="1226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44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q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053445" y="4687570"/>
            <a:ext cx="2722245" cy="1432560"/>
            <a:chOff x="23711" y="6262"/>
            <a:chExt cx="4287" cy="2256"/>
          </a:xfrm>
        </p:grpSpPr>
        <p:grpSp>
          <p:nvGrpSpPr>
            <p:cNvPr id="29" name="Group 28"/>
            <p:cNvGrpSpPr/>
            <p:nvPr/>
          </p:nvGrpSpPr>
          <p:grpSpPr>
            <a:xfrm>
              <a:off x="23711" y="6262"/>
              <a:ext cx="4287" cy="2256"/>
              <a:chOff x="23711" y="6262"/>
              <a:chExt cx="4287" cy="2256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H="1" flipV="1">
                <a:off x="23711" y="8501"/>
                <a:ext cx="2007" cy="17"/>
              </a:xfrm>
              <a:prstGeom prst="line">
                <a:avLst/>
              </a:prstGeom>
              <a:noFill/>
              <a:ln w="25400" cap="flat">
                <a:solidFill>
                  <a:srgbClr val="00B050"/>
                </a:solidFill>
                <a:prstDash val="dash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8" name="Straight Connector 17"/>
              <p:cNvCxnSpPr>
                <a:stCxn id="2" idx="2"/>
              </p:cNvCxnSpPr>
              <p:nvPr/>
            </p:nvCxnSpPr>
            <p:spPr>
              <a:xfrm flipH="1" flipV="1">
                <a:off x="23758" y="6294"/>
                <a:ext cx="4240" cy="21"/>
              </a:xfrm>
              <a:prstGeom prst="line">
                <a:avLst/>
              </a:prstGeom>
              <a:noFill/>
              <a:ln w="25400" cap="flat">
                <a:solidFill>
                  <a:srgbClr val="00B050"/>
                </a:solidFill>
                <a:prstDash val="dash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24841" y="7408"/>
                <a:ext cx="1" cy="1093"/>
              </a:xfrm>
              <a:prstGeom prst="line">
                <a:avLst/>
              </a:prstGeom>
              <a:noFill/>
              <a:ln w="25400" cap="flat">
                <a:solidFill>
                  <a:srgbClr val="00B050"/>
                </a:solidFill>
                <a:prstDash val="dash"/>
                <a:miter lim="400000"/>
                <a:headEnd type="arrow"/>
                <a:tailEnd type="arrow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24840" y="6262"/>
                <a:ext cx="1" cy="1093"/>
              </a:xfrm>
              <a:prstGeom prst="line">
                <a:avLst/>
              </a:prstGeom>
              <a:noFill/>
              <a:ln w="25400" cap="flat">
                <a:solidFill>
                  <a:srgbClr val="00B050"/>
                </a:solidFill>
                <a:prstDash val="dash"/>
                <a:miter lim="400000"/>
                <a:headEnd type="arrow"/>
                <a:tailEnd type="arrow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23800" y="7403"/>
                <a:ext cx="2985" cy="6"/>
              </a:xfrm>
              <a:prstGeom prst="line">
                <a:avLst/>
              </a:prstGeom>
              <a:noFill/>
              <a:ln w="25400" cap="flat">
                <a:solidFill>
                  <a:srgbClr val="00B050"/>
                </a:solidFill>
                <a:prstDash val="dash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33" name="Oval 32"/>
            <p:cNvSpPr/>
            <p:nvPr/>
          </p:nvSpPr>
          <p:spPr>
            <a:xfrm rot="540000">
              <a:off x="26856" y="7171"/>
              <a:ext cx="510" cy="493"/>
            </a:xfrm>
            <a:prstGeom prst="ellipse">
              <a:avLst/>
            </a:prstGeom>
            <a:solidFill>
              <a:srgbClr val="00B050"/>
            </a:solidFill>
            <a:ln w="28575" cap="flat" cmpd="sng">
              <a:solidFill>
                <a:srgbClr val="00B05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6786860" y="6050915"/>
            <a:ext cx="5774690" cy="4970780"/>
            <a:chOff x="23300" y="12569"/>
            <a:chExt cx="9094" cy="7828"/>
          </a:xfrm>
        </p:grpSpPr>
        <p:sp>
          <p:nvSpPr>
            <p:cNvPr id="34" name="Rectangle 30"/>
            <p:cNvSpPr/>
            <p:nvPr/>
          </p:nvSpPr>
          <p:spPr>
            <a:xfrm>
              <a:off x="23300" y="12569"/>
              <a:ext cx="9094" cy="7828"/>
            </a:xfrm>
            <a:prstGeom prst="rect">
              <a:avLst/>
            </a:prstGeom>
            <a:noFill/>
            <a:ln w="50800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27592" y="13968"/>
              <a:ext cx="3991" cy="2194"/>
              <a:chOff x="27592" y="13968"/>
              <a:chExt cx="3991" cy="2194"/>
            </a:xfrm>
          </p:grpSpPr>
          <p:sp>
            <p:nvSpPr>
              <p:cNvPr id="35" name="Oval 34"/>
              <p:cNvSpPr/>
              <p:nvPr/>
            </p:nvSpPr>
            <p:spPr>
              <a:xfrm rot="540000">
                <a:off x="29848" y="13968"/>
                <a:ext cx="510" cy="493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 rot="540000">
                <a:off x="27592" y="13968"/>
                <a:ext cx="510" cy="493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 rot="540000">
                <a:off x="28694" y="15670"/>
                <a:ext cx="510" cy="493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 rot="540000">
                <a:off x="31073" y="15103"/>
                <a:ext cx="510" cy="493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24192" y="16237"/>
              <a:ext cx="4506" cy="3370"/>
              <a:chOff x="24192" y="16237"/>
              <a:chExt cx="4506" cy="3370"/>
            </a:xfrm>
          </p:grpSpPr>
          <p:sp>
            <p:nvSpPr>
              <p:cNvPr id="39" name="Oval 38"/>
              <p:cNvSpPr/>
              <p:nvPr/>
            </p:nvSpPr>
            <p:spPr>
              <a:xfrm rot="540000">
                <a:off x="24192" y="16237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 rot="540000">
                <a:off x="25321" y="18548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 rot="540000">
                <a:off x="26748" y="17346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 rot="540000">
                <a:off x="28188" y="19115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</p:grpSp>
      <p:sp>
        <p:nvSpPr>
          <p:cNvPr id="43" name="Text Box 42"/>
          <p:cNvSpPr txBox="1"/>
          <p:nvPr/>
        </p:nvSpPr>
        <p:spPr>
          <a:xfrm>
            <a:off x="17636490" y="7073265"/>
            <a:ext cx="1031240" cy="7785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4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q</a:t>
            </a:r>
          </a:p>
        </p:txBody>
      </p:sp>
      <p:sp>
        <p:nvSpPr>
          <p:cNvPr id="44" name="Oval 43"/>
          <p:cNvSpPr/>
          <p:nvPr/>
        </p:nvSpPr>
        <p:spPr>
          <a:xfrm rot="540000">
            <a:off x="18357215" y="7875270"/>
            <a:ext cx="323850" cy="313055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FF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7645380" y="7167245"/>
            <a:ext cx="1898650" cy="1925955"/>
            <a:chOff x="24652" y="14327"/>
            <a:chExt cx="2990" cy="3033"/>
          </a:xfrm>
        </p:grpSpPr>
        <p:cxnSp>
          <p:nvCxnSpPr>
            <p:cNvPr id="45" name="Straight Connector 44"/>
            <p:cNvCxnSpPr>
              <a:stCxn id="44" idx="3"/>
              <a:endCxn id="39" idx="7"/>
            </p:cNvCxnSpPr>
            <p:nvPr/>
          </p:nvCxnSpPr>
          <p:spPr>
            <a:xfrm flipH="1">
              <a:off x="24652" y="15801"/>
              <a:ext cx="1171" cy="506"/>
            </a:xfrm>
            <a:prstGeom prst="line">
              <a:avLst/>
            </a:prstGeom>
            <a:noFill/>
            <a:ln w="25400" cap="flat">
              <a:solidFill>
                <a:srgbClr val="0070C0"/>
              </a:solidFill>
              <a:prstDash val="dash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6" name="Straight Connector 45"/>
            <p:cNvCxnSpPr>
              <a:stCxn id="36" idx="3"/>
              <a:endCxn id="44" idx="7"/>
            </p:cNvCxnSpPr>
            <p:nvPr/>
          </p:nvCxnSpPr>
          <p:spPr>
            <a:xfrm flipH="1">
              <a:off x="26233" y="14327"/>
              <a:ext cx="1409" cy="118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dash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7" name="Straight Connector 46"/>
            <p:cNvCxnSpPr>
              <a:stCxn id="41" idx="1"/>
              <a:endCxn id="44" idx="5"/>
            </p:cNvCxnSpPr>
            <p:nvPr/>
          </p:nvCxnSpPr>
          <p:spPr>
            <a:xfrm flipH="1" flipV="1">
              <a:off x="26178" y="15857"/>
              <a:ext cx="675" cy="1503"/>
            </a:xfrm>
            <a:prstGeom prst="line">
              <a:avLst/>
            </a:prstGeom>
            <a:noFill/>
            <a:ln w="25400" cap="flat">
              <a:solidFill>
                <a:srgbClr val="0070C0"/>
              </a:solidFill>
              <a:prstDash val="dash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48" name="Curved Connector 47"/>
          <p:cNvCxnSpPr/>
          <p:nvPr/>
        </p:nvCxnSpPr>
        <p:spPr>
          <a:xfrm flipV="1">
            <a:off x="10504805" y="8977719"/>
            <a:ext cx="6050280" cy="1880870"/>
          </a:xfrm>
          <a:prstGeom prst="curvedConnector3">
            <a:avLst>
              <a:gd name="adj1" fmla="val 50010"/>
            </a:avLst>
          </a:prstGeom>
          <a:noFill/>
          <a:ln w="50800" cap="flat">
            <a:solidFill>
              <a:srgbClr val="0070C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414AFB6-6E08-B672-7676-0A4B35C51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43" grpId="0" bldLvl="0" animBg="1"/>
      <p:bldP spid="4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K-nearest </a:t>
            </a:r>
            <a:r>
              <a:rPr lang="en-US" dirty="0" err="1"/>
              <a:t>neighbour</a:t>
            </a:r>
            <a:r>
              <a:rPr lang="en-US" dirty="0"/>
              <a:t> classification</a:t>
            </a:r>
          </a:p>
        </p:txBody>
      </p:sp>
      <p:pic>
        <p:nvPicPr>
          <p:cNvPr id="5" name="Picture 5" descr="Chart, scatter chart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54" y="3961450"/>
            <a:ext cx="22696966" cy="7184950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48B54D5-5193-F5F7-582A-C8311999E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5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89A8B-71AD-309F-1E87-89D20AA0B7CE}"/>
              </a:ext>
            </a:extLst>
          </p:cNvPr>
          <p:cNvSpPr txBox="1"/>
          <p:nvPr/>
        </p:nvSpPr>
        <p:spPr>
          <a:xfrm>
            <a:off x="1741714" y="11146400"/>
            <a:ext cx="39188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400" b="1" dirty="0">
                <a:solidFill>
                  <a:srgbClr val="0100C8"/>
                </a:solidFill>
                <a:sym typeface="+mn-ea"/>
              </a:rPr>
              <a:t>What if k = m?</a:t>
            </a:r>
            <a:endParaRPr lang="LID4096" sz="4400" b="1" dirty="0">
              <a:solidFill>
                <a:srgbClr val="0100C8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A34A23-9EAD-D5D1-0D4F-A019C74D93C5}"/>
              </a:ext>
            </a:extLst>
          </p:cNvPr>
          <p:cNvSpPr txBox="1"/>
          <p:nvPr/>
        </p:nvSpPr>
        <p:spPr>
          <a:xfrm>
            <a:off x="8659675" y="11146400"/>
            <a:ext cx="82131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>
                <a:sym typeface="+mn-ea"/>
              </a:rPr>
              <a:t>Always predict the majority class</a:t>
            </a:r>
            <a:endParaRPr lang="LID4096" sz="4400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45353CC-6E92-B4C4-0192-332010F5E00A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5660572" y="11531121"/>
            <a:ext cx="299910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Example</a:t>
            </a:r>
          </a:p>
        </p:txBody>
      </p:sp>
      <p:pic>
        <p:nvPicPr>
          <p:cNvPr id="2" name="Picture 2" descr="Text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742" y="3921563"/>
            <a:ext cx="13428920" cy="75200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EA0B5CE-3145-7B0D-7730-6D0481614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6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 sz="12500" dirty="0"/>
              <a:t>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1025316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Linear regression for classification</a:t>
            </a:r>
          </a:p>
        </p:txBody>
      </p:sp>
      <p:sp>
        <p:nvSpPr>
          <p:cNvPr id="76" name="Text Box 75"/>
          <p:cNvSpPr txBox="1"/>
          <p:nvPr/>
        </p:nvSpPr>
        <p:spPr>
          <a:xfrm>
            <a:off x="4651375" y="8065135"/>
            <a:ext cx="3900170" cy="716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+mn-ea"/>
              </a:rPr>
              <a:t>tumor size</a:t>
            </a:r>
          </a:p>
        </p:txBody>
      </p:sp>
      <p:sp>
        <p:nvSpPr>
          <p:cNvPr id="77" name="Text Box 76"/>
          <p:cNvSpPr txBox="1"/>
          <p:nvPr/>
        </p:nvSpPr>
        <p:spPr>
          <a:xfrm>
            <a:off x="860425" y="6053455"/>
            <a:ext cx="2957195" cy="716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+mn-ea"/>
              </a:rPr>
              <a:t>Malignant ?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1979930" y="4653280"/>
            <a:ext cx="1990090" cy="716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+mn-ea"/>
              </a:rPr>
              <a:t>(Yes)  1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2209165" y="7563485"/>
            <a:ext cx="1760855" cy="716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+mn-ea"/>
              </a:rPr>
              <a:t>(No)  0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284345" y="4137660"/>
            <a:ext cx="13970" cy="4055745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/>
          <p:cNvCxnSpPr/>
          <p:nvPr/>
        </p:nvCxnSpPr>
        <p:spPr>
          <a:xfrm flipV="1">
            <a:off x="4108450" y="7894320"/>
            <a:ext cx="5960110" cy="3175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/>
          <p:cNvCxnSpPr/>
          <p:nvPr/>
        </p:nvCxnSpPr>
        <p:spPr>
          <a:xfrm>
            <a:off x="4091305" y="5012055"/>
            <a:ext cx="400050" cy="0"/>
          </a:xfrm>
          <a:prstGeom prst="line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5" name="Group 54"/>
          <p:cNvGrpSpPr/>
          <p:nvPr/>
        </p:nvGrpSpPr>
        <p:grpSpPr>
          <a:xfrm>
            <a:off x="4373245" y="4874895"/>
            <a:ext cx="5281295" cy="3170555"/>
            <a:chOff x="6887" y="7165"/>
            <a:chExt cx="8317" cy="4993"/>
          </a:xfrm>
        </p:grpSpPr>
        <p:grpSp>
          <p:nvGrpSpPr>
            <p:cNvPr id="37" name="Group 36"/>
            <p:cNvGrpSpPr/>
            <p:nvPr/>
          </p:nvGrpSpPr>
          <p:grpSpPr>
            <a:xfrm>
              <a:off x="6887" y="11726"/>
              <a:ext cx="1594" cy="432"/>
              <a:chOff x="9077" y="14006"/>
              <a:chExt cx="1594" cy="432"/>
            </a:xfrm>
          </p:grpSpPr>
          <p:sp>
            <p:nvSpPr>
              <p:cNvPr id="2" name="Oval 1"/>
              <p:cNvSpPr/>
              <p:nvPr/>
            </p:nvSpPr>
            <p:spPr>
              <a:xfrm rot="540000">
                <a:off x="9077" y="14006"/>
                <a:ext cx="432" cy="432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 rot="540000">
                <a:off x="9658" y="14006"/>
                <a:ext cx="432" cy="432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 rot="540000">
                <a:off x="10239" y="14006"/>
                <a:ext cx="432" cy="432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10692" y="7165"/>
              <a:ext cx="4513" cy="432"/>
              <a:chOff x="12882" y="9445"/>
              <a:chExt cx="4513" cy="432"/>
            </a:xfrm>
          </p:grpSpPr>
          <p:sp>
            <p:nvSpPr>
              <p:cNvPr id="10" name="Oval 9"/>
              <p:cNvSpPr/>
              <p:nvPr/>
            </p:nvSpPr>
            <p:spPr>
              <a:xfrm rot="540000">
                <a:off x="12882" y="9445"/>
                <a:ext cx="432" cy="432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 rot="540000">
                <a:off x="14042" y="9445"/>
                <a:ext cx="432" cy="432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 rot="540000">
                <a:off x="14983" y="9445"/>
                <a:ext cx="432" cy="432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rot="540000">
                <a:off x="16963" y="9445"/>
                <a:ext cx="432" cy="432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10490835" y="4034155"/>
            <a:ext cx="76200" cy="5225415"/>
            <a:chOff x="16521" y="5841"/>
            <a:chExt cx="120" cy="8229"/>
          </a:xfrm>
        </p:grpSpPr>
        <p:sp>
          <p:nvSpPr>
            <p:cNvPr id="49" name="Right Brace 48"/>
            <p:cNvSpPr/>
            <p:nvPr/>
          </p:nvSpPr>
          <p:spPr>
            <a:xfrm>
              <a:off x="16521" y="5841"/>
              <a:ext cx="119" cy="1540"/>
            </a:xfrm>
            <a:prstGeom prst="rightBrace">
              <a:avLst/>
            </a:prstGeom>
            <a:noFill/>
            <a:ln w="38100" cap="flat">
              <a:solidFill>
                <a:srgbClr val="00B05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91439" tIns="45719" rIns="91439" bIns="45719" numCol="1" spcCol="38100" rtlCol="0" anchor="t" forceAA="0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51" name="Right Brace 50"/>
            <p:cNvSpPr/>
            <p:nvPr/>
          </p:nvSpPr>
          <p:spPr>
            <a:xfrm>
              <a:off x="16521" y="11970"/>
              <a:ext cx="120" cy="2100"/>
            </a:xfrm>
            <a:prstGeom prst="rightBrace">
              <a:avLst/>
            </a:prstGeom>
            <a:noFill/>
            <a:ln w="38100" cap="flat">
              <a:solidFill>
                <a:srgbClr val="00B05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91439" tIns="45719" rIns="91439" bIns="45719" numCol="1" spcCol="38100" rtlCol="0" anchor="t" forceAA="0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sp>
        <p:nvSpPr>
          <p:cNvPr id="52" name="Text Box 51"/>
          <p:cNvSpPr txBox="1"/>
          <p:nvPr/>
        </p:nvSpPr>
        <p:spPr>
          <a:xfrm>
            <a:off x="1012825" y="9460865"/>
            <a:ext cx="10401300" cy="287147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Linear regression could work but: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342900" marR="0" indent="-3429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we need another parameter (threshold):</a:t>
            </a:r>
          </a:p>
          <a:p>
            <a:pPr marL="342900" marR="0" indent="-3429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en-US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342900" marR="0" indent="-3429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it is unbounded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3970020" y="6221095"/>
            <a:ext cx="2313305" cy="1679575"/>
            <a:chOff x="6252" y="9285"/>
            <a:chExt cx="3643" cy="2645"/>
          </a:xfrm>
        </p:grpSpPr>
        <p:cxnSp>
          <p:nvCxnSpPr>
            <p:cNvPr id="44" name="Straight Connector 43"/>
            <p:cNvCxnSpPr/>
            <p:nvPr/>
          </p:nvCxnSpPr>
          <p:spPr>
            <a:xfrm flipH="1" flipV="1">
              <a:off x="6769" y="10150"/>
              <a:ext cx="3058" cy="25"/>
            </a:xfrm>
            <a:prstGeom prst="line">
              <a:avLst/>
            </a:prstGeom>
            <a:noFill/>
            <a:ln w="38100" cap="flat">
              <a:solidFill>
                <a:srgbClr val="00B050"/>
              </a:solidFill>
              <a:prstDash val="dash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9895" y="10220"/>
              <a:ext cx="0" cy="1710"/>
            </a:xfrm>
            <a:prstGeom prst="line">
              <a:avLst/>
            </a:prstGeom>
            <a:noFill/>
            <a:ln w="38100" cap="flat">
              <a:solidFill>
                <a:srgbClr val="00B050"/>
              </a:solidFill>
              <a:prstDash val="dash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3" name="Text Box 52"/>
            <p:cNvSpPr txBox="1"/>
            <p:nvPr/>
          </p:nvSpPr>
          <p:spPr>
            <a:xfrm>
              <a:off x="6252" y="9285"/>
              <a:ext cx="1573" cy="93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t" forceAA="0">
              <a:spAutoFit/>
            </a:bodyPr>
            <a:lstStyle/>
            <a:p>
              <a:pPr marL="0" marR="0" indent="0" algn="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3200" b="0" i="0" u="none" strike="noStrike" cap="none" spc="0" normalizeH="0" baseline="0">
                  <a:ln>
                    <a:noFill/>
                  </a:ln>
                  <a:solidFill>
                    <a:srgbClr val="00B050"/>
                  </a:solidFill>
                  <a:effectLst/>
                  <a:uFillTx/>
                  <a:latin typeface="+mn-lt"/>
                  <a:ea typeface="+mn-ea"/>
                  <a:cs typeface="+mn-cs"/>
                  <a:sym typeface="+mn-ea"/>
                </a:rPr>
                <a:t>0.4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0352405" y="10288905"/>
            <a:ext cx="7606030" cy="1214120"/>
            <a:chOff x="16303" y="16203"/>
            <a:chExt cx="11978" cy="19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 Box 53"/>
                <p:cNvSpPr txBox="1"/>
                <p:nvPr/>
              </p:nvSpPr>
              <p:spPr>
                <a:xfrm>
                  <a:off x="16303" y="16203"/>
                  <a:ext cx="9711" cy="191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square" lIns="50800" tIns="50800" rIns="50800" bIns="50800" numCol="1" spcCol="38100" rtlCol="0" anchor="t" forceAA="0">
                  <a:spAutoFit/>
                </a:bodyPr>
                <a:lstStyle/>
                <a:p>
                  <a:pPr marL="0" marR="0" indent="0" algn="l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en-US" sz="360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  <a:sym typeface="Helvetica Neue"/>
                    </a:rPr>
                    <a:t>if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36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altLang="en-US" sz="36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𝑓</m:t>
                          </m:r>
                        </m:e>
                        <m:sub>
                          <m:r>
                            <a:rPr kumimoji="0" lang="en-US" altLang="en-US" sz="3600" b="1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𝜽</m:t>
                          </m:r>
                        </m:sub>
                      </m:sSub>
                      <m:r>
                        <a:rPr kumimoji="0" lang="en-US" altLang="en-US" sz="36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(</m:t>
                      </m:r>
                      <m:r>
                        <a:rPr kumimoji="0" lang="en-US" altLang="en-US" sz="36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𝑥</m:t>
                      </m:r>
                      <m:r>
                        <a:rPr kumimoji="0" lang="en-US" altLang="en-US" sz="36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)≥0.4</m:t>
                      </m:r>
                    </m:oMath>
                  </a14:m>
                  <a:r>
                    <a:rPr kumimoji="0" lang="en-US" altLang="en-US" sz="360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Arial" panose="020B0604020202020204" pitchFamily="34" charset="0"/>
                      <a:ea typeface="MS Mincho" charset="0"/>
                      <a:cs typeface="Arial" panose="020B0604020202020204" pitchFamily="34" charset="0"/>
                      <a:sym typeface="Helvetica Neue"/>
                    </a:rPr>
                    <a:t>, predict “y=1”</a:t>
                  </a:r>
                </a:p>
                <a:p>
                  <a:pPr marL="0" marR="0" indent="0" algn="l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36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Helvetica Neue"/>
                    </a:rPr>
                    <a:t>if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36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altLang="en-US" sz="36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𝑓</m:t>
                          </m:r>
                        </m:e>
                        <m:sub>
                          <m:r>
                            <a:rPr kumimoji="0" lang="en-US" altLang="en-US" sz="3600" b="1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𝜽</m:t>
                          </m:r>
                        </m:sub>
                      </m:sSub>
                      <m:r>
                        <a:rPr kumimoji="0" lang="en-US" altLang="en-US" sz="36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(</m:t>
                      </m:r>
                      <m:r>
                        <a:rPr kumimoji="0" lang="en-US" altLang="en-US" sz="36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𝑥</m:t>
                      </m:r>
                      <m:r>
                        <a:rPr kumimoji="0" lang="en-US" altLang="en-US" sz="36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)&lt;0.4</m:t>
                      </m:r>
                    </m:oMath>
                  </a14:m>
                  <a:r>
                    <a:rPr kumimoji="0" lang="en-US" altLang="en-US" sz="360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Arial" panose="020B0604020202020204" pitchFamily="34" charset="0"/>
                      <a:ea typeface="MS Mincho" charset="0"/>
                      <a:cs typeface="Arial" panose="020B0604020202020204" pitchFamily="34" charset="0"/>
                      <a:sym typeface="Helvetica Neue"/>
                    </a:rPr>
                    <a:t>, predict “y=0”</a:t>
                  </a:r>
                </a:p>
              </p:txBody>
            </p:sp>
          </mc:Choice>
          <mc:Fallback xmlns="">
            <p:sp>
              <p:nvSpPr>
                <p:cNvPr id="54" name="Text 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03" y="16203"/>
                  <a:ext cx="9711" cy="1913"/>
                </a:xfrm>
                <a:prstGeom prst="rect">
                  <a:avLst/>
                </a:prstGeom>
                <a:blipFill rotWithShape="1">
                  <a:blip r:embed="rId3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Text Box 58"/>
            <p:cNvSpPr txBox="1"/>
            <p:nvPr/>
          </p:nvSpPr>
          <p:spPr>
            <a:xfrm>
              <a:off x="26481" y="16664"/>
              <a:ext cx="1800" cy="74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694045" y="11613515"/>
            <a:ext cx="7647940" cy="718820"/>
            <a:chOff x="16237" y="16078"/>
            <a:chExt cx="12044" cy="13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 Box 61"/>
                <p:cNvSpPr txBox="1"/>
                <p:nvPr/>
              </p:nvSpPr>
              <p:spPr>
                <a:xfrm>
                  <a:off x="16237" y="16078"/>
                  <a:ext cx="9711" cy="121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square" lIns="50800" tIns="50800" rIns="50800" bIns="50800" numCol="1" spcCol="38100" rtlCol="0" anchor="t" forceAA="0">
                  <a:spAutoFit/>
                </a:bodyPr>
                <a:lstStyle/>
                <a:p>
                  <a:pPr marL="0" marR="0" indent="0" algn="l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36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altLang="en-US" sz="36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𝑓</m:t>
                          </m:r>
                        </m:e>
                        <m:sub>
                          <m:r>
                            <a:rPr kumimoji="0" lang="en-US" altLang="en-US" sz="3600" b="1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𝜽</m:t>
                          </m:r>
                        </m:sub>
                      </m:sSub>
                      <m:r>
                        <a:rPr kumimoji="0" lang="en-US" altLang="en-US" sz="36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(</m:t>
                      </m:r>
                      <m:r>
                        <a:rPr kumimoji="0" lang="en-US" altLang="en-US" sz="36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𝑥</m:t>
                      </m:r>
                      <m:r>
                        <a:rPr kumimoji="0" lang="en-US" altLang="en-US" sz="36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)</m:t>
                      </m:r>
                    </m:oMath>
                  </a14:m>
                  <a:r>
                    <a:rPr kumimoji="0" lang="en-US" altLang="en-US" sz="360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Arial" panose="020B0604020202020204" pitchFamily="34" charset="0"/>
                      <a:ea typeface="MS Mincho" charset="0"/>
                      <a:cs typeface="Arial" panose="020B0604020202020204" pitchFamily="34" charset="0"/>
                      <a:sym typeface="Helvetica Neue"/>
                    </a:rPr>
                    <a:t> can be &gt; 1 and &lt; 0</a:t>
                  </a:r>
                </a:p>
              </p:txBody>
            </p:sp>
          </mc:Choice>
          <mc:Fallback xmlns="">
            <p:sp>
              <p:nvSpPr>
                <p:cNvPr id="62" name="Text 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37" y="16078"/>
                  <a:ext cx="9711" cy="1214"/>
                </a:xfrm>
                <a:prstGeom prst="rect">
                  <a:avLst/>
                </a:prstGeom>
                <a:blipFill rotWithShape="1">
                  <a:blip r:embed="rId4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Text Box 62"/>
            <p:cNvSpPr txBox="1"/>
            <p:nvPr/>
          </p:nvSpPr>
          <p:spPr>
            <a:xfrm>
              <a:off x="26481" y="16664"/>
              <a:ext cx="1800" cy="74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514725" y="3479800"/>
            <a:ext cx="5994400" cy="5779770"/>
            <a:chOff x="5535" y="4968"/>
            <a:chExt cx="9440" cy="9102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5535" y="5780"/>
              <a:ext cx="9441" cy="8290"/>
            </a:xfrm>
            <a:prstGeom prst="line">
              <a:avLst/>
            </a:prstGeom>
            <a:noFill/>
            <a:ln w="50800" cap="flat">
              <a:solidFill>
                <a:srgbClr val="FF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 Box 63"/>
                <p:cNvSpPr txBox="1"/>
                <p:nvPr/>
              </p:nvSpPr>
              <p:spPr>
                <a:xfrm>
                  <a:off x="12561" y="4968"/>
                  <a:ext cx="2415" cy="103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none" lIns="50800" tIns="50800" rIns="50800" bIns="50800" numCol="1" spcCol="38100" rtlCol="0" anchor="t" forceAA="0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en-US" sz="36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kumimoji="0" lang="en-US" altLang="en-US" sz="36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altLang="en-US" sz="3600" b="1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DejaVu Math TeX Gyre" panose="02000503000000000000" charset="0"/>
                                <a:sym typeface="Helvetica Neue"/>
                              </a:rPr>
                              <m:t>𝜽</m:t>
                            </m:r>
                          </m:sub>
                        </m:sSub>
                        <m:r>
                          <a:rPr kumimoji="0" lang="en-US" altLang="en-US" sz="36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MS Mincho" charset="0"/>
                            <a:cs typeface="DejaVu Math TeX Gyre" panose="02000503000000000000" charset="0"/>
                            <a:sym typeface="Helvetica Neue"/>
                          </a:rPr>
                          <m:t>(</m:t>
                        </m:r>
                        <m:r>
                          <a:rPr kumimoji="0" lang="en-US" altLang="en-US" sz="36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MS Mincho" charset="0"/>
                            <a:cs typeface="DejaVu Math TeX Gyre" panose="02000503000000000000" charset="0"/>
                            <a:sym typeface="Helvetica Neue"/>
                          </a:rPr>
                          <m:t>𝑥</m:t>
                        </m:r>
                        <m:r>
                          <a:rPr kumimoji="0" lang="en-US" altLang="en-US" sz="36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MS Mincho" charset="0"/>
                            <a:cs typeface="DejaVu Math TeX Gyre" panose="02000503000000000000" charset="0"/>
                            <a:sym typeface="Helvetica Neue"/>
                          </a:rPr>
                          <m:t>)</m:t>
                        </m:r>
                      </m:oMath>
                    </m:oMathPara>
                  </a14:m>
                  <a:endParaRPr kumimoji="0" lang="en-US" altLang="en-US" sz="3600" b="0" i="1" u="none" strike="noStrike" cap="none" spc="0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DejaVu Math TeX Gyre" panose="02000503000000000000" charset="0"/>
                    <a:ea typeface="MS Mincho" charset="0"/>
                    <a:cs typeface="DejaVu Math TeX Gyre" panose="02000503000000000000" charset="0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64" name="Text 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61" y="4968"/>
                  <a:ext cx="2415" cy="1036"/>
                </a:xfrm>
                <a:prstGeom prst="rect">
                  <a:avLst/>
                </a:prstGeom>
                <a:blipFill rotWithShape="1">
                  <a:blip r:embed="rId5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/>
          <p:cNvGrpSpPr/>
          <p:nvPr/>
        </p:nvGrpSpPr>
        <p:grpSpPr>
          <a:xfrm>
            <a:off x="15132050" y="4588510"/>
            <a:ext cx="7232015" cy="3427730"/>
            <a:chOff x="23830" y="7226"/>
            <a:chExt cx="11389" cy="53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 Box 66"/>
                <p:cNvSpPr txBox="1"/>
                <p:nvPr/>
              </p:nvSpPr>
              <p:spPr>
                <a:xfrm>
                  <a:off x="23830" y="7226"/>
                  <a:ext cx="11389" cy="53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square" lIns="50800" tIns="50800" rIns="50800" bIns="50800" numCol="1" spcCol="38100" rtlCol="0" anchor="ctr" forceAA="0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en-US" sz="36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"/>
                    </a:rPr>
                    <a:t>Logistic Regression</a:t>
                  </a:r>
                </a:p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en-US" altLang="en-US" sz="36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endParaRPr>
                </a:p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en-US" altLang="en-US" sz="36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endParaRPr>
                </a:p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en-US" altLang="en-US" sz="3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endParaRPr>
                </a:p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en-US" altLang="en-US" sz="3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endParaRPr>
                </a:p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en-US" sz="36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kumimoji="0" lang="en-US" altLang="en-US" sz="36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0</m:t>
                            </m:r>
                            <m:r>
                              <a:rPr kumimoji="0" lang="en-US" altLang="en-US" sz="360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≤</m:t>
                            </m:r>
                            <m:r>
                              <a:rPr kumimoji="0" lang="en-US" altLang="en-US" sz="36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altLang="en-US" sz="3600" b="1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DejaVu Math TeX Gyre" panose="02000503000000000000" charset="0"/>
                                <a:sym typeface="Helvetica Neue"/>
                              </a:rPr>
                              <m:t>𝜽</m:t>
                            </m:r>
                          </m:sub>
                        </m:sSub>
                        <m:r>
                          <a:rPr kumimoji="0" lang="en-US" altLang="en-US" sz="36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MS Mincho" charset="0"/>
                            <a:cs typeface="DejaVu Math TeX Gyre" panose="02000503000000000000" charset="0"/>
                            <a:sym typeface="Helvetica Neue"/>
                          </a:rPr>
                          <m:t>(</m:t>
                        </m:r>
                        <m:r>
                          <a:rPr kumimoji="0" lang="en-US" altLang="en-US" sz="36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MS Mincho" charset="0"/>
                            <a:cs typeface="DejaVu Math TeX Gyre" panose="02000503000000000000" charset="0"/>
                            <a:sym typeface="Helvetica Neue"/>
                          </a:rPr>
                          <m:t>𝑥</m:t>
                        </m:r>
                        <m:r>
                          <a:rPr kumimoji="0" lang="en-US" altLang="en-US" sz="36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MS Mincho" charset="0"/>
                            <a:cs typeface="DejaVu Math TeX Gyre" panose="02000503000000000000" charset="0"/>
                            <a:sym typeface="Helvetica Neue"/>
                          </a:rPr>
                          <m:t>)≤1</m:t>
                        </m:r>
                      </m:oMath>
                    </m:oMathPara>
                  </a14:m>
                  <a:endParaRPr kumimoji="0" lang="en-US" altLang="en-US" sz="3600" b="0" i="1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DejaVu Math TeX Gyre" panose="02000503000000000000" charset="0"/>
                    <a:ea typeface="MS Mincho" charset="0"/>
                    <a:cs typeface="DejaVu Math TeX Gyre" panose="02000503000000000000" charset="0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67" name="Text 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30" y="7226"/>
                  <a:ext cx="11389" cy="5398"/>
                </a:xfrm>
                <a:prstGeom prst="rect">
                  <a:avLst/>
                </a:prstGeom>
                <a:blipFill rotWithShape="1">
                  <a:blip r:embed="rId6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 Box 71"/>
                <p:cNvSpPr txBox="1"/>
                <p:nvPr/>
              </p:nvSpPr>
              <p:spPr>
                <a:xfrm>
                  <a:off x="24669" y="9021"/>
                  <a:ext cx="9711" cy="191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square" lIns="50800" tIns="50800" rIns="50800" bIns="50800" numCol="1" spcCol="38100" rtlCol="0" anchor="t" forceAA="0">
                  <a:spAutoFit/>
                </a:bodyPr>
                <a:lstStyle/>
                <a:p>
                  <a:pPr marL="0" marR="0" indent="0" algn="l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en-US" sz="360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  <a:sym typeface="Helvetica Neue"/>
                    </a:rPr>
                    <a:t>if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36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altLang="en-US" sz="36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𝑓</m:t>
                          </m:r>
                        </m:e>
                        <m:sub>
                          <m:r>
                            <a:rPr kumimoji="0" lang="en-US" altLang="en-US" sz="3600" b="1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𝜽</m:t>
                          </m:r>
                        </m:sub>
                      </m:sSub>
                      <m:r>
                        <a:rPr kumimoji="0" lang="en-US" altLang="en-US" sz="36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(</m:t>
                      </m:r>
                      <m:r>
                        <a:rPr kumimoji="0" lang="en-US" altLang="en-US" sz="36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𝑥</m:t>
                      </m:r>
                      <m:r>
                        <a:rPr kumimoji="0" lang="en-US" altLang="en-US" sz="36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)≥0.5</m:t>
                      </m:r>
                    </m:oMath>
                  </a14:m>
                  <a:r>
                    <a:rPr kumimoji="0" lang="en-US" altLang="en-US" sz="360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Arial" panose="020B0604020202020204" pitchFamily="34" charset="0"/>
                      <a:ea typeface="MS Mincho" charset="0"/>
                      <a:cs typeface="Arial" panose="020B0604020202020204" pitchFamily="34" charset="0"/>
                      <a:sym typeface="Helvetica Neue"/>
                    </a:rPr>
                    <a:t>, predict “y=1”</a:t>
                  </a:r>
                </a:p>
                <a:p>
                  <a:pPr marL="0" marR="0" indent="0" algn="l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36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Helvetica Neue"/>
                    </a:rPr>
                    <a:t>if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36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altLang="en-US" sz="36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𝑓</m:t>
                          </m:r>
                        </m:e>
                        <m:sub>
                          <m:r>
                            <a:rPr kumimoji="0" lang="en-US" altLang="en-US" sz="3600" b="1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𝜽</m:t>
                          </m:r>
                        </m:sub>
                      </m:sSub>
                      <m:r>
                        <a:rPr kumimoji="0" lang="en-US" altLang="en-US" sz="36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(</m:t>
                      </m:r>
                      <m:r>
                        <a:rPr kumimoji="0" lang="en-US" altLang="en-US" sz="36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𝑥</m:t>
                      </m:r>
                      <m:r>
                        <a:rPr kumimoji="0" lang="en-US" altLang="en-US" sz="36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)&lt;0.5</m:t>
                      </m:r>
                    </m:oMath>
                  </a14:m>
                  <a:r>
                    <a:rPr kumimoji="0" lang="en-US" altLang="en-US" sz="360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Arial" panose="020B0604020202020204" pitchFamily="34" charset="0"/>
                      <a:ea typeface="MS Mincho" charset="0"/>
                      <a:cs typeface="Arial" panose="020B0604020202020204" pitchFamily="34" charset="0"/>
                      <a:sym typeface="Helvetica Neue"/>
                    </a:rPr>
                    <a:t>, predict “y=0”</a:t>
                  </a:r>
                </a:p>
              </p:txBody>
            </p:sp>
          </mc:Choice>
          <mc:Fallback xmlns="">
            <p:sp>
              <p:nvSpPr>
                <p:cNvPr id="72" name="Text 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69" y="9021"/>
                  <a:ext cx="9711" cy="1913"/>
                </a:xfrm>
                <a:prstGeom prst="rect">
                  <a:avLst/>
                </a:prstGeom>
                <a:blipFill rotWithShape="1">
                  <a:blip r:embed="rId7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5" name="Freeform 74"/>
          <p:cNvSpPr/>
          <p:nvPr/>
        </p:nvSpPr>
        <p:spPr>
          <a:xfrm>
            <a:off x="13303250" y="6268085"/>
            <a:ext cx="2037080" cy="3810635"/>
          </a:xfrm>
          <a:custGeom>
            <a:avLst/>
            <a:gdLst>
              <a:gd name="connisteX0" fmla="*/ 0 w 2037080"/>
              <a:gd name="connsiteY0" fmla="*/ 3913972 h 3913972"/>
              <a:gd name="connisteX1" fmla="*/ 290830 w 2037080"/>
              <a:gd name="connsiteY1" fmla="*/ 1233002 h 3913972"/>
              <a:gd name="connisteX2" fmla="*/ 956310 w 2037080"/>
              <a:gd name="connsiteY2" fmla="*/ 173187 h 3913972"/>
              <a:gd name="connisteX3" fmla="*/ 2037080 w 2037080"/>
              <a:gd name="connsiteY3" fmla="*/ 6817 h 391397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2037080" h="3913972">
                <a:moveTo>
                  <a:pt x="0" y="3913972"/>
                </a:moveTo>
                <a:cubicBezTo>
                  <a:pt x="45085" y="3398987"/>
                  <a:pt x="99695" y="1981032"/>
                  <a:pt x="290830" y="1233002"/>
                </a:cubicBezTo>
                <a:cubicBezTo>
                  <a:pt x="481965" y="484972"/>
                  <a:pt x="607060" y="418297"/>
                  <a:pt x="956310" y="173187"/>
                </a:cubicBezTo>
                <a:cubicBezTo>
                  <a:pt x="1305560" y="-71923"/>
                  <a:pt x="1834515" y="18882"/>
                  <a:pt x="2037080" y="6817"/>
                </a:cubicBez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0" name="Freeform 79"/>
          <p:cNvSpPr/>
          <p:nvPr/>
        </p:nvSpPr>
        <p:spPr>
          <a:xfrm>
            <a:off x="11516360" y="8228965"/>
            <a:ext cx="7044690" cy="4042410"/>
          </a:xfrm>
          <a:custGeom>
            <a:avLst/>
            <a:gdLst>
              <a:gd name="connisteX0" fmla="*/ 0 w 6567170"/>
              <a:gd name="connsiteY0" fmla="*/ 3532505 h 3725736"/>
              <a:gd name="connisteX1" fmla="*/ 5527675 w 6567170"/>
              <a:gd name="connsiteY1" fmla="*/ 3345815 h 3725736"/>
              <a:gd name="connisteX2" fmla="*/ 6567170 w 6567170"/>
              <a:gd name="connsiteY2" fmla="*/ 0 h 372573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6567170" h="3725737">
                <a:moveTo>
                  <a:pt x="0" y="3532505"/>
                </a:moveTo>
                <a:cubicBezTo>
                  <a:pt x="1084580" y="3562350"/>
                  <a:pt x="4214495" y="4052570"/>
                  <a:pt x="5527675" y="3345815"/>
                </a:cubicBezTo>
                <a:cubicBezTo>
                  <a:pt x="6840855" y="2639060"/>
                  <a:pt x="6470015" y="665480"/>
                  <a:pt x="6567170" y="0"/>
                </a:cubicBez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72D306D-A790-B438-EF4B-89D4EE987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8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bldLvl="0" animBg="1"/>
      <p:bldP spid="8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 Box 66"/>
              <p:cNvSpPr txBox="1"/>
              <p:nvPr/>
            </p:nvSpPr>
            <p:spPr>
              <a:xfrm>
                <a:off x="1901825" y="3587433"/>
                <a:ext cx="7232015" cy="49117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 forceAA="0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0</m:t>
                          </m:r>
                          <m:r>
                            <a:rPr kumimoji="0" lang="en-US" altLang="en-US" sz="440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≤</m:t>
                          </m:r>
                          <m: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𝑓</m:t>
                          </m:r>
                        </m:e>
                        <m:sub>
                          <m:r>
                            <a:rPr kumimoji="0" lang="en-US" altLang="en-US" sz="4400" b="1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𝜽</m:t>
                          </m:r>
                        </m:sub>
                      </m:sSub>
                      <m:r>
                        <a:rPr kumimoji="0" lang="en-US" alt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(</m:t>
                      </m:r>
                      <m:r>
                        <a:rPr kumimoji="0" lang="en-US" altLang="en-US" sz="4400" b="1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𝒙</m:t>
                      </m:r>
                      <m:r>
                        <a:rPr kumimoji="0" lang="en-US" alt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)</m:t>
                      </m:r>
                      <m:r>
                        <a:rPr kumimoji="0" lang="en-US" altLang="en-US" sz="440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≤1</m:t>
                      </m:r>
                    </m:oMath>
                  </m:oMathPara>
                </a14:m>
                <a:endParaRPr kumimoji="0" lang="en-US" altLang="en-US" sz="4400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DejaVu Math TeX Gyre" panose="02000503000000000000" charset="0"/>
                  <a:ea typeface="MS Mincho" charset="0"/>
                  <a:cs typeface="DejaVu Math TeX Gyre" panose="02000503000000000000" charset="0"/>
                  <a:sym typeface="Helvetica Neue"/>
                </a:endParaRPr>
              </a:p>
              <a:p>
                <a:pPr marL="0" marR="0" indent="0" algn="ctr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altLang="en-US" sz="4400" b="0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DejaVu Math TeX Gyre" panose="02000503000000000000" charset="0"/>
                  <a:ea typeface="MS Mincho" charset="0"/>
                  <a:cs typeface="DejaVu Math TeX Gyre" panose="02000503000000000000" charset="0"/>
                  <a:sym typeface="Helvetica Neue"/>
                </a:endParaRPr>
              </a:p>
              <a:p>
                <a:pPr marL="0" marR="0" indent="0" algn="ctr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altLang="en-US" sz="4400" b="0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DejaVu Math TeX Gyre" panose="02000503000000000000" charset="0"/>
                  <a:ea typeface="MS Mincho" charset="0"/>
                  <a:cs typeface="DejaVu Math TeX Gyre" panose="02000503000000000000" charset="0"/>
                  <a:sym typeface="Helvetica Neue"/>
                </a:endParaRPr>
              </a:p>
              <a:p>
                <a:pPr marL="0" marR="0" indent="0" algn="ctr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𝑓</m:t>
                          </m:r>
                        </m:e>
                        <m:sub>
                          <m:r>
                            <a:rPr kumimoji="0" lang="en-US" altLang="en-US" sz="4400" b="1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𝜽</m:t>
                          </m:r>
                        </m:sub>
                      </m:sSub>
                      <m:r>
                        <a:rPr kumimoji="0" lang="en-US" alt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(</m:t>
                      </m:r>
                      <m:r>
                        <a:rPr kumimoji="0" lang="en-US" altLang="en-US" sz="4400" b="1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𝒙</m:t>
                      </m:r>
                      <m:r>
                        <a:rPr kumimoji="0" lang="en-US" alt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)= </m:t>
                      </m:r>
                      <m:r>
                        <a:rPr kumimoji="0" lang="en-US" alt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𝑔</m:t>
                      </m:r>
                      <m:r>
                        <a:rPr kumimoji="0" lang="en-US" alt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 ( </m:t>
                      </m:r>
                      <m:sSup>
                        <m:sSupPr>
                          <m:ctrlP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altLang="en-US" sz="4400" b="1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𝜽</m:t>
                          </m:r>
                        </m:e>
                        <m:sup>
                          <m: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𝑇</m:t>
                          </m:r>
                        </m:sup>
                      </m:sSup>
                      <m:r>
                        <a:rPr kumimoji="0" lang="en-US" altLang="en-US" sz="4400" b="1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𝒙</m:t>
                      </m:r>
                      <m:r>
                        <a:rPr kumimoji="0" lang="en-US" alt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 </m:t>
                      </m:r>
                      <m:r>
                        <a:rPr kumimoji="0" lang="en-US" alt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)</m:t>
                      </m:r>
                    </m:oMath>
                  </m:oMathPara>
                </a14:m>
                <a:endParaRPr kumimoji="0" lang="en-US" altLang="en-US" sz="4400" b="0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DejaVu Math TeX Gyre" panose="02000503000000000000" charset="0"/>
                  <a:ea typeface="MS Mincho" charset="0"/>
                  <a:cs typeface="DejaVu Math TeX Gyre" panose="02000503000000000000" charset="0"/>
                  <a:sym typeface="Helvetica Neue"/>
                </a:endParaRPr>
              </a:p>
              <a:p>
                <a:pPr marL="0" marR="0" indent="0" algn="ctr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altLang="en-US" sz="4400" b="0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DejaVu Math TeX Gyre" panose="02000503000000000000" charset="0"/>
                  <a:ea typeface="MS Mincho" charset="0"/>
                  <a:cs typeface="DejaVu Math TeX Gyre" panose="02000503000000000000" charset="0"/>
                  <a:sym typeface="Helvetica Neue"/>
                </a:endParaRPr>
              </a:p>
              <a:p>
                <a:pPr marL="0" marR="0" indent="0" algn="ctr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𝑔</m:t>
                      </m:r>
                      <m:r>
                        <a:rPr kumimoji="0" lang="en-US" alt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(</m:t>
                      </m:r>
                      <m:r>
                        <a:rPr kumimoji="0" lang="en-US" alt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𝑧</m:t>
                      </m:r>
                      <m:r>
                        <a:rPr kumimoji="0" lang="en-US" alt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)=</m:t>
                      </m:r>
                      <m:f>
                        <m:fPr>
                          <m:ctrlP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(1+</m:t>
                          </m:r>
                          <m:sSup>
                            <m:sSupPr>
                              <m:ctrlPr>
                                <a:rPr kumimoji="0" lang="en-US" alt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sSupPr>
                            <m:e>
                              <m:r>
                                <a:rPr kumimoji="0" lang="en-US" alt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0" lang="en-US" alt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  <m:t>−</m:t>
                              </m:r>
                              <m:r>
                                <a:rPr kumimoji="0" lang="en-US" alt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  <m:t>𝑧</m:t>
                              </m:r>
                            </m:sup>
                          </m:sSup>
                          <m: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altLang="en-US" sz="4400" b="0" i="1" u="none" strike="noStrike" cap="none" spc="0" normalizeH="0" baseline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DejaVu Math TeX Gyre" panose="02000503000000000000" charset="0"/>
                  <a:ea typeface="MS Mincho" charset="0"/>
                  <a:cs typeface="DejaVu Math TeX Gyre" panose="02000503000000000000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67" name="Text 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825" y="3587433"/>
                <a:ext cx="7232015" cy="4911725"/>
              </a:xfrm>
              <a:prstGeom prst="rect">
                <a:avLst/>
              </a:prstGeom>
              <a:blipFill rotWithShape="1">
                <a:blip r:embed="rId3"/>
                <a:stretch>
                  <a:fillRect t="-6" b="6"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11246485" y="2338705"/>
            <a:ext cx="12447270" cy="10205085"/>
            <a:chOff x="17711" y="3683"/>
            <a:chExt cx="19602" cy="16071"/>
          </a:xfrm>
        </p:grpSpPr>
        <p:grpSp>
          <p:nvGrpSpPr>
            <p:cNvPr id="10" name="Group 9"/>
            <p:cNvGrpSpPr/>
            <p:nvPr/>
          </p:nvGrpSpPr>
          <p:grpSpPr>
            <a:xfrm>
              <a:off x="17711" y="6738"/>
              <a:ext cx="19602" cy="13017"/>
              <a:chOff x="17711" y="6738"/>
              <a:chExt cx="19602" cy="1301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13" y="6738"/>
                <a:ext cx="18000" cy="1200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 Box 3"/>
                  <p:cNvSpPr txBox="1"/>
                  <p:nvPr/>
                </p:nvSpPr>
                <p:spPr>
                  <a:xfrm>
                    <a:off x="17711" y="11718"/>
                    <a:ext cx="2274" cy="124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vertOverflow="overflow" horzOverflow="overflow" vert="horz" wrap="none" lIns="50800" tIns="50800" rIns="50800" bIns="50800" numCol="1" spcCol="38100" rtlCol="0" anchor="t" forceAA="0">
                    <a:spAutoFit/>
                  </a:bodyPr>
                  <a:lstStyle/>
                  <a:p>
                    <a:pPr marL="0" marR="0" indent="0" algn="ctr" defTabSz="2438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𝑔</m:t>
                          </m:r>
                          <m: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(</m:t>
                          </m:r>
                          <m: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𝑧</m:t>
                          </m:r>
                          <m: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)</m:t>
                          </m:r>
                        </m:oMath>
                      </m:oMathPara>
                    </a14:m>
                    <a:endParaRPr kumimoji="0" lang="en-US" sz="4400" b="0" i="0" u="none" strike="noStrike" cap="none" spc="0" normalizeH="0" baseline="0">
                      <a:ln>
                        <a:noFill/>
                      </a:ln>
                      <a:solidFill>
                        <a:srgbClr val="5E5E5E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"/>
                    </a:endParaRPr>
                  </a:p>
                </p:txBody>
              </p:sp>
            </mc:Choice>
            <mc:Fallback xmlns="">
              <p:sp>
                <p:nvSpPr>
                  <p:cNvPr id="4" name="Text 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711" y="11718"/>
                    <a:ext cx="2274" cy="1240"/>
                  </a:xfrm>
                  <a:prstGeom prst="rect">
                    <a:avLst/>
                  </a:prstGeom>
                  <a:blipFill rotWithShape="1">
                    <a:blip r:embed="rId5"/>
                  </a:blipFill>
                  <a:ln w="12700" cap="flat">
                    <a:noFill/>
                    <a:miter lim="400000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 Box 4"/>
                  <p:cNvSpPr txBox="1"/>
                  <p:nvPr/>
                </p:nvSpPr>
                <p:spPr>
                  <a:xfrm>
                    <a:off x="27691" y="18529"/>
                    <a:ext cx="1244" cy="1226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vertOverflow="overflow" horzOverflow="overflow" vert="horz" wrap="none" lIns="50800" tIns="50800" rIns="50800" bIns="50800" numCol="1" spcCol="38100" rtlCol="0" anchor="t" forceAA="0">
                    <a:spAutoFit/>
                  </a:bodyPr>
                  <a:lstStyle/>
                  <a:p>
                    <a:pPr marL="0" marR="0" indent="0" algn="ctr" defTabSz="2438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𝑧</m:t>
                          </m:r>
                        </m:oMath>
                      </m:oMathPara>
                    </a14:m>
                    <a:endParaRPr kumimoji="0" lang="en-US" sz="4400" b="0" i="0" u="none" strike="noStrike" cap="none" spc="0" normalizeH="0" baseline="0">
                      <a:ln>
                        <a:noFill/>
                      </a:ln>
                      <a:solidFill>
                        <a:srgbClr val="5E5E5E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"/>
                    </a:endParaRPr>
                  </a:p>
                </p:txBody>
              </p:sp>
            </mc:Choice>
            <mc:Fallback xmlns="">
              <p:sp>
                <p:nvSpPr>
                  <p:cNvPr id="5" name="Text 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691" y="18529"/>
                    <a:ext cx="1244" cy="1226"/>
                  </a:xfrm>
                  <a:prstGeom prst="rect">
                    <a:avLst/>
                  </a:prstGeom>
                  <a:blipFill rotWithShape="1">
                    <a:blip r:embed="rId6"/>
                  </a:blipFill>
                  <a:ln w="12700" cap="flat">
                    <a:noFill/>
                    <a:miter lim="400000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Text Box 10"/>
            <p:cNvSpPr txBox="1"/>
            <p:nvPr/>
          </p:nvSpPr>
          <p:spPr>
            <a:xfrm>
              <a:off x="23142" y="3683"/>
              <a:ext cx="10342" cy="306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4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Logistic function</a:t>
              </a:r>
            </a:p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4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or</a:t>
              </a:r>
            </a:p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4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Sigmoid function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5A1E473-497F-E3D3-C820-FE97F1A237D2}"/>
              </a:ext>
            </a:extLst>
          </p:cNvPr>
          <p:cNvGrpSpPr/>
          <p:nvPr/>
        </p:nvGrpSpPr>
        <p:grpSpPr>
          <a:xfrm>
            <a:off x="5222258" y="5491138"/>
            <a:ext cx="2733502" cy="1222499"/>
            <a:chOff x="5250833" y="5491138"/>
            <a:chExt cx="2733502" cy="1222499"/>
          </a:xfrm>
        </p:grpSpPr>
        <p:sp>
          <p:nvSpPr>
            <p:cNvPr id="13" name="Rectangle 12"/>
            <p:cNvSpPr/>
            <p:nvPr/>
          </p:nvSpPr>
          <p:spPr>
            <a:xfrm>
              <a:off x="7460752" y="5491138"/>
              <a:ext cx="523583" cy="1080770"/>
            </a:xfrm>
            <a:prstGeom prst="rect">
              <a:avLst/>
            </a:prstGeom>
            <a:solidFill>
              <a:schemeClr val="bg1"/>
            </a:solidFill>
            <a:ln w="28575" cap="flat" cmpd="sng">
              <a:noFill/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50833" y="5632867"/>
              <a:ext cx="1060414" cy="1080770"/>
            </a:xfrm>
            <a:prstGeom prst="rect">
              <a:avLst/>
            </a:prstGeom>
            <a:solidFill>
              <a:schemeClr val="bg1"/>
            </a:solidFill>
            <a:ln w="28575" cap="flat" cmpd="sng">
              <a:noFill/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2691130" y="6898005"/>
            <a:ext cx="6179820" cy="1560830"/>
          </a:xfrm>
          <a:prstGeom prst="rect">
            <a:avLst/>
          </a:prstGeom>
          <a:solidFill>
            <a:schemeClr val="bg1"/>
          </a:solidFill>
          <a:ln w="28575" cap="flat" cmpd="sng">
            <a:noFill/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901825" y="9061450"/>
            <a:ext cx="7231380" cy="2256155"/>
            <a:chOff x="2995" y="14270"/>
            <a:chExt cx="11388" cy="35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 Box 11"/>
                <p:cNvSpPr txBox="1"/>
                <p:nvPr/>
              </p:nvSpPr>
              <p:spPr>
                <a:xfrm>
                  <a:off x="2995" y="15231"/>
                  <a:ext cx="11389" cy="259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square" lIns="50800" tIns="50800" rIns="50800" bIns="50800" numCol="1" spcCol="38100" rtlCol="0" anchor="ctr" forceAA="0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kumimoji="0" lang="en-US" alt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DejaVu Math TeX Gyre" panose="02000503000000000000" charset="0"/>
                                <a:sym typeface="Helvetica Neue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altLang="en-US" sz="4400" b="1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DejaVu Math TeX Gyre" panose="02000503000000000000" charset="0"/>
                                <a:sym typeface="Helvetica Neue"/>
                              </a:rPr>
                              <m:t>𝜽</m:t>
                            </m:r>
                          </m:sub>
                        </m:sSub>
                        <m:r>
                          <a:rPr kumimoji="0" lang="en-US" altLang="en-US" sz="44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MS Mincho" charset="0"/>
                            <a:cs typeface="DejaVu Math TeX Gyre" panose="02000503000000000000" charset="0"/>
                            <a:sym typeface="Helvetica Neue"/>
                          </a:rPr>
                          <m:t>(</m:t>
                        </m:r>
                        <m:r>
                          <a:rPr kumimoji="0" lang="en-US" altLang="en-US" sz="4400" b="1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MS Mincho" charset="0"/>
                            <a:cs typeface="DejaVu Math TeX Gyre" panose="02000503000000000000" charset="0"/>
                            <a:sym typeface="Helvetica Neue"/>
                          </a:rPr>
                          <m:t>𝒙</m:t>
                        </m:r>
                        <m:r>
                          <a:rPr kumimoji="0" lang="en-US" altLang="en-US" sz="44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MS Mincho" charset="0"/>
                            <a:cs typeface="DejaVu Math TeX Gyre" panose="02000503000000000000" charset="0"/>
                            <a:sym typeface="Helvetica Neue"/>
                          </a:rPr>
                          <m:t>)=</m:t>
                        </m:r>
                        <m:f>
                          <m:fPr>
                            <m:ctrlPr>
                              <a:rPr kumimoji="0" lang="en-US" alt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fPr>
                          <m:num>
                            <m:r>
                              <a:rPr kumimoji="0" lang="en-US" alt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DejaVu Math TeX Gyre" panose="02000503000000000000" charset="0"/>
                                <a:sym typeface="Helvetica Neue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alt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DejaVu Math TeX Gyre" panose="02000503000000000000" charset="0"/>
                                <a:sym typeface="Helvetica Neue"/>
                              </a:rPr>
                              <m:t>(1+</m:t>
                            </m:r>
                            <m:sSup>
                              <m:sSupPr>
                                <m:ctrlPr>
                                  <a:rPr kumimoji="0" lang="en-US" altLang="en-US" sz="4400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MS Mincho" charset="0"/>
                                    <a:cs typeface="DejaVu Math TeX Gyre" panose="02000503000000000000" charset="0"/>
                                    <a:sym typeface="Helvetica Neue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en-US" sz="4400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MS Mincho" charset="0"/>
                                    <a:cs typeface="DejaVu Math TeX Gyre" panose="02000503000000000000" charset="0"/>
                                    <a:sym typeface="Helvetica Neue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kumimoji="0" lang="en-US" altLang="en-US" sz="4400" b="0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MS Mincho" charset="0"/>
                                    <a:cs typeface="DejaVu Math TeX Gyre" panose="02000503000000000000" charset="0"/>
                                    <a:sym typeface="Helvetica Neue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kumimoji="0" lang="en-US" alt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MS Mincho" charset="0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en-US" sz="4400" b="1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MS Mincho" charset="0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𝜽</m:t>
                                    </m:r>
                                  </m:e>
                                  <m:sup>
                                    <m:r>
                                      <a:rPr kumimoji="0" lang="en-US" alt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MS Mincho" charset="0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kumimoji="0" lang="en-US" altLang="en-US" sz="4400" b="1" i="1" u="none" strike="noStrike" cap="none" spc="0" normalizeH="0" baseline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MS Mincho" charset="0"/>
                                    <a:cs typeface="DejaVu Math TeX Gyre" panose="02000503000000000000" charset="0"/>
                                    <a:sym typeface="Helvetica Neue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kumimoji="0" lang="en-US" altLang="en-US" sz="44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DejaVu Math TeX Gyre" panose="02000503000000000000" charset="0"/>
                                <a:sym typeface="Helvetica Neue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kumimoji="0" lang="en-US" altLang="en-US" sz="4400" b="0" i="1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DejaVu Math TeX Gyre" panose="02000503000000000000" charset="0"/>
                    <a:ea typeface="MS Mincho" charset="0"/>
                    <a:cs typeface="DejaVu Math TeX Gyre" panose="02000503000000000000" charset="0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2" name="Text 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5" y="15231"/>
                  <a:ext cx="11389" cy="2592"/>
                </a:xfrm>
                <a:prstGeom prst="rect">
                  <a:avLst/>
                </a:prstGeom>
                <a:blipFill rotWithShape="1">
                  <a:blip r:embed="rId7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ight Brace 23"/>
            <p:cNvSpPr/>
            <p:nvPr/>
          </p:nvSpPr>
          <p:spPr>
            <a:xfrm rot="5400000">
              <a:off x="8444" y="10063"/>
              <a:ext cx="587" cy="9000"/>
            </a:xfrm>
            <a:prstGeom prst="rightBrac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91439" tIns="45719" rIns="91439" bIns="45719" numCol="1" spcCol="38100" rtlCol="0" anchor="t" forceAA="0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sp>
        <p:nvSpPr>
          <p:cNvPr id="26" name="Text Box 25"/>
          <p:cNvSpPr txBox="1"/>
          <p:nvPr/>
        </p:nvSpPr>
        <p:spPr>
          <a:xfrm>
            <a:off x="1769110" y="11575098"/>
            <a:ext cx="9953625" cy="716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estimated probability that “y=1” on input x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24480FD-6A87-C108-5DDA-7C80BC176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9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6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533</TotalTime>
  <Words>1609</Words>
  <Application>Microsoft Office PowerPoint</Application>
  <PresentationFormat>Custom</PresentationFormat>
  <Paragraphs>336</Paragraphs>
  <Slides>39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Cambria Math</vt:lpstr>
      <vt:lpstr>DejaVu Math TeX Gyre</vt:lpstr>
      <vt:lpstr>Helvetica Neue</vt:lpstr>
      <vt:lpstr>Helvetica Neue Medium</vt:lpstr>
      <vt:lpstr>Roboto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Vassilis Vassiliades</dc:creator>
  <cp:lastModifiedBy>Vassilis Vassiliades</cp:lastModifiedBy>
  <cp:revision>373</cp:revision>
  <dcterms:created xsi:type="dcterms:W3CDTF">2022-07-18T12:27:41Z</dcterms:created>
  <dcterms:modified xsi:type="dcterms:W3CDTF">2023-11-02T09:35:05Z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1033-11.1.0.11664</vt:lpwstr>
  </property>
  <property fmtid="{D5CDD505-2E9C-101B-9397-08002B2CF9AE}" pid="3" name="ICV">
    <vt:lpwstr/>
  </property>
</Properties>
</file>