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5" r:id="rId3"/>
    <p:sldId id="312" r:id="rId4"/>
    <p:sldId id="313" r:id="rId5"/>
    <p:sldId id="314" r:id="rId6"/>
    <p:sldId id="315" r:id="rId7"/>
    <p:sldId id="263" r:id="rId8"/>
    <p:sldId id="264" r:id="rId9"/>
    <p:sldId id="265" r:id="rId10"/>
    <p:sldId id="281" r:id="rId11"/>
    <p:sldId id="282" r:id="rId12"/>
    <p:sldId id="284" r:id="rId13"/>
    <p:sldId id="285" r:id="rId14"/>
    <p:sldId id="286" r:id="rId15"/>
    <p:sldId id="269" r:id="rId16"/>
    <p:sldId id="306" r:id="rId17"/>
    <p:sldId id="288" r:id="rId18"/>
    <p:sldId id="307" r:id="rId19"/>
    <p:sldId id="308" r:id="rId20"/>
    <p:sldId id="271" r:id="rId21"/>
    <p:sldId id="289" r:id="rId22"/>
    <p:sldId id="272" r:id="rId23"/>
    <p:sldId id="292" r:id="rId24"/>
    <p:sldId id="291" r:id="rId25"/>
    <p:sldId id="294" r:id="rId26"/>
    <p:sldId id="273" r:id="rId27"/>
    <p:sldId id="290" r:id="rId28"/>
    <p:sldId id="295" r:id="rId29"/>
    <p:sldId id="275" r:id="rId30"/>
    <p:sldId id="310" r:id="rId31"/>
    <p:sldId id="277" r:id="rId32"/>
    <p:sldId id="298" r:id="rId33"/>
    <p:sldId id="278" r:id="rId34"/>
    <p:sldId id="301" r:id="rId35"/>
    <p:sldId id="302" r:id="rId36"/>
    <p:sldId id="299" r:id="rId37"/>
    <p:sldId id="297" r:id="rId38"/>
    <p:sldId id="303" r:id="rId39"/>
    <p:sldId id="304" r:id="rId40"/>
    <p:sldId id="293" r:id="rId41"/>
    <p:sldId id="427" r:id="rId42"/>
    <p:sldId id="261" r:id="rId43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19">
          <p15:clr>
            <a:srgbClr val="A4A3A4"/>
          </p15:clr>
        </p15:guide>
        <p15:guide id="2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F2CC"/>
    <a:srgbClr val="FF2D64"/>
    <a:srgbClr val="5583E3"/>
    <a:srgbClr val="4C80F9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C892B-5163-4920-8F58-483243F50633}" v="6" dt="2023-11-02T09:42:58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869" autoAdjust="0"/>
  </p:normalViewPr>
  <p:slideViewPr>
    <p:cSldViewPr snapToGrid="0" showGuides="1">
      <p:cViewPr varScale="1">
        <p:scale>
          <a:sx n="30" d="100"/>
          <a:sy n="30" d="100"/>
        </p:scale>
        <p:origin x="1430" y="43"/>
      </p:cViewPr>
      <p:guideLst>
        <p:guide orient="horz" pos="4719"/>
        <p:guide pos="753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DD9EB29D-26FE-412B-A510-26DCB4D673A6}"/>
    <pc:docChg chg="custSel modSld">
      <pc:chgData name="Vassilis Vassiliades" userId="181c6a97-452c-403a-a894-11fd041f3da6" providerId="ADAL" clId="{DD9EB29D-26FE-412B-A510-26DCB4D673A6}" dt="2022-09-29T22:32:18.301" v="53" actId="368"/>
      <pc:docMkLst>
        <pc:docMk/>
      </pc:docMkLst>
      <pc:sldChg chg="modNotes">
        <pc:chgData name="Vassilis Vassiliades" userId="181c6a97-452c-403a-a894-11fd041f3da6" providerId="ADAL" clId="{DD9EB29D-26FE-412B-A510-26DCB4D673A6}" dt="2022-09-29T22:32:18.137" v="1" actId="368"/>
        <pc:sldMkLst>
          <pc:docMk/>
          <pc:sldMk cId="0" sldId="264"/>
        </pc:sldMkLst>
      </pc:sldChg>
      <pc:sldChg chg="modNotes">
        <pc:chgData name="Vassilis Vassiliades" userId="181c6a97-452c-403a-a894-11fd041f3da6" providerId="ADAL" clId="{DD9EB29D-26FE-412B-A510-26DCB4D673A6}" dt="2022-09-29T22:32:18.144" v="3" actId="368"/>
        <pc:sldMkLst>
          <pc:docMk/>
          <pc:sldMk cId="0" sldId="265"/>
        </pc:sldMkLst>
      </pc:sldChg>
      <pc:sldChg chg="modNotes">
        <pc:chgData name="Vassilis Vassiliades" userId="181c6a97-452c-403a-a894-11fd041f3da6" providerId="ADAL" clId="{DD9EB29D-26FE-412B-A510-26DCB4D673A6}" dt="2022-09-29T22:32:18.184" v="15" actId="368"/>
        <pc:sldMkLst>
          <pc:docMk/>
          <pc:sldMk cId="0" sldId="269"/>
        </pc:sldMkLst>
      </pc:sldChg>
      <pc:sldChg chg="modNotes">
        <pc:chgData name="Vassilis Vassiliades" userId="181c6a97-452c-403a-a894-11fd041f3da6" providerId="ADAL" clId="{DD9EB29D-26FE-412B-A510-26DCB4D673A6}" dt="2022-09-29T22:32:18.213" v="25" actId="368"/>
        <pc:sldMkLst>
          <pc:docMk/>
          <pc:sldMk cId="0" sldId="271"/>
        </pc:sldMkLst>
      </pc:sldChg>
      <pc:sldChg chg="modNotes">
        <pc:chgData name="Vassilis Vassiliades" userId="181c6a97-452c-403a-a894-11fd041f3da6" providerId="ADAL" clId="{DD9EB29D-26FE-412B-A510-26DCB4D673A6}" dt="2022-09-29T22:32:18.224" v="29" actId="368"/>
        <pc:sldMkLst>
          <pc:docMk/>
          <pc:sldMk cId="0" sldId="272"/>
        </pc:sldMkLst>
      </pc:sldChg>
      <pc:sldChg chg="modNotes">
        <pc:chgData name="Vassilis Vassiliades" userId="181c6a97-452c-403a-a894-11fd041f3da6" providerId="ADAL" clId="{DD9EB29D-26FE-412B-A510-26DCB4D673A6}" dt="2022-09-29T22:32:18.244" v="35" actId="368"/>
        <pc:sldMkLst>
          <pc:docMk/>
          <pc:sldMk cId="0" sldId="275"/>
        </pc:sldMkLst>
      </pc:sldChg>
      <pc:sldChg chg="modNotes">
        <pc:chgData name="Vassilis Vassiliades" userId="181c6a97-452c-403a-a894-11fd041f3da6" providerId="ADAL" clId="{DD9EB29D-26FE-412B-A510-26DCB4D673A6}" dt="2022-09-29T22:32:18.255" v="39" actId="368"/>
        <pc:sldMkLst>
          <pc:docMk/>
          <pc:sldMk cId="0" sldId="277"/>
        </pc:sldMkLst>
      </pc:sldChg>
      <pc:sldChg chg="modNotes">
        <pc:chgData name="Vassilis Vassiliades" userId="181c6a97-452c-403a-a894-11fd041f3da6" providerId="ADAL" clId="{DD9EB29D-26FE-412B-A510-26DCB4D673A6}" dt="2022-09-29T22:32:18.267" v="43" actId="368"/>
        <pc:sldMkLst>
          <pc:docMk/>
          <pc:sldMk cId="0" sldId="278"/>
        </pc:sldMkLst>
      </pc:sldChg>
      <pc:sldChg chg="modNotes">
        <pc:chgData name="Vassilis Vassiliades" userId="181c6a97-452c-403a-a894-11fd041f3da6" providerId="ADAL" clId="{DD9EB29D-26FE-412B-A510-26DCB4D673A6}" dt="2022-09-29T22:32:18.150" v="5" actId="368"/>
        <pc:sldMkLst>
          <pc:docMk/>
          <pc:sldMk cId="0" sldId="281"/>
        </pc:sldMkLst>
      </pc:sldChg>
      <pc:sldChg chg="modNotes">
        <pc:chgData name="Vassilis Vassiliades" userId="181c6a97-452c-403a-a894-11fd041f3da6" providerId="ADAL" clId="{DD9EB29D-26FE-412B-A510-26DCB4D673A6}" dt="2022-09-29T22:32:18.156" v="7" actId="368"/>
        <pc:sldMkLst>
          <pc:docMk/>
          <pc:sldMk cId="0" sldId="282"/>
        </pc:sldMkLst>
      </pc:sldChg>
      <pc:sldChg chg="modNotes">
        <pc:chgData name="Vassilis Vassiliades" userId="181c6a97-452c-403a-a894-11fd041f3da6" providerId="ADAL" clId="{DD9EB29D-26FE-412B-A510-26DCB4D673A6}" dt="2022-09-29T22:32:18.162" v="9" actId="368"/>
        <pc:sldMkLst>
          <pc:docMk/>
          <pc:sldMk cId="0" sldId="284"/>
        </pc:sldMkLst>
      </pc:sldChg>
      <pc:sldChg chg="modNotes">
        <pc:chgData name="Vassilis Vassiliades" userId="181c6a97-452c-403a-a894-11fd041f3da6" providerId="ADAL" clId="{DD9EB29D-26FE-412B-A510-26DCB4D673A6}" dt="2022-09-29T22:32:18.168" v="11" actId="368"/>
        <pc:sldMkLst>
          <pc:docMk/>
          <pc:sldMk cId="0" sldId="285"/>
        </pc:sldMkLst>
      </pc:sldChg>
      <pc:sldChg chg="modNotes">
        <pc:chgData name="Vassilis Vassiliades" userId="181c6a97-452c-403a-a894-11fd041f3da6" providerId="ADAL" clId="{DD9EB29D-26FE-412B-A510-26DCB4D673A6}" dt="2022-09-29T22:32:18.175" v="13" actId="368"/>
        <pc:sldMkLst>
          <pc:docMk/>
          <pc:sldMk cId="0" sldId="286"/>
        </pc:sldMkLst>
      </pc:sldChg>
      <pc:sldChg chg="modNotes">
        <pc:chgData name="Vassilis Vassiliades" userId="181c6a97-452c-403a-a894-11fd041f3da6" providerId="ADAL" clId="{DD9EB29D-26FE-412B-A510-26DCB4D673A6}" dt="2022-09-29T22:32:18.196" v="19" actId="368"/>
        <pc:sldMkLst>
          <pc:docMk/>
          <pc:sldMk cId="0" sldId="288"/>
        </pc:sldMkLst>
      </pc:sldChg>
      <pc:sldChg chg="modNotes">
        <pc:chgData name="Vassilis Vassiliades" userId="181c6a97-452c-403a-a894-11fd041f3da6" providerId="ADAL" clId="{DD9EB29D-26FE-412B-A510-26DCB4D673A6}" dt="2022-09-29T22:32:18.218" v="27" actId="368"/>
        <pc:sldMkLst>
          <pc:docMk/>
          <pc:sldMk cId="0" sldId="289"/>
        </pc:sldMkLst>
      </pc:sldChg>
      <pc:sldChg chg="modNotes">
        <pc:chgData name="Vassilis Vassiliades" userId="181c6a97-452c-403a-a894-11fd041f3da6" providerId="ADAL" clId="{DD9EB29D-26FE-412B-A510-26DCB4D673A6}" dt="2022-09-29T22:32:18.231" v="31" actId="368"/>
        <pc:sldMkLst>
          <pc:docMk/>
          <pc:sldMk cId="0" sldId="291"/>
        </pc:sldMkLst>
      </pc:sldChg>
      <pc:sldChg chg="modNotes">
        <pc:chgData name="Vassilis Vassiliades" userId="181c6a97-452c-403a-a894-11fd041f3da6" providerId="ADAL" clId="{DD9EB29D-26FE-412B-A510-26DCB4D673A6}" dt="2022-09-29T22:32:18.301" v="53" actId="368"/>
        <pc:sldMkLst>
          <pc:docMk/>
          <pc:sldMk cId="2285956719" sldId="293"/>
        </pc:sldMkLst>
      </pc:sldChg>
      <pc:sldChg chg="modNotes">
        <pc:chgData name="Vassilis Vassiliades" userId="181c6a97-452c-403a-a894-11fd041f3da6" providerId="ADAL" clId="{DD9EB29D-26FE-412B-A510-26DCB4D673A6}" dt="2022-09-29T22:32:18.237" v="33" actId="368"/>
        <pc:sldMkLst>
          <pc:docMk/>
          <pc:sldMk cId="4207550428" sldId="294"/>
        </pc:sldMkLst>
      </pc:sldChg>
      <pc:sldChg chg="modNotes">
        <pc:chgData name="Vassilis Vassiliades" userId="181c6a97-452c-403a-a894-11fd041f3da6" providerId="ADAL" clId="{DD9EB29D-26FE-412B-A510-26DCB4D673A6}" dt="2022-09-29T22:32:18.285" v="49" actId="368"/>
        <pc:sldMkLst>
          <pc:docMk/>
          <pc:sldMk cId="1709323885" sldId="297"/>
        </pc:sldMkLst>
      </pc:sldChg>
      <pc:sldChg chg="modNotes">
        <pc:chgData name="Vassilis Vassiliades" userId="181c6a97-452c-403a-a894-11fd041f3da6" providerId="ADAL" clId="{DD9EB29D-26FE-412B-A510-26DCB4D673A6}" dt="2022-09-29T22:32:18.261" v="41" actId="368"/>
        <pc:sldMkLst>
          <pc:docMk/>
          <pc:sldMk cId="631419041" sldId="298"/>
        </pc:sldMkLst>
      </pc:sldChg>
      <pc:sldChg chg="modNotes">
        <pc:chgData name="Vassilis Vassiliades" userId="181c6a97-452c-403a-a894-11fd041f3da6" providerId="ADAL" clId="{DD9EB29D-26FE-412B-A510-26DCB4D673A6}" dt="2022-09-29T22:32:18.273" v="45" actId="368"/>
        <pc:sldMkLst>
          <pc:docMk/>
          <pc:sldMk cId="3905835338" sldId="301"/>
        </pc:sldMkLst>
      </pc:sldChg>
      <pc:sldChg chg="modNotes">
        <pc:chgData name="Vassilis Vassiliades" userId="181c6a97-452c-403a-a894-11fd041f3da6" providerId="ADAL" clId="{DD9EB29D-26FE-412B-A510-26DCB4D673A6}" dt="2022-09-29T22:32:18.279" v="47" actId="368"/>
        <pc:sldMkLst>
          <pc:docMk/>
          <pc:sldMk cId="2267647600" sldId="302"/>
        </pc:sldMkLst>
      </pc:sldChg>
      <pc:sldChg chg="modNotes">
        <pc:chgData name="Vassilis Vassiliades" userId="181c6a97-452c-403a-a894-11fd041f3da6" providerId="ADAL" clId="{DD9EB29D-26FE-412B-A510-26DCB4D673A6}" dt="2022-09-29T22:32:18.291" v="51" actId="368"/>
        <pc:sldMkLst>
          <pc:docMk/>
          <pc:sldMk cId="3661483800" sldId="303"/>
        </pc:sldMkLst>
      </pc:sldChg>
      <pc:sldChg chg="modNotes">
        <pc:chgData name="Vassilis Vassiliades" userId="181c6a97-452c-403a-a894-11fd041f3da6" providerId="ADAL" clId="{DD9EB29D-26FE-412B-A510-26DCB4D673A6}" dt="2022-09-29T22:32:18.191" v="17" actId="368"/>
        <pc:sldMkLst>
          <pc:docMk/>
          <pc:sldMk cId="715158456" sldId="306"/>
        </pc:sldMkLst>
      </pc:sldChg>
      <pc:sldChg chg="modNotes">
        <pc:chgData name="Vassilis Vassiliades" userId="181c6a97-452c-403a-a894-11fd041f3da6" providerId="ADAL" clId="{DD9EB29D-26FE-412B-A510-26DCB4D673A6}" dt="2022-09-29T22:32:18.202" v="21" actId="368"/>
        <pc:sldMkLst>
          <pc:docMk/>
          <pc:sldMk cId="3395751164" sldId="307"/>
        </pc:sldMkLst>
      </pc:sldChg>
      <pc:sldChg chg="modNotes">
        <pc:chgData name="Vassilis Vassiliades" userId="181c6a97-452c-403a-a894-11fd041f3da6" providerId="ADAL" clId="{DD9EB29D-26FE-412B-A510-26DCB4D673A6}" dt="2022-09-29T22:32:18.207" v="23" actId="368"/>
        <pc:sldMkLst>
          <pc:docMk/>
          <pc:sldMk cId="3999384598" sldId="308"/>
        </pc:sldMkLst>
      </pc:sldChg>
      <pc:sldChg chg="modNotes">
        <pc:chgData name="Vassilis Vassiliades" userId="181c6a97-452c-403a-a894-11fd041f3da6" providerId="ADAL" clId="{DD9EB29D-26FE-412B-A510-26DCB4D673A6}" dt="2022-09-29T22:32:18.249" v="37" actId="368"/>
        <pc:sldMkLst>
          <pc:docMk/>
          <pc:sldMk cId="3438340883" sldId="310"/>
        </pc:sldMkLst>
      </pc:sldChg>
    </pc:docChg>
  </pc:docChgLst>
  <pc:docChgLst>
    <pc:chgData name="Vassilis Vassiliades" userId="181c6a97-452c-403a-a894-11fd041f3da6" providerId="ADAL" clId="{7C765022-16FE-4F3F-84F5-0D59E8B3D74A}"/>
    <pc:docChg chg="undo custSel addSld delSld modSld sldOrd">
      <pc:chgData name="Vassilis Vassiliades" userId="181c6a97-452c-403a-a894-11fd041f3da6" providerId="ADAL" clId="{7C765022-16FE-4F3F-84F5-0D59E8B3D74A}" dt="2022-07-27T11:17:48.006" v="4359" actId="12"/>
      <pc:docMkLst>
        <pc:docMk/>
      </pc:docMkLst>
      <pc:sldChg chg="modSp mod">
        <pc:chgData name="Vassilis Vassiliades" userId="181c6a97-452c-403a-a894-11fd041f3da6" providerId="ADAL" clId="{7C765022-16FE-4F3F-84F5-0D59E8B3D74A}" dt="2022-07-27T11:16:12.129" v="4348" actId="20577"/>
        <pc:sldMkLst>
          <pc:docMk/>
          <pc:sldMk cId="0" sldId="263"/>
        </pc:sldMkLst>
        <pc:spChg chg="mod">
          <ac:chgData name="Vassilis Vassiliades" userId="181c6a97-452c-403a-a894-11fd041f3da6" providerId="ADAL" clId="{7C765022-16FE-4F3F-84F5-0D59E8B3D74A}" dt="2022-07-27T11:15:43.133" v="4287" actId="27636"/>
          <ac:spMkLst>
            <pc:docMk/>
            <pc:sldMk cId="0" sldId="263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7C765022-16FE-4F3F-84F5-0D59E8B3D74A}" dt="2022-07-27T11:16:12.129" v="4348" actId="20577"/>
          <ac:spMkLst>
            <pc:docMk/>
            <pc:sldMk cId="0" sldId="263"/>
            <ac:spMk id="7" creationId="{00000000-0000-0000-0000-000000000000}"/>
          </ac:spMkLst>
        </pc:spChg>
      </pc:sldChg>
      <pc:sldChg chg="addSp delSp modSp mod modAnim modNotesTx">
        <pc:chgData name="Vassilis Vassiliades" userId="181c6a97-452c-403a-a894-11fd041f3da6" providerId="ADAL" clId="{7C765022-16FE-4F3F-84F5-0D59E8B3D74A}" dt="2022-07-27T08:10:34.471" v="198" actId="20577"/>
        <pc:sldMkLst>
          <pc:docMk/>
          <pc:sldMk cId="0" sldId="264"/>
        </pc:sldMkLst>
        <pc:spChg chg="mod">
          <ac:chgData name="Vassilis Vassiliades" userId="181c6a97-452c-403a-a894-11fd041f3da6" providerId="ADAL" clId="{7C765022-16FE-4F3F-84F5-0D59E8B3D74A}" dt="2022-07-27T08:04:09.209" v="57" actId="1038"/>
          <ac:spMkLst>
            <pc:docMk/>
            <pc:sldMk cId="0" sldId="264"/>
            <ac:spMk id="6" creationId="{00000000-0000-0000-0000-000000000000}"/>
          </ac:spMkLst>
        </pc:spChg>
        <pc:spChg chg="mod ord topLvl">
          <ac:chgData name="Vassilis Vassiliades" userId="181c6a97-452c-403a-a894-11fd041f3da6" providerId="ADAL" clId="{7C765022-16FE-4F3F-84F5-0D59E8B3D74A}" dt="2022-07-27T08:09:46.388" v="181" actId="1037"/>
          <ac:spMkLst>
            <pc:docMk/>
            <pc:sldMk cId="0" sldId="264"/>
            <ac:spMk id="9" creationId="{00000000-0000-0000-0000-000000000000}"/>
          </ac:spMkLst>
        </pc:spChg>
        <pc:spChg chg="mod topLvl">
          <ac:chgData name="Vassilis Vassiliades" userId="181c6a97-452c-403a-a894-11fd041f3da6" providerId="ADAL" clId="{7C765022-16FE-4F3F-84F5-0D59E8B3D74A}" dt="2022-07-27T08:09:57.941" v="195" actId="1038"/>
          <ac:spMkLst>
            <pc:docMk/>
            <pc:sldMk cId="0" sldId="264"/>
            <ac:spMk id="10" creationId="{00000000-0000-0000-0000-000000000000}"/>
          </ac:spMkLst>
        </pc:spChg>
        <pc:spChg chg="mod topLvl">
          <ac:chgData name="Vassilis Vassiliades" userId="181c6a97-452c-403a-a894-11fd041f3da6" providerId="ADAL" clId="{7C765022-16FE-4F3F-84F5-0D59E8B3D74A}" dt="2022-07-27T08:09:57.941" v="195" actId="1038"/>
          <ac:spMkLst>
            <pc:docMk/>
            <pc:sldMk cId="0" sldId="264"/>
            <ac:spMk id="11" creationId="{00000000-0000-0000-0000-000000000000}"/>
          </ac:spMkLst>
        </pc:spChg>
        <pc:spChg chg="mod topLvl">
          <ac:chgData name="Vassilis Vassiliades" userId="181c6a97-452c-403a-a894-11fd041f3da6" providerId="ADAL" clId="{7C765022-16FE-4F3F-84F5-0D59E8B3D74A}" dt="2022-07-27T08:09:57.941" v="195" actId="1038"/>
          <ac:spMkLst>
            <pc:docMk/>
            <pc:sldMk cId="0" sldId="264"/>
            <ac:spMk id="12" creationId="{00000000-0000-0000-0000-000000000000}"/>
          </ac:spMkLst>
        </pc:spChg>
        <pc:spChg chg="mod topLvl">
          <ac:chgData name="Vassilis Vassiliades" userId="181c6a97-452c-403a-a894-11fd041f3da6" providerId="ADAL" clId="{7C765022-16FE-4F3F-84F5-0D59E8B3D74A}" dt="2022-07-27T08:09:46.388" v="181" actId="1037"/>
          <ac:spMkLst>
            <pc:docMk/>
            <pc:sldMk cId="0" sldId="264"/>
            <ac:spMk id="29" creationId="{AC57E143-C07C-E1D1-D80C-C94FF3250924}"/>
          </ac:spMkLst>
        </pc:spChg>
        <pc:spChg chg="del mod topLvl">
          <ac:chgData name="Vassilis Vassiliades" userId="181c6a97-452c-403a-a894-11fd041f3da6" providerId="ADAL" clId="{7C765022-16FE-4F3F-84F5-0D59E8B3D74A}" dt="2022-07-27T08:04:59.345" v="65" actId="478"/>
          <ac:spMkLst>
            <pc:docMk/>
            <pc:sldMk cId="0" sldId="264"/>
            <ac:spMk id="31" creationId="{79ECA247-0927-0192-3166-2B32B152E1C6}"/>
          </ac:spMkLst>
        </pc:spChg>
        <pc:spChg chg="del mod topLvl">
          <ac:chgData name="Vassilis Vassiliades" userId="181c6a97-452c-403a-a894-11fd041f3da6" providerId="ADAL" clId="{7C765022-16FE-4F3F-84F5-0D59E8B3D74A}" dt="2022-07-27T08:03:32.522" v="16" actId="478"/>
          <ac:spMkLst>
            <pc:docMk/>
            <pc:sldMk cId="0" sldId="264"/>
            <ac:spMk id="32" creationId="{DCDF183E-45CC-F7A3-4CD4-4C19EFC9C5C3}"/>
          </ac:spMkLst>
        </pc:spChg>
        <pc:spChg chg="del mod topLvl">
          <ac:chgData name="Vassilis Vassiliades" userId="181c6a97-452c-403a-a894-11fd041f3da6" providerId="ADAL" clId="{7C765022-16FE-4F3F-84F5-0D59E8B3D74A}" dt="2022-07-27T08:03:28.751" v="12" actId="478"/>
          <ac:spMkLst>
            <pc:docMk/>
            <pc:sldMk cId="0" sldId="264"/>
            <ac:spMk id="33" creationId="{07681A77-9035-9CA5-CB57-64D412F4B9B2}"/>
          </ac:spMkLst>
        </pc:spChg>
        <pc:spChg chg="del mod topLvl">
          <ac:chgData name="Vassilis Vassiliades" userId="181c6a97-452c-403a-a894-11fd041f3da6" providerId="ADAL" clId="{7C765022-16FE-4F3F-84F5-0D59E8B3D74A}" dt="2022-07-27T08:03:27.868" v="11" actId="478"/>
          <ac:spMkLst>
            <pc:docMk/>
            <pc:sldMk cId="0" sldId="264"/>
            <ac:spMk id="34" creationId="{B4E74556-0574-9BC1-E309-CE36D80FEB98}"/>
          </ac:spMkLst>
        </pc:spChg>
        <pc:spChg chg="add mod">
          <ac:chgData name="Vassilis Vassiliades" userId="181c6a97-452c-403a-a894-11fd041f3da6" providerId="ADAL" clId="{7C765022-16FE-4F3F-84F5-0D59E8B3D74A}" dt="2022-07-27T08:09:46.388" v="181" actId="1037"/>
          <ac:spMkLst>
            <pc:docMk/>
            <pc:sldMk cId="0" sldId="264"/>
            <ac:spMk id="43" creationId="{94F2D99F-0A84-7A72-2023-196E80141910}"/>
          </ac:spMkLst>
        </pc:spChg>
        <pc:spChg chg="add mod">
          <ac:chgData name="Vassilis Vassiliades" userId="181c6a97-452c-403a-a894-11fd041f3da6" providerId="ADAL" clId="{7C765022-16FE-4F3F-84F5-0D59E8B3D74A}" dt="2022-07-27T08:09:46.388" v="181" actId="1037"/>
          <ac:spMkLst>
            <pc:docMk/>
            <pc:sldMk cId="0" sldId="264"/>
            <ac:spMk id="44" creationId="{D9E47F60-DFDA-EA72-270D-08206DA3B3D0}"/>
          </ac:spMkLst>
        </pc:spChg>
        <pc:spChg chg="mod topLvl">
          <ac:chgData name="Vassilis Vassiliades" userId="181c6a97-452c-403a-a894-11fd041f3da6" providerId="ADAL" clId="{7C765022-16FE-4F3F-84F5-0D59E8B3D74A}" dt="2022-07-27T08:09:51.056" v="182" actId="14100"/>
          <ac:spMkLst>
            <pc:docMk/>
            <pc:sldMk cId="0" sldId="264"/>
            <ac:spMk id="61" creationId="{00000000-0000-0000-0000-000000000000}"/>
          </ac:spMkLst>
        </pc:spChg>
        <pc:grpChg chg="del mod topLvl">
          <ac:chgData name="Vassilis Vassiliades" userId="181c6a97-452c-403a-a894-11fd041f3da6" providerId="ADAL" clId="{7C765022-16FE-4F3F-84F5-0D59E8B3D74A}" dt="2022-07-27T08:03:45.259" v="20" actId="165"/>
          <ac:grpSpMkLst>
            <pc:docMk/>
            <pc:sldMk cId="0" sldId="264"/>
            <ac:grpSpMk id="27" creationId="{00000000-0000-0000-0000-000000000000}"/>
          </ac:grpSpMkLst>
        </pc:grpChg>
        <pc:grpChg chg="add del mod">
          <ac:chgData name="Vassilis Vassiliades" userId="181c6a97-452c-403a-a894-11fd041f3da6" providerId="ADAL" clId="{7C765022-16FE-4F3F-84F5-0D59E8B3D74A}" dt="2022-07-27T08:03:19.746" v="8" actId="165"/>
          <ac:grpSpMkLst>
            <pc:docMk/>
            <pc:sldMk cId="0" sldId="264"/>
            <ac:grpSpMk id="28" creationId="{A5864A27-B8B8-1703-74B7-C47EF1515A88}"/>
          </ac:grpSpMkLst>
        </pc:grpChg>
        <pc:grpChg chg="del mod topLvl">
          <ac:chgData name="Vassilis Vassiliades" userId="181c6a97-452c-403a-a894-11fd041f3da6" providerId="ADAL" clId="{7C765022-16FE-4F3F-84F5-0D59E8B3D74A}" dt="2022-07-27T08:03:23.319" v="9" actId="165"/>
          <ac:grpSpMkLst>
            <pc:docMk/>
            <pc:sldMk cId="0" sldId="264"/>
            <ac:grpSpMk id="30" creationId="{ADAD2307-4339-5B69-2C1E-3F3C14C03331}"/>
          </ac:grpSpMkLst>
        </pc:grpChg>
        <pc:grpChg chg="del mod">
          <ac:chgData name="Vassilis Vassiliades" userId="181c6a97-452c-403a-a894-11fd041f3da6" providerId="ADAL" clId="{7C765022-16FE-4F3F-84F5-0D59E8B3D74A}" dt="2022-07-27T08:03:04.428" v="5" actId="165"/>
          <ac:grpSpMkLst>
            <pc:docMk/>
            <pc:sldMk cId="0" sldId="264"/>
            <ac:grpSpMk id="62" creationId="{00000000-0000-0000-0000-000000000000}"/>
          </ac:grpSpMkLst>
        </pc:grpChg>
        <pc:cxnChg chg="mod ord topLvl">
          <ac:chgData name="Vassilis Vassiliades" userId="181c6a97-452c-403a-a894-11fd041f3da6" providerId="ADAL" clId="{7C765022-16FE-4F3F-84F5-0D59E8B3D74A}" dt="2022-07-27T08:09:57.941" v="195" actId="1038"/>
          <ac:cxnSpMkLst>
            <pc:docMk/>
            <pc:sldMk cId="0" sldId="264"/>
            <ac:cxnSpMk id="14" creationId="{00000000-0000-0000-0000-000000000000}"/>
          </ac:cxnSpMkLst>
        </pc:cxnChg>
        <pc:cxnChg chg="mod topLvl">
          <ac:chgData name="Vassilis Vassiliades" userId="181c6a97-452c-403a-a894-11fd041f3da6" providerId="ADAL" clId="{7C765022-16FE-4F3F-84F5-0D59E8B3D74A}" dt="2022-07-27T08:09:57.941" v="195" actId="1038"/>
          <ac:cxnSpMkLst>
            <pc:docMk/>
            <pc:sldMk cId="0" sldId="264"/>
            <ac:cxnSpMk id="15" creationId="{00000000-0000-0000-0000-000000000000}"/>
          </ac:cxnSpMkLst>
        </pc:cxnChg>
        <pc:cxnChg chg="mod ord topLvl">
          <ac:chgData name="Vassilis Vassiliades" userId="181c6a97-452c-403a-a894-11fd041f3da6" providerId="ADAL" clId="{7C765022-16FE-4F3F-84F5-0D59E8B3D74A}" dt="2022-07-27T08:10:05.427" v="197" actId="14100"/>
          <ac:cxnSpMkLst>
            <pc:docMk/>
            <pc:sldMk cId="0" sldId="264"/>
            <ac:cxnSpMk id="17" creationId="{00000000-0000-0000-0000-000000000000}"/>
          </ac:cxnSpMkLst>
        </pc:cxnChg>
        <pc:cxnChg chg="mod topLvl">
          <ac:chgData name="Vassilis Vassiliades" userId="181c6a97-452c-403a-a894-11fd041f3da6" providerId="ADAL" clId="{7C765022-16FE-4F3F-84F5-0D59E8B3D74A}" dt="2022-07-27T08:09:57.941" v="195" actId="1038"/>
          <ac:cxnSpMkLst>
            <pc:docMk/>
            <pc:sldMk cId="0" sldId="264"/>
            <ac:cxnSpMk id="18" creationId="{00000000-0000-0000-0000-000000000000}"/>
          </ac:cxnSpMkLst>
        </pc:cxnChg>
        <pc:cxnChg chg="mod topLvl">
          <ac:chgData name="Vassilis Vassiliades" userId="181c6a97-452c-403a-a894-11fd041f3da6" providerId="ADAL" clId="{7C765022-16FE-4F3F-84F5-0D59E8B3D74A}" dt="2022-07-27T08:09:57.941" v="195" actId="1038"/>
          <ac:cxnSpMkLst>
            <pc:docMk/>
            <pc:sldMk cId="0" sldId="264"/>
            <ac:cxnSpMk id="22" creationId="{00000000-0000-0000-0000-000000000000}"/>
          </ac:cxnSpMkLst>
        </pc:cxnChg>
        <pc:cxnChg chg="del mod topLvl">
          <ac:chgData name="Vassilis Vassiliades" userId="181c6a97-452c-403a-a894-11fd041f3da6" providerId="ADAL" clId="{7C765022-16FE-4F3F-84F5-0D59E8B3D74A}" dt="2022-07-27T08:03:33.835" v="17" actId="478"/>
          <ac:cxnSpMkLst>
            <pc:docMk/>
            <pc:sldMk cId="0" sldId="264"/>
            <ac:cxnSpMk id="35" creationId="{9F6E4DDA-8E5C-2760-DB0E-1415A7FBBEDA}"/>
          </ac:cxnSpMkLst>
        </pc:cxnChg>
        <pc:cxnChg chg="del mod topLvl">
          <ac:chgData name="Vassilis Vassiliades" userId="181c6a97-452c-403a-a894-11fd041f3da6" providerId="ADAL" clId="{7C765022-16FE-4F3F-84F5-0D59E8B3D74A}" dt="2022-07-27T08:03:31.262" v="15" actId="478"/>
          <ac:cxnSpMkLst>
            <pc:docMk/>
            <pc:sldMk cId="0" sldId="264"/>
            <ac:cxnSpMk id="36" creationId="{D8F5DA9C-81CD-66E3-F373-BAC49C08EE87}"/>
          </ac:cxnSpMkLst>
        </pc:cxnChg>
        <pc:cxnChg chg="del mod topLvl">
          <ac:chgData name="Vassilis Vassiliades" userId="181c6a97-452c-403a-a894-11fd041f3da6" providerId="ADAL" clId="{7C765022-16FE-4F3F-84F5-0D59E8B3D74A}" dt="2022-07-27T08:03:34.799" v="18" actId="478"/>
          <ac:cxnSpMkLst>
            <pc:docMk/>
            <pc:sldMk cId="0" sldId="264"/>
            <ac:cxnSpMk id="37" creationId="{46B5ABB3-69DD-517C-D0C4-A39B1D0CF5B3}"/>
          </ac:cxnSpMkLst>
        </pc:cxnChg>
        <pc:cxnChg chg="del mod topLvl">
          <ac:chgData name="Vassilis Vassiliades" userId="181c6a97-452c-403a-a894-11fd041f3da6" providerId="ADAL" clId="{7C765022-16FE-4F3F-84F5-0D59E8B3D74A}" dt="2022-07-27T08:03:29.554" v="13" actId="478"/>
          <ac:cxnSpMkLst>
            <pc:docMk/>
            <pc:sldMk cId="0" sldId="264"/>
            <ac:cxnSpMk id="38" creationId="{8BCC1053-BC63-66BB-8B36-070C304904B7}"/>
          </ac:cxnSpMkLst>
        </pc:cxnChg>
        <pc:cxnChg chg="del mod topLvl">
          <ac:chgData name="Vassilis Vassiliades" userId="181c6a97-452c-403a-a894-11fd041f3da6" providerId="ADAL" clId="{7C765022-16FE-4F3F-84F5-0D59E8B3D74A}" dt="2022-07-27T08:03:30.421" v="14" actId="478"/>
          <ac:cxnSpMkLst>
            <pc:docMk/>
            <pc:sldMk cId="0" sldId="264"/>
            <ac:cxnSpMk id="39" creationId="{AC18C721-8DCD-D10A-0CBE-C87B34337C2C}"/>
          </ac:cxnSpMkLst>
        </pc:cxnChg>
        <pc:cxnChg chg="add mod">
          <ac:chgData name="Vassilis Vassiliades" userId="181c6a97-452c-403a-a894-11fd041f3da6" providerId="ADAL" clId="{7C765022-16FE-4F3F-84F5-0D59E8B3D74A}" dt="2022-07-27T08:10:01.910" v="196" actId="14100"/>
          <ac:cxnSpMkLst>
            <pc:docMk/>
            <pc:sldMk cId="0" sldId="264"/>
            <ac:cxnSpMk id="41" creationId="{50FC8C42-1F7F-04ED-14FF-CF3098091943}"/>
          </ac:cxnSpMkLst>
        </pc:cxnChg>
      </pc:sldChg>
      <pc:sldChg chg="del">
        <pc:chgData name="Vassilis Vassiliades" userId="181c6a97-452c-403a-a894-11fd041f3da6" providerId="ADAL" clId="{7C765022-16FE-4F3F-84F5-0D59E8B3D74A}" dt="2022-07-27T10:44:20.330" v="3292" actId="2696"/>
        <pc:sldMkLst>
          <pc:docMk/>
          <pc:sldMk cId="3602510924" sldId="266"/>
        </pc:sldMkLst>
      </pc:sldChg>
      <pc:sldChg chg="modAnim">
        <pc:chgData name="Vassilis Vassiliades" userId="181c6a97-452c-403a-a894-11fd041f3da6" providerId="ADAL" clId="{7C765022-16FE-4F3F-84F5-0D59E8B3D74A}" dt="2022-07-27T08:12:25.378" v="234"/>
        <pc:sldMkLst>
          <pc:docMk/>
          <pc:sldMk cId="0" sldId="269"/>
        </pc:sldMkLst>
      </pc:sldChg>
      <pc:sldChg chg="add del mod modShow">
        <pc:chgData name="Vassilis Vassiliades" userId="181c6a97-452c-403a-a894-11fd041f3da6" providerId="ADAL" clId="{7C765022-16FE-4F3F-84F5-0D59E8B3D74A}" dt="2022-07-27T10:44:06.316" v="3290" actId="2696"/>
        <pc:sldMkLst>
          <pc:docMk/>
          <pc:sldMk cId="4215713905" sldId="270"/>
        </pc:sldMkLst>
      </pc:sldChg>
      <pc:sldChg chg="modSp mod modAnim">
        <pc:chgData name="Vassilis Vassiliades" userId="181c6a97-452c-403a-a894-11fd041f3da6" providerId="ADAL" clId="{7C765022-16FE-4F3F-84F5-0D59E8B3D74A}" dt="2022-07-27T08:25:50.271" v="245"/>
        <pc:sldMkLst>
          <pc:docMk/>
          <pc:sldMk cId="0" sldId="271"/>
        </pc:sldMkLst>
        <pc:spChg chg="mod">
          <ac:chgData name="Vassilis Vassiliades" userId="181c6a97-452c-403a-a894-11fd041f3da6" providerId="ADAL" clId="{7C765022-16FE-4F3F-84F5-0D59E8B3D74A}" dt="2022-07-27T08:25:21.447" v="240" actId="113"/>
          <ac:spMkLst>
            <pc:docMk/>
            <pc:sldMk cId="0" sldId="271"/>
            <ac:spMk id="9" creationId="{00000000-0000-0000-0000-000000000000}"/>
          </ac:spMkLst>
        </pc:spChg>
      </pc:sldChg>
      <pc:sldChg chg="delSp modSp mod delAnim modAnim">
        <pc:chgData name="Vassilis Vassiliades" userId="181c6a97-452c-403a-a894-11fd041f3da6" providerId="ADAL" clId="{7C765022-16FE-4F3F-84F5-0D59E8B3D74A}" dt="2022-07-27T08:39:00.296" v="502" actId="403"/>
        <pc:sldMkLst>
          <pc:docMk/>
          <pc:sldMk cId="0" sldId="272"/>
        </pc:sldMkLst>
        <pc:spChg chg="del mod">
          <ac:chgData name="Vassilis Vassiliades" userId="181c6a97-452c-403a-a894-11fd041f3da6" providerId="ADAL" clId="{7C765022-16FE-4F3F-84F5-0D59E8B3D74A}" dt="2022-07-27T08:38:02.201" v="493" actId="478"/>
          <ac:spMkLst>
            <pc:docMk/>
            <pc:sldMk cId="0" sldId="272"/>
            <ac:spMk id="2" creationId="{00000000-0000-0000-0000-000000000000}"/>
          </ac:spMkLst>
        </pc:spChg>
        <pc:spChg chg="mod">
          <ac:chgData name="Vassilis Vassiliades" userId="181c6a97-452c-403a-a894-11fd041f3da6" providerId="ADAL" clId="{7C765022-16FE-4F3F-84F5-0D59E8B3D74A}" dt="2022-07-27T08:39:00.296" v="502" actId="403"/>
          <ac:spMkLst>
            <pc:docMk/>
            <pc:sldMk cId="0" sldId="272"/>
            <ac:spMk id="9" creationId="{00000000-0000-0000-0000-000000000000}"/>
          </ac:spMkLst>
        </pc:spChg>
      </pc:sldChg>
      <pc:sldChg chg="del mod modShow">
        <pc:chgData name="Vassilis Vassiliades" userId="181c6a97-452c-403a-a894-11fd041f3da6" providerId="ADAL" clId="{7C765022-16FE-4F3F-84F5-0D59E8B3D74A}" dt="2022-07-27T10:43:37.269" v="3284" actId="2696"/>
        <pc:sldMkLst>
          <pc:docMk/>
          <pc:sldMk cId="978707265" sldId="274"/>
        </pc:sldMkLst>
      </pc:sldChg>
      <pc:sldChg chg="addSp delSp modSp mod modAnim">
        <pc:chgData name="Vassilis Vassiliades" userId="181c6a97-452c-403a-a894-11fd041f3da6" providerId="ADAL" clId="{7C765022-16FE-4F3F-84F5-0D59E8B3D74A}" dt="2022-07-27T10:41:28.069" v="3257"/>
        <pc:sldMkLst>
          <pc:docMk/>
          <pc:sldMk cId="0" sldId="275"/>
        </pc:sldMkLst>
        <pc:spChg chg="del mod">
          <ac:chgData name="Vassilis Vassiliades" userId="181c6a97-452c-403a-a894-11fd041f3da6" providerId="ADAL" clId="{7C765022-16FE-4F3F-84F5-0D59E8B3D74A}" dt="2022-07-27T09:02:31.297" v="828" actId="478"/>
          <ac:spMkLst>
            <pc:docMk/>
            <pc:sldMk cId="0" sldId="275"/>
            <ac:spMk id="9" creationId="{00000000-0000-0000-0000-000000000000}"/>
          </ac:spMkLst>
        </pc:spChg>
        <pc:spChg chg="add mod">
          <ac:chgData name="Vassilis Vassiliades" userId="181c6a97-452c-403a-a894-11fd041f3da6" providerId="ADAL" clId="{7C765022-16FE-4F3F-84F5-0D59E8B3D74A}" dt="2022-07-27T09:04:38.144" v="870" actId="1076"/>
          <ac:spMkLst>
            <pc:docMk/>
            <pc:sldMk cId="0" sldId="275"/>
            <ac:spMk id="11" creationId="{4DFE516F-4567-BB45-77DB-FA67DD660292}"/>
          </ac:spMkLst>
        </pc:spChg>
        <pc:spChg chg="add mod">
          <ac:chgData name="Vassilis Vassiliades" userId="181c6a97-452c-403a-a894-11fd041f3da6" providerId="ADAL" clId="{7C765022-16FE-4F3F-84F5-0D59E8B3D74A}" dt="2022-07-27T09:04:46.556" v="872" actId="14100"/>
          <ac:spMkLst>
            <pc:docMk/>
            <pc:sldMk cId="0" sldId="275"/>
            <ac:spMk id="12" creationId="{2C964496-0820-1618-1260-2AD148EC91A0}"/>
          </ac:spMkLst>
        </pc:spChg>
        <pc:spChg chg="add mod">
          <ac:chgData name="Vassilis Vassiliades" userId="181c6a97-452c-403a-a894-11fd041f3da6" providerId="ADAL" clId="{7C765022-16FE-4F3F-84F5-0D59E8B3D74A}" dt="2022-07-27T10:41:28.069" v="3257"/>
          <ac:spMkLst>
            <pc:docMk/>
            <pc:sldMk cId="0" sldId="275"/>
            <ac:spMk id="13" creationId="{C32D2CEA-45F2-A1DF-91AE-C4A1FF19A85C}"/>
          </ac:spMkLst>
        </pc:spChg>
        <pc:picChg chg="add mod">
          <ac:chgData name="Vassilis Vassiliades" userId="181c6a97-452c-403a-a894-11fd041f3da6" providerId="ADAL" clId="{7C765022-16FE-4F3F-84F5-0D59E8B3D74A}" dt="2022-07-27T09:03:46.483" v="841" actId="14100"/>
          <ac:picMkLst>
            <pc:docMk/>
            <pc:sldMk cId="0" sldId="275"/>
            <ac:picMk id="7" creationId="{B7221FEE-1317-B6C5-0DDA-772C154AF11C}"/>
          </ac:picMkLst>
        </pc:picChg>
        <pc:picChg chg="add mod ord">
          <ac:chgData name="Vassilis Vassiliades" userId="181c6a97-452c-403a-a894-11fd041f3da6" providerId="ADAL" clId="{7C765022-16FE-4F3F-84F5-0D59E8B3D74A}" dt="2022-07-27T09:03:46.483" v="841" actId="14100"/>
          <ac:picMkLst>
            <pc:docMk/>
            <pc:sldMk cId="0" sldId="275"/>
            <ac:picMk id="10" creationId="{19C01383-0A89-6312-4859-D08E49669E01}"/>
          </ac:picMkLst>
        </pc:picChg>
      </pc:sldChg>
      <pc:sldChg chg="del mod modShow">
        <pc:chgData name="Vassilis Vassiliades" userId="181c6a97-452c-403a-a894-11fd041f3da6" providerId="ADAL" clId="{7C765022-16FE-4F3F-84F5-0D59E8B3D74A}" dt="2022-07-27T10:43:37.269" v="3284" actId="2696"/>
        <pc:sldMkLst>
          <pc:docMk/>
          <pc:sldMk cId="2456747575" sldId="276"/>
        </pc:sldMkLst>
      </pc:sldChg>
      <pc:sldChg chg="addSp modSp mod modAnim">
        <pc:chgData name="Vassilis Vassiliades" userId="181c6a97-452c-403a-a894-11fd041f3da6" providerId="ADAL" clId="{7C765022-16FE-4F3F-84F5-0D59E8B3D74A}" dt="2022-07-27T10:41:52.733" v="3259" actId="207"/>
        <pc:sldMkLst>
          <pc:docMk/>
          <pc:sldMk cId="0" sldId="277"/>
        </pc:sldMkLst>
        <pc:spChg chg="add mod">
          <ac:chgData name="Vassilis Vassiliades" userId="181c6a97-452c-403a-a894-11fd041f3da6" providerId="ADAL" clId="{7C765022-16FE-4F3F-84F5-0D59E8B3D74A}" dt="2022-07-27T10:41:52.733" v="3259" actId="207"/>
          <ac:spMkLst>
            <pc:docMk/>
            <pc:sldMk cId="0" sldId="277"/>
            <ac:spMk id="2" creationId="{4688BFBD-983E-BE54-4940-AA7AB38EC7BE}"/>
          </ac:spMkLst>
        </pc:spChg>
        <pc:spChg chg="mod">
          <ac:chgData name="Vassilis Vassiliades" userId="181c6a97-452c-403a-a894-11fd041f3da6" providerId="ADAL" clId="{7C765022-16FE-4F3F-84F5-0D59E8B3D74A}" dt="2022-07-27T09:36:29.651" v="1576" actId="14100"/>
          <ac:spMkLst>
            <pc:docMk/>
            <pc:sldMk cId="0" sldId="277"/>
            <ac:spMk id="9" creationId="{00000000-0000-0000-0000-000000000000}"/>
          </ac:spMkLst>
        </pc:spChg>
        <pc:picChg chg="add mod">
          <ac:chgData name="Vassilis Vassiliades" userId="181c6a97-452c-403a-a894-11fd041f3da6" providerId="ADAL" clId="{7C765022-16FE-4F3F-84F5-0D59E8B3D74A}" dt="2022-07-27T09:35:49.866" v="1568" actId="1076"/>
          <ac:picMkLst>
            <pc:docMk/>
            <pc:sldMk cId="0" sldId="277"/>
            <ac:picMk id="7" creationId="{96C8EF9D-256B-A5BF-BB5D-D27CCFAE83D1}"/>
          </ac:picMkLst>
        </pc:picChg>
      </pc:sldChg>
      <pc:sldChg chg="addSp delSp modSp mod modAnim modNotesTx">
        <pc:chgData name="Vassilis Vassiliades" userId="181c6a97-452c-403a-a894-11fd041f3da6" providerId="ADAL" clId="{7C765022-16FE-4F3F-84F5-0D59E8B3D74A}" dt="2022-07-27T10:42:22.487" v="3282" actId="20577"/>
        <pc:sldMkLst>
          <pc:docMk/>
          <pc:sldMk cId="0" sldId="278"/>
        </pc:sldMkLst>
        <pc:spChg chg="mod">
          <ac:chgData name="Vassilis Vassiliades" userId="181c6a97-452c-403a-a894-11fd041f3da6" providerId="ADAL" clId="{7C765022-16FE-4F3F-84F5-0D59E8B3D74A}" dt="2022-07-27T09:40:38.002" v="1679" actId="20577"/>
          <ac:spMkLst>
            <pc:docMk/>
            <pc:sldMk cId="0" sldId="278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7C765022-16FE-4F3F-84F5-0D59E8B3D74A}" dt="2022-07-27T09:44:05.972" v="1714"/>
          <ac:spMkLst>
            <pc:docMk/>
            <pc:sldMk cId="0" sldId="278"/>
            <ac:spMk id="7" creationId="{1DD833CA-B04B-B2C1-A799-C45F63A209DF}"/>
          </ac:spMkLst>
        </pc:spChg>
        <pc:spChg chg="del">
          <ac:chgData name="Vassilis Vassiliades" userId="181c6a97-452c-403a-a894-11fd041f3da6" providerId="ADAL" clId="{7C765022-16FE-4F3F-84F5-0D59E8B3D74A}" dt="2022-07-27T09:40:43.867" v="1680" actId="478"/>
          <ac:spMkLst>
            <pc:docMk/>
            <pc:sldMk cId="0" sldId="278"/>
            <ac:spMk id="9" creationId="{00000000-0000-0000-0000-000000000000}"/>
          </ac:spMkLst>
        </pc:spChg>
        <pc:spChg chg="add mod">
          <ac:chgData name="Vassilis Vassiliades" userId="181c6a97-452c-403a-a894-11fd041f3da6" providerId="ADAL" clId="{7C765022-16FE-4F3F-84F5-0D59E8B3D74A}" dt="2022-07-27T09:46:19.344" v="1730" actId="14100"/>
          <ac:spMkLst>
            <pc:docMk/>
            <pc:sldMk cId="0" sldId="278"/>
            <ac:spMk id="10" creationId="{351804A7-F39F-1130-CDD0-A4241AA0C00A}"/>
          </ac:spMkLst>
        </pc:spChg>
        <pc:spChg chg="add mod">
          <ac:chgData name="Vassilis Vassiliades" userId="181c6a97-452c-403a-a894-11fd041f3da6" providerId="ADAL" clId="{7C765022-16FE-4F3F-84F5-0D59E8B3D74A}" dt="2022-07-27T09:41:30.388" v="1701" actId="1035"/>
          <ac:spMkLst>
            <pc:docMk/>
            <pc:sldMk cId="0" sldId="278"/>
            <ac:spMk id="11" creationId="{D84518F5-2FA7-CE57-84CD-5E2562FC291B}"/>
          </ac:spMkLst>
        </pc:spChg>
      </pc:sldChg>
      <pc:sldChg chg="delSp del mod modShow">
        <pc:chgData name="Vassilis Vassiliades" userId="181c6a97-452c-403a-a894-11fd041f3da6" providerId="ADAL" clId="{7C765022-16FE-4F3F-84F5-0D59E8B3D74A}" dt="2022-07-27T10:43:45.874" v="3286" actId="2696"/>
        <pc:sldMkLst>
          <pc:docMk/>
          <pc:sldMk cId="1020873448" sldId="279"/>
        </pc:sldMkLst>
        <pc:spChg chg="del">
          <ac:chgData name="Vassilis Vassiliades" userId="181c6a97-452c-403a-a894-11fd041f3da6" providerId="ADAL" clId="{7C765022-16FE-4F3F-84F5-0D59E8B3D74A}" dt="2022-07-27T10:06:42.718" v="2305" actId="478"/>
          <ac:spMkLst>
            <pc:docMk/>
            <pc:sldMk cId="1020873448" sldId="279"/>
            <ac:spMk id="9" creationId="{00000000-0000-0000-0000-000000000000}"/>
          </ac:spMkLst>
        </pc:spChg>
      </pc:sldChg>
      <pc:sldChg chg="addSp modSp add del mod">
        <pc:chgData name="Vassilis Vassiliades" userId="181c6a97-452c-403a-a894-11fd041f3da6" providerId="ADAL" clId="{7C765022-16FE-4F3F-84F5-0D59E8B3D74A}" dt="2022-07-27T10:55:10.834" v="3472" actId="47"/>
        <pc:sldMkLst>
          <pc:docMk/>
          <pc:sldMk cId="0" sldId="280"/>
        </pc:sldMkLst>
        <pc:spChg chg="add mod">
          <ac:chgData name="Vassilis Vassiliades" userId="181c6a97-452c-403a-a894-11fd041f3da6" providerId="ADAL" clId="{7C765022-16FE-4F3F-84F5-0D59E8B3D74A}" dt="2022-07-27T09:08:37.624" v="964" actId="20577"/>
          <ac:spMkLst>
            <pc:docMk/>
            <pc:sldMk cId="0" sldId="280"/>
            <ac:spMk id="7" creationId="{B4AB7CB7-A0AC-A401-6EFE-E5C29B0D5227}"/>
          </ac:spMkLst>
        </pc:spChg>
        <pc:spChg chg="mod">
          <ac:chgData name="Vassilis Vassiliades" userId="181c6a97-452c-403a-a894-11fd041f3da6" providerId="ADAL" clId="{7C765022-16FE-4F3F-84F5-0D59E8B3D74A}" dt="2022-07-27T09:13:13.279" v="1072" actId="20577"/>
          <ac:spMkLst>
            <pc:docMk/>
            <pc:sldMk cId="0" sldId="280"/>
            <ac:spMk id="9" creationId="{00000000-0000-0000-0000-000000000000}"/>
          </ac:spMkLst>
        </pc:spChg>
      </pc:sldChg>
      <pc:sldChg chg="modNotesTx">
        <pc:chgData name="Vassilis Vassiliades" userId="181c6a97-452c-403a-a894-11fd041f3da6" providerId="ADAL" clId="{7C765022-16FE-4F3F-84F5-0D59E8B3D74A}" dt="2022-07-27T08:11:44.425" v="229" actId="20577"/>
        <pc:sldMkLst>
          <pc:docMk/>
          <pc:sldMk cId="0" sldId="286"/>
        </pc:sldMkLst>
      </pc:sldChg>
      <pc:sldChg chg="del mod modShow">
        <pc:chgData name="Vassilis Vassiliades" userId="181c6a97-452c-403a-a894-11fd041f3da6" providerId="ADAL" clId="{7C765022-16FE-4F3F-84F5-0D59E8B3D74A}" dt="2022-07-27T10:43:37.269" v="3284" actId="2696"/>
        <pc:sldMkLst>
          <pc:docMk/>
          <pc:sldMk cId="2556251238" sldId="287"/>
        </pc:sldMkLst>
      </pc:sldChg>
      <pc:sldChg chg="modAnim">
        <pc:chgData name="Vassilis Vassiliades" userId="181c6a97-452c-403a-a894-11fd041f3da6" providerId="ADAL" clId="{7C765022-16FE-4F3F-84F5-0D59E8B3D74A}" dt="2022-07-27T08:25:00.433" v="239"/>
        <pc:sldMkLst>
          <pc:docMk/>
          <pc:sldMk cId="0" sldId="288"/>
        </pc:sldMkLst>
      </pc:sldChg>
      <pc:sldChg chg="modAnim">
        <pc:chgData name="Vassilis Vassiliades" userId="181c6a97-452c-403a-a894-11fd041f3da6" providerId="ADAL" clId="{7C765022-16FE-4F3F-84F5-0D59E8B3D74A}" dt="2022-07-27T08:26:14.124" v="249"/>
        <pc:sldMkLst>
          <pc:docMk/>
          <pc:sldMk cId="0" sldId="289"/>
        </pc:sldMkLst>
      </pc:sldChg>
      <pc:sldChg chg="modSp modAnim">
        <pc:chgData name="Vassilis Vassiliades" userId="181c6a97-452c-403a-a894-11fd041f3da6" providerId="ADAL" clId="{7C765022-16FE-4F3F-84F5-0D59E8B3D74A}" dt="2022-07-27T11:17:48.006" v="4359" actId="12"/>
        <pc:sldMkLst>
          <pc:docMk/>
          <pc:sldMk cId="0" sldId="290"/>
        </pc:sldMkLst>
        <pc:spChg chg="mod">
          <ac:chgData name="Vassilis Vassiliades" userId="181c6a97-452c-403a-a894-11fd041f3da6" providerId="ADAL" clId="{7C765022-16FE-4F3F-84F5-0D59E8B3D74A}" dt="2022-07-27T11:17:48.006" v="4359" actId="12"/>
          <ac:spMkLst>
            <pc:docMk/>
            <pc:sldMk cId="0" sldId="290"/>
            <ac:spMk id="10" creationId="{00000000-0000-0000-0000-000000000000}"/>
          </ac:spMkLst>
        </pc:spChg>
      </pc:sldChg>
      <pc:sldChg chg="modSp mod">
        <pc:chgData name="Vassilis Vassiliades" userId="181c6a97-452c-403a-a894-11fd041f3da6" providerId="ADAL" clId="{7C765022-16FE-4F3F-84F5-0D59E8B3D74A}" dt="2022-07-27T08:29:22.212" v="258" actId="14100"/>
        <pc:sldMkLst>
          <pc:docMk/>
          <pc:sldMk cId="0" sldId="291"/>
        </pc:sldMkLst>
        <pc:cxnChg chg="mod">
          <ac:chgData name="Vassilis Vassiliades" userId="181c6a97-452c-403a-a894-11fd041f3da6" providerId="ADAL" clId="{7C765022-16FE-4F3F-84F5-0D59E8B3D74A}" dt="2022-07-27T08:29:22.212" v="258" actId="14100"/>
          <ac:cxnSpMkLst>
            <pc:docMk/>
            <pc:sldMk cId="0" sldId="291"/>
            <ac:cxnSpMk id="18" creationId="{00000000-0000-0000-0000-000000000000}"/>
          </ac:cxnSpMkLst>
        </pc:cxnChg>
      </pc:sldChg>
      <pc:sldChg chg="delSp modSp add mod delAnim modAnim">
        <pc:chgData name="Vassilis Vassiliades" userId="181c6a97-452c-403a-a894-11fd041f3da6" providerId="ADAL" clId="{7C765022-16FE-4F3F-84F5-0D59E8B3D74A}" dt="2022-07-27T10:34:50.596" v="3254" actId="20577"/>
        <pc:sldMkLst>
          <pc:docMk/>
          <pc:sldMk cId="2509005222" sldId="292"/>
        </pc:sldMkLst>
        <pc:spChg chg="mod">
          <ac:chgData name="Vassilis Vassiliades" userId="181c6a97-452c-403a-a894-11fd041f3da6" providerId="ADAL" clId="{7C765022-16FE-4F3F-84F5-0D59E8B3D74A}" dt="2022-07-27T10:34:50.596" v="3254" actId="20577"/>
          <ac:spMkLst>
            <pc:docMk/>
            <pc:sldMk cId="2509005222" sldId="292"/>
            <ac:spMk id="2" creationId="{00000000-0000-0000-0000-000000000000}"/>
          </ac:spMkLst>
        </pc:spChg>
        <pc:spChg chg="del">
          <ac:chgData name="Vassilis Vassiliades" userId="181c6a97-452c-403a-a894-11fd041f3da6" providerId="ADAL" clId="{7C765022-16FE-4F3F-84F5-0D59E8B3D74A}" dt="2022-07-27T08:38:22.857" v="497" actId="478"/>
          <ac:spMkLst>
            <pc:docMk/>
            <pc:sldMk cId="2509005222" sldId="292"/>
            <ac:spMk id="9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7C765022-16FE-4F3F-84F5-0D59E8B3D74A}" dt="2022-07-27T11:04:37.775" v="4112" actId="207"/>
        <pc:sldMkLst>
          <pc:docMk/>
          <pc:sldMk cId="2285956719" sldId="293"/>
        </pc:sldMkLst>
        <pc:spChg chg="mod">
          <ac:chgData name="Vassilis Vassiliades" userId="181c6a97-452c-403a-a894-11fd041f3da6" providerId="ADAL" clId="{7C765022-16FE-4F3F-84F5-0D59E8B3D74A}" dt="2022-07-27T08:41:14.109" v="550" actId="20577"/>
          <ac:spMkLst>
            <pc:docMk/>
            <pc:sldMk cId="2285956719" sldId="293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7C765022-16FE-4F3F-84F5-0D59E8B3D74A}" dt="2022-07-27T11:04:37.775" v="4112" actId="207"/>
          <ac:spMkLst>
            <pc:docMk/>
            <pc:sldMk cId="2285956719" sldId="293"/>
            <ac:spMk id="9" creationId="{00000000-0000-0000-0000-000000000000}"/>
          </ac:spMkLst>
        </pc:spChg>
      </pc:sldChg>
      <pc:sldChg chg="addSp delSp modSp add mod ord delAnim">
        <pc:chgData name="Vassilis Vassiliades" userId="181c6a97-452c-403a-a894-11fd041f3da6" providerId="ADAL" clId="{7C765022-16FE-4F3F-84F5-0D59E8B3D74A}" dt="2022-07-27T08:58:57.655" v="807"/>
        <pc:sldMkLst>
          <pc:docMk/>
          <pc:sldMk cId="4207550428" sldId="294"/>
        </pc:sldMkLst>
        <pc:spChg chg="mod">
          <ac:chgData name="Vassilis Vassiliades" userId="181c6a97-452c-403a-a894-11fd041f3da6" providerId="ADAL" clId="{7C765022-16FE-4F3F-84F5-0D59E8B3D74A}" dt="2022-07-27T08:57:57.703" v="804" actId="1076"/>
          <ac:spMkLst>
            <pc:docMk/>
            <pc:sldMk cId="4207550428" sldId="294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7C765022-16FE-4F3F-84F5-0D59E8B3D74A}" dt="2022-07-27T08:55:30.428" v="793" actId="478"/>
          <ac:spMkLst>
            <pc:docMk/>
            <pc:sldMk cId="4207550428" sldId="294"/>
            <ac:spMk id="10" creationId="{00000000-0000-0000-0000-000000000000}"/>
          </ac:spMkLst>
        </pc:spChg>
        <pc:picChg chg="add mod">
          <ac:chgData name="Vassilis Vassiliades" userId="181c6a97-452c-403a-a894-11fd041f3da6" providerId="ADAL" clId="{7C765022-16FE-4F3F-84F5-0D59E8B3D74A}" dt="2022-07-27T08:58:02.018" v="805" actId="1076"/>
          <ac:picMkLst>
            <pc:docMk/>
            <pc:sldMk cId="4207550428" sldId="294"/>
            <ac:picMk id="7" creationId="{36CC255D-7076-ECA5-1F27-FCDE4C05799E}"/>
          </ac:picMkLst>
        </pc:picChg>
      </pc:sldChg>
      <pc:sldChg chg="addSp delSp modSp add mod">
        <pc:chgData name="Vassilis Vassiliades" userId="181c6a97-452c-403a-a894-11fd041f3da6" providerId="ADAL" clId="{7C765022-16FE-4F3F-84F5-0D59E8B3D74A}" dt="2022-07-27T08:59:25.498" v="814" actId="1076"/>
        <pc:sldMkLst>
          <pc:docMk/>
          <pc:sldMk cId="3909809606" sldId="295"/>
        </pc:sldMkLst>
        <pc:picChg chg="del">
          <ac:chgData name="Vassilis Vassiliades" userId="181c6a97-452c-403a-a894-11fd041f3da6" providerId="ADAL" clId="{7C765022-16FE-4F3F-84F5-0D59E8B3D74A}" dt="2022-07-27T08:59:08.287" v="809" actId="478"/>
          <ac:picMkLst>
            <pc:docMk/>
            <pc:sldMk cId="3909809606" sldId="295"/>
            <ac:picMk id="7" creationId="{36CC255D-7076-ECA5-1F27-FCDE4C05799E}"/>
          </ac:picMkLst>
        </pc:picChg>
        <pc:picChg chg="add mod">
          <ac:chgData name="Vassilis Vassiliades" userId="181c6a97-452c-403a-a894-11fd041f3da6" providerId="ADAL" clId="{7C765022-16FE-4F3F-84F5-0D59E8B3D74A}" dt="2022-07-27T08:59:25.498" v="814" actId="1076"/>
          <ac:picMkLst>
            <pc:docMk/>
            <pc:sldMk cId="3909809606" sldId="295"/>
            <ac:picMk id="9" creationId="{E299BE52-FC21-D114-2595-B6EB000BE105}"/>
          </ac:picMkLst>
        </pc:picChg>
      </pc:sldChg>
      <pc:sldChg chg="delSp modSp add del mod">
        <pc:chgData name="Vassilis Vassiliades" userId="181c6a97-452c-403a-a894-11fd041f3da6" providerId="ADAL" clId="{7C765022-16FE-4F3F-84F5-0D59E8B3D74A}" dt="2022-07-27T10:55:59.193" v="3596" actId="47"/>
        <pc:sldMkLst>
          <pc:docMk/>
          <pc:sldMk cId="2221725629" sldId="296"/>
        </pc:sldMkLst>
        <pc:spChg chg="del">
          <ac:chgData name="Vassilis Vassiliades" userId="181c6a97-452c-403a-a894-11fd041f3da6" providerId="ADAL" clId="{7C765022-16FE-4F3F-84F5-0D59E8B3D74A}" dt="2022-07-27T09:09:41.951" v="966" actId="478"/>
          <ac:spMkLst>
            <pc:docMk/>
            <pc:sldMk cId="2221725629" sldId="296"/>
            <ac:spMk id="7" creationId="{B4AB7CB7-A0AC-A401-6EFE-E5C29B0D5227}"/>
          </ac:spMkLst>
        </pc:spChg>
        <pc:spChg chg="mod">
          <ac:chgData name="Vassilis Vassiliades" userId="181c6a97-452c-403a-a894-11fd041f3da6" providerId="ADAL" clId="{7C765022-16FE-4F3F-84F5-0D59E8B3D74A}" dt="2022-07-27T09:10:27.401" v="1044" actId="20577"/>
          <ac:spMkLst>
            <pc:docMk/>
            <pc:sldMk cId="2221725629" sldId="296"/>
            <ac:spMk id="9" creationId="{00000000-0000-0000-0000-000000000000}"/>
          </ac:spMkLst>
        </pc:spChg>
      </pc:sldChg>
      <pc:sldChg chg="addSp delSp modSp add mod delAnim modAnim modNotesTx">
        <pc:chgData name="Vassilis Vassiliades" userId="181c6a97-452c-403a-a894-11fd041f3da6" providerId="ADAL" clId="{7C765022-16FE-4F3F-84F5-0D59E8B3D74A}" dt="2022-07-27T10:55:55.440" v="3595" actId="20577"/>
        <pc:sldMkLst>
          <pc:docMk/>
          <pc:sldMk cId="1709323885" sldId="297"/>
        </pc:sldMkLst>
        <pc:spChg chg="del">
          <ac:chgData name="Vassilis Vassiliades" userId="181c6a97-452c-403a-a894-11fd041f3da6" providerId="ADAL" clId="{7C765022-16FE-4F3F-84F5-0D59E8B3D74A}" dt="2022-07-27T09:11:47.529" v="1047" actId="478"/>
          <ac:spMkLst>
            <pc:docMk/>
            <pc:sldMk cId="1709323885" sldId="297"/>
            <ac:spMk id="7" creationId="{B4AB7CB7-A0AC-A401-6EFE-E5C29B0D5227}"/>
          </ac:spMkLst>
        </pc:spChg>
        <pc:spChg chg="del">
          <ac:chgData name="Vassilis Vassiliades" userId="181c6a97-452c-403a-a894-11fd041f3da6" providerId="ADAL" clId="{7C765022-16FE-4F3F-84F5-0D59E8B3D74A}" dt="2022-07-27T09:11:45.209" v="1046" actId="478"/>
          <ac:spMkLst>
            <pc:docMk/>
            <pc:sldMk cId="1709323885" sldId="297"/>
            <ac:spMk id="9" creationId="{00000000-0000-0000-0000-000000000000}"/>
          </ac:spMkLst>
        </pc:spChg>
        <pc:spChg chg="add mod">
          <ac:chgData name="Vassilis Vassiliades" userId="181c6a97-452c-403a-a894-11fd041f3da6" providerId="ADAL" clId="{7C765022-16FE-4F3F-84F5-0D59E8B3D74A}" dt="2022-07-27T10:54:57.399" v="3469" actId="20577"/>
          <ac:spMkLst>
            <pc:docMk/>
            <pc:sldMk cId="1709323885" sldId="297"/>
            <ac:spMk id="10" creationId="{1BAAFC17-8BE1-C573-0A8F-234EC4DB6396}"/>
          </ac:spMkLst>
        </pc:spChg>
        <pc:spChg chg="add mod">
          <ac:chgData name="Vassilis Vassiliades" userId="181c6a97-452c-403a-a894-11fd041f3da6" providerId="ADAL" clId="{7C765022-16FE-4F3F-84F5-0D59E8B3D74A}" dt="2022-07-27T10:52:30.584" v="3395" actId="2711"/>
          <ac:spMkLst>
            <pc:docMk/>
            <pc:sldMk cId="1709323885" sldId="297"/>
            <ac:spMk id="11" creationId="{789779FF-534C-40E4-FD30-1664F0C56EE4}"/>
          </ac:spMkLst>
        </pc:spChg>
        <pc:spChg chg="mod">
          <ac:chgData name="Vassilis Vassiliades" userId="181c6a97-452c-403a-a894-11fd041f3da6" providerId="ADAL" clId="{7C765022-16FE-4F3F-84F5-0D59E8B3D74A}" dt="2022-07-27T09:12:05.189" v="1050"/>
          <ac:spMkLst>
            <pc:docMk/>
            <pc:sldMk cId="1709323885" sldId="297"/>
            <ac:spMk id="13" creationId="{C8F08C42-A6ED-0AF2-0815-11F07F2F063D}"/>
          </ac:spMkLst>
        </pc:spChg>
        <pc:spChg chg="mod">
          <ac:chgData name="Vassilis Vassiliades" userId="181c6a97-452c-403a-a894-11fd041f3da6" providerId="ADAL" clId="{7C765022-16FE-4F3F-84F5-0D59E8B3D74A}" dt="2022-07-27T09:12:05.189" v="1050"/>
          <ac:spMkLst>
            <pc:docMk/>
            <pc:sldMk cId="1709323885" sldId="297"/>
            <ac:spMk id="14" creationId="{8A5F5402-EB7B-1A85-CED2-350ECC64BBAE}"/>
          </ac:spMkLst>
        </pc:spChg>
        <pc:spChg chg="mod">
          <ac:chgData name="Vassilis Vassiliades" userId="181c6a97-452c-403a-a894-11fd041f3da6" providerId="ADAL" clId="{7C765022-16FE-4F3F-84F5-0D59E8B3D74A}" dt="2022-07-27T09:12:05.189" v="1050"/>
          <ac:spMkLst>
            <pc:docMk/>
            <pc:sldMk cId="1709323885" sldId="297"/>
            <ac:spMk id="15" creationId="{B0D452DC-597F-5C40-234A-1CB20ECC54C4}"/>
          </ac:spMkLst>
        </pc:spChg>
        <pc:grpChg chg="add del mod">
          <ac:chgData name="Vassilis Vassiliades" userId="181c6a97-452c-403a-a894-11fd041f3da6" providerId="ADAL" clId="{7C765022-16FE-4F3F-84F5-0D59E8B3D74A}" dt="2022-07-27T10:51:52.620" v="3368" actId="478"/>
          <ac:grpSpMkLst>
            <pc:docMk/>
            <pc:sldMk cId="1709323885" sldId="297"/>
            <ac:grpSpMk id="12" creationId="{1825E50A-7B19-AE35-A287-FA2EF3D27DD6}"/>
          </ac:grpSpMkLst>
        </pc:grpChg>
        <pc:cxnChg chg="mod">
          <ac:chgData name="Vassilis Vassiliades" userId="181c6a97-452c-403a-a894-11fd041f3da6" providerId="ADAL" clId="{7C765022-16FE-4F3F-84F5-0D59E8B3D74A}" dt="2022-07-27T10:51:52.620" v="3368" actId="478"/>
          <ac:cxnSpMkLst>
            <pc:docMk/>
            <pc:sldMk cId="1709323885" sldId="297"/>
            <ac:cxnSpMk id="16" creationId="{F4EA89E7-A967-F4B6-44B6-3D83796E9423}"/>
          </ac:cxnSpMkLst>
        </pc:cxnChg>
        <pc:cxnChg chg="mod">
          <ac:chgData name="Vassilis Vassiliades" userId="181c6a97-452c-403a-a894-11fd041f3da6" providerId="ADAL" clId="{7C765022-16FE-4F3F-84F5-0D59E8B3D74A}" dt="2022-07-27T10:51:52.620" v="3368" actId="478"/>
          <ac:cxnSpMkLst>
            <pc:docMk/>
            <pc:sldMk cId="1709323885" sldId="297"/>
            <ac:cxnSpMk id="17" creationId="{947FDFD4-E87A-A811-A9DD-6F0B9FFF5BFD}"/>
          </ac:cxnSpMkLst>
        </pc:cxnChg>
      </pc:sldChg>
      <pc:sldChg chg="addSp delSp modSp add mod modAnim modNotesTx">
        <pc:chgData name="Vassilis Vassiliades" userId="181c6a97-452c-403a-a894-11fd041f3da6" providerId="ADAL" clId="{7C765022-16FE-4F3F-84F5-0D59E8B3D74A}" dt="2022-07-27T09:39:06.716" v="1671"/>
        <pc:sldMkLst>
          <pc:docMk/>
          <pc:sldMk cId="631419041" sldId="298"/>
        </pc:sldMkLst>
        <pc:spChg chg="add mod">
          <ac:chgData name="Vassilis Vassiliades" userId="181c6a97-452c-403a-a894-11fd041f3da6" providerId="ADAL" clId="{7C765022-16FE-4F3F-84F5-0D59E8B3D74A}" dt="2022-07-27T09:38:50.832" v="1668" actId="1076"/>
          <ac:spMkLst>
            <pc:docMk/>
            <pc:sldMk cId="631419041" sldId="298"/>
            <ac:spMk id="2" creationId="{05813D32-3FC7-AF44-74B4-82223A8E2D95}"/>
          </ac:spMkLst>
        </pc:spChg>
        <pc:spChg chg="add mod">
          <ac:chgData name="Vassilis Vassiliades" userId="181c6a97-452c-403a-a894-11fd041f3da6" providerId="ADAL" clId="{7C765022-16FE-4F3F-84F5-0D59E8B3D74A}" dt="2022-07-27T09:37:22.563" v="1581" actId="14100"/>
          <ac:spMkLst>
            <pc:docMk/>
            <pc:sldMk cId="631419041" sldId="298"/>
            <ac:spMk id="7" creationId="{1DFB7C51-50CA-35E8-F824-649BD0E8D338}"/>
          </ac:spMkLst>
        </pc:spChg>
        <pc:spChg chg="del">
          <ac:chgData name="Vassilis Vassiliades" userId="181c6a97-452c-403a-a894-11fd041f3da6" providerId="ADAL" clId="{7C765022-16FE-4F3F-84F5-0D59E8B3D74A}" dt="2022-07-27T09:19:39.499" v="1077" actId="478"/>
          <ac:spMkLst>
            <pc:docMk/>
            <pc:sldMk cId="631419041" sldId="298"/>
            <ac:spMk id="9" creationId="{00000000-0000-0000-0000-000000000000}"/>
          </ac:spMkLst>
        </pc:spChg>
        <pc:picChg chg="add mod">
          <ac:chgData name="Vassilis Vassiliades" userId="181c6a97-452c-403a-a894-11fd041f3da6" providerId="ADAL" clId="{7C765022-16FE-4F3F-84F5-0D59E8B3D74A}" dt="2022-07-27T09:39:01.969" v="1669" actId="1076"/>
          <ac:picMkLst>
            <pc:docMk/>
            <pc:sldMk cId="631419041" sldId="298"/>
            <ac:picMk id="10" creationId="{70353834-75A7-B4A0-8011-E9C43C4A1613}"/>
          </ac:picMkLst>
        </pc:picChg>
      </pc:sldChg>
      <pc:sldChg chg="addSp delSp modSp add mod">
        <pc:chgData name="Vassilis Vassiliades" userId="181c6a97-452c-403a-a894-11fd041f3da6" providerId="ADAL" clId="{7C765022-16FE-4F3F-84F5-0D59E8B3D74A}" dt="2022-07-27T09:44:28.086" v="1729" actId="1076"/>
        <pc:sldMkLst>
          <pc:docMk/>
          <pc:sldMk cId="688122107" sldId="299"/>
        </pc:sldMkLst>
        <pc:spChg chg="mod">
          <ac:chgData name="Vassilis Vassiliades" userId="181c6a97-452c-403a-a894-11fd041f3da6" providerId="ADAL" clId="{7C765022-16FE-4F3F-84F5-0D59E8B3D74A}" dt="2022-07-27T09:44:15.963" v="1725" actId="20577"/>
          <ac:spMkLst>
            <pc:docMk/>
            <pc:sldMk cId="688122107" sldId="299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7C765022-16FE-4F3F-84F5-0D59E8B3D74A}" dt="2022-07-27T09:44:19.310" v="1726" actId="478"/>
          <ac:spMkLst>
            <pc:docMk/>
            <pc:sldMk cId="688122107" sldId="299"/>
            <ac:spMk id="9" creationId="{00000000-0000-0000-0000-000000000000}"/>
          </ac:spMkLst>
        </pc:spChg>
        <pc:picChg chg="add mod">
          <ac:chgData name="Vassilis Vassiliades" userId="181c6a97-452c-403a-a894-11fd041f3da6" providerId="ADAL" clId="{7C765022-16FE-4F3F-84F5-0D59E8B3D74A}" dt="2022-07-27T09:44:28.086" v="1729" actId="1076"/>
          <ac:picMkLst>
            <pc:docMk/>
            <pc:sldMk cId="688122107" sldId="299"/>
            <ac:picMk id="7" creationId="{790C4BC0-5C6F-E5C4-5757-2F033CCC9B21}"/>
          </ac:picMkLst>
        </pc:picChg>
      </pc:sldChg>
      <pc:sldChg chg="delSp add del mod modShow">
        <pc:chgData name="Vassilis Vassiliades" userId="181c6a97-452c-403a-a894-11fd041f3da6" providerId="ADAL" clId="{7C765022-16FE-4F3F-84F5-0D59E8B3D74A}" dt="2022-07-27T10:43:45.874" v="3286" actId="2696"/>
        <pc:sldMkLst>
          <pc:docMk/>
          <pc:sldMk cId="1133495932" sldId="300"/>
        </pc:sldMkLst>
        <pc:spChg chg="del">
          <ac:chgData name="Vassilis Vassiliades" userId="181c6a97-452c-403a-a894-11fd041f3da6" providerId="ADAL" clId="{7C765022-16FE-4F3F-84F5-0D59E8B3D74A}" dt="2022-07-27T10:06:40.229" v="2304" actId="478"/>
          <ac:spMkLst>
            <pc:docMk/>
            <pc:sldMk cId="1133495932" sldId="300"/>
            <ac:spMk id="9" creationId="{00000000-0000-0000-0000-000000000000}"/>
          </ac:spMkLst>
        </pc:spChg>
      </pc:sldChg>
      <pc:sldChg chg="add">
        <pc:chgData name="Vassilis Vassiliades" userId="181c6a97-452c-403a-a894-11fd041f3da6" providerId="ADAL" clId="{7C765022-16FE-4F3F-84F5-0D59E8B3D74A}" dt="2022-07-27T10:43:48.399" v="3287"/>
        <pc:sldMkLst>
          <pc:docMk/>
          <pc:sldMk cId="3902552686" sldId="300"/>
        </pc:sldMkLst>
      </pc:sldChg>
      <pc:sldChg chg="addSp delSp modSp add mod delAnim modNotesTx">
        <pc:chgData name="Vassilis Vassiliades" userId="181c6a97-452c-403a-a894-11fd041f3da6" providerId="ADAL" clId="{7C765022-16FE-4F3F-84F5-0D59E8B3D74A}" dt="2022-07-27T10:13:08.627" v="2661" actId="20577"/>
        <pc:sldMkLst>
          <pc:docMk/>
          <pc:sldMk cId="3905835338" sldId="301"/>
        </pc:sldMkLst>
        <pc:spChg chg="mod ord">
          <ac:chgData name="Vassilis Vassiliades" userId="181c6a97-452c-403a-a894-11fd041f3da6" providerId="ADAL" clId="{7C765022-16FE-4F3F-84F5-0D59E8B3D74A}" dt="2022-07-27T09:56:12.954" v="1943" actId="14100"/>
          <ac:spMkLst>
            <pc:docMk/>
            <pc:sldMk cId="3905835338" sldId="301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7C765022-16FE-4F3F-84F5-0D59E8B3D74A}" dt="2022-07-27T09:53:45.056" v="1792" actId="20577"/>
          <ac:spMkLst>
            <pc:docMk/>
            <pc:sldMk cId="3905835338" sldId="301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7C765022-16FE-4F3F-84F5-0D59E8B3D74A}" dt="2022-07-27T09:53:50.184" v="1793" actId="478"/>
          <ac:spMkLst>
            <pc:docMk/>
            <pc:sldMk cId="3905835338" sldId="301"/>
            <ac:spMk id="7" creationId="{1DD833CA-B04B-B2C1-A799-C45F63A209DF}"/>
          </ac:spMkLst>
        </pc:spChg>
        <pc:spChg chg="del">
          <ac:chgData name="Vassilis Vassiliades" userId="181c6a97-452c-403a-a894-11fd041f3da6" providerId="ADAL" clId="{7C765022-16FE-4F3F-84F5-0D59E8B3D74A}" dt="2022-07-27T09:53:51.561" v="1794" actId="478"/>
          <ac:spMkLst>
            <pc:docMk/>
            <pc:sldMk cId="3905835338" sldId="301"/>
            <ac:spMk id="10" creationId="{351804A7-F39F-1130-CDD0-A4241AA0C00A}"/>
          </ac:spMkLst>
        </pc:spChg>
        <pc:spChg chg="del">
          <ac:chgData name="Vassilis Vassiliades" userId="181c6a97-452c-403a-a894-11fd041f3da6" providerId="ADAL" clId="{7C765022-16FE-4F3F-84F5-0D59E8B3D74A}" dt="2022-07-27T09:53:53.091" v="1795" actId="478"/>
          <ac:spMkLst>
            <pc:docMk/>
            <pc:sldMk cId="3905835338" sldId="301"/>
            <ac:spMk id="11" creationId="{D84518F5-2FA7-CE57-84CD-5E2562FC291B}"/>
          </ac:spMkLst>
        </pc:spChg>
        <pc:spChg chg="add mod">
          <ac:chgData name="Vassilis Vassiliades" userId="181c6a97-452c-403a-a894-11fd041f3da6" providerId="ADAL" clId="{7C765022-16FE-4F3F-84F5-0D59E8B3D74A}" dt="2022-07-27T09:56:36.681" v="1954" actId="1076"/>
          <ac:spMkLst>
            <pc:docMk/>
            <pc:sldMk cId="3905835338" sldId="301"/>
            <ac:spMk id="12" creationId="{9F4232F7-658A-E84D-EC05-E030E06793F5}"/>
          </ac:spMkLst>
        </pc:spChg>
        <pc:spChg chg="add mod">
          <ac:chgData name="Vassilis Vassiliades" userId="181c6a97-452c-403a-a894-11fd041f3da6" providerId="ADAL" clId="{7C765022-16FE-4F3F-84F5-0D59E8B3D74A}" dt="2022-07-27T10:00:02.585" v="2132" actId="1076"/>
          <ac:spMkLst>
            <pc:docMk/>
            <pc:sldMk cId="3905835338" sldId="301"/>
            <ac:spMk id="13" creationId="{46F9AB04-68A6-81C5-EB54-2F3EFF36E41B}"/>
          </ac:spMkLst>
        </pc:spChg>
        <pc:picChg chg="add mod">
          <ac:chgData name="Vassilis Vassiliades" userId="181c6a97-452c-403a-a894-11fd041f3da6" providerId="ADAL" clId="{7C765022-16FE-4F3F-84F5-0D59E8B3D74A}" dt="2022-07-27T10:00:13.412" v="2135" actId="1036"/>
          <ac:picMkLst>
            <pc:docMk/>
            <pc:sldMk cId="3905835338" sldId="301"/>
            <ac:picMk id="1026" creationId="{50E17F4D-FAC0-0F8B-1881-9ADD12260B10}"/>
          </ac:picMkLst>
        </pc:picChg>
        <pc:picChg chg="add mod">
          <ac:chgData name="Vassilis Vassiliades" userId="181c6a97-452c-403a-a894-11fd041f3da6" providerId="ADAL" clId="{7C765022-16FE-4F3F-84F5-0D59E8B3D74A}" dt="2022-07-27T10:00:13.412" v="2135" actId="1036"/>
          <ac:picMkLst>
            <pc:docMk/>
            <pc:sldMk cId="3905835338" sldId="301"/>
            <ac:picMk id="1028" creationId="{1AAC05C5-78EC-A9EC-1370-732C0B9C83C4}"/>
          </ac:picMkLst>
        </pc:picChg>
      </pc:sldChg>
      <pc:sldChg chg="addSp delSp modSp add mod modNotesTx">
        <pc:chgData name="Vassilis Vassiliades" userId="181c6a97-452c-403a-a894-11fd041f3da6" providerId="ADAL" clId="{7C765022-16FE-4F3F-84F5-0D59E8B3D74A}" dt="2022-07-27T10:32:52.366" v="3212" actId="1036"/>
        <pc:sldMkLst>
          <pc:docMk/>
          <pc:sldMk cId="2267647600" sldId="302"/>
        </pc:sldMkLst>
        <pc:spChg chg="del mod">
          <ac:chgData name="Vassilis Vassiliades" userId="181c6a97-452c-403a-a894-11fd041f3da6" providerId="ADAL" clId="{7C765022-16FE-4F3F-84F5-0D59E8B3D74A}" dt="2022-07-27T10:23:35.718" v="2709" actId="478"/>
          <ac:spMkLst>
            <pc:docMk/>
            <pc:sldMk cId="2267647600" sldId="302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7C765022-16FE-4F3F-84F5-0D59E8B3D74A}" dt="2022-07-27T10:19:57.395" v="2681" actId="20577"/>
          <ac:spMkLst>
            <pc:docMk/>
            <pc:sldMk cId="2267647600" sldId="302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7C765022-16FE-4F3F-84F5-0D59E8B3D74A}" dt="2022-07-27T10:32:52.366" v="3212" actId="1036"/>
          <ac:spMkLst>
            <pc:docMk/>
            <pc:sldMk cId="2267647600" sldId="302"/>
            <ac:spMk id="10" creationId="{305B4FE0-8F10-C250-5290-D6524808E50C}"/>
          </ac:spMkLst>
        </pc:spChg>
        <pc:spChg chg="add mod">
          <ac:chgData name="Vassilis Vassiliades" userId="181c6a97-452c-403a-a894-11fd041f3da6" providerId="ADAL" clId="{7C765022-16FE-4F3F-84F5-0D59E8B3D74A}" dt="2022-07-27T10:32:52.366" v="3212" actId="1036"/>
          <ac:spMkLst>
            <pc:docMk/>
            <pc:sldMk cId="2267647600" sldId="302"/>
            <ac:spMk id="11" creationId="{356E8864-D62B-1CA8-EF77-96BCD957E5A5}"/>
          </ac:spMkLst>
        </pc:spChg>
        <pc:spChg chg="del">
          <ac:chgData name="Vassilis Vassiliades" userId="181c6a97-452c-403a-a894-11fd041f3da6" providerId="ADAL" clId="{7C765022-16FE-4F3F-84F5-0D59E8B3D74A}" dt="2022-07-27T10:20:02.662" v="2685" actId="478"/>
          <ac:spMkLst>
            <pc:docMk/>
            <pc:sldMk cId="2267647600" sldId="302"/>
            <ac:spMk id="12" creationId="{9F4232F7-658A-E84D-EC05-E030E06793F5}"/>
          </ac:spMkLst>
        </pc:spChg>
        <pc:picChg chg="del mod">
          <ac:chgData name="Vassilis Vassiliades" userId="181c6a97-452c-403a-a894-11fd041f3da6" providerId="ADAL" clId="{7C765022-16FE-4F3F-84F5-0D59E8B3D74A}" dt="2022-07-27T10:19:59.592" v="2683" actId="478"/>
          <ac:picMkLst>
            <pc:docMk/>
            <pc:sldMk cId="2267647600" sldId="302"/>
            <ac:picMk id="1026" creationId="{50E17F4D-FAC0-0F8B-1881-9ADD12260B10}"/>
          </ac:picMkLst>
        </pc:picChg>
        <pc:picChg chg="del">
          <ac:chgData name="Vassilis Vassiliades" userId="181c6a97-452c-403a-a894-11fd041f3da6" providerId="ADAL" clId="{7C765022-16FE-4F3F-84F5-0D59E8B3D74A}" dt="2022-07-27T10:20:01.311" v="2684" actId="478"/>
          <ac:picMkLst>
            <pc:docMk/>
            <pc:sldMk cId="2267647600" sldId="302"/>
            <ac:picMk id="1028" creationId="{1AAC05C5-78EC-A9EC-1370-732C0B9C83C4}"/>
          </ac:picMkLst>
        </pc:picChg>
      </pc:sldChg>
      <pc:sldChg chg="addSp delSp modSp add mod delAnim modNotesTx">
        <pc:chgData name="Vassilis Vassiliades" userId="181c6a97-452c-403a-a894-11fd041f3da6" providerId="ADAL" clId="{7C765022-16FE-4F3F-84F5-0D59E8B3D74A}" dt="2022-07-27T11:02:50.509" v="4066" actId="20577"/>
        <pc:sldMkLst>
          <pc:docMk/>
          <pc:sldMk cId="3661483800" sldId="303"/>
        </pc:sldMkLst>
        <pc:spChg chg="del">
          <ac:chgData name="Vassilis Vassiliades" userId="181c6a97-452c-403a-a894-11fd041f3da6" providerId="ADAL" clId="{7C765022-16FE-4F3F-84F5-0D59E8B3D74A}" dt="2022-07-27T10:57:00.779" v="3603" actId="478"/>
          <ac:spMkLst>
            <pc:docMk/>
            <pc:sldMk cId="3661483800" sldId="303"/>
            <ac:spMk id="3" creationId="{00000000-0000-0000-0000-000000000000}"/>
          </ac:spMkLst>
        </pc:spChg>
        <pc:spChg chg="del">
          <ac:chgData name="Vassilis Vassiliades" userId="181c6a97-452c-403a-a894-11fd041f3da6" providerId="ADAL" clId="{7C765022-16FE-4F3F-84F5-0D59E8B3D74A}" dt="2022-07-27T10:56:21.519" v="3598" actId="478"/>
          <ac:spMkLst>
            <pc:docMk/>
            <pc:sldMk cId="3661483800" sldId="303"/>
            <ac:spMk id="10" creationId="{1BAAFC17-8BE1-C573-0A8F-234EC4DB6396}"/>
          </ac:spMkLst>
        </pc:spChg>
        <pc:spChg chg="del">
          <ac:chgData name="Vassilis Vassiliades" userId="181c6a97-452c-403a-a894-11fd041f3da6" providerId="ADAL" clId="{7C765022-16FE-4F3F-84F5-0D59E8B3D74A}" dt="2022-07-27T10:56:23.279" v="3599" actId="478"/>
          <ac:spMkLst>
            <pc:docMk/>
            <pc:sldMk cId="3661483800" sldId="303"/>
            <ac:spMk id="11" creationId="{789779FF-534C-40E4-FD30-1664F0C56EE4}"/>
          </ac:spMkLst>
        </pc:spChg>
        <pc:picChg chg="add mod">
          <ac:chgData name="Vassilis Vassiliades" userId="181c6a97-452c-403a-a894-11fd041f3da6" providerId="ADAL" clId="{7C765022-16FE-4F3F-84F5-0D59E8B3D74A}" dt="2022-07-27T10:56:38.354" v="3602" actId="1076"/>
          <ac:picMkLst>
            <pc:docMk/>
            <pc:sldMk cId="3661483800" sldId="303"/>
            <ac:picMk id="9" creationId="{75106916-65A8-CFE4-5821-0262235D1E8F}"/>
          </ac:picMkLst>
        </pc:picChg>
      </pc:sldChg>
      <pc:sldChg chg="addSp delSp modSp add mod modAnim modNotesTx">
        <pc:chgData name="Vassilis Vassiliades" userId="181c6a97-452c-403a-a894-11fd041f3da6" providerId="ADAL" clId="{7C765022-16FE-4F3F-84F5-0D59E8B3D74A}" dt="2022-07-27T11:11:24.693" v="4208"/>
        <pc:sldMkLst>
          <pc:docMk/>
          <pc:sldMk cId="2779587535" sldId="304"/>
        </pc:sldMkLst>
        <pc:spChg chg="add del">
          <ac:chgData name="Vassilis Vassiliades" userId="181c6a97-452c-403a-a894-11fd041f3da6" providerId="ADAL" clId="{7C765022-16FE-4F3F-84F5-0D59E8B3D74A}" dt="2022-07-27T11:08:06.585" v="4144"/>
          <ac:spMkLst>
            <pc:docMk/>
            <pc:sldMk cId="2779587535" sldId="304"/>
            <ac:spMk id="2" creationId="{3DE5EBD3-6972-9527-EBED-35ED4AFEF823}"/>
          </ac:spMkLst>
        </pc:spChg>
        <pc:spChg chg="add del">
          <ac:chgData name="Vassilis Vassiliades" userId="181c6a97-452c-403a-a894-11fd041f3da6" providerId="ADAL" clId="{7C765022-16FE-4F3F-84F5-0D59E8B3D74A}" dt="2022-07-27T11:09:48.905" v="4195"/>
          <ac:spMkLst>
            <pc:docMk/>
            <pc:sldMk cId="2779587535" sldId="304"/>
            <ac:spMk id="3" creationId="{25070A71-1077-657F-7F2E-A40FB66A6B76}"/>
          </ac:spMkLst>
        </pc:spChg>
        <pc:spChg chg="mod">
          <ac:chgData name="Vassilis Vassiliades" userId="181c6a97-452c-403a-a894-11fd041f3da6" providerId="ADAL" clId="{7C765022-16FE-4F3F-84F5-0D59E8B3D74A}" dt="2022-07-27T11:06:38.909" v="4139" actId="20577"/>
          <ac:spMkLst>
            <pc:docMk/>
            <pc:sldMk cId="2779587535" sldId="304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7C765022-16FE-4F3F-84F5-0D59E8B3D74A}" dt="2022-07-27T11:10:51.728" v="4207" actId="207"/>
          <ac:spMkLst>
            <pc:docMk/>
            <pc:sldMk cId="2779587535" sldId="304"/>
            <ac:spMk id="7" creationId="{E454D5CB-78E9-587A-0E25-309E5F80796D}"/>
          </ac:spMkLst>
        </pc:spChg>
        <pc:picChg chg="del">
          <ac:chgData name="Vassilis Vassiliades" userId="181c6a97-452c-403a-a894-11fd041f3da6" providerId="ADAL" clId="{7C765022-16FE-4F3F-84F5-0D59E8B3D74A}" dt="2022-07-27T11:06:22.060" v="4114" actId="478"/>
          <ac:picMkLst>
            <pc:docMk/>
            <pc:sldMk cId="2779587535" sldId="304"/>
            <ac:picMk id="9" creationId="{75106916-65A8-CFE4-5821-0262235D1E8F}"/>
          </ac:picMkLst>
        </pc:picChg>
      </pc:sldChg>
    </pc:docChg>
  </pc:docChgLst>
  <pc:docChgLst>
    <pc:chgData name="Vassilis Vassiliades" userId="S::v.vassiliades@cyens.org.cy::181c6a97-452c-403a-a894-11fd041f3da6" providerId="AD" clId="Web-{C05199C9-A1E0-B6EA-FD60-7BB3CFCB3E7B}"/>
    <pc:docChg chg="modSld">
      <pc:chgData name="Vassilis Vassiliades" userId="S::v.vassiliades@cyens.org.cy::181c6a97-452c-403a-a894-11fd041f3da6" providerId="AD" clId="Web-{C05199C9-A1E0-B6EA-FD60-7BB3CFCB3E7B}" dt="2022-07-26T11:44:01.846" v="90"/>
      <pc:docMkLst>
        <pc:docMk/>
      </pc:docMkLst>
      <pc:sldChg chg="addSp delSp modSp addAnim delAnim modNotes">
        <pc:chgData name="Vassilis Vassiliades" userId="S::v.vassiliades@cyens.org.cy::181c6a97-452c-403a-a894-11fd041f3da6" providerId="AD" clId="Web-{C05199C9-A1E0-B6EA-FD60-7BB3CFCB3E7B}" dt="2022-07-26T11:28:30.658" v="43"/>
        <pc:sldMkLst>
          <pc:docMk/>
          <pc:sldMk cId="0" sldId="264"/>
        </pc:sldMkLst>
        <pc:spChg chg="mod topLvl">
          <ac:chgData name="Vassilis Vassiliades" userId="S::v.vassiliades@cyens.org.cy::181c6a97-452c-403a-a894-11fd041f3da6" providerId="AD" clId="Web-{C05199C9-A1E0-B6EA-FD60-7BB3CFCB3E7B}" dt="2022-07-26T11:28:08.158" v="3"/>
          <ac:spMkLst>
            <pc:docMk/>
            <pc:sldMk cId="0" sldId="264"/>
            <ac:spMk id="61" creationId="{00000000-0000-0000-0000-000000000000}"/>
          </ac:spMkLst>
        </pc:spChg>
        <pc:grpChg chg="mod topLvl">
          <ac:chgData name="Vassilis Vassiliades" userId="S::v.vassiliades@cyens.org.cy::181c6a97-452c-403a-a894-11fd041f3da6" providerId="AD" clId="Web-{C05199C9-A1E0-B6EA-FD60-7BB3CFCB3E7B}" dt="2022-07-26T11:28:08.158" v="3"/>
          <ac:grpSpMkLst>
            <pc:docMk/>
            <pc:sldMk cId="0" sldId="264"/>
            <ac:grpSpMk id="27" creationId="{00000000-0000-0000-0000-000000000000}"/>
          </ac:grpSpMkLst>
        </pc:grpChg>
        <pc:grpChg chg="add del">
          <ac:chgData name="Vassilis Vassiliades" userId="S::v.vassiliades@cyens.org.cy::181c6a97-452c-403a-a894-11fd041f3da6" providerId="AD" clId="Web-{C05199C9-A1E0-B6EA-FD60-7BB3CFCB3E7B}" dt="2022-07-26T11:28:08.158" v="3"/>
          <ac:grpSpMkLst>
            <pc:docMk/>
            <pc:sldMk cId="0" sldId="264"/>
            <ac:grpSpMk id="62" creationId="{00000000-0000-0000-0000-000000000000}"/>
          </ac:grpSpMkLst>
        </pc:grpChg>
      </pc:sldChg>
      <pc:sldChg chg="mod modShow">
        <pc:chgData name="Vassilis Vassiliades" userId="S::v.vassiliades@cyens.org.cy::181c6a97-452c-403a-a894-11fd041f3da6" providerId="AD" clId="Web-{C05199C9-A1E0-B6EA-FD60-7BB3CFCB3E7B}" dt="2022-07-26T11:29:25.848" v="44"/>
        <pc:sldMkLst>
          <pc:docMk/>
          <pc:sldMk cId="3602510924" sldId="266"/>
        </pc:sldMkLst>
      </pc:sldChg>
      <pc:sldChg chg="addSp">
        <pc:chgData name="Vassilis Vassiliades" userId="S::v.vassiliades@cyens.org.cy::181c6a97-452c-403a-a894-11fd041f3da6" providerId="AD" clId="Web-{C05199C9-A1E0-B6EA-FD60-7BB3CFCB3E7B}" dt="2022-07-26T11:41:13.559" v="57"/>
        <pc:sldMkLst>
          <pc:docMk/>
          <pc:sldMk cId="0" sldId="281"/>
        </pc:sldMkLst>
        <pc:spChg chg="add">
          <ac:chgData name="Vassilis Vassiliades" userId="S::v.vassiliades@cyens.org.cy::181c6a97-452c-403a-a894-11fd041f3da6" providerId="AD" clId="Web-{C05199C9-A1E0-B6EA-FD60-7BB3CFCB3E7B}" dt="2022-07-26T11:41:13.559" v="57"/>
          <ac:spMkLst>
            <pc:docMk/>
            <pc:sldMk cId="0" sldId="281"/>
            <ac:spMk id="13" creationId="{CFCAAE16-EDBA-287A-B9E0-A73998BD5ED6}"/>
          </ac:spMkLst>
        </pc:spChg>
      </pc:sldChg>
      <pc:sldChg chg="addSp addAnim delAnim modAnim">
        <pc:chgData name="Vassilis Vassiliades" userId="S::v.vassiliades@cyens.org.cy::181c6a97-452c-403a-a894-11fd041f3da6" providerId="AD" clId="Web-{C05199C9-A1E0-B6EA-FD60-7BB3CFCB3E7B}" dt="2022-07-26T11:41:20.012" v="58"/>
        <pc:sldMkLst>
          <pc:docMk/>
          <pc:sldMk cId="0" sldId="282"/>
        </pc:sldMkLst>
        <pc:spChg chg="add">
          <ac:chgData name="Vassilis Vassiliades" userId="S::v.vassiliades@cyens.org.cy::181c6a97-452c-403a-a894-11fd041f3da6" providerId="AD" clId="Web-{C05199C9-A1E0-B6EA-FD60-7BB3CFCB3E7B}" dt="2022-07-26T11:41:20.012" v="58"/>
          <ac:spMkLst>
            <pc:docMk/>
            <pc:sldMk cId="0" sldId="282"/>
            <ac:spMk id="14" creationId="{74C01F4F-E421-39AD-B48D-C3A69AD712DF}"/>
          </ac:spMkLst>
        </pc:spChg>
      </pc:sldChg>
      <pc:sldChg chg="delAnim modAnim">
        <pc:chgData name="Vassilis Vassiliades" userId="S::v.vassiliades@cyens.org.cy::181c6a97-452c-403a-a894-11fd041f3da6" providerId="AD" clId="Web-{C05199C9-A1E0-B6EA-FD60-7BB3CFCB3E7B}" dt="2022-07-26T11:41:38.841" v="64"/>
        <pc:sldMkLst>
          <pc:docMk/>
          <pc:sldMk cId="0" sldId="284"/>
        </pc:sldMkLst>
      </pc:sldChg>
      <pc:sldChg chg="modSp addAnim delAnim modAnim">
        <pc:chgData name="Vassilis Vassiliades" userId="S::v.vassiliades@cyens.org.cy::181c6a97-452c-403a-a894-11fd041f3da6" providerId="AD" clId="Web-{C05199C9-A1E0-B6EA-FD60-7BB3CFCB3E7B}" dt="2022-07-26T11:44:01.846" v="90"/>
        <pc:sldMkLst>
          <pc:docMk/>
          <pc:sldMk cId="0" sldId="285"/>
        </pc:sldMkLst>
        <pc:picChg chg="mod">
          <ac:chgData name="Vassilis Vassiliades" userId="S::v.vassiliades@cyens.org.cy::181c6a97-452c-403a-a894-11fd041f3da6" providerId="AD" clId="Web-{C05199C9-A1E0-B6EA-FD60-7BB3CFCB3E7B}" dt="2022-07-26T11:43:08.922" v="69" actId="1076"/>
          <ac:picMkLst>
            <pc:docMk/>
            <pc:sldMk cId="0" sldId="285"/>
            <ac:picMk id="23" creationId="{00000000-0000-0000-0000-000000000000}"/>
          </ac:picMkLst>
        </pc:picChg>
      </pc:sldChg>
    </pc:docChg>
  </pc:docChgLst>
  <pc:docChgLst>
    <pc:chgData name="Vassilis Vassiliades" userId="181c6a97-452c-403a-a894-11fd041f3da6" providerId="ADAL" clId="{7F4C892B-5163-4920-8F58-483243F50633}"/>
    <pc:docChg chg="custSel addSld modSld">
      <pc:chgData name="Vassilis Vassiliades" userId="181c6a97-452c-403a-a894-11fd041f3da6" providerId="ADAL" clId="{7F4C892B-5163-4920-8F58-483243F50633}" dt="2023-11-02T09:42:48.973" v="225" actId="20577"/>
      <pc:docMkLst>
        <pc:docMk/>
      </pc:docMkLst>
      <pc:sldChg chg="modSp add mod">
        <pc:chgData name="Vassilis Vassiliades" userId="181c6a97-452c-403a-a894-11fd041f3da6" providerId="ADAL" clId="{7F4C892B-5163-4920-8F58-483243F50633}" dt="2023-11-02T09:42:48.973" v="225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7F4C892B-5163-4920-8F58-483243F50633}" dt="2023-11-02T09:42:48.973" v="225" actId="20577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  <pc:docChgLst>
    <pc:chgData name="Vassilis Vassiliades" userId="S::v.vassiliades@cyens.org.cy::181c6a97-452c-403a-a894-11fd041f3da6" providerId="AD" clId="Web-{2A6289C9-BC8F-30D1-9482-1C9BEEEDC648}"/>
    <pc:docChg chg="modSld">
      <pc:chgData name="Vassilis Vassiliades" userId="S::v.vassiliades@cyens.org.cy::181c6a97-452c-403a-a894-11fd041f3da6" providerId="AD" clId="Web-{2A6289C9-BC8F-30D1-9482-1C9BEEEDC648}" dt="2022-07-26T11:25:35.944" v="1" actId="20577"/>
      <pc:docMkLst>
        <pc:docMk/>
      </pc:docMkLst>
      <pc:sldChg chg="modSp">
        <pc:chgData name="Vassilis Vassiliades" userId="S::v.vassiliades@cyens.org.cy::181c6a97-452c-403a-a894-11fd041f3da6" providerId="AD" clId="Web-{2A6289C9-BC8F-30D1-9482-1C9BEEEDC648}" dt="2022-07-26T11:25:35.944" v="1" actId="20577"/>
        <pc:sldMkLst>
          <pc:docMk/>
          <pc:sldMk cId="0" sldId="263"/>
        </pc:sldMkLst>
        <pc:spChg chg="mod">
          <ac:chgData name="Vassilis Vassiliades" userId="S::v.vassiliades@cyens.org.cy::181c6a97-452c-403a-a894-11fd041f3da6" providerId="AD" clId="Web-{2A6289C9-BC8F-30D1-9482-1C9BEEEDC648}" dt="2022-07-26T11:25:35.944" v="1" actId="20577"/>
          <ac:spMkLst>
            <pc:docMk/>
            <pc:sldMk cId="0" sldId="263"/>
            <ac:spMk id="4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6F364259-7B16-4F93-8C33-FCFD89CA7B68}"/>
    <pc:docChg chg="undo custSel addSld delSld modSld">
      <pc:chgData name="Vassilis Vassiliades" userId="181c6a97-452c-403a-a894-11fd041f3da6" providerId="ADAL" clId="{6F364259-7B16-4F93-8C33-FCFD89CA7B68}" dt="2022-09-23T10:27:54.234" v="15367" actId="20577"/>
      <pc:docMkLst>
        <pc:docMk/>
      </pc:docMkLst>
      <pc:sldChg chg="del">
        <pc:chgData name="Vassilis Vassiliades" userId="181c6a97-452c-403a-a894-11fd041f3da6" providerId="ADAL" clId="{6F364259-7B16-4F93-8C33-FCFD89CA7B68}" dt="2022-09-21T14:31:30.926" v="13" actId="47"/>
        <pc:sldMkLst>
          <pc:docMk/>
          <pc:sldMk cId="0" sldId="262"/>
        </pc:sldMkLst>
      </pc:sldChg>
      <pc:sldChg chg="addSp delSp modSp mod modAnim modNotesTx">
        <pc:chgData name="Vassilis Vassiliades" userId="181c6a97-452c-403a-a894-11fd041f3da6" providerId="ADAL" clId="{6F364259-7B16-4F93-8C33-FCFD89CA7B68}" dt="2022-09-21T20:17:11.997" v="6266"/>
        <pc:sldMkLst>
          <pc:docMk/>
          <pc:sldMk cId="0" sldId="264"/>
        </pc:sldMkLst>
        <pc:spChg chg="add mod">
          <ac:chgData name="Vassilis Vassiliades" userId="181c6a97-452c-403a-a894-11fd041f3da6" providerId="ADAL" clId="{6F364259-7B16-4F93-8C33-FCFD89CA7B68}" dt="2022-09-21T20:06:26.926" v="5708"/>
          <ac:spMkLst>
            <pc:docMk/>
            <pc:sldMk cId="0" sldId="264"/>
            <ac:spMk id="2" creationId="{9A10949D-D476-591D-1947-56957CBCFDA2}"/>
          </ac:spMkLst>
        </pc:spChg>
        <pc:spChg chg="add mod ord">
          <ac:chgData name="Vassilis Vassiliades" userId="181c6a97-452c-403a-a894-11fd041f3da6" providerId="ADAL" clId="{6F364259-7B16-4F93-8C33-FCFD89CA7B68}" dt="2022-09-21T20:17:07.722" v="6265" actId="1076"/>
          <ac:spMkLst>
            <pc:docMk/>
            <pc:sldMk cId="0" sldId="264"/>
            <ac:spMk id="4" creationId="{5FB71847-7271-82B5-9E9C-FAFCAE0E5F5E}"/>
          </ac:spMkLst>
        </pc:spChg>
        <pc:spChg chg="del">
          <ac:chgData name="Vassilis Vassiliades" userId="181c6a97-452c-403a-a894-11fd041f3da6" providerId="ADAL" clId="{6F364259-7B16-4F93-8C33-FCFD89CA7B68}" dt="2022-09-21T20:07:02.232" v="5773" actId="478"/>
          <ac:spMkLst>
            <pc:docMk/>
            <pc:sldMk cId="0" sldId="264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1T20:16:54.192" v="6264" actId="20577"/>
          <ac:spMkLst>
            <pc:docMk/>
            <pc:sldMk cId="0" sldId="264"/>
            <ac:spMk id="61" creationId="{00000000-0000-0000-0000-000000000000}"/>
          </ac:spMkLst>
        </pc:spChg>
      </pc:sldChg>
      <pc:sldChg chg="modAnim modNotesTx">
        <pc:chgData name="Vassilis Vassiliades" userId="181c6a97-452c-403a-a894-11fd041f3da6" providerId="ADAL" clId="{6F364259-7B16-4F93-8C33-FCFD89CA7B68}" dt="2022-09-23T09:19:14.030" v="14783" actId="20577"/>
        <pc:sldMkLst>
          <pc:docMk/>
          <pc:sldMk cId="0" sldId="265"/>
        </pc:sldMkLst>
      </pc:sldChg>
      <pc:sldChg chg="del">
        <pc:chgData name="Vassilis Vassiliades" userId="181c6a97-452c-403a-a894-11fd041f3da6" providerId="ADAL" clId="{6F364259-7B16-4F93-8C33-FCFD89CA7B68}" dt="2022-09-21T21:42:55.622" v="10375" actId="47"/>
        <pc:sldMkLst>
          <pc:docMk/>
          <pc:sldMk cId="3602510924" sldId="266"/>
        </pc:sldMkLst>
      </pc:sldChg>
      <pc:sldChg chg="modSp modNotesTx">
        <pc:chgData name="Vassilis Vassiliades" userId="181c6a97-452c-403a-a894-11fd041f3da6" providerId="ADAL" clId="{6F364259-7B16-4F93-8C33-FCFD89CA7B68}" dt="2022-09-21T20:36:37.432" v="6878" actId="20577"/>
        <pc:sldMkLst>
          <pc:docMk/>
          <pc:sldMk cId="0" sldId="269"/>
        </pc:sldMkLst>
        <pc:spChg chg="mod">
          <ac:chgData name="Vassilis Vassiliades" userId="181c6a97-452c-403a-a894-11fd041f3da6" providerId="ADAL" clId="{6F364259-7B16-4F93-8C33-FCFD89CA7B68}" dt="2022-09-21T15:55:50.999" v="2479" actId="20577"/>
          <ac:spMkLst>
            <pc:docMk/>
            <pc:sldMk cId="0" sldId="269"/>
            <ac:spMk id="9" creationId="{00000000-0000-0000-0000-000000000000}"/>
          </ac:spMkLst>
        </pc:spChg>
      </pc:sldChg>
      <pc:sldChg chg="del">
        <pc:chgData name="Vassilis Vassiliades" userId="181c6a97-452c-403a-a894-11fd041f3da6" providerId="ADAL" clId="{6F364259-7B16-4F93-8C33-FCFD89CA7B68}" dt="2022-09-21T21:42:48.702" v="10373" actId="47"/>
        <pc:sldMkLst>
          <pc:docMk/>
          <pc:sldMk cId="4215713905" sldId="270"/>
        </pc:sldMkLst>
      </pc:sldChg>
      <pc:sldChg chg="modSp mod modAnim modNotesTx">
        <pc:chgData name="Vassilis Vassiliades" userId="181c6a97-452c-403a-a894-11fd041f3da6" providerId="ADAL" clId="{6F364259-7B16-4F93-8C33-FCFD89CA7B68}" dt="2022-09-21T20:49:37.691" v="7093" actId="1035"/>
        <pc:sldMkLst>
          <pc:docMk/>
          <pc:sldMk cId="0" sldId="271"/>
        </pc:sldMkLst>
        <pc:spChg chg="mod">
          <ac:chgData name="Vassilis Vassiliades" userId="181c6a97-452c-403a-a894-11fd041f3da6" providerId="ADAL" clId="{6F364259-7B16-4F93-8C33-FCFD89CA7B68}" dt="2022-09-21T14:36:32.977" v="55" actId="207"/>
          <ac:spMkLst>
            <pc:docMk/>
            <pc:sldMk cId="0" sldId="271"/>
            <ac:spMk id="9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1T20:49:37.691" v="7093" actId="1035"/>
          <ac:spMkLst>
            <pc:docMk/>
            <pc:sldMk cId="0" sldId="271"/>
            <ac:spMk id="10" creationId="{00000000-0000-0000-0000-000000000000}"/>
          </ac:spMkLst>
        </pc:spChg>
      </pc:sldChg>
      <pc:sldChg chg="modSp mod modAnim modNotesTx">
        <pc:chgData name="Vassilis Vassiliades" userId="181c6a97-452c-403a-a894-11fd041f3da6" providerId="ADAL" clId="{6F364259-7B16-4F93-8C33-FCFD89CA7B68}" dt="2022-09-23T07:59:09.125" v="10493" actId="20577"/>
        <pc:sldMkLst>
          <pc:docMk/>
          <pc:sldMk cId="0" sldId="272"/>
        </pc:sldMkLst>
        <pc:spChg chg="mod">
          <ac:chgData name="Vassilis Vassiliades" userId="181c6a97-452c-403a-a894-11fd041f3da6" providerId="ADAL" clId="{6F364259-7B16-4F93-8C33-FCFD89CA7B68}" dt="2022-09-23T07:59:09.125" v="10493" actId="20577"/>
          <ac:spMkLst>
            <pc:docMk/>
            <pc:sldMk cId="0" sldId="272"/>
            <ac:spMk id="9" creationId="{00000000-0000-0000-0000-000000000000}"/>
          </ac:spMkLst>
        </pc:spChg>
      </pc:sldChg>
      <pc:sldChg chg="modAnim">
        <pc:chgData name="Vassilis Vassiliades" userId="181c6a97-452c-403a-a894-11fd041f3da6" providerId="ADAL" clId="{6F364259-7B16-4F93-8C33-FCFD89CA7B68}" dt="2022-09-23T09:42:39.314" v="15081"/>
        <pc:sldMkLst>
          <pc:docMk/>
          <pc:sldMk cId="0" sldId="273"/>
        </pc:sldMkLst>
      </pc:sldChg>
      <pc:sldChg chg="del">
        <pc:chgData name="Vassilis Vassiliades" userId="181c6a97-452c-403a-a894-11fd041f3da6" providerId="ADAL" clId="{6F364259-7B16-4F93-8C33-FCFD89CA7B68}" dt="2022-09-21T17:11:51.871" v="5587" actId="47"/>
        <pc:sldMkLst>
          <pc:docMk/>
          <pc:sldMk cId="978707265" sldId="274"/>
        </pc:sldMkLst>
      </pc:sldChg>
      <pc:sldChg chg="modNotesTx">
        <pc:chgData name="Vassilis Vassiliades" userId="181c6a97-452c-403a-a894-11fd041f3da6" providerId="ADAL" clId="{6F364259-7B16-4F93-8C33-FCFD89CA7B68}" dt="2022-09-23T10:12:12.433" v="15124" actId="20577"/>
        <pc:sldMkLst>
          <pc:docMk/>
          <pc:sldMk cId="0" sldId="275"/>
        </pc:sldMkLst>
      </pc:sldChg>
      <pc:sldChg chg="del">
        <pc:chgData name="Vassilis Vassiliades" userId="181c6a97-452c-403a-a894-11fd041f3da6" providerId="ADAL" clId="{6F364259-7B16-4F93-8C33-FCFD89CA7B68}" dt="2022-09-21T17:11:53.134" v="5588" actId="47"/>
        <pc:sldMkLst>
          <pc:docMk/>
          <pc:sldMk cId="2456747575" sldId="276"/>
        </pc:sldMkLst>
      </pc:sldChg>
      <pc:sldChg chg="modNotesTx">
        <pc:chgData name="Vassilis Vassiliades" userId="181c6a97-452c-403a-a894-11fd041f3da6" providerId="ADAL" clId="{6F364259-7B16-4F93-8C33-FCFD89CA7B68}" dt="2022-09-21T21:09:23.096" v="8179" actId="20577"/>
        <pc:sldMkLst>
          <pc:docMk/>
          <pc:sldMk cId="0" sldId="277"/>
        </pc:sldMkLst>
      </pc:sldChg>
      <pc:sldChg chg="modSp modAnim modNotesTx">
        <pc:chgData name="Vassilis Vassiliades" userId="181c6a97-452c-403a-a894-11fd041f3da6" providerId="ADAL" clId="{6F364259-7B16-4F93-8C33-FCFD89CA7B68}" dt="2022-09-23T10:18:23.693" v="15229" actId="20577"/>
        <pc:sldMkLst>
          <pc:docMk/>
          <pc:sldMk cId="0" sldId="278"/>
        </pc:sldMkLst>
        <pc:spChg chg="mod">
          <ac:chgData name="Vassilis Vassiliades" userId="181c6a97-452c-403a-a894-11fd041f3da6" providerId="ADAL" clId="{6F364259-7B16-4F93-8C33-FCFD89CA7B68}" dt="2022-09-21T21:16:05.515" v="8467" actId="207"/>
          <ac:spMkLst>
            <pc:docMk/>
            <pc:sldMk cId="0" sldId="278"/>
            <ac:spMk id="7" creationId="{1DD833CA-B04B-B2C1-A799-C45F63A209DF}"/>
          </ac:spMkLst>
        </pc:spChg>
        <pc:spChg chg="mod">
          <ac:chgData name="Vassilis Vassiliades" userId="181c6a97-452c-403a-a894-11fd041f3da6" providerId="ADAL" clId="{6F364259-7B16-4F93-8C33-FCFD89CA7B68}" dt="2022-09-21T21:14:44.402" v="8464" actId="207"/>
          <ac:spMkLst>
            <pc:docMk/>
            <pc:sldMk cId="0" sldId="278"/>
            <ac:spMk id="10" creationId="{351804A7-F39F-1130-CDD0-A4241AA0C00A}"/>
          </ac:spMkLst>
        </pc:spChg>
        <pc:spChg chg="mod">
          <ac:chgData name="Vassilis Vassiliades" userId="181c6a97-452c-403a-a894-11fd041f3da6" providerId="ADAL" clId="{6F364259-7B16-4F93-8C33-FCFD89CA7B68}" dt="2022-09-21T21:14:48.620" v="8465" actId="207"/>
          <ac:spMkLst>
            <pc:docMk/>
            <pc:sldMk cId="0" sldId="278"/>
            <ac:spMk id="11" creationId="{D84518F5-2FA7-CE57-84CD-5E2562FC291B}"/>
          </ac:spMkLst>
        </pc:spChg>
      </pc:sldChg>
      <pc:sldChg chg="del">
        <pc:chgData name="Vassilis Vassiliades" userId="181c6a97-452c-403a-a894-11fd041f3da6" providerId="ADAL" clId="{6F364259-7B16-4F93-8C33-FCFD89CA7B68}" dt="2022-09-21T17:11:45.769" v="5586" actId="47"/>
        <pc:sldMkLst>
          <pc:docMk/>
          <pc:sldMk cId="1020873448" sldId="279"/>
        </pc:sldMkLst>
      </pc:sldChg>
      <pc:sldChg chg="modNotesTx">
        <pc:chgData name="Vassilis Vassiliades" userId="181c6a97-452c-403a-a894-11fd041f3da6" providerId="ADAL" clId="{6F364259-7B16-4F93-8C33-FCFD89CA7B68}" dt="2022-09-23T09:20:39.379" v="14858" actId="20577"/>
        <pc:sldMkLst>
          <pc:docMk/>
          <pc:sldMk cId="0" sldId="281"/>
        </pc:sldMkLst>
      </pc:sldChg>
      <pc:sldChg chg="modAnim modNotesTx">
        <pc:chgData name="Vassilis Vassiliades" userId="181c6a97-452c-403a-a894-11fd041f3da6" providerId="ADAL" clId="{6F364259-7B16-4F93-8C33-FCFD89CA7B68}" dt="2022-09-23T09:23:28.858" v="15010" actId="20577"/>
        <pc:sldMkLst>
          <pc:docMk/>
          <pc:sldMk cId="0" sldId="282"/>
        </pc:sldMkLst>
      </pc:sldChg>
      <pc:sldChg chg="modNotesTx">
        <pc:chgData name="Vassilis Vassiliades" userId="181c6a97-452c-403a-a894-11fd041f3da6" providerId="ADAL" clId="{6F364259-7B16-4F93-8C33-FCFD89CA7B68}" dt="2022-09-21T20:31:55.673" v="6685" actId="20577"/>
        <pc:sldMkLst>
          <pc:docMk/>
          <pc:sldMk cId="0" sldId="284"/>
        </pc:sldMkLst>
      </pc:sldChg>
      <pc:sldChg chg="modNotesTx">
        <pc:chgData name="Vassilis Vassiliades" userId="181c6a97-452c-403a-a894-11fd041f3da6" providerId="ADAL" clId="{6F364259-7B16-4F93-8C33-FCFD89CA7B68}" dt="2022-09-21T20:33:57.364" v="6839" actId="20577"/>
        <pc:sldMkLst>
          <pc:docMk/>
          <pc:sldMk cId="0" sldId="285"/>
        </pc:sldMkLst>
      </pc:sldChg>
      <pc:sldChg chg="modAnim">
        <pc:chgData name="Vassilis Vassiliades" userId="181c6a97-452c-403a-a894-11fd041f3da6" providerId="ADAL" clId="{6F364259-7B16-4F93-8C33-FCFD89CA7B68}" dt="2022-09-21T20:30:03.419" v="6684"/>
        <pc:sldMkLst>
          <pc:docMk/>
          <pc:sldMk cId="0" sldId="286"/>
        </pc:sldMkLst>
      </pc:sldChg>
      <pc:sldChg chg="del">
        <pc:chgData name="Vassilis Vassiliades" userId="181c6a97-452c-403a-a894-11fd041f3da6" providerId="ADAL" clId="{6F364259-7B16-4F93-8C33-FCFD89CA7B68}" dt="2022-09-21T21:42:53.192" v="10374" actId="47"/>
        <pc:sldMkLst>
          <pc:docMk/>
          <pc:sldMk cId="2556251238" sldId="287"/>
        </pc:sldMkLst>
      </pc:sldChg>
      <pc:sldChg chg="modSp mod modNotesTx">
        <pc:chgData name="Vassilis Vassiliades" userId="181c6a97-452c-403a-a894-11fd041f3da6" providerId="ADAL" clId="{6F364259-7B16-4F93-8C33-FCFD89CA7B68}" dt="2022-09-21T20:44:46.853" v="6902" actId="20577"/>
        <pc:sldMkLst>
          <pc:docMk/>
          <pc:sldMk cId="0" sldId="288"/>
        </pc:sldMkLst>
        <pc:spChg chg="mod">
          <ac:chgData name="Vassilis Vassiliades" userId="181c6a97-452c-403a-a894-11fd041f3da6" providerId="ADAL" clId="{6F364259-7B16-4F93-8C33-FCFD89CA7B68}" dt="2022-09-21T15:10:08.344" v="971" actId="14100"/>
          <ac:spMkLst>
            <pc:docMk/>
            <pc:sldMk cId="0" sldId="288"/>
            <ac:spMk id="9" creationId="{00000000-0000-0000-0000-000000000000}"/>
          </ac:spMkLst>
        </pc:spChg>
      </pc:sldChg>
      <pc:sldChg chg="modSp mod modAnim modNotesTx">
        <pc:chgData name="Vassilis Vassiliades" userId="181c6a97-452c-403a-a894-11fd041f3da6" providerId="ADAL" clId="{6F364259-7B16-4F93-8C33-FCFD89CA7B68}" dt="2022-09-21T20:51:14.570" v="7252" actId="20577"/>
        <pc:sldMkLst>
          <pc:docMk/>
          <pc:sldMk cId="0" sldId="289"/>
        </pc:sldMkLst>
        <pc:spChg chg="mod">
          <ac:chgData name="Vassilis Vassiliades" userId="181c6a97-452c-403a-a894-11fd041f3da6" providerId="ADAL" clId="{6F364259-7B16-4F93-8C33-FCFD89CA7B68}" dt="2022-09-21T16:26:55.460" v="3358" actId="207"/>
          <ac:spMkLst>
            <pc:docMk/>
            <pc:sldMk cId="0" sldId="289"/>
            <ac:spMk id="14" creationId="{00000000-0000-0000-0000-000000000000}"/>
          </ac:spMkLst>
        </pc:spChg>
      </pc:sldChg>
      <pc:sldChg chg="modSp mod modNotesTx">
        <pc:chgData name="Vassilis Vassiliades" userId="181c6a97-452c-403a-a894-11fd041f3da6" providerId="ADAL" clId="{6F364259-7B16-4F93-8C33-FCFD89CA7B68}" dt="2022-09-23T09:38:20.269" v="15013" actId="20577"/>
        <pc:sldMkLst>
          <pc:docMk/>
          <pc:sldMk cId="0" sldId="291"/>
        </pc:sldMkLst>
        <pc:spChg chg="mod">
          <ac:chgData name="Vassilis Vassiliades" userId="181c6a97-452c-403a-a894-11fd041f3da6" providerId="ADAL" clId="{6F364259-7B16-4F93-8C33-FCFD89CA7B68}" dt="2022-09-23T09:38:20.269" v="15013" actId="20577"/>
          <ac:spMkLst>
            <pc:docMk/>
            <pc:sldMk cId="0" sldId="291"/>
            <ac:spMk id="5" creationId="{00000000-0000-0000-0000-000000000000}"/>
          </ac:spMkLst>
        </pc:spChg>
      </pc:sldChg>
      <pc:sldChg chg="modSp">
        <pc:chgData name="Vassilis Vassiliades" userId="181c6a97-452c-403a-a894-11fd041f3da6" providerId="ADAL" clId="{6F364259-7B16-4F93-8C33-FCFD89CA7B68}" dt="2022-09-23T08:00:36.840" v="10556" actId="20577"/>
        <pc:sldMkLst>
          <pc:docMk/>
          <pc:sldMk cId="2509005222" sldId="292"/>
        </pc:sldMkLst>
        <pc:spChg chg="mod">
          <ac:chgData name="Vassilis Vassiliades" userId="181c6a97-452c-403a-a894-11fd041f3da6" providerId="ADAL" clId="{6F364259-7B16-4F93-8C33-FCFD89CA7B68}" dt="2022-09-23T08:00:36.840" v="10556" actId="20577"/>
          <ac:spMkLst>
            <pc:docMk/>
            <pc:sldMk cId="2509005222" sldId="292"/>
            <ac:spMk id="2" creationId="{00000000-0000-0000-0000-000000000000}"/>
          </ac:spMkLst>
        </pc:spChg>
      </pc:sldChg>
      <pc:sldChg chg="modNotesTx">
        <pc:chgData name="Vassilis Vassiliades" userId="181c6a97-452c-403a-a894-11fd041f3da6" providerId="ADAL" clId="{6F364259-7B16-4F93-8C33-FCFD89CA7B68}" dt="2022-09-21T21:40:30.474" v="10372" actId="20577"/>
        <pc:sldMkLst>
          <pc:docMk/>
          <pc:sldMk cId="2285956719" sldId="293"/>
        </pc:sldMkLst>
      </pc:sldChg>
      <pc:sldChg chg="modNotesTx">
        <pc:chgData name="Vassilis Vassiliades" userId="181c6a97-452c-403a-a894-11fd041f3da6" providerId="ADAL" clId="{6F364259-7B16-4F93-8C33-FCFD89CA7B68}" dt="2022-09-23T09:41:32.297" v="15078" actId="20577"/>
        <pc:sldMkLst>
          <pc:docMk/>
          <pc:sldMk cId="4207550428" sldId="294"/>
        </pc:sldMkLst>
      </pc:sldChg>
      <pc:sldChg chg="modSp mod">
        <pc:chgData name="Vassilis Vassiliades" userId="181c6a97-452c-403a-a894-11fd041f3da6" providerId="ADAL" clId="{6F364259-7B16-4F93-8C33-FCFD89CA7B68}" dt="2022-09-23T10:26:10.502" v="15261" actId="1035"/>
        <pc:sldMkLst>
          <pc:docMk/>
          <pc:sldMk cId="1709323885" sldId="297"/>
        </pc:sldMkLst>
        <pc:spChg chg="mod">
          <ac:chgData name="Vassilis Vassiliades" userId="181c6a97-452c-403a-a894-11fd041f3da6" providerId="ADAL" clId="{6F364259-7B16-4F93-8C33-FCFD89CA7B68}" dt="2022-09-23T10:26:10.502" v="15261" actId="1035"/>
          <ac:spMkLst>
            <pc:docMk/>
            <pc:sldMk cId="1709323885" sldId="297"/>
            <ac:spMk id="10" creationId="{1BAAFC17-8BE1-C573-0A8F-234EC4DB6396}"/>
          </ac:spMkLst>
        </pc:spChg>
        <pc:spChg chg="mod">
          <ac:chgData name="Vassilis Vassiliades" userId="181c6a97-452c-403a-a894-11fd041f3da6" providerId="ADAL" clId="{6F364259-7B16-4F93-8C33-FCFD89CA7B68}" dt="2022-09-23T10:26:10.502" v="15261" actId="1035"/>
          <ac:spMkLst>
            <pc:docMk/>
            <pc:sldMk cId="1709323885" sldId="297"/>
            <ac:spMk id="11" creationId="{789779FF-534C-40E4-FD30-1664F0C56EE4}"/>
          </ac:spMkLst>
        </pc:spChg>
      </pc:sldChg>
      <pc:sldChg chg="del">
        <pc:chgData name="Vassilis Vassiliades" userId="181c6a97-452c-403a-a894-11fd041f3da6" providerId="ADAL" clId="{6F364259-7B16-4F93-8C33-FCFD89CA7B68}" dt="2022-09-21T17:11:44.716" v="5585" actId="47"/>
        <pc:sldMkLst>
          <pc:docMk/>
          <pc:sldMk cId="3902552686" sldId="300"/>
        </pc:sldMkLst>
      </pc:sldChg>
      <pc:sldChg chg="modSp modNotesTx">
        <pc:chgData name="Vassilis Vassiliades" userId="181c6a97-452c-403a-a894-11fd041f3da6" providerId="ADAL" clId="{6F364259-7B16-4F93-8C33-FCFD89CA7B68}" dt="2022-09-21T21:30:34.053" v="9691" actId="20577"/>
        <pc:sldMkLst>
          <pc:docMk/>
          <pc:sldMk cId="3905835338" sldId="301"/>
        </pc:sldMkLst>
        <pc:picChg chg="mod">
          <ac:chgData name="Vassilis Vassiliades" userId="181c6a97-452c-403a-a894-11fd041f3da6" providerId="ADAL" clId="{6F364259-7B16-4F93-8C33-FCFD89CA7B68}" dt="2022-09-21T21:21:51.131" v="9021" actId="1038"/>
          <ac:picMkLst>
            <pc:docMk/>
            <pc:sldMk cId="3905835338" sldId="301"/>
            <ac:picMk id="1026" creationId="{50E17F4D-FAC0-0F8B-1881-9ADD12260B10}"/>
          </ac:picMkLst>
        </pc:picChg>
        <pc:picChg chg="mod">
          <ac:chgData name="Vassilis Vassiliades" userId="181c6a97-452c-403a-a894-11fd041f3da6" providerId="ADAL" clId="{6F364259-7B16-4F93-8C33-FCFD89CA7B68}" dt="2022-09-21T21:21:51.131" v="9021" actId="1038"/>
          <ac:picMkLst>
            <pc:docMk/>
            <pc:sldMk cId="3905835338" sldId="301"/>
            <ac:picMk id="1028" creationId="{1AAC05C5-78EC-A9EC-1370-732C0B9C83C4}"/>
          </ac:picMkLst>
        </pc:picChg>
      </pc:sldChg>
      <pc:sldChg chg="modAnim">
        <pc:chgData name="Vassilis Vassiliades" userId="181c6a97-452c-403a-a894-11fd041f3da6" providerId="ADAL" clId="{6F364259-7B16-4F93-8C33-FCFD89CA7B68}" dt="2022-09-23T08:08:55.592" v="10560"/>
        <pc:sldMkLst>
          <pc:docMk/>
          <pc:sldMk cId="2267647600" sldId="302"/>
        </pc:sldMkLst>
      </pc:sldChg>
      <pc:sldChg chg="modNotesTx">
        <pc:chgData name="Vassilis Vassiliades" userId="181c6a97-452c-403a-a894-11fd041f3da6" providerId="ADAL" clId="{6F364259-7B16-4F93-8C33-FCFD89CA7B68}" dt="2022-09-23T10:27:54.234" v="15367" actId="20577"/>
        <pc:sldMkLst>
          <pc:docMk/>
          <pc:sldMk cId="3661483800" sldId="303"/>
        </pc:sldMkLst>
      </pc:sldChg>
      <pc:sldChg chg="modSp add mod">
        <pc:chgData name="Vassilis Vassiliades" userId="181c6a97-452c-403a-a894-11fd041f3da6" providerId="ADAL" clId="{6F364259-7B16-4F93-8C33-FCFD89CA7B68}" dt="2022-09-21T14:31:27.223" v="12" actId="20577"/>
        <pc:sldMkLst>
          <pc:docMk/>
          <pc:sldMk cId="494193284" sldId="305"/>
        </pc:sldMkLst>
        <pc:spChg chg="mod">
          <ac:chgData name="Vassilis Vassiliades" userId="181c6a97-452c-403a-a894-11fd041f3da6" providerId="ADAL" clId="{6F364259-7B16-4F93-8C33-FCFD89CA7B68}" dt="2022-09-21T14:31:27.223" v="12" actId="20577"/>
          <ac:spMkLst>
            <pc:docMk/>
            <pc:sldMk cId="494193284" sldId="305"/>
            <ac:spMk id="2" creationId="{00000000-0000-0000-0000-000000000000}"/>
          </ac:spMkLst>
        </pc:spChg>
      </pc:sldChg>
      <pc:sldChg chg="addSp delSp modSp add mod modAnim modNotesTx">
        <pc:chgData name="Vassilis Vassiliades" userId="181c6a97-452c-403a-a894-11fd041f3da6" providerId="ADAL" clId="{6F364259-7B16-4F93-8C33-FCFD89CA7B68}" dt="2022-09-21T20:44:03.634" v="6901" actId="11529"/>
        <pc:sldMkLst>
          <pc:docMk/>
          <pc:sldMk cId="715158456" sldId="306"/>
        </pc:sldMkLst>
        <pc:spChg chg="add del">
          <ac:chgData name="Vassilis Vassiliades" userId="181c6a97-452c-403a-a894-11fd041f3da6" providerId="ADAL" clId="{6F364259-7B16-4F93-8C33-FCFD89CA7B68}" dt="2022-09-21T14:54:37.812" v="325" actId="22"/>
          <ac:spMkLst>
            <pc:docMk/>
            <pc:sldMk cId="715158456" sldId="306"/>
            <ac:spMk id="4" creationId="{C48A0FB1-98FD-299D-1E50-BC33968BFA6E}"/>
          </ac:spMkLst>
        </pc:spChg>
        <pc:spChg chg="mod">
          <ac:chgData name="Vassilis Vassiliades" userId="181c6a97-452c-403a-a894-11fd041f3da6" providerId="ADAL" clId="{6F364259-7B16-4F93-8C33-FCFD89CA7B68}" dt="2022-09-21T14:50:56.919" v="94" actId="20577"/>
          <ac:spMkLst>
            <pc:docMk/>
            <pc:sldMk cId="715158456" sldId="306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1T20:42:34.494" v="6887" actId="207"/>
          <ac:spMkLst>
            <pc:docMk/>
            <pc:sldMk cId="715158456" sldId="306"/>
            <ac:spMk id="9" creationId="{00000000-0000-0000-0000-000000000000}"/>
          </ac:spMkLst>
        </pc:spChg>
        <pc:spChg chg="add del mod ord">
          <ac:chgData name="Vassilis Vassiliades" userId="181c6a97-452c-403a-a894-11fd041f3da6" providerId="ADAL" clId="{6F364259-7B16-4F93-8C33-FCFD89CA7B68}" dt="2022-09-21T20:44:03.634" v="6901" actId="11529"/>
          <ac:spMkLst>
            <pc:docMk/>
            <pc:sldMk cId="715158456" sldId="306"/>
            <ac:spMk id="11" creationId="{332ABA37-17AF-2BDD-0066-7FBB5BA1C5FA}"/>
          </ac:spMkLst>
        </pc:spChg>
        <pc:cxnChg chg="add del">
          <ac:chgData name="Vassilis Vassiliades" userId="181c6a97-452c-403a-a894-11fd041f3da6" providerId="ADAL" clId="{6F364259-7B16-4F93-8C33-FCFD89CA7B68}" dt="2022-09-21T20:41:07.077" v="6881" actId="478"/>
          <ac:cxnSpMkLst>
            <pc:docMk/>
            <pc:sldMk cId="715158456" sldId="306"/>
            <ac:cxnSpMk id="10" creationId="{FC0B40AC-ED3E-6629-C580-8C0E36C9F7F6}"/>
          </ac:cxnSpMkLst>
        </pc:cxnChg>
      </pc:sldChg>
      <pc:sldChg chg="delSp modSp add mod modAnim modNotesTx">
        <pc:chgData name="Vassilis Vassiliades" userId="181c6a97-452c-403a-a894-11fd041f3da6" providerId="ADAL" clId="{6F364259-7B16-4F93-8C33-FCFD89CA7B68}" dt="2022-09-21T15:54:00.002" v="2407" actId="20577"/>
        <pc:sldMkLst>
          <pc:docMk/>
          <pc:sldMk cId="3395751164" sldId="307"/>
        </pc:sldMkLst>
        <pc:spChg chg="del">
          <ac:chgData name="Vassilis Vassiliades" userId="181c6a97-452c-403a-a894-11fd041f3da6" providerId="ADAL" clId="{6F364259-7B16-4F93-8C33-FCFD89CA7B68}" dt="2022-09-21T15:42:18.867" v="1536" actId="478"/>
          <ac:spMkLst>
            <pc:docMk/>
            <pc:sldMk cId="3395751164" sldId="307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1T15:51:44.038" v="2249" actId="20577"/>
          <ac:spMkLst>
            <pc:docMk/>
            <pc:sldMk cId="3395751164" sldId="307"/>
            <ac:spMk id="9" creationId="{00000000-0000-0000-0000-000000000000}"/>
          </ac:spMkLst>
        </pc:spChg>
        <pc:picChg chg="del">
          <ac:chgData name="Vassilis Vassiliades" userId="181c6a97-452c-403a-a894-11fd041f3da6" providerId="ADAL" clId="{6F364259-7B16-4F93-8C33-FCFD89CA7B68}" dt="2022-09-21T15:42:17.611" v="1535" actId="478"/>
          <ac:picMkLst>
            <pc:docMk/>
            <pc:sldMk cId="3395751164" sldId="307"/>
            <ac:picMk id="2" creationId="{00000000-0000-0000-0000-000000000000}"/>
          </ac:picMkLst>
        </pc:picChg>
      </pc:sldChg>
      <pc:sldChg chg="modSp add mod modAnim modNotesTx">
        <pc:chgData name="Vassilis Vassiliades" userId="181c6a97-452c-403a-a894-11fd041f3da6" providerId="ADAL" clId="{6F364259-7B16-4F93-8C33-FCFD89CA7B68}" dt="2022-09-21T20:46:12.620" v="6904"/>
        <pc:sldMkLst>
          <pc:docMk/>
          <pc:sldMk cId="3999384598" sldId="308"/>
        </pc:sldMkLst>
        <pc:spChg chg="mod">
          <ac:chgData name="Vassilis Vassiliades" userId="181c6a97-452c-403a-a894-11fd041f3da6" providerId="ADAL" clId="{6F364259-7B16-4F93-8C33-FCFD89CA7B68}" dt="2022-09-21T15:46:52.266" v="1707" actId="20577"/>
          <ac:spMkLst>
            <pc:docMk/>
            <pc:sldMk cId="3999384598" sldId="308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1T16:18:28.306" v="3037" actId="114"/>
          <ac:spMkLst>
            <pc:docMk/>
            <pc:sldMk cId="3999384598" sldId="308"/>
            <ac:spMk id="9" creationId="{00000000-0000-0000-0000-000000000000}"/>
          </ac:spMkLst>
        </pc:spChg>
      </pc:sldChg>
      <pc:sldChg chg="add del modNotesTx">
        <pc:chgData name="Vassilis Vassiliades" userId="181c6a97-452c-403a-a894-11fd041f3da6" providerId="ADAL" clId="{6F364259-7B16-4F93-8C33-FCFD89CA7B68}" dt="2022-09-21T16:50:25.595" v="4928" actId="47"/>
        <pc:sldMkLst>
          <pc:docMk/>
          <pc:sldMk cId="573019354" sldId="309"/>
        </pc:sldMkLst>
      </pc:sldChg>
      <pc:sldChg chg="modSp add mod modAnim modNotesTx">
        <pc:chgData name="Vassilis Vassiliades" userId="181c6a97-452c-403a-a894-11fd041f3da6" providerId="ADAL" clId="{6F364259-7B16-4F93-8C33-FCFD89CA7B68}" dt="2022-09-21T21:03:41.809" v="7672"/>
        <pc:sldMkLst>
          <pc:docMk/>
          <pc:sldMk cId="3438340883" sldId="310"/>
        </pc:sldMkLst>
        <pc:spChg chg="mod">
          <ac:chgData name="Vassilis Vassiliades" userId="181c6a97-452c-403a-a894-11fd041f3da6" providerId="ADAL" clId="{6F364259-7B16-4F93-8C33-FCFD89CA7B68}" dt="2022-09-21T21:03:21.137" v="7670" actId="20577"/>
          <ac:spMkLst>
            <pc:docMk/>
            <pc:sldMk cId="3438340883" sldId="310"/>
            <ac:spMk id="9" creationId="{00000000-0000-0000-0000-000000000000}"/>
          </ac:spMkLst>
        </pc:spChg>
      </pc:sldChg>
      <pc:sldChg chg="add del mod modShow">
        <pc:chgData name="Vassilis Vassiliades" userId="181c6a97-452c-403a-a894-11fd041f3da6" providerId="ADAL" clId="{6F364259-7B16-4F93-8C33-FCFD89CA7B68}" dt="2022-09-23T07:59:30.236" v="10494" actId="47"/>
        <pc:sldMkLst>
          <pc:docMk/>
          <pc:sldMk cId="511439747" sldId="311"/>
        </pc:sldMkLst>
      </pc:sldChg>
      <pc:sldChg chg="addSp delSp modSp add del mod">
        <pc:chgData name="Vassilis Vassiliades" userId="181c6a97-452c-403a-a894-11fd041f3da6" providerId="ADAL" clId="{6F364259-7B16-4F93-8C33-FCFD89CA7B68}" dt="2022-09-23T08:22:03.620" v="10567" actId="47"/>
        <pc:sldMkLst>
          <pc:docMk/>
          <pc:sldMk cId="1182569201" sldId="311"/>
        </pc:sldMkLst>
        <pc:graphicFrameChg chg="add del mod">
          <ac:chgData name="Vassilis Vassiliades" userId="181c6a97-452c-403a-a894-11fd041f3da6" providerId="ADAL" clId="{6F364259-7B16-4F93-8C33-FCFD89CA7B68}" dt="2022-09-23T08:22:01.341" v="10566" actId="478"/>
          <ac:graphicFrameMkLst>
            <pc:docMk/>
            <pc:sldMk cId="1182569201" sldId="311"/>
            <ac:graphicFrameMk id="2" creationId="{76D59717-08C8-A79E-EBA0-703AAAD09CC4}"/>
          </ac:graphicFrameMkLst>
        </pc:graphicFrameChg>
        <pc:picChg chg="del">
          <ac:chgData name="Vassilis Vassiliades" userId="181c6a97-452c-403a-a894-11fd041f3da6" providerId="ADAL" clId="{6F364259-7B16-4F93-8C33-FCFD89CA7B68}" dt="2022-09-23T08:21:44.854" v="10562" actId="478"/>
          <ac:picMkLst>
            <pc:docMk/>
            <pc:sldMk cId="1182569201" sldId="311"/>
            <ac:picMk id="7" creationId="{36CC255D-7076-ECA5-1F27-FCDE4C05799E}"/>
          </ac:picMkLst>
        </pc:picChg>
      </pc:sldChg>
      <pc:sldChg chg="delSp modSp add del mod delAnim modAnim">
        <pc:chgData name="Vassilis Vassiliades" userId="181c6a97-452c-403a-a894-11fd041f3da6" providerId="ADAL" clId="{6F364259-7B16-4F93-8C33-FCFD89CA7B68}" dt="2022-09-23T08:25:56.950" v="10737" actId="47"/>
        <pc:sldMkLst>
          <pc:docMk/>
          <pc:sldMk cId="1230214109" sldId="311"/>
        </pc:sldMkLst>
        <pc:spChg chg="mod">
          <ac:chgData name="Vassilis Vassiliades" userId="181c6a97-452c-403a-a894-11fd041f3da6" providerId="ADAL" clId="{6F364259-7B16-4F93-8C33-FCFD89CA7B68}" dt="2022-09-23T08:24:42.792" v="10715" actId="20577"/>
          <ac:spMkLst>
            <pc:docMk/>
            <pc:sldMk cId="1230214109" sldId="311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3T08:23:08.100" v="10578" actId="20577"/>
          <ac:spMkLst>
            <pc:docMk/>
            <pc:sldMk cId="1230214109" sldId="311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6F364259-7B16-4F93-8C33-FCFD89CA7B68}" dt="2022-09-23T08:23:11.816" v="10579" actId="478"/>
          <ac:spMkLst>
            <pc:docMk/>
            <pc:sldMk cId="1230214109" sldId="311"/>
            <ac:spMk id="9" creationId="{00000000-0000-0000-0000-000000000000}"/>
          </ac:spMkLst>
        </pc:spChg>
      </pc:sldChg>
      <pc:sldChg chg="add del">
        <pc:chgData name="Vassilis Vassiliades" userId="181c6a97-452c-403a-a894-11fd041f3da6" providerId="ADAL" clId="{6F364259-7B16-4F93-8C33-FCFD89CA7B68}" dt="2022-09-21T17:10:52.693" v="5584" actId="47"/>
        <pc:sldMkLst>
          <pc:docMk/>
          <pc:sldMk cId="1457050022" sldId="311"/>
        </pc:sldMkLst>
      </pc:sldChg>
      <pc:sldChg chg="modSp add mod modAnim">
        <pc:chgData name="Vassilis Vassiliades" userId="181c6a97-452c-403a-a894-11fd041f3da6" providerId="ADAL" clId="{6F364259-7B16-4F93-8C33-FCFD89CA7B68}" dt="2022-09-23T08:50:56.761" v="12797" actId="20577"/>
        <pc:sldMkLst>
          <pc:docMk/>
          <pc:sldMk cId="0" sldId="312"/>
        </pc:sldMkLst>
        <pc:spChg chg="mod">
          <ac:chgData name="Vassilis Vassiliades" userId="181c6a97-452c-403a-a894-11fd041f3da6" providerId="ADAL" clId="{6F364259-7B16-4F93-8C33-FCFD89CA7B68}" dt="2022-09-23T08:50:56.761" v="12797" actId="20577"/>
          <ac:spMkLst>
            <pc:docMk/>
            <pc:sldMk cId="0" sldId="312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3T08:25:34.019" v="10734" actId="20577"/>
          <ac:spMkLst>
            <pc:docMk/>
            <pc:sldMk cId="0" sldId="312"/>
            <ac:spMk id="7" creationId="{00000000-0000-0000-0000-000000000000}"/>
          </ac:spMkLst>
        </pc:spChg>
      </pc:sldChg>
      <pc:sldChg chg="addSp delSp modSp add mod modAnim">
        <pc:chgData name="Vassilis Vassiliades" userId="181c6a97-452c-403a-a894-11fd041f3da6" providerId="ADAL" clId="{6F364259-7B16-4F93-8C33-FCFD89CA7B68}" dt="2022-09-23T08:46:26.948" v="12349" actId="22"/>
        <pc:sldMkLst>
          <pc:docMk/>
          <pc:sldMk cId="164590967" sldId="313"/>
        </pc:sldMkLst>
        <pc:spChg chg="add del">
          <ac:chgData name="Vassilis Vassiliades" userId="181c6a97-452c-403a-a894-11fd041f3da6" providerId="ADAL" clId="{6F364259-7B16-4F93-8C33-FCFD89CA7B68}" dt="2022-09-23T08:46:26.948" v="12349" actId="22"/>
          <ac:spMkLst>
            <pc:docMk/>
            <pc:sldMk cId="164590967" sldId="313"/>
            <ac:spMk id="4" creationId="{EE6259E0-6D79-845E-4B25-7D02407978B4}"/>
          </ac:spMkLst>
        </pc:spChg>
        <pc:spChg chg="mod">
          <ac:chgData name="Vassilis Vassiliades" userId="181c6a97-452c-403a-a894-11fd041f3da6" providerId="ADAL" clId="{6F364259-7B16-4F93-8C33-FCFD89CA7B68}" dt="2022-09-23T08:46:14.269" v="12347" actId="5793"/>
          <ac:spMkLst>
            <pc:docMk/>
            <pc:sldMk cId="164590967" sldId="313"/>
            <ac:spMk id="6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6F364259-7B16-4F93-8C33-FCFD89CA7B68}" dt="2022-09-23T09:02:07.022" v="14197" actId="20577"/>
        <pc:sldMkLst>
          <pc:docMk/>
          <pc:sldMk cId="2272702959" sldId="314"/>
        </pc:sldMkLst>
        <pc:spChg chg="mod">
          <ac:chgData name="Vassilis Vassiliades" userId="181c6a97-452c-403a-a894-11fd041f3da6" providerId="ADAL" clId="{6F364259-7B16-4F93-8C33-FCFD89CA7B68}" dt="2022-09-23T09:02:07.022" v="14197" actId="20577"/>
          <ac:spMkLst>
            <pc:docMk/>
            <pc:sldMk cId="2272702959" sldId="314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6F364259-7B16-4F93-8C33-FCFD89CA7B68}" dt="2022-09-23T08:46:35.142" v="12364" actId="20577"/>
          <ac:spMkLst>
            <pc:docMk/>
            <pc:sldMk cId="2272702959" sldId="314"/>
            <ac:spMk id="7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6F364259-7B16-4F93-8C33-FCFD89CA7B68}" dt="2022-09-23T09:07:05.141" v="14612" actId="20577"/>
        <pc:sldMkLst>
          <pc:docMk/>
          <pc:sldMk cId="1564400780" sldId="315"/>
        </pc:sldMkLst>
        <pc:spChg chg="mod">
          <ac:chgData name="Vassilis Vassiliades" userId="181c6a97-452c-403a-a894-11fd041f3da6" providerId="ADAL" clId="{6F364259-7B16-4F93-8C33-FCFD89CA7B68}" dt="2022-09-23T09:07:05.141" v="14612" actId="20577"/>
          <ac:spMkLst>
            <pc:docMk/>
            <pc:sldMk cId="1564400780" sldId="315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1030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713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08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817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429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367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3870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588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766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0356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173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005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3528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278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4960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1884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8210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1001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8517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0733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3875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574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8776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569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505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61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01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526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727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Bias%E2%80%93variance_tradeoff#/media/File:Bias_and_variance_contributing_to_total_error.svg&#xA;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talflux.com/wp-content/uploads/2020/12/overfitting-and-underfitting-wrt-model-error-vs-complexity.png%0d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droidkt.com/wp-content/uploads/2021/07/Selection_103.png%0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xplained.ai/regularization/L1vsL2.html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ath.stackexchange.com/questions/384003/l1-norm-and-l2-nor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cikit-learn.org/stable/modules/generated/sklearn.model_selection.RandomizedSearchCV.html" TargetMode="External"/><Relationship Id="rId4" Type="http://schemas.openxmlformats.org/officeDocument/2006/relationships/hyperlink" Target="https://scikit-learn.org/stable/modules/generated/sklearn.model_selection.GridSearchCV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aining,_validation,_and_test_data_sets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Hyperparameter_optimiz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Regularization_(mathematics)" TargetMode="External"/><Relationship Id="rId5" Type="http://schemas.openxmlformats.org/officeDocument/2006/relationships/hyperlink" Target="https://en.wikipedia.org/wiki/Bias%E2%80%93variance_tradeoff" TargetMode="External"/><Relationship Id="rId4" Type="http://schemas.openxmlformats.org/officeDocument/2006/relationships/hyperlink" Target="https://en.wikipedia.org/wiki/Overfittin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5: Model Evaluation and Improvement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Regression Example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27480" y="10731500"/>
            <a:ext cx="21450935" cy="120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/>
              <a:t>Which model is better, i.e., provides better generalization? </a:t>
            </a:r>
            <a:endParaRPr lang="en-US" altLang="en-US" sz="3600" b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4578985"/>
            <a:ext cx="4171950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460" y="4601210"/>
            <a:ext cx="4095750" cy="408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5240" y="4550410"/>
            <a:ext cx="6353175" cy="42386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52600" y="4857750"/>
            <a:ext cx="3714750" cy="2381250"/>
          </a:xfrm>
          <a:prstGeom prst="line">
            <a:avLst/>
          </a:prstGeom>
          <a:ln w="76200">
            <a:solidFill>
              <a:srgbClr val="4C80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flipH="1">
            <a:off x="9871710" y="5285740"/>
            <a:ext cx="5046345" cy="4413250"/>
          </a:xfrm>
          <a:prstGeom prst="arc">
            <a:avLst>
              <a:gd name="adj1" fmla="val 15768406"/>
              <a:gd name="adj2" fmla="val 21487897"/>
            </a:avLst>
          </a:prstGeom>
          <a:ln w="76200">
            <a:solidFill>
              <a:srgbClr val="558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9870" y="4550410"/>
            <a:ext cx="4429125" cy="32194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15285" y="9157970"/>
            <a:ext cx="16740505" cy="1203960"/>
            <a:chOff x="4591" y="14422"/>
            <a:chExt cx="26363" cy="1896"/>
          </a:xfrm>
        </p:grpSpPr>
        <p:sp>
          <p:nvSpPr>
            <p:cNvPr id="22" name="Text Placeholder 4"/>
            <p:cNvSpPr>
              <a:spLocks noGrp="1"/>
            </p:cNvSpPr>
            <p:nvPr/>
          </p:nvSpPr>
          <p:spPr>
            <a:xfrm>
              <a:off x="4591" y="14422"/>
              <a:ext cx="1883" cy="1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1828800" rtl="0" eaLnBrk="1" latinLnBrk="0" hangingPunct="1">
                <a:lnSpc>
                  <a:spcPts val="7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0" b="1" kern="1200" baseline="0">
                  <a:solidFill>
                    <a:srgbClr val="0000B0"/>
                  </a:solidFill>
                  <a:latin typeface="Helvetica Neue"/>
                  <a:ea typeface="+mn-ea"/>
                  <a:cs typeface="+mn-cs"/>
                </a:defRPr>
              </a:lvl1pPr>
              <a:lvl2pPr marL="6096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192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88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4384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600" b="0">
                  <a:solidFill>
                    <a:schemeClr val="tx1"/>
                  </a:solidFill>
                </a:rPr>
                <a:t>(a)</a:t>
              </a:r>
            </a:p>
          </p:txBody>
        </p:sp>
        <p:sp>
          <p:nvSpPr>
            <p:cNvPr id="23" name="Text Placeholder 4"/>
            <p:cNvSpPr>
              <a:spLocks noGrp="1"/>
            </p:cNvSpPr>
            <p:nvPr/>
          </p:nvSpPr>
          <p:spPr>
            <a:xfrm>
              <a:off x="16480" y="14422"/>
              <a:ext cx="1883" cy="1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1828800" rtl="0" eaLnBrk="1" latinLnBrk="0" hangingPunct="1">
                <a:lnSpc>
                  <a:spcPts val="7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0" b="1" kern="1200" baseline="0">
                  <a:solidFill>
                    <a:srgbClr val="0000B0"/>
                  </a:solidFill>
                  <a:latin typeface="Helvetica Neue"/>
                  <a:ea typeface="+mn-ea"/>
                  <a:cs typeface="+mn-cs"/>
                </a:defRPr>
              </a:lvl1pPr>
              <a:lvl2pPr marL="6096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192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88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4384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600" b="0">
                  <a:solidFill>
                    <a:schemeClr val="tx1"/>
                  </a:solidFill>
                </a:rPr>
                <a:t>(b)</a:t>
              </a:r>
            </a:p>
          </p:txBody>
        </p:sp>
        <p:sp>
          <p:nvSpPr>
            <p:cNvPr id="24" name="Text Placeholder 4"/>
            <p:cNvSpPr>
              <a:spLocks noGrp="1"/>
            </p:cNvSpPr>
            <p:nvPr/>
          </p:nvSpPr>
          <p:spPr>
            <a:xfrm>
              <a:off x="29072" y="14422"/>
              <a:ext cx="1883" cy="1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1828800" rtl="0" eaLnBrk="1" latinLnBrk="0" hangingPunct="1">
                <a:lnSpc>
                  <a:spcPts val="7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0" b="1" kern="1200" baseline="0">
                  <a:solidFill>
                    <a:srgbClr val="0000B0"/>
                  </a:solidFill>
                  <a:latin typeface="Helvetica Neue"/>
                  <a:ea typeface="+mn-ea"/>
                  <a:cs typeface="+mn-cs"/>
                </a:defRPr>
              </a:lvl1pPr>
              <a:lvl2pPr marL="6096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192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88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438400" indent="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600" b="0">
                  <a:solidFill>
                    <a:schemeClr val="tx1"/>
                  </a:solidFill>
                </a:rPr>
                <a:t>(c)</a:t>
              </a:r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CAAE16-EDBA-287A-B9E0-A73998BD5ED6}"/>
              </a:ext>
            </a:extLst>
          </p:cNvPr>
          <p:cNvSpPr>
            <a:spLocks noGrp="1"/>
          </p:cNvSpPr>
          <p:nvPr/>
        </p:nvSpPr>
        <p:spPr>
          <a:xfrm>
            <a:off x="17497425" y="3745865"/>
            <a:ext cx="6417945" cy="63436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000" b="0">
                <a:solidFill>
                  <a:schemeClr val="tx1"/>
                </a:solidFill>
                <a:latin typeface="+mn-lt"/>
                <a:cs typeface="+mn-lt"/>
              </a:rPr>
              <a:t>Source: Andrew Ng, Machine Learning - Coursera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Regression Example: Underfitting vs Overfitting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4578985"/>
            <a:ext cx="4171950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460" y="4601210"/>
            <a:ext cx="4095750" cy="408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5240" y="4550410"/>
            <a:ext cx="6353175" cy="42386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52600" y="4857750"/>
            <a:ext cx="3714750" cy="2381250"/>
          </a:xfrm>
          <a:prstGeom prst="line">
            <a:avLst/>
          </a:prstGeom>
          <a:ln w="76200">
            <a:solidFill>
              <a:srgbClr val="4C80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flipH="1">
            <a:off x="9871710" y="5285740"/>
            <a:ext cx="5046345" cy="4413250"/>
          </a:xfrm>
          <a:prstGeom prst="arc">
            <a:avLst>
              <a:gd name="adj1" fmla="val 15768406"/>
              <a:gd name="adj2" fmla="val 21487897"/>
            </a:avLst>
          </a:prstGeom>
          <a:ln w="76200">
            <a:solidFill>
              <a:srgbClr val="558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9870" y="4550410"/>
            <a:ext cx="4429125" cy="3219450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/>
        </p:nvSpPr>
        <p:spPr>
          <a:xfrm>
            <a:off x="875665" y="9157970"/>
            <a:ext cx="6417945" cy="286194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3600" b="0" dirty="0">
                <a:solidFill>
                  <a:srgbClr val="0100C8"/>
                </a:solidFill>
                <a:latin typeface="+mn-lt"/>
                <a:cs typeface="+mn-lt"/>
              </a:rPr>
              <a:t>Model too simple</a:t>
            </a:r>
          </a:p>
          <a:p>
            <a:pPr algn="ctr">
              <a:lnSpc>
                <a:spcPct val="100000"/>
              </a:lnSpc>
            </a:pPr>
            <a:endParaRPr lang="en-US" altLang="en-US" sz="3600" b="0" dirty="0">
              <a:solidFill>
                <a:schemeClr val="tx1"/>
              </a:solidFill>
              <a:latin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altLang="en-US" sz="3600" b="0" dirty="0">
                <a:solidFill>
                  <a:schemeClr val="tx1"/>
                </a:solidFill>
                <a:latin typeface="+mn-lt"/>
                <a:cs typeface="+mn-lt"/>
              </a:rPr>
              <a:t>Does not fit the training set well</a:t>
            </a:r>
          </a:p>
          <a:p>
            <a:pPr algn="ctr">
              <a:lnSpc>
                <a:spcPct val="100000"/>
              </a:lnSpc>
            </a:pPr>
            <a:endParaRPr lang="en-US" altLang="en-US" sz="3600" b="0" dirty="0">
              <a:solidFill>
                <a:schemeClr val="tx1"/>
              </a:solidFill>
              <a:latin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altLang="en-US" sz="3600" b="0" dirty="0">
                <a:solidFill>
                  <a:srgbClr val="FF2D64"/>
                </a:solidFill>
                <a:latin typeface="+mn-lt"/>
                <a:cs typeface="+mn-lt"/>
              </a:rPr>
              <a:t>Underfitting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780145" y="9157970"/>
            <a:ext cx="48253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srgbClr val="0100C8"/>
                </a:solidFill>
                <a:sym typeface="+mn-ea"/>
              </a:rPr>
              <a:t>Model just right</a:t>
            </a:r>
            <a:endParaRPr lang="en-US" altLang="en-US" b="0" dirty="0">
              <a:solidFill>
                <a:srgbClr val="0100C8"/>
              </a:solidFill>
            </a:endParaRPr>
          </a:p>
          <a:p>
            <a:pPr algn="ctr"/>
            <a:endParaRPr lang="en-US" altLang="en-US" dirty="0">
              <a:sym typeface="+mn-ea"/>
            </a:endParaRPr>
          </a:p>
          <a:p>
            <a:pPr algn="ctr"/>
            <a:r>
              <a:rPr lang="en-US" altLang="en-US" dirty="0">
                <a:sym typeface="+mn-ea"/>
              </a:rPr>
              <a:t>Fits training set well</a:t>
            </a:r>
            <a:endParaRPr lang="en-US" altLang="en-US" b="0" dirty="0">
              <a:solidFill>
                <a:schemeClr val="tx1"/>
              </a:solidFill>
            </a:endParaRPr>
          </a:p>
          <a:p>
            <a:pPr algn="ctr"/>
            <a:endParaRPr lang="en-US" altLang="en-US" dirty="0">
              <a:sym typeface="+mn-ea"/>
            </a:endParaRPr>
          </a:p>
          <a:p>
            <a:pPr algn="ctr"/>
            <a:r>
              <a:rPr lang="en-US" altLang="en-US" dirty="0">
                <a:solidFill>
                  <a:srgbClr val="FF2D64"/>
                </a:solidFill>
                <a:sym typeface="+mn-ea"/>
              </a:rPr>
              <a:t>Generalization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525240" y="9157970"/>
            <a:ext cx="61226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srgbClr val="0100C8"/>
                </a:solidFill>
                <a:sym typeface="+mn-ea"/>
              </a:rPr>
              <a:t>Model too complex</a:t>
            </a:r>
            <a:endParaRPr lang="en-US" altLang="en-US" b="0" dirty="0">
              <a:solidFill>
                <a:srgbClr val="0100C8"/>
              </a:solidFill>
            </a:endParaRPr>
          </a:p>
          <a:p>
            <a:pPr algn="ctr"/>
            <a:endParaRPr lang="en-US" altLang="en-US" dirty="0">
              <a:sym typeface="+mn-ea"/>
            </a:endParaRPr>
          </a:p>
          <a:p>
            <a:pPr algn="ctr"/>
            <a:r>
              <a:rPr lang="en-US" altLang="en-US" dirty="0">
                <a:sym typeface="+mn-ea"/>
              </a:rPr>
              <a:t>Fits training set extremely well</a:t>
            </a:r>
            <a:endParaRPr lang="en-US" altLang="en-US" b="0" dirty="0">
              <a:solidFill>
                <a:schemeClr val="tx1"/>
              </a:solidFill>
            </a:endParaRPr>
          </a:p>
          <a:p>
            <a:pPr algn="ctr"/>
            <a:endParaRPr lang="en-US" altLang="en-US" dirty="0">
              <a:sym typeface="+mn-ea"/>
            </a:endParaRPr>
          </a:p>
          <a:p>
            <a:pPr algn="ctr"/>
            <a:r>
              <a:rPr lang="en-US" altLang="en-US" dirty="0">
                <a:solidFill>
                  <a:srgbClr val="FF2D64"/>
                </a:solidFill>
                <a:sym typeface="+mn-ea"/>
              </a:rPr>
              <a:t>Overfitting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4C01F4F-E421-39AD-B48D-C3A69AD712DF}"/>
              </a:ext>
            </a:extLst>
          </p:cNvPr>
          <p:cNvSpPr>
            <a:spLocks noGrp="1"/>
          </p:cNvSpPr>
          <p:nvPr/>
        </p:nvSpPr>
        <p:spPr>
          <a:xfrm>
            <a:off x="17497425" y="3745865"/>
            <a:ext cx="6417945" cy="63436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000" b="0">
                <a:solidFill>
                  <a:schemeClr val="tx1"/>
                </a:solidFill>
                <a:latin typeface="+mn-lt"/>
                <a:cs typeface="+mn-lt"/>
              </a:rPr>
              <a:t>Source: Andrew Ng, Machine Learning - Coursera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1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Regression Example: Underfitting vs Overfitting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4578985"/>
            <a:ext cx="4171950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460" y="4601210"/>
            <a:ext cx="4095750" cy="408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5240" y="4550410"/>
            <a:ext cx="6353175" cy="42386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52600" y="4857750"/>
            <a:ext cx="3714750" cy="2381250"/>
          </a:xfrm>
          <a:prstGeom prst="line">
            <a:avLst/>
          </a:prstGeom>
          <a:ln w="76200">
            <a:solidFill>
              <a:srgbClr val="4C80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flipH="1">
            <a:off x="9871710" y="5285740"/>
            <a:ext cx="5046345" cy="4413250"/>
          </a:xfrm>
          <a:prstGeom prst="arc">
            <a:avLst>
              <a:gd name="adj1" fmla="val 15768406"/>
              <a:gd name="adj2" fmla="val 21487897"/>
            </a:avLst>
          </a:prstGeom>
          <a:ln w="76200">
            <a:solidFill>
              <a:srgbClr val="558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9870" y="4550410"/>
            <a:ext cx="4429125" cy="3219450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/>
        </p:nvSpPr>
        <p:spPr>
          <a:xfrm>
            <a:off x="875665" y="9157970"/>
            <a:ext cx="6417945" cy="286194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3600" b="0">
                <a:solidFill>
                  <a:srgbClr val="0100C8"/>
                </a:solidFill>
                <a:latin typeface="+mn-lt"/>
                <a:cs typeface="+mn-lt"/>
              </a:rPr>
              <a:t>Model too simple</a:t>
            </a:r>
          </a:p>
          <a:p>
            <a:pPr algn="ctr">
              <a:lnSpc>
                <a:spcPct val="100000"/>
              </a:lnSpc>
            </a:pPr>
            <a:endParaRPr lang="en-US" altLang="en-US" sz="3600" b="0">
              <a:solidFill>
                <a:schemeClr val="tx1"/>
              </a:solidFill>
              <a:latin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altLang="en-US" sz="3600" b="0">
                <a:solidFill>
                  <a:schemeClr val="tx1"/>
                </a:solidFill>
                <a:latin typeface="+mn-lt"/>
                <a:cs typeface="+mn-lt"/>
              </a:rPr>
              <a:t>Does not fit the training set well</a:t>
            </a:r>
          </a:p>
          <a:p>
            <a:pPr algn="ctr">
              <a:lnSpc>
                <a:spcPct val="100000"/>
              </a:lnSpc>
            </a:pPr>
            <a:endParaRPr lang="en-US" altLang="en-US" sz="3600" b="0">
              <a:solidFill>
                <a:schemeClr val="tx1"/>
              </a:solidFill>
              <a:latin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altLang="en-US" sz="3600" b="0">
                <a:solidFill>
                  <a:srgbClr val="FF2D64"/>
                </a:solidFill>
                <a:latin typeface="+mn-lt"/>
                <a:cs typeface="+mn-lt"/>
              </a:rPr>
              <a:t>High Bias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780145" y="9157970"/>
            <a:ext cx="48253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>
                <a:solidFill>
                  <a:srgbClr val="0100C8"/>
                </a:solidFill>
                <a:sym typeface="+mn-ea"/>
              </a:rPr>
              <a:t>Model just right</a:t>
            </a:r>
            <a:endParaRPr lang="en-US" altLang="en-US" b="0">
              <a:solidFill>
                <a:srgbClr val="0100C8"/>
              </a:solidFill>
            </a:endParaRPr>
          </a:p>
          <a:p>
            <a:pPr algn="ctr"/>
            <a:endParaRPr lang="en-US" altLang="en-US">
              <a:sym typeface="+mn-ea"/>
            </a:endParaRPr>
          </a:p>
          <a:p>
            <a:pPr algn="ctr"/>
            <a:r>
              <a:rPr lang="en-US" altLang="en-US">
                <a:sym typeface="+mn-ea"/>
              </a:rPr>
              <a:t>Fits training set well</a:t>
            </a:r>
            <a:endParaRPr lang="en-US" altLang="en-US" b="0">
              <a:solidFill>
                <a:schemeClr val="tx1"/>
              </a:solidFill>
            </a:endParaRPr>
          </a:p>
          <a:p>
            <a:pPr algn="ctr"/>
            <a:endParaRPr lang="en-US" altLang="en-US">
              <a:sym typeface="+mn-ea"/>
            </a:endParaRPr>
          </a:p>
          <a:p>
            <a:pPr algn="ctr"/>
            <a:r>
              <a:rPr lang="en-US" altLang="en-US">
                <a:solidFill>
                  <a:srgbClr val="FF2D64"/>
                </a:solidFill>
                <a:sym typeface="+mn-ea"/>
              </a:rPr>
              <a:t>Generalization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525240" y="9157970"/>
            <a:ext cx="61226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>
                <a:solidFill>
                  <a:srgbClr val="0100C8"/>
                </a:solidFill>
                <a:sym typeface="+mn-ea"/>
              </a:rPr>
              <a:t>Model too complex</a:t>
            </a:r>
            <a:endParaRPr lang="en-US" altLang="en-US" b="0">
              <a:solidFill>
                <a:srgbClr val="0100C8"/>
              </a:solidFill>
            </a:endParaRPr>
          </a:p>
          <a:p>
            <a:pPr algn="ctr"/>
            <a:endParaRPr lang="en-US" altLang="en-US">
              <a:sym typeface="+mn-ea"/>
            </a:endParaRPr>
          </a:p>
          <a:p>
            <a:pPr algn="ctr"/>
            <a:r>
              <a:rPr lang="en-US" altLang="en-US">
                <a:sym typeface="+mn-ea"/>
              </a:rPr>
              <a:t>Fits training set extremely well</a:t>
            </a:r>
            <a:endParaRPr lang="en-US" altLang="en-US" b="0">
              <a:solidFill>
                <a:schemeClr val="tx1"/>
              </a:solidFill>
            </a:endParaRPr>
          </a:p>
          <a:p>
            <a:pPr algn="ctr"/>
            <a:endParaRPr lang="en-US" altLang="en-US">
              <a:sym typeface="+mn-ea"/>
            </a:endParaRPr>
          </a:p>
          <a:p>
            <a:pPr algn="ctr"/>
            <a:r>
              <a:rPr lang="en-US" altLang="en-US">
                <a:solidFill>
                  <a:srgbClr val="FF2D64"/>
                </a:solidFill>
                <a:sym typeface="+mn-ea"/>
              </a:rPr>
              <a:t>High Variance</a:t>
            </a:r>
          </a:p>
        </p:txBody>
      </p:sp>
      <p:sp>
        <p:nvSpPr>
          <p:cNvPr id="9" name="Text Placeholder 4"/>
          <p:cNvSpPr>
            <a:spLocks noGrp="1"/>
          </p:cNvSpPr>
          <p:nvPr/>
        </p:nvSpPr>
        <p:spPr>
          <a:xfrm>
            <a:off x="17497425" y="3745865"/>
            <a:ext cx="6417945" cy="63436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000" b="0">
                <a:solidFill>
                  <a:schemeClr val="tx1"/>
                </a:solidFill>
                <a:latin typeface="+mn-lt"/>
                <a:cs typeface="+mn-lt"/>
              </a:rPr>
              <a:t>Source: Andrew Ng, Machine Learning - Coursera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Classification Example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Placeholder 4"/>
          <p:cNvSpPr>
            <a:spLocks noGrp="1"/>
          </p:cNvSpPr>
          <p:nvPr/>
        </p:nvSpPr>
        <p:spPr>
          <a:xfrm>
            <a:off x="875665" y="10935335"/>
            <a:ext cx="6417945" cy="108458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3600" b="0">
                <a:solidFill>
                  <a:srgbClr val="0100C8"/>
                </a:solidFill>
                <a:latin typeface="+mn-lt"/>
                <a:cs typeface="+mn-lt"/>
              </a:rPr>
              <a:t>Underfitting</a:t>
            </a:r>
            <a:endParaRPr lang="en-US" altLang="en-US" sz="3600" b="0">
              <a:solidFill>
                <a:schemeClr val="tx1"/>
              </a:solidFill>
              <a:latin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altLang="en-US" sz="3600" b="0">
                <a:solidFill>
                  <a:srgbClr val="FF2D64"/>
                </a:solidFill>
                <a:latin typeface="+mn-lt"/>
                <a:cs typeface="+mn-lt"/>
              </a:rPr>
              <a:t>High Bias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333230" y="11374755"/>
            <a:ext cx="4825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>
                <a:solidFill>
                  <a:srgbClr val="FF2D64"/>
                </a:solidFill>
                <a:sym typeface="+mn-ea"/>
              </a:rPr>
              <a:t>Generalization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6755110" y="10737215"/>
            <a:ext cx="61226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>
                <a:solidFill>
                  <a:srgbClr val="0100C8"/>
                </a:solidFill>
                <a:sym typeface="+mn-ea"/>
              </a:rPr>
              <a:t>Overfitting</a:t>
            </a:r>
            <a:endParaRPr lang="en-US" altLang="en-US">
              <a:sym typeface="+mn-ea"/>
            </a:endParaRPr>
          </a:p>
          <a:p>
            <a:pPr algn="ctr"/>
            <a:r>
              <a:rPr lang="en-US" altLang="en-US">
                <a:solidFill>
                  <a:srgbClr val="FF2D64"/>
                </a:solidFill>
                <a:sym typeface="+mn-ea"/>
              </a:rPr>
              <a:t>High Variance</a:t>
            </a:r>
          </a:p>
        </p:txBody>
      </p:sp>
      <p:sp>
        <p:nvSpPr>
          <p:cNvPr id="9" name="Text Placeholder 4"/>
          <p:cNvSpPr>
            <a:spLocks noGrp="1"/>
          </p:cNvSpPr>
          <p:nvPr/>
        </p:nvSpPr>
        <p:spPr>
          <a:xfrm>
            <a:off x="17031335" y="3319780"/>
            <a:ext cx="6417945" cy="63436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+mn-lt"/>
              </a:rPr>
              <a:t>Source: Andrew Ng, Machine Learning - Coursera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465" y="4018915"/>
            <a:ext cx="5153025" cy="469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0" y="4018915"/>
            <a:ext cx="5153025" cy="4695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335" y="4018915"/>
            <a:ext cx="5153025" cy="469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6"/>
              <p:cNvSpPr txBox="1"/>
              <p:nvPr/>
            </p:nvSpPr>
            <p:spPr>
              <a:xfrm>
                <a:off x="1918271" y="8845486"/>
                <a:ext cx="4618355" cy="13970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𝜽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) = 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sz="28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𝑔</m:t>
                    </m:r>
                  </m:oMath>
                </a14:m>
                <a:r>
                  <a:rPr lang="en-US" sz="2800"/>
                  <a:t> is the sigmoid function</a:t>
                </a:r>
              </a:p>
            </p:txBody>
          </p:sp>
        </mc:Choice>
        <mc:Fallback xmlns=""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271" y="8845486"/>
                <a:ext cx="4618355" cy="1397000"/>
              </a:xfrm>
              <a:prstGeom prst="rect">
                <a:avLst/>
              </a:prstGeom>
              <a:blipFill rotWithShape="1">
                <a:blip r:embed="rId5"/>
                <a:stretch>
                  <a:fillRect l="-12" t="-41" r="12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7"/>
              <p:cNvSpPr txBox="1"/>
              <p:nvPr/>
            </p:nvSpPr>
            <p:spPr>
              <a:xfrm>
                <a:off x="9552241" y="8845486"/>
                <a:ext cx="5038725" cy="1003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 xmlns="">
          <p:sp>
            <p:nvSpPr>
              <p:cNvPr id="1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41" y="8845486"/>
                <a:ext cx="5038725" cy="1003300"/>
              </a:xfrm>
              <a:prstGeom prst="rect">
                <a:avLst/>
              </a:prstGeom>
              <a:blipFill rotWithShape="1">
                <a:blip r:embed="rId6"/>
                <a:stretch>
                  <a:fillRect l="-11" t="-57" r="11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8"/>
              <p:cNvSpPr txBox="1"/>
              <p:nvPr/>
            </p:nvSpPr>
            <p:spPr>
              <a:xfrm>
                <a:off x="17710403" y="8845486"/>
                <a:ext cx="4428490" cy="14871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3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</a:rPr>
                        <m:t>+...</m:t>
                      </m:r>
                    </m:oMath>
                  </m:oMathPara>
                </a14:m>
                <a:endParaRPr lang="en-US" sz="2800" i="1"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</a:endParaRPr>
              </a:p>
            </p:txBody>
          </p:sp>
        </mc:Choice>
        <mc:Fallback xmlns="">
          <p:sp>
            <p:nvSpPr>
              <p:cNvPr id="1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0403" y="8845486"/>
                <a:ext cx="4428490" cy="1487170"/>
              </a:xfrm>
              <a:prstGeom prst="rect">
                <a:avLst/>
              </a:prstGeom>
              <a:blipFill rotWithShape="1">
                <a:blip r:embed="rId7"/>
                <a:stretch>
                  <a:fillRect l="-6" t="-38" r="6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855" y="3954145"/>
            <a:ext cx="5362575" cy="46958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982" y="3906754"/>
            <a:ext cx="5476875" cy="4752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34180" y="3806825"/>
            <a:ext cx="5943600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3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Quiz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27480" y="4069080"/>
            <a:ext cx="21450300" cy="823468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0" dirty="0">
                <a:solidFill>
                  <a:schemeClr val="tx1"/>
                </a:solidFill>
              </a:rPr>
              <a:t>Our goal when creating a model is to be able to use the model to predict outcomes correctly for </a:t>
            </a:r>
            <a:r>
              <a:rPr lang="en-US" altLang="en-US" sz="3200" dirty="0">
                <a:solidFill>
                  <a:schemeClr val="tx1"/>
                </a:solidFill>
              </a:rPr>
              <a:t>new examples</a:t>
            </a:r>
            <a:r>
              <a:rPr lang="en-US" altLang="en-US" sz="3200" b="0" dirty="0">
                <a:solidFill>
                  <a:schemeClr val="tx1"/>
                </a:solidFill>
              </a:rPr>
              <a:t>. A model which does this is said to </a:t>
            </a:r>
            <a:r>
              <a:rPr lang="en-US" altLang="en-US" sz="3200" dirty="0">
                <a:solidFill>
                  <a:schemeClr val="tx1"/>
                </a:solidFill>
              </a:rPr>
              <a:t>generalize </a:t>
            </a:r>
            <a:r>
              <a:rPr lang="en-US" altLang="en-US" sz="3200" b="0" dirty="0">
                <a:solidFill>
                  <a:schemeClr val="tx1"/>
                </a:solidFill>
              </a:rPr>
              <a:t>well. </a:t>
            </a:r>
          </a:p>
          <a:p>
            <a:r>
              <a:rPr lang="en-US" altLang="en-US" sz="3200" b="0" dirty="0">
                <a:solidFill>
                  <a:schemeClr val="tx1"/>
                </a:solidFill>
              </a:rPr>
              <a:t>When a model fits the training data well but does not work well with new examples that are not in the training set, this is an example of:</a:t>
            </a:r>
          </a:p>
          <a:p>
            <a:endParaRPr lang="en-US" altLang="en-US" sz="3200" b="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altLang="en-US" sz="3200" b="0" dirty="0">
                <a:solidFill>
                  <a:schemeClr val="tx1"/>
                </a:solidFill>
              </a:rPr>
              <a:t>Underfitting (high bias) </a:t>
            </a:r>
          </a:p>
          <a:p>
            <a:pPr marL="514350" indent="-514350">
              <a:buAutoNum type="arabicPeriod"/>
            </a:pPr>
            <a:r>
              <a:rPr lang="en-US" altLang="en-US" sz="3200" b="0" dirty="0">
                <a:solidFill>
                  <a:schemeClr val="tx1"/>
                </a:solidFill>
                <a:sym typeface="+mn-ea"/>
              </a:rPr>
              <a:t>Overfitting (high variance)</a:t>
            </a:r>
            <a:endParaRPr lang="en-US" altLang="en-US" sz="3200" b="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altLang="en-US" sz="3200" b="0" dirty="0">
                <a:solidFill>
                  <a:schemeClr val="tx1"/>
                </a:solidFill>
              </a:rPr>
              <a:t>A model that generalizes well (neither high variance nor high bias)</a:t>
            </a:r>
          </a:p>
          <a:p>
            <a:pPr marL="514350" indent="-514350">
              <a:buAutoNum type="arabicPeriod"/>
            </a:pPr>
            <a:endParaRPr lang="en-US" altLang="en-US" sz="3200" b="0" dirty="0">
              <a:solidFill>
                <a:schemeClr val="tx1"/>
              </a:solidFill>
            </a:endParaRPr>
          </a:p>
        </p:txBody>
      </p:sp>
      <p:sp>
        <p:nvSpPr>
          <p:cNvPr id="2" name="Text Placeholder 4"/>
          <p:cNvSpPr>
            <a:spLocks noGrp="1"/>
          </p:cNvSpPr>
          <p:nvPr/>
        </p:nvSpPr>
        <p:spPr>
          <a:xfrm>
            <a:off x="17031335" y="3319780"/>
            <a:ext cx="6417945" cy="63436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000" b="0">
                <a:solidFill>
                  <a:schemeClr val="tx1"/>
                </a:solidFill>
                <a:latin typeface="+mn-lt"/>
                <a:cs typeface="+mn-lt"/>
              </a:rPr>
              <a:t>Source: Andrew Ng, Machine Learning - Coursera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Bias-Variance Tradeoff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27480" y="4355465"/>
            <a:ext cx="21450300" cy="7580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>
                <a:solidFill>
                  <a:srgbClr val="0100C8"/>
                </a:solidFill>
              </a:rPr>
              <a:t>Bias</a:t>
            </a:r>
            <a:r>
              <a:rPr lang="en-US" altLang="en-US" sz="3600" b="0" dirty="0">
                <a:solidFill>
                  <a:schemeClr val="tx1"/>
                </a:solidFill>
              </a:rPr>
              <a:t>: error from erroneous (simplifying) assumptions in the learning algorithm.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High bias can cause an algorithm to miss the relevant relations between features and target outputs (underfitting).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600" b="0" dirty="0">
              <a:solidFill>
                <a:schemeClr val="tx1"/>
              </a:solidFill>
            </a:endParaRPr>
          </a:p>
          <a:p>
            <a:r>
              <a:rPr lang="en-US" altLang="en-US" sz="3600" dirty="0">
                <a:solidFill>
                  <a:srgbClr val="0100C8"/>
                </a:solidFill>
                <a:sym typeface="+mn-ea"/>
              </a:rPr>
              <a:t>Variance</a:t>
            </a:r>
            <a:r>
              <a:rPr lang="en-US" altLang="en-US" sz="3600" b="0" dirty="0">
                <a:solidFill>
                  <a:schemeClr val="tx1"/>
                </a:solidFill>
                <a:sym typeface="+mn-ea"/>
              </a:rPr>
              <a:t>: error </a:t>
            </a:r>
            <a:r>
              <a:rPr lang="en-US" altLang="en-US" sz="3600" b="0" dirty="0">
                <a:solidFill>
                  <a:schemeClr val="tx1"/>
                </a:solidFill>
              </a:rPr>
              <a:t>from sensitivity to small fluctuations in the training set.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High variance may result from an algorithm modeling the random noise in the training data (overfitting).</a:t>
            </a:r>
          </a:p>
          <a:p>
            <a:endParaRPr lang="en-US" altLang="en-US" sz="3600" b="0" dirty="0">
              <a:solidFill>
                <a:schemeClr val="tx1"/>
              </a:solidFill>
            </a:endParaRPr>
          </a:p>
          <a:p>
            <a:r>
              <a:rPr lang="en-US" altLang="en-US" sz="3600" dirty="0">
                <a:solidFill>
                  <a:srgbClr val="0100C8"/>
                </a:solidFill>
              </a:rPr>
              <a:t>Bias-variance tradeoff</a:t>
            </a:r>
            <a:r>
              <a:rPr lang="en-US" altLang="en-US" sz="3600" b="0" dirty="0">
                <a:solidFill>
                  <a:schemeClr val="tx1"/>
                </a:solidFill>
              </a:rPr>
              <a:t>: conflict in trying to simultaneously minimize these two sources of error that prevent supervised learning algorithms from generalizing beyond their training set.</a:t>
            </a:r>
          </a:p>
          <a:p>
            <a:endParaRPr lang="en-US" altLang="en-US" sz="3600" b="0" dirty="0">
              <a:solidFill>
                <a:schemeClr val="tx1"/>
              </a:solidFill>
            </a:endParaRPr>
          </a:p>
          <a:p>
            <a:endParaRPr lang="en-US" altLang="en-US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Bias-Variance Decomposition of the MSE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/>
              <p:cNvSpPr>
                <a:spLocks noGrp="1"/>
              </p:cNvSpPr>
              <p:nvPr/>
            </p:nvSpPr>
            <p:spPr>
              <a:xfrm>
                <a:off x="1427480" y="4355465"/>
                <a:ext cx="21450300" cy="8424364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marL="0" indent="0" algn="l" defTabSz="1828800" rtl="0" eaLnBrk="1" latinLnBrk="0" hangingPunct="1">
                  <a:lnSpc>
                    <a:spcPts val="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6000" b="1" kern="1200" baseline="0">
                    <a:solidFill>
                      <a:srgbClr val="0000B0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6096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Assume there is a function with noise: </a:t>
                </a:r>
                <a14:m>
                  <m:oMath xmlns:m="http://schemas.openxmlformats.org/officeDocument/2006/math"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CY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, where </a:t>
                </a:r>
                <a14:m>
                  <m:oMath xmlns:m="http://schemas.openxmlformats.org/officeDocument/2006/math">
                    <m:r>
                      <a:rPr lang="el-CY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CY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l-CY" altLang="en-US" sz="3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d>
                      <m:dPr>
                        <m:ctrlPr>
                          <a:rPr lang="el-CY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CY" altLang="en-US" sz="3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l-CY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CY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CY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l-CY" altLang="en-US" sz="33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GB" altLang="en-US" sz="3300" b="0" dirty="0">
                    <a:solidFill>
                      <a:schemeClr val="tx1"/>
                    </a:solidFill>
                  </a:rPr>
                  <a:t>We want to find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l-CY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that approximates the true function </a:t>
                </a:r>
                <a14:m>
                  <m:oMath xmlns:m="http://schemas.openxmlformats.org/officeDocument/2006/math">
                    <m:r>
                      <a:rPr lang="en-GB" altLang="en-US" sz="3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as well as possible using a learning algorithm and a training set </a:t>
                </a:r>
                <a14:m>
                  <m:oMath xmlns:m="http://schemas.openxmlformats.org/officeDocument/2006/math"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e>
                        </m:d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GB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3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3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3300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3300" b="0" dirty="0">
                  <a:solidFill>
                    <a:schemeClr val="tx1"/>
                  </a:solidFill>
                </a:endParaRPr>
              </a:p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We measure the MSE between </a:t>
                </a:r>
                <a14:m>
                  <m:oMath xmlns:m="http://schemas.openxmlformats.org/officeDocument/2006/math">
                    <m:r>
                      <a:rPr lang="en-US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l-CY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: we want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CY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for all points in </a:t>
                </a:r>
                <a14:m>
                  <m:oMath xmlns:m="http://schemas.openxmlformats.org/officeDocument/2006/math">
                    <m:r>
                      <a:rPr lang="en-US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and outside</a:t>
                </a:r>
              </a:p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We cannot do so perfectly,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contains noise </a:t>
                </a:r>
                <a14:m>
                  <m:oMath xmlns:m="http://schemas.openxmlformats.org/officeDocument/2006/math">
                    <m:r>
                      <a:rPr lang="el-CY" altLang="en-US" sz="3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so we need to accept some </a:t>
                </a:r>
                <a:r>
                  <a:rPr lang="en-US" altLang="en-US" sz="3300" b="0" i="1" dirty="0">
                    <a:solidFill>
                      <a:schemeClr val="tx1"/>
                    </a:solidFill>
                  </a:rPr>
                  <a:t>irreducible error</a:t>
                </a:r>
                <a:r>
                  <a:rPr lang="en-US" altLang="en-US" sz="3300" b="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We can decompose the expected error of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l-CY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on an unseen sample </a:t>
                </a:r>
                <a14:m>
                  <m:oMath xmlns:m="http://schemas.openxmlformats.org/officeDocument/2006/math">
                    <m:r>
                      <a:rPr lang="en-US" altLang="en-US" sz="3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300" b="0" dirty="0">
                    <a:solidFill>
                      <a:schemeClr val="tx1"/>
                    </a:solidFill>
                  </a:rPr>
                  <a:t> as follows:</a:t>
                </a:r>
              </a:p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l-CY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𝐵𝑖𝑎𝑠</m:t>
                                </m:r>
                              </m:e>
                              <m:sub>
                                <m: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l-CY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3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3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l-CY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CY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CY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CY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3300" b="0" dirty="0">
                  <a:solidFill>
                    <a:schemeClr val="tx1"/>
                  </a:solidFill>
                </a:endParaRPr>
              </a:p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where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𝐵𝑖𝑎𝑠</m:t>
                        </m:r>
                      </m:e>
                      <m: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l-CY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l-CY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3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en-US" sz="3300" b="0" dirty="0">
                  <a:solidFill>
                    <a:schemeClr val="tx1"/>
                  </a:solidFill>
                </a:endParaRPr>
              </a:p>
              <a:p>
                <a:r>
                  <a:rPr lang="en-US" altLang="en-US" sz="33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l-CY" altLang="en-US" sz="3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altLang="en-US" sz="3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3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altLang="en-US" sz="33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altLang="en-US" sz="33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l-CY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GB" altLang="en-US" sz="3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altLang="en-US" sz="33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l-CY" altLang="en-US" sz="3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GB" altLang="en-US" sz="3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GB" altLang="en-US" sz="3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3300" b="0" dirty="0">
                  <a:solidFill>
                    <a:schemeClr val="tx1"/>
                  </a:solidFill>
                </a:endParaRPr>
              </a:p>
              <a:p>
                <a:endParaRPr lang="en-US" altLang="en-US" sz="3600" b="0" dirty="0">
                  <a:solidFill>
                    <a:schemeClr val="tx1"/>
                  </a:solidFill>
                </a:endParaRPr>
              </a:p>
              <a:p>
                <a:endParaRPr lang="en-US" alt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80" y="4355465"/>
                <a:ext cx="21450300" cy="8424364"/>
              </a:xfrm>
              <a:prstGeom prst="rect">
                <a:avLst/>
              </a:prstGeom>
              <a:blipFill>
                <a:blip r:embed="rId4"/>
                <a:stretch>
                  <a:fillRect l="-7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Bias-Variance Tradeoff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3212445" y="3865245"/>
            <a:ext cx="9664700" cy="80708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0" dirty="0">
                <a:solidFill>
                  <a:schemeClr val="tx1"/>
                </a:solidFill>
              </a:rPr>
              <a:t>As we increase the complexity of the model: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the squared bias decreases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the variance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the total error (Bias</a:t>
            </a:r>
            <a:r>
              <a:rPr lang="en-US" altLang="en-US" sz="3600" b="0" baseline="30000" dirty="0">
                <a:solidFill>
                  <a:schemeClr val="tx1"/>
                </a:solidFill>
              </a:rPr>
              <a:t>2</a:t>
            </a:r>
            <a:r>
              <a:rPr lang="en-US" altLang="en-US" sz="3600" b="0" dirty="0">
                <a:solidFill>
                  <a:schemeClr val="tx1"/>
                </a:solidFill>
              </a:rPr>
              <a:t> + Variance + ε) decreases up to a point where it starts increasing again.</a:t>
            </a:r>
          </a:p>
          <a:p>
            <a:pPr marL="457200" indent="-457200"/>
            <a:endParaRPr lang="en-US" altLang="en-US" sz="3600" b="0" dirty="0">
              <a:solidFill>
                <a:schemeClr val="tx1"/>
              </a:solidFill>
            </a:endParaRPr>
          </a:p>
          <a:p>
            <a:r>
              <a:rPr lang="en-US" altLang="en-US" sz="3600" b="0" dirty="0">
                <a:solidFill>
                  <a:schemeClr val="tx1"/>
                </a:solidFill>
              </a:rPr>
              <a:t>This is considered the optimal model complexity with regards to the model and dataset that we have.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" y="4268470"/>
            <a:ext cx="12192000" cy="76676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03070" y="1160907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hlinkClick r:id="rId5" action="ppaction://hlinkfile"/>
              </a:rPr>
              <a:t>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Bias-Variance Tradeoff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506220" y="4148273"/>
            <a:ext cx="21371560" cy="8070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0" dirty="0">
                <a:solidFill>
                  <a:schemeClr val="tx1"/>
                </a:solidFill>
              </a:rPr>
              <a:t>In k-nearest neighbor regression: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k=1 : low bias, high variance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k=m : high bias, low variance</a:t>
            </a:r>
          </a:p>
          <a:p>
            <a:endParaRPr lang="en-US" altLang="en-US" sz="3600" b="0" dirty="0">
              <a:solidFill>
                <a:schemeClr val="tx1"/>
              </a:solidFill>
            </a:endParaRPr>
          </a:p>
          <a:p>
            <a:r>
              <a:rPr lang="en-US" altLang="en-US" sz="3600" b="0" dirty="0">
                <a:solidFill>
                  <a:schemeClr val="tx1"/>
                </a:solidFill>
              </a:rPr>
              <a:t>In linear regression: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less features: high bias, low variance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many features: low bias, high variance</a:t>
            </a:r>
          </a:p>
        </p:txBody>
      </p:sp>
    </p:spTree>
    <p:extLst>
      <p:ext uri="{BB962C8B-B14F-4D97-AF65-F5344CB8AC3E}">
        <p14:creationId xmlns:p14="http://schemas.microsoft.com/office/powerpoint/2010/main" val="33957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Quiz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506220" y="4148273"/>
            <a:ext cx="21371560" cy="8070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b="0" dirty="0">
                <a:solidFill>
                  <a:schemeClr val="tx1"/>
                </a:solidFill>
              </a:rPr>
              <a:t>Suppose that we have a dataset that contains many features (columns). We use a linear regression model for our prediction, however, it seems that it suffers from </a:t>
            </a:r>
            <a:r>
              <a:rPr lang="en-US" altLang="en-US" sz="3600" b="0" i="1" dirty="0">
                <a:solidFill>
                  <a:schemeClr val="tx1"/>
                </a:solidFill>
              </a:rPr>
              <a:t>high variance</a:t>
            </a:r>
            <a:r>
              <a:rPr lang="en-US" altLang="en-US" sz="3600" b="0" dirty="0">
                <a:solidFill>
                  <a:schemeClr val="tx1"/>
                </a:solidFill>
              </a:rPr>
              <a:t>. </a:t>
            </a:r>
            <a:r>
              <a:rPr lang="en-US" altLang="en-US" sz="3600" dirty="0">
                <a:solidFill>
                  <a:srgbClr val="0100C8"/>
                </a:solidFill>
              </a:rPr>
              <a:t>What data preparation methods can we use to decrease the variance? 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>
              <a:solidFill>
                <a:srgbClr val="0100C8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>
              <a:solidFill>
                <a:srgbClr val="0100C8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3600" b="0" dirty="0">
                <a:solidFill>
                  <a:schemeClr val="tx1"/>
                </a:solidFill>
              </a:rPr>
              <a:t>What we mentioned about the bias-variance tradeoff of MSE is </a:t>
            </a:r>
            <a:r>
              <a:rPr lang="en-US" altLang="en-US" sz="3600" b="0" i="1" dirty="0">
                <a:solidFill>
                  <a:schemeClr val="tx1"/>
                </a:solidFill>
              </a:rPr>
              <a:t>theoretical</a:t>
            </a:r>
            <a:r>
              <a:rPr lang="en-US" altLang="en-US" sz="3600" b="0" dirty="0">
                <a:solidFill>
                  <a:schemeClr val="tx1"/>
                </a:solidFill>
              </a:rPr>
              <a:t>. The definition of Bias includes a term about the </a:t>
            </a:r>
            <a:r>
              <a:rPr lang="en-US" altLang="en-US" sz="3600" b="0" i="1" dirty="0">
                <a:solidFill>
                  <a:schemeClr val="tx1"/>
                </a:solidFill>
              </a:rPr>
              <a:t>true function</a:t>
            </a:r>
            <a:r>
              <a:rPr lang="en-US" altLang="en-US" sz="3600" b="0" dirty="0">
                <a:solidFill>
                  <a:schemeClr val="tx1"/>
                </a:solidFill>
              </a:rPr>
              <a:t>, which we do not have access to. </a:t>
            </a:r>
            <a:r>
              <a:rPr lang="en-US" altLang="en-US" sz="3600" dirty="0">
                <a:solidFill>
                  <a:srgbClr val="0100C8"/>
                </a:solidFill>
              </a:rPr>
              <a:t>What can we do in practice to derive the optimal complexity of a model?</a:t>
            </a:r>
          </a:p>
        </p:txBody>
      </p:sp>
    </p:spTree>
    <p:extLst>
      <p:ext uri="{BB962C8B-B14F-4D97-AF65-F5344CB8AC3E}">
        <p14:creationId xmlns:p14="http://schemas.microsoft.com/office/powerpoint/2010/main" val="39993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altLang="en-US" dirty="0"/>
              <a:t>Revision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419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Generalization evaluation on Train-Test Error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34465" y="4110355"/>
            <a:ext cx="10718165" cy="7825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What is generalization?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  <a:sym typeface="+mn-ea"/>
              </a:rPr>
              <a:t>Model's ability to have “good performance” on previously </a:t>
            </a:r>
            <a:r>
              <a:rPr lang="en-US" altLang="en-US" sz="3600" dirty="0">
                <a:solidFill>
                  <a:srgbClr val="0100C8"/>
                </a:solidFill>
                <a:sym typeface="+mn-ea"/>
              </a:rPr>
              <a:t>unseen data</a:t>
            </a:r>
            <a:r>
              <a:rPr lang="en-US" altLang="en-US" sz="3600" b="0" dirty="0">
                <a:solidFill>
                  <a:schemeClr val="tx1"/>
                </a:solidFill>
                <a:sym typeface="+mn-ea"/>
              </a:rPr>
              <a:t>, drawn from the same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600" b="0" dirty="0">
              <a:solidFill>
                <a:schemeClr val="tx1"/>
              </a:solidFill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en-US" altLang="en-US" sz="3600" dirty="0">
                <a:solidFill>
                  <a:srgbClr val="0100C8"/>
                </a:solidFill>
              </a:rPr>
              <a:t>Dataset Splitting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87145" y="9794875"/>
            <a:ext cx="10698480" cy="1782912"/>
            <a:chOff x="2027" y="7925"/>
            <a:chExt cx="21909" cy="36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7" y="7925"/>
              <a:ext cx="21364" cy="2276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6505" y="10031"/>
              <a:ext cx="6850" cy="146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70%</a:t>
              </a: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17086" y="10108"/>
              <a:ext cx="6850" cy="146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30%</a:t>
              </a:r>
            </a:p>
          </p:txBody>
        </p:sp>
      </p:grpSp>
      <p:sp>
        <p:nvSpPr>
          <p:cNvPr id="10" name="Text Placeholder 4"/>
          <p:cNvSpPr>
            <a:spLocks noGrp="1"/>
          </p:cNvSpPr>
          <p:nvPr/>
        </p:nvSpPr>
        <p:spPr>
          <a:xfrm>
            <a:off x="12578715" y="6044385"/>
            <a:ext cx="10718165" cy="4078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solidFill>
                  <a:srgbClr val="0100C8"/>
                </a:solidFill>
              </a:rPr>
              <a:t>Is there a way to measure generalization?</a:t>
            </a:r>
          </a:p>
          <a:p>
            <a:endParaRPr lang="en-US" altLang="en-US" sz="3200" b="0" dirty="0">
              <a:solidFill>
                <a:schemeClr val="tx1"/>
              </a:solidFill>
            </a:endParaRPr>
          </a:p>
          <a:p>
            <a:r>
              <a:rPr lang="en-US" altLang="en-US" sz="3200" b="0" dirty="0">
                <a:solidFill>
                  <a:schemeClr val="tx1"/>
                </a:solidFill>
              </a:rPr>
              <a:t>Let’s visualize it by plotting the train and test errors on the </a:t>
            </a:r>
            <a:r>
              <a:rPr lang="en-US" altLang="en-US" sz="3200" dirty="0">
                <a:solidFill>
                  <a:srgbClr val="0100C8"/>
                </a:solidFill>
              </a:rPr>
              <a:t>same</a:t>
            </a:r>
            <a:r>
              <a:rPr lang="en-US" altLang="en-US" sz="3200" b="0" dirty="0">
                <a:solidFill>
                  <a:schemeClr val="tx1"/>
                </a:solidFill>
              </a:rPr>
              <a:t> graph!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Generalization evaluation on Train-Test Error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" y="4681855"/>
            <a:ext cx="11744325" cy="677227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621790" y="1161351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hlinkClick r:id="rId5" action="ppaction://hlinkfile"/>
              </a:rPr>
              <a:t>Source</a:t>
            </a:r>
          </a:p>
        </p:txBody>
      </p:sp>
      <p:sp>
        <p:nvSpPr>
          <p:cNvPr id="14" name="Text Placeholder 4"/>
          <p:cNvSpPr>
            <a:spLocks noGrp="1"/>
          </p:cNvSpPr>
          <p:nvPr/>
        </p:nvSpPr>
        <p:spPr>
          <a:xfrm>
            <a:off x="13722985" y="4110354"/>
            <a:ext cx="9154795" cy="8334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0" dirty="0">
                <a:solidFill>
                  <a:schemeClr val="tx1"/>
                </a:solidFill>
              </a:rPr>
              <a:t>Increasing the model complexity: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decreases the training error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decreases the test error up to a point </a:t>
            </a:r>
            <a:r>
              <a:rPr lang="en-US" altLang="en-US" sz="3600" b="0" dirty="0">
                <a:solidFill>
                  <a:schemeClr val="tx1"/>
                </a:solidFill>
                <a:sym typeface="+mn-ea"/>
              </a:rPr>
              <a:t>where it starts increasing again.</a:t>
            </a:r>
            <a:endParaRPr lang="en-US" altLang="en-US" sz="3600" b="0" dirty="0">
              <a:solidFill>
                <a:schemeClr val="tx1"/>
              </a:solidFill>
            </a:endParaRPr>
          </a:p>
          <a:p>
            <a:pPr marL="571500" indent="-571500"/>
            <a:endParaRPr lang="en-US" altLang="en-US" sz="3600" b="0" dirty="0">
              <a:solidFill>
                <a:schemeClr val="tx1"/>
              </a:solidFill>
            </a:endParaRPr>
          </a:p>
          <a:p>
            <a:r>
              <a:rPr lang="en-US" altLang="en-US" sz="3600" dirty="0">
                <a:solidFill>
                  <a:srgbClr val="0100C8"/>
                </a:solidFill>
              </a:rPr>
              <a:t>Best fit </a:t>
            </a:r>
            <a:r>
              <a:rPr lang="en-US" altLang="en-US" sz="3600" b="0" dirty="0">
                <a:solidFill>
                  <a:schemeClr val="tx1"/>
                </a:solidFill>
              </a:rPr>
              <a:t>is for model complexity that corresponds to the </a:t>
            </a:r>
            <a:r>
              <a:rPr lang="en-US" altLang="en-US" sz="3600" dirty="0">
                <a:solidFill>
                  <a:srgbClr val="0100C8"/>
                </a:solidFill>
              </a:rPr>
              <a:t>lowest test error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rgbClr val="0100C8"/>
                </a:solidFill>
              </a:rPr>
              <a:t>We select the model that has the lowest test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Revisiting Dataset Splitting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287145" y="4007485"/>
            <a:ext cx="21590635" cy="817308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>
                <a:solidFill>
                  <a:schemeClr val="tx1"/>
                </a:solidFill>
              </a:rPr>
              <a:t>So far: Split Dataset =&gt; Training set + Test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We perform </a:t>
            </a:r>
            <a:r>
              <a:rPr lang="en-US" altLang="en-US" sz="4000" dirty="0">
                <a:solidFill>
                  <a:srgbClr val="0100C8"/>
                </a:solidFill>
              </a:rPr>
              <a:t>model selection</a:t>
            </a:r>
            <a:r>
              <a:rPr lang="en-US" altLang="en-US" sz="4000" b="0" dirty="0">
                <a:solidFill>
                  <a:srgbClr val="0100C8"/>
                </a:solidFill>
              </a:rPr>
              <a:t> </a:t>
            </a:r>
            <a:r>
              <a:rPr lang="en-US" altLang="en-US" sz="4000" b="0" dirty="0">
                <a:solidFill>
                  <a:schemeClr val="tx1"/>
                </a:solidFill>
              </a:rPr>
              <a:t>on the </a:t>
            </a:r>
            <a:r>
              <a:rPr lang="en-US" altLang="en-US" sz="4000" dirty="0">
                <a:solidFill>
                  <a:srgbClr val="0100C8"/>
                </a:solidFill>
              </a:rPr>
              <a:t>unseen</a:t>
            </a:r>
            <a:r>
              <a:rPr lang="en-US" altLang="en-US" sz="4000" b="0" dirty="0">
                <a:solidFill>
                  <a:schemeClr val="tx1"/>
                </a:solidFill>
              </a:rPr>
              <a:t> test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However, we did </a:t>
            </a:r>
            <a:r>
              <a:rPr lang="en-US" altLang="en-US" sz="4000" dirty="0">
                <a:solidFill>
                  <a:srgbClr val="0100C8"/>
                </a:solidFill>
              </a:rPr>
              <a:t>see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b="0" dirty="0">
                <a:solidFill>
                  <a:schemeClr val="tx1"/>
                </a:solidFill>
              </a:rPr>
              <a:t>the test set to find the optimal complexity of the model!</a:t>
            </a: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b="0" dirty="0">
                <a:solidFill>
                  <a:schemeClr val="tx1"/>
                </a:solidFill>
              </a:rPr>
              <a:t>How do we know that our selected model does well on unseen samples?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The selected model might happen to be optimal for our particular choice of a test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We should hide the test set: do not perform model selection on it</a:t>
            </a:r>
          </a:p>
          <a:p>
            <a:pPr marL="1066800" lvl="1" indent="-4572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  <a:latin typeface="Helvetica Neue"/>
              </a:rPr>
              <a:t>In ML competitions (e.g., Kaggle) the test set is not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Revisiting Dataset Splitting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4"/>
          <p:cNvSpPr>
            <a:spLocks noGrp="1"/>
          </p:cNvSpPr>
          <p:nvPr/>
        </p:nvSpPr>
        <p:spPr>
          <a:xfrm>
            <a:off x="1327152" y="4007485"/>
            <a:ext cx="21590634" cy="792861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>
                <a:solidFill>
                  <a:schemeClr val="tx1"/>
                </a:solidFill>
              </a:rPr>
              <a:t>Instead, Split Dataset: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100C8"/>
                </a:solidFill>
              </a:rPr>
              <a:t>Training set</a:t>
            </a:r>
            <a:r>
              <a:rPr lang="en-US" altLang="en-US" sz="4000" b="0" dirty="0">
                <a:solidFill>
                  <a:schemeClr val="tx1"/>
                </a:solidFill>
              </a:rPr>
              <a:t>: train the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100C8"/>
                </a:solidFill>
              </a:rPr>
              <a:t>Validation set</a:t>
            </a:r>
            <a:r>
              <a:rPr lang="en-US" altLang="en-US" sz="4000" b="0" dirty="0">
                <a:solidFill>
                  <a:schemeClr val="tx1"/>
                </a:solidFill>
              </a:rPr>
              <a:t>: perform model selection (hyperparameters, complexity, use different models)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100C8"/>
                </a:solidFill>
              </a:rPr>
              <a:t>Test set</a:t>
            </a:r>
            <a:r>
              <a:rPr lang="en-US" altLang="en-US" sz="4000" b="0" dirty="0">
                <a:solidFill>
                  <a:schemeClr val="tx1"/>
                </a:solidFill>
              </a:rPr>
              <a:t>: just report the performance - do </a:t>
            </a:r>
            <a:r>
              <a:rPr lang="en-US" altLang="en-US" sz="4000" dirty="0">
                <a:solidFill>
                  <a:srgbClr val="0100C8"/>
                </a:solidFill>
              </a:rPr>
              <a:t>NOT</a:t>
            </a:r>
            <a:r>
              <a:rPr lang="en-US" altLang="en-US" sz="4000" b="0" dirty="0">
                <a:solidFill>
                  <a:schemeClr val="tx1"/>
                </a:solidFill>
              </a:rPr>
              <a:t> use for any 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dirty="0">
                <a:solidFill>
                  <a:srgbClr val="0100C8"/>
                </a:solidFill>
              </a:rPr>
              <a:t>In practice (execute in the following order):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Split Dataset to Training and Test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Split Training set to Training and Validation sets (or Test set to Validation and Test sets)</a:t>
            </a:r>
          </a:p>
        </p:txBody>
      </p:sp>
    </p:spTree>
    <p:extLst>
      <p:ext uri="{BB962C8B-B14F-4D97-AF65-F5344CB8AC3E}">
        <p14:creationId xmlns:p14="http://schemas.microsoft.com/office/powerpoint/2010/main" val="25090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>
                <a:sym typeface="+mn-ea"/>
              </a:rPr>
              <a:t>Model generalization</a:t>
            </a:r>
            <a:endParaRPr lang="en-US" altLang="en-US" dirty="0"/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" y="3738245"/>
            <a:ext cx="110871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1880" y="3738245"/>
            <a:ext cx="11010900" cy="118110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21080" y="5027295"/>
            <a:ext cx="10325100" cy="45332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Training-test split: e.g. 70%-30%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Do not touch the test set during training!</a:t>
            </a:r>
            <a:endParaRPr kumimoji="0" lang="en-US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Procedure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1. Train on training set: L</a:t>
            </a:r>
            <a:r>
              <a:rPr kumimoji="0" lang="en-US" altLang="en-US" sz="3200" b="0" i="0" u="none" strike="noStrike" cap="none" spc="0" normalizeH="0" baseline="-25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</a:t>
            </a: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  <a:r>
              <a:rPr kumimoji="0" lang="en-US" altLang="en-US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θ</a:t>
            </a: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2. Predict on test set: L</a:t>
            </a:r>
            <a:r>
              <a:rPr kumimoji="0" lang="en-US" altLang="en-US" sz="3200" b="0" i="0" u="none" strike="noStrike" cap="none" spc="0" normalizeH="0" baseline="-25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test</a:t>
            </a:r>
            <a:r>
              <a:rPr kumimoji="0" lang="en-US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  <a:r>
              <a:rPr lang="en-US" altLang="en-US" sz="3200" b="1">
                <a:solidFill>
                  <a:srgbClr val="000000"/>
                </a:solidFill>
                <a:sym typeface="Helvetica Neue"/>
              </a:rPr>
              <a:t>θ</a:t>
            </a:r>
            <a:r>
              <a:rPr lang="en-US" altLang="en-US" sz="3200">
                <a:solidFill>
                  <a:srgbClr val="000000"/>
                </a:solidFill>
                <a:sym typeface="Helvetica Neue"/>
              </a:rPr>
              <a:t>)</a:t>
            </a:r>
            <a:endParaRPr kumimoji="0" lang="en-US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501245" y="5535295"/>
            <a:ext cx="11285220" cy="65030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Training-validation-test split: e.g. 60%-20%-20%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Do not touch the test set during training-validation!</a:t>
            </a: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Procedure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1. For each model/hyperparameter: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  1.1. Train on training set: </a:t>
            </a:r>
            <a:r>
              <a:rPr kumimoji="0" lang="en-US" alt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</a:t>
            </a:r>
            <a:r>
              <a:rPr kumimoji="0" lang="en-US" altLang="en-US" sz="3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</a:t>
            </a: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θ</a:t>
            </a: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  1.2. Predict on validation set: </a:t>
            </a:r>
            <a:r>
              <a:rPr lang="en-US" altLang="en-US" sz="3200" dirty="0" err="1">
                <a:solidFill>
                  <a:srgbClr val="000000"/>
                </a:solidFill>
                <a:sym typeface="Helvetica Neue"/>
              </a:rPr>
              <a:t>L</a:t>
            </a:r>
            <a:r>
              <a:rPr lang="en-US" altLang="en-US" sz="3200" baseline="-25000" dirty="0" err="1">
                <a:solidFill>
                  <a:srgbClr val="000000"/>
                </a:solidFill>
                <a:sym typeface="Helvetica Neue"/>
              </a:rPr>
              <a:t>validation</a:t>
            </a:r>
            <a:r>
              <a:rPr lang="en-US" altLang="en-US" sz="3200" dirty="0">
                <a:solidFill>
                  <a:srgbClr val="000000"/>
                </a:solidFill>
                <a:sym typeface="Helvetica Neue"/>
              </a:rPr>
              <a:t>(</a:t>
            </a:r>
            <a:r>
              <a:rPr lang="en-US" altLang="en-US" sz="3200" b="1" dirty="0">
                <a:solidFill>
                  <a:srgbClr val="000000"/>
                </a:solidFill>
                <a:sym typeface="Helvetica Neue"/>
              </a:rPr>
              <a:t>θ</a:t>
            </a:r>
            <a:r>
              <a:rPr lang="en-US" altLang="en-US" sz="3200" dirty="0">
                <a:solidFill>
                  <a:srgbClr val="000000"/>
                </a:solidFill>
                <a:sym typeface="Helvetica Neue"/>
              </a:rPr>
              <a:t>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200" dirty="0">
              <a:solidFill>
                <a:srgbClr val="000000"/>
              </a:solidFill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sym typeface="Helvetica Neue"/>
              </a:rPr>
              <a:t>2. Choose models/hyperparameters that have lowest </a:t>
            </a:r>
            <a:r>
              <a:rPr lang="en-US" altLang="en-US" sz="3200" dirty="0" err="1">
                <a:solidFill>
                  <a:srgbClr val="000000"/>
                </a:solidFill>
                <a:sym typeface="Helvetica Neue"/>
              </a:rPr>
              <a:t>L</a:t>
            </a:r>
            <a:r>
              <a:rPr lang="en-US" altLang="en-US" sz="3200" baseline="-25000" dirty="0" err="1">
                <a:solidFill>
                  <a:srgbClr val="000000"/>
                </a:solidFill>
                <a:sym typeface="Helvetica Neue"/>
              </a:rPr>
              <a:t>validation</a:t>
            </a:r>
            <a:r>
              <a:rPr lang="en-US" altLang="en-US" sz="3200" dirty="0">
                <a:solidFill>
                  <a:srgbClr val="000000"/>
                </a:solidFill>
                <a:sym typeface="Helvetica Neue"/>
              </a:rPr>
              <a:t>(</a:t>
            </a:r>
            <a:r>
              <a:rPr lang="en-US" altLang="en-US" sz="3200" b="1" dirty="0">
                <a:solidFill>
                  <a:srgbClr val="000000"/>
                </a:solidFill>
                <a:sym typeface="Helvetica Neue"/>
              </a:rPr>
              <a:t>θ</a:t>
            </a:r>
            <a:r>
              <a:rPr lang="en-US" altLang="en-US" sz="3200" dirty="0">
                <a:solidFill>
                  <a:srgbClr val="000000"/>
                </a:solidFill>
                <a:sym typeface="Helvetica Neue"/>
              </a:rPr>
              <a:t>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3. Predict on test set: </a:t>
            </a:r>
            <a:r>
              <a:rPr kumimoji="0" lang="en-US" alt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</a:t>
            </a:r>
            <a:r>
              <a:rPr kumimoji="0" lang="en-US" altLang="en-US" sz="3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test</a:t>
            </a: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  <a:r>
              <a:rPr lang="en-US" altLang="en-US" sz="3200" b="1" dirty="0">
                <a:solidFill>
                  <a:srgbClr val="000000"/>
                </a:solidFill>
                <a:sym typeface="Helvetica Neue"/>
              </a:rPr>
              <a:t>θ</a:t>
            </a:r>
            <a:r>
              <a:rPr lang="en-US" altLang="en-US" sz="3200" dirty="0">
                <a:solidFill>
                  <a:srgbClr val="000000"/>
                </a:solidFill>
                <a:sym typeface="Helvetica Neue"/>
              </a:rPr>
              <a:t>)</a:t>
            </a: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21080" y="8444865"/>
            <a:ext cx="10332720" cy="3041650"/>
            <a:chOff x="1608" y="13299"/>
            <a:chExt cx="16272" cy="4790"/>
          </a:xfrm>
        </p:grpSpPr>
        <p:sp>
          <p:nvSpPr>
            <p:cNvPr id="12" name="Text Box 11"/>
            <p:cNvSpPr txBox="1"/>
            <p:nvPr/>
          </p:nvSpPr>
          <p:spPr>
            <a:xfrm>
              <a:off x="1608" y="17154"/>
              <a:ext cx="16272" cy="9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Model Selection </a:t>
              </a: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on </a:t>
              </a:r>
              <a:r>
                <a:rPr kumimoji="0" lang="en-US" altLang="en-US" sz="3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θ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575" y="13299"/>
              <a:ext cx="3773" cy="4183"/>
            </a:xfrm>
            <a:custGeom>
              <a:avLst/>
              <a:gdLst>
                <a:gd name="connisteX0" fmla="*/ 1639570 w 2395631"/>
                <a:gd name="connsiteY0" fmla="*/ 0 h 2656205"/>
                <a:gd name="connisteX1" fmla="*/ 2303145 w 2395631"/>
                <a:gd name="connsiteY1" fmla="*/ 560070 h 2656205"/>
                <a:gd name="connisteX2" fmla="*/ 2075180 w 2395631"/>
                <a:gd name="connsiteY2" fmla="*/ 2137410 h 2656205"/>
                <a:gd name="connisteX3" fmla="*/ 0 w 2395631"/>
                <a:gd name="connsiteY3" fmla="*/ 2656205 h 265620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395632" h="2656205">
                  <a:moveTo>
                    <a:pt x="1639570" y="0"/>
                  </a:moveTo>
                  <a:cubicBezTo>
                    <a:pt x="1776730" y="80645"/>
                    <a:pt x="2216150" y="132715"/>
                    <a:pt x="2303145" y="560070"/>
                  </a:cubicBezTo>
                  <a:cubicBezTo>
                    <a:pt x="2390140" y="987425"/>
                    <a:pt x="2535555" y="1718310"/>
                    <a:pt x="2075180" y="2137410"/>
                  </a:cubicBezTo>
                  <a:cubicBezTo>
                    <a:pt x="1614805" y="2556510"/>
                    <a:pt x="410210" y="2583815"/>
                    <a:pt x="0" y="2656205"/>
                  </a:cubicBez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6350000" y="9399270"/>
            <a:ext cx="6536055" cy="1888490"/>
          </a:xfrm>
          <a:custGeom>
            <a:avLst/>
            <a:gdLst>
              <a:gd name="connisteX0" fmla="*/ 6536055 w 6536055"/>
              <a:gd name="connsiteY0" fmla="*/ 0 h 1888490"/>
              <a:gd name="connisteX1" fmla="*/ 3112770 w 6536055"/>
              <a:gd name="connsiteY1" fmla="*/ 498475 h 1888490"/>
              <a:gd name="connisteX2" fmla="*/ 2219960 w 6536055"/>
              <a:gd name="connsiteY2" fmla="*/ 1577340 h 1888490"/>
              <a:gd name="connisteX3" fmla="*/ 0 w 6536055"/>
              <a:gd name="connsiteY3" fmla="*/ 1888490 h 18884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6536055" h="1888490">
                <a:moveTo>
                  <a:pt x="6536055" y="0"/>
                </a:moveTo>
                <a:cubicBezTo>
                  <a:pt x="5869305" y="78105"/>
                  <a:pt x="3975735" y="182880"/>
                  <a:pt x="3112770" y="498475"/>
                </a:cubicBezTo>
                <a:cubicBezTo>
                  <a:pt x="2249805" y="814070"/>
                  <a:pt x="2842260" y="1299210"/>
                  <a:pt x="2219960" y="1577340"/>
                </a:cubicBezTo>
                <a:cubicBezTo>
                  <a:pt x="1597660" y="1855470"/>
                  <a:pt x="426085" y="1847850"/>
                  <a:pt x="0" y="188849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21080" y="10733405"/>
            <a:ext cx="11323320" cy="1490980"/>
            <a:chOff x="1608" y="16903"/>
            <a:chExt cx="17832" cy="2348"/>
          </a:xfrm>
        </p:grpSpPr>
        <p:sp>
          <p:nvSpPr>
            <p:cNvPr id="15" name="Text Box 14"/>
            <p:cNvSpPr txBox="1"/>
            <p:nvPr/>
          </p:nvSpPr>
          <p:spPr>
            <a:xfrm>
              <a:off x="1608" y="18316"/>
              <a:ext cx="13660" cy="9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Model Selection</a:t>
              </a: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 on hyperparameters</a:t>
              </a: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>
              <a:off x="11897" y="16903"/>
              <a:ext cx="7543" cy="189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15707" y="2026013"/>
            <a:ext cx="21590635" cy="208978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C255D-7076-ECA5-1F27-FCDE4C057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07" y="3344745"/>
            <a:ext cx="22144309" cy="91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5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k-fold Cross-Validation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27480" y="3987165"/>
            <a:ext cx="21450935" cy="7948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Used when we do not have many datapoints in the training + validation sets</a:t>
            </a:r>
            <a:endParaRPr lang="en-US" altLang="en-US" sz="36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20" y="5563870"/>
            <a:ext cx="4953000" cy="63722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235200" y="1170178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hlinkClick r:id="rId4"/>
              </a:rPr>
              <a:t>Source</a:t>
            </a:r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10977880" y="5563870"/>
            <a:ext cx="11896090" cy="6880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Procedure:</a:t>
            </a:r>
          </a:p>
          <a:p>
            <a:r>
              <a:rPr lang="en-US" altLang="en-US" sz="3200" b="0" dirty="0">
                <a:solidFill>
                  <a:schemeClr val="tx1"/>
                </a:solidFill>
              </a:rPr>
              <a:t>1. Split </a:t>
            </a:r>
            <a:r>
              <a:rPr lang="en-US" altLang="en-US" sz="3200" b="0" dirty="0" err="1">
                <a:solidFill>
                  <a:schemeClr val="tx1"/>
                </a:solidFill>
              </a:rPr>
              <a:t>Training+Validation</a:t>
            </a:r>
            <a:r>
              <a:rPr lang="en-US" altLang="en-US" sz="3200" b="0" dirty="0">
                <a:solidFill>
                  <a:schemeClr val="tx1"/>
                </a:solidFill>
              </a:rPr>
              <a:t> sets to k folds</a:t>
            </a:r>
          </a:p>
          <a:p>
            <a:r>
              <a:rPr lang="en-US" altLang="en-US" sz="3200" b="0" dirty="0">
                <a:solidFill>
                  <a:schemeClr val="tx1"/>
                </a:solidFill>
              </a:rPr>
              <a:t>2. for </a:t>
            </a:r>
            <a:r>
              <a:rPr lang="en-US" altLang="en-US" sz="3200" b="0" dirty="0" err="1">
                <a:solidFill>
                  <a:schemeClr val="tx1"/>
                </a:solidFill>
              </a:rPr>
              <a:t>i</a:t>
            </a:r>
            <a:r>
              <a:rPr lang="en-US" altLang="en-US" sz="3200" b="0" dirty="0">
                <a:solidFill>
                  <a:schemeClr val="tx1"/>
                </a:solidFill>
              </a:rPr>
              <a:t> = 1 to k</a:t>
            </a:r>
          </a:p>
          <a:p>
            <a:r>
              <a:rPr lang="en-US" altLang="en-US" sz="3200" b="0" dirty="0">
                <a:solidFill>
                  <a:schemeClr val="tx1"/>
                </a:solidFill>
              </a:rPr>
              <a:t>2.1. Use fold </a:t>
            </a:r>
            <a:r>
              <a:rPr lang="en-US" altLang="en-US" sz="3200" b="0" dirty="0" err="1">
                <a:solidFill>
                  <a:schemeClr val="tx1"/>
                </a:solidFill>
              </a:rPr>
              <a:t>i</a:t>
            </a:r>
            <a:r>
              <a:rPr lang="en-US" altLang="en-US" sz="3200" b="0" dirty="0">
                <a:solidFill>
                  <a:schemeClr val="tx1"/>
                </a:solidFill>
              </a:rPr>
              <a:t> as the validation set, remaining as the training set</a:t>
            </a:r>
          </a:p>
          <a:p>
            <a:r>
              <a:rPr lang="en-US" altLang="en-US" sz="3200" b="0" dirty="0">
                <a:solidFill>
                  <a:schemeClr val="tx1"/>
                </a:solidFill>
              </a:rPr>
              <a:t>2.2. Train on training set, validate on validation set</a:t>
            </a:r>
          </a:p>
          <a:p>
            <a:r>
              <a:rPr lang="en-US" altLang="en-US" sz="3200" b="0" dirty="0">
                <a:solidFill>
                  <a:schemeClr val="tx1"/>
                </a:solidFill>
              </a:rPr>
              <a:t>3. Report the average validation error over the k validation folds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k-fold Cross-Validation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9"/>
          <p:cNvSpPr txBox="1"/>
          <p:nvPr/>
        </p:nvSpPr>
        <p:spPr>
          <a:xfrm>
            <a:off x="1381760" y="4502884"/>
            <a:ext cx="21994495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100C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is the downside of this approach?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Computationally expensive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What is an extreme/exhaustive form of k-fold cross validation?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Leave-one-out cross-validation (</a:t>
            </a:r>
            <a:r>
              <a:rPr kumimoji="0" lang="en-US" altLang="en-US" sz="4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models trained and validated)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Choosing k: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Need to balance size of dataset, computational capacity, time...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Typically: k=5, k=10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15707" y="2026013"/>
            <a:ext cx="21590635" cy="208978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9BE52-FC21-D114-2595-B6EB000BE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814" y="3211583"/>
            <a:ext cx="16388422" cy="89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9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When to acquire more data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21FEE-1317-B6C5-0DDA-772C154AF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87" y="4060507"/>
            <a:ext cx="8644929" cy="4528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01383-0A89-6312-4859-D08E49669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685" y="3432018"/>
            <a:ext cx="10235099" cy="5361392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4DFE516F-4567-BB45-77DB-FA67DD660292}"/>
              </a:ext>
            </a:extLst>
          </p:cNvPr>
          <p:cNvSpPr txBox="1"/>
          <p:nvPr/>
        </p:nvSpPr>
        <p:spPr>
          <a:xfrm>
            <a:off x="2092243" y="8872812"/>
            <a:ext cx="9472245" cy="287258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High Bias Models</a:t>
            </a: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e.g. simple linear regression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Getting more data will likely NOT going to help.</a:t>
            </a: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964496-0820-1618-1260-2AD148EC91A0}"/>
              </a:ext>
            </a:extLst>
          </p:cNvPr>
          <p:cNvSpPr txBox="1"/>
          <p:nvPr/>
        </p:nvSpPr>
        <p:spPr>
          <a:xfrm>
            <a:off x="13726531" y="8865384"/>
            <a:ext cx="9151249" cy="287258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High Variance Models</a:t>
            </a: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e.g. polynomial features, neural network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Getting more data will likely help.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32D2CEA-45F2-A1DF-91AE-C4A1FF19A85C}"/>
              </a:ext>
            </a:extLst>
          </p:cNvPr>
          <p:cNvSpPr>
            <a:spLocks noGrp="1"/>
          </p:cNvSpPr>
          <p:nvPr/>
        </p:nvSpPr>
        <p:spPr>
          <a:xfrm>
            <a:off x="17031335" y="3319780"/>
            <a:ext cx="6417945" cy="634365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+mn-lt"/>
              </a:rPr>
              <a:t>Source: Andrew Ng, Machine Learning - Coursera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 dirty="0">
                <a:solidFill>
                  <a:schemeClr val="tx1"/>
                </a:solidFill>
              </a:rPr>
              <a:t>Regression is the supervised learning problem of predicting a continuous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 dirty="0">
                <a:solidFill>
                  <a:schemeClr val="tx1"/>
                </a:solidFill>
              </a:rPr>
              <a:t>K-nearest neighbor regression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Nonparametric model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Prediction is the average of the K nearest neighbors</a:t>
            </a:r>
          </a:p>
          <a:p>
            <a:pPr marL="1295400" lvl="1"/>
            <a:r>
              <a:rPr lang="en-US" altLang="en-US" dirty="0"/>
              <a:t>K=1: noisy, 1&lt;K&lt;m better captures the trend, K=m always produces the average of all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Strengths</a:t>
            </a:r>
            <a:r>
              <a:rPr lang="en-US" altLang="en-US" dirty="0"/>
              <a:t>: no training time, handles nonlinearities, …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Weaknesses: prediction becomes slower as the dataset becomes larger, …</a:t>
            </a:r>
          </a:p>
          <a:p>
            <a:pPr marL="571500"/>
            <a:r>
              <a:rPr lang="en-US" altLang="en-US" dirty="0"/>
              <a:t>Linear regression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Parametric model: 1 parameter per dimension + intercept term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Prediction is the dot product of parameter vector and input vector</a:t>
            </a:r>
          </a:p>
          <a:p>
            <a:pPr marL="1295400" lvl="1"/>
            <a:r>
              <a:rPr lang="en-US" altLang="en-US" dirty="0"/>
              <a:t>Learning can be done either using gradient-based methods or computing the analytic solution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Quiz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506220" y="4148273"/>
            <a:ext cx="21371560" cy="8070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Having more data helps all machine learning models equally. True or False?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4000" b="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4000" b="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0" dirty="0">
                <a:solidFill>
                  <a:schemeClr val="tx1"/>
                </a:solidFill>
              </a:rPr>
              <a:t>Models with high complexity suffer from high variance. Getting more data is a method for decreasing the variance in such models. True or False?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Model improvement through regularization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27481" y="4173414"/>
            <a:ext cx="14562796" cy="8042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>
                <a:solidFill>
                  <a:schemeClr val="tx1"/>
                </a:solidFill>
              </a:rPr>
              <a:t>Complex models have the </a:t>
            </a:r>
            <a:r>
              <a:rPr lang="en-US" altLang="en-US" sz="4000" b="0" dirty="0">
                <a:solidFill>
                  <a:srgbClr val="FF2D64"/>
                </a:solidFill>
              </a:rPr>
              <a:t>overfitting problem</a:t>
            </a:r>
            <a:r>
              <a:rPr lang="en-US" altLang="en-US" sz="4000" b="0" dirty="0">
                <a:solidFill>
                  <a:schemeClr val="tx1"/>
                </a:solidFill>
              </a:rPr>
              <a:t>, i.e., high-variance (fit the noise)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There are many complex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100C8"/>
                </a:solidFill>
              </a:rPr>
              <a:t>How to choose between them?</a:t>
            </a: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dirty="0">
                <a:solidFill>
                  <a:srgbClr val="0100C8"/>
                </a:solidFill>
              </a:rPr>
              <a:t>Solution</a:t>
            </a:r>
            <a:r>
              <a:rPr lang="en-US" altLang="en-US" sz="4000" b="0" dirty="0">
                <a:solidFill>
                  <a:schemeClr val="tx1"/>
                </a:solidFill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Simpler models are more likely to generalize (“Ockham’s razor”)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Reduce variance by simplifying the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8EF9D-256B-A5BF-BB5D-D27CCFAE8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0277" y="3966780"/>
            <a:ext cx="6348730" cy="6113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88BFBD-983E-BE54-4940-AA7AB38EC7BE}"/>
              </a:ext>
            </a:extLst>
          </p:cNvPr>
          <p:cNvSpPr txBox="1"/>
          <p:nvPr/>
        </p:nvSpPr>
        <p:spPr>
          <a:xfrm>
            <a:off x="17730762" y="10246767"/>
            <a:ext cx="4196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</a:rPr>
              <a:t>Both </a:t>
            </a:r>
            <a:r>
              <a:rPr lang="en-US" dirty="0">
                <a:solidFill>
                  <a:srgbClr val="0100C8"/>
                </a:solidFill>
                <a:latin typeface="Helvetica Neue"/>
              </a:rPr>
              <a:t>blue</a:t>
            </a:r>
            <a:r>
              <a:rPr lang="en-US" dirty="0">
                <a:latin typeface="Helvetica Neue"/>
              </a:rPr>
              <a:t> and </a:t>
            </a:r>
            <a:r>
              <a:rPr lang="en-US" dirty="0">
                <a:solidFill>
                  <a:srgbClr val="00B050"/>
                </a:solidFill>
                <a:latin typeface="Helvetica Neue"/>
              </a:rPr>
              <a:t>green</a:t>
            </a:r>
            <a:r>
              <a:rPr lang="en-US" dirty="0">
                <a:latin typeface="Helvetica Neue"/>
              </a:rPr>
              <a:t> lines have 0 training error</a:t>
            </a:r>
            <a:endParaRPr lang="LID4096"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Model improvement through regularization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1DFB7C51-50CA-35E8-F824-649BD0E8D338}"/>
              </a:ext>
            </a:extLst>
          </p:cNvPr>
          <p:cNvSpPr txBox="1"/>
          <p:nvPr/>
        </p:nvSpPr>
        <p:spPr>
          <a:xfrm>
            <a:off x="1287146" y="4028176"/>
            <a:ext cx="11702024" cy="87818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" altLang="en-US" sz="44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Regularization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: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way of reducing the contribution of certain features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involves modification of the Loss function L(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):</a:t>
            </a: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R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new L(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 = L(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 + λ * R(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where: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R(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 : 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sym typeface="Helvetica Neue"/>
              </a:rPr>
              <a:t>penalty 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on the 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Helvetica Neue"/>
                <a:sym typeface="Helvetica Neue"/>
              </a:rPr>
              <a:t>complexity 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of the model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l-CY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λ : 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parameter controlling the importance of regularization</a:t>
            </a: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53834-75A7-B4A0-8011-E9C43C4A1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8496" y="3966780"/>
            <a:ext cx="6348730" cy="6113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13D32-3FC7-AF44-74B4-82223A8E2D95}"/>
              </a:ext>
            </a:extLst>
          </p:cNvPr>
          <p:cNvSpPr txBox="1"/>
          <p:nvPr/>
        </p:nvSpPr>
        <p:spPr>
          <a:xfrm>
            <a:off x="14544675" y="10269993"/>
            <a:ext cx="801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</a:rPr>
              <a:t>Properly adjusted </a:t>
            </a:r>
            <a:r>
              <a:rPr lang="el-CY" dirty="0">
                <a:latin typeface="Helvetica Neue"/>
              </a:rPr>
              <a:t>λ </a:t>
            </a:r>
            <a:r>
              <a:rPr lang="en-US" dirty="0">
                <a:latin typeface="Helvetica Neue"/>
              </a:rPr>
              <a:t>would choose the simpler model (</a:t>
            </a:r>
            <a:r>
              <a:rPr lang="en-US" dirty="0">
                <a:solidFill>
                  <a:srgbClr val="00B050"/>
                </a:solidFill>
                <a:latin typeface="Helvetica Neue"/>
              </a:rPr>
              <a:t>green line</a:t>
            </a:r>
            <a:r>
              <a:rPr lang="en-US" dirty="0">
                <a:latin typeface="Helvetica Neue"/>
              </a:rPr>
              <a:t>)</a:t>
            </a:r>
            <a:endParaRPr lang="LID4096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14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L1 and L2 Regularization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>
                <a:extLst>
                  <a:ext uri="{FF2B5EF4-FFF2-40B4-BE49-F238E27FC236}">
                    <a16:creationId xmlns:a16="http://schemas.microsoft.com/office/drawing/2014/main" id="{1DD833CA-B04B-B2C1-A799-C45F63A209DF}"/>
                  </a:ext>
                </a:extLst>
              </p:cNvPr>
              <p:cNvSpPr txBox="1"/>
              <p:nvPr/>
            </p:nvSpPr>
            <p:spPr>
              <a:xfrm>
                <a:off x="1287145" y="4033337"/>
                <a:ext cx="10429875" cy="63366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L1 regularization:</a:t>
                </a:r>
                <a:endParaRPr kumimoji="0" lang="" altLang="en-US" sz="4000" b="0" i="0" u="none" strike="noStrike" cap="none" spc="0" normalizeH="0" baseline="0" dirty="0">
                  <a:ln>
                    <a:noFill/>
                  </a:ln>
                  <a:solidFill>
                    <a:srgbClr val="0100C8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- R(</a:t>
                </a:r>
                <a14:m>
                  <m:oMath xmlns:m="http://schemas.openxmlformats.org/officeDocument/2006/math">
                    <m:r>
                      <a:rPr lang="en-US" alt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𝜽</m:t>
                    </m:r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Sup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|| </m:t>
                        </m:r>
                        <m:r>
                          <a:rPr lang="en-US" alt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 ||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naryPr>
                      <m:sub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𝑖</m:t>
                        </m:r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p>
                      <m:e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 </m:t>
                            </m:r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 |</m:t>
                        </m:r>
                      </m:e>
                    </m:nary>
                  </m:oMath>
                </a14:m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:endParaRPr lang="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- tends to shrink parameters to zero (sparsity)</a:t>
                </a:r>
              </a:p>
              <a:p>
                <a:pPr defTabSz="2438400" hangingPunct="0"/>
                <a:endParaRPr lang="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- useful for </a:t>
                </a:r>
                <a:r>
                  <a:rPr lang="" altLang="en-US" sz="4000" b="1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feature selection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- called </a:t>
                </a:r>
                <a:r>
                  <a:rPr kumimoji="0" lang="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Lasso regression </a:t>
                </a:r>
                <a:r>
                  <a:rPr kumimoji="0" lang="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when extending linear regression</a:t>
                </a:r>
              </a:p>
            </p:txBody>
          </p:sp>
        </mc:Choice>
        <mc:Fallback xmlns="">
          <p:sp>
            <p:nvSpPr>
              <p:cNvPr id="7" name="Text Box 1">
                <a:extLst>
                  <a:ext uri="{FF2B5EF4-FFF2-40B4-BE49-F238E27FC236}">
                    <a16:creationId xmlns:a16="http://schemas.microsoft.com/office/drawing/2014/main" id="{1DD833CA-B04B-B2C1-A799-C45F63A20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033337"/>
                <a:ext cx="10429875" cy="6336671"/>
              </a:xfrm>
              <a:prstGeom prst="rect">
                <a:avLst/>
              </a:prstGeom>
              <a:blipFill>
                <a:blip r:embed="rId4"/>
                <a:stretch>
                  <a:fillRect l="-2455" t="-1059" r="-1636" b="-346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351804A7-F39F-1130-CDD0-A4241AA0C00A}"/>
                  </a:ext>
                </a:extLst>
              </p:cNvPr>
              <p:cNvSpPr txBox="1"/>
              <p:nvPr/>
            </p:nvSpPr>
            <p:spPr>
              <a:xfrm>
                <a:off x="12666983" y="3844607"/>
                <a:ext cx="10210798" cy="6914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L2 regularization</a:t>
                </a:r>
                <a:r>
                  <a:rPr kumimoji="0" lang="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:</a:t>
                </a:r>
                <a:endParaRPr kumimoji="0" lang="en-US" altLang="en-US" sz="4000" b="1" i="0" u="none" strike="noStrike" cap="none" spc="0" normalizeH="0" baseline="0" dirty="0">
                  <a:ln>
                    <a:noFill/>
                  </a:ln>
                  <a:solidFill>
                    <a:srgbClr val="0100C8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- R(</a:t>
                </a:r>
                <a14:m>
                  <m:oMath xmlns:m="http://schemas.openxmlformats.org/officeDocument/2006/math">
                    <m:r>
                      <a:rPr lang="en-US" alt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𝜽</m:t>
                    </m:r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Sup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|| </m:t>
                        </m:r>
                        <m:r>
                          <a:rPr lang="en-US" alt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 ||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2</m:t>
                        </m:r>
                      </m:sub>
                      <m:sup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naryPr>
                      <m:sub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𝑖</m:t>
                        </m:r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kumimoji="0" lang="en-US" altLang="en-US" sz="40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altLang="en-US" sz="4000" b="0" i="1" u="none" strike="noStrike" cap="none" spc="0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- tends to shrink coefficients evenly</a:t>
                </a:r>
              </a:p>
              <a:p>
                <a:pPr defTabSz="2438400" hangingPunct="0"/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- useful when we have codependent features (e.g., “gender” and “</a:t>
                </a:r>
                <a:r>
                  <a:rPr lang="en-US" altLang="en-US" sz="4000" dirty="0" err="1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ispregnant</a:t>
                </a: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”)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- called </a:t>
                </a:r>
                <a:r>
                  <a:rPr kumimoji="0" lang="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Ridge regression</a:t>
                </a:r>
                <a:r>
                  <a:rPr kumimoji="0" lang="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 </a:t>
                </a:r>
                <a:r>
                  <a:rPr kumimoji="0" lang="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when extending linear regression</a:t>
                </a:r>
              </a:p>
            </p:txBody>
          </p:sp>
        </mc:Choice>
        <mc:Fallback xmlns="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351804A7-F39F-1130-CDD0-A4241AA0C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983" y="3844607"/>
                <a:ext cx="10210798" cy="6914778"/>
              </a:xfrm>
              <a:prstGeom prst="rect">
                <a:avLst/>
              </a:prstGeom>
              <a:blipFill>
                <a:blip r:embed="rId5"/>
                <a:stretch>
                  <a:fillRect l="-2507" t="-1058" b="-317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D84518F5-2FA7-CE57-84CD-5E2562FC291B}"/>
              </a:ext>
            </a:extLst>
          </p:cNvPr>
          <p:cNvSpPr txBox="1"/>
          <p:nvPr/>
        </p:nvSpPr>
        <p:spPr>
          <a:xfrm>
            <a:off x="8081100" y="11457501"/>
            <a:ext cx="8221803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Both </a:t>
            </a: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can be used with any model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Why is L1 more likely to zero coefficients than L2?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E17F4D-FAC0-0F8B-1881-9ADD1226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33" y="4755542"/>
            <a:ext cx="9350473" cy="72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AC05C5-78EC-A9EC-1370-732C0B9C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320" y="4776228"/>
            <a:ext cx="9914319" cy="73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/>
          <p:cNvSpPr>
            <a:spLocks noGrp="1"/>
          </p:cNvSpPr>
          <p:nvPr/>
        </p:nvSpPr>
        <p:spPr>
          <a:xfrm>
            <a:off x="2698714" y="3833080"/>
            <a:ext cx="7312794" cy="2089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(a) L1 constraint diamond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F4232F7-658A-E84D-EC05-E030E06793F5}"/>
              </a:ext>
            </a:extLst>
          </p:cNvPr>
          <p:cNvSpPr>
            <a:spLocks noGrp="1"/>
          </p:cNvSpPr>
          <p:nvPr/>
        </p:nvSpPr>
        <p:spPr>
          <a:xfrm>
            <a:off x="12714888" y="3761775"/>
            <a:ext cx="7312794" cy="2089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(b) L2 constraint circle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F9AB04-68A6-81C5-EB54-2F3EFF36E41B}"/>
              </a:ext>
            </a:extLst>
          </p:cNvPr>
          <p:cNvSpPr>
            <a:spLocks noGrp="1"/>
          </p:cNvSpPr>
          <p:nvPr/>
        </p:nvSpPr>
        <p:spPr>
          <a:xfrm>
            <a:off x="21080749" y="10859398"/>
            <a:ext cx="2012829" cy="1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0" dirty="0">
                <a:solidFill>
                  <a:schemeClr val="tx1"/>
                </a:solidFill>
                <a:hlinkClick r:id="rId6"/>
              </a:rPr>
              <a:t>Source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35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L1 vs L2 regularization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F9AB04-68A6-81C5-EB54-2F3EFF36E41B}"/>
              </a:ext>
            </a:extLst>
          </p:cNvPr>
          <p:cNvSpPr>
            <a:spLocks noGrp="1"/>
          </p:cNvSpPr>
          <p:nvPr/>
        </p:nvSpPr>
        <p:spPr>
          <a:xfrm>
            <a:off x="21080749" y="10859398"/>
            <a:ext cx="2012829" cy="1163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0" dirty="0">
                <a:solidFill>
                  <a:schemeClr val="tx1"/>
                </a:solidFill>
                <a:hlinkClick r:id="rId4"/>
              </a:rPr>
              <a:t>Source</a:t>
            </a: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305B4FE0-8F10-C250-5290-D6524808E50C}"/>
              </a:ext>
            </a:extLst>
          </p:cNvPr>
          <p:cNvSpPr txBox="1"/>
          <p:nvPr/>
        </p:nvSpPr>
        <p:spPr>
          <a:xfrm>
            <a:off x="1240251" y="4099622"/>
            <a:ext cx="10429875" cy="62581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L1 regularization:</a:t>
            </a: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Tends to produce sol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utions that have: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few big errors and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lots of very insignificant errors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lang="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Distribution of errors will be very “spiky”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lang="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More robust to outliers</a:t>
            </a:r>
          </a:p>
          <a:p>
            <a:pPr lvl="1" defTabSz="2438400" hangingPunct="0"/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56E8864-D62B-1CA8-EF77-96BCD957E5A5}"/>
              </a:ext>
            </a:extLst>
          </p:cNvPr>
          <p:cNvSpPr txBox="1"/>
          <p:nvPr/>
        </p:nvSpPr>
        <p:spPr>
          <a:xfrm>
            <a:off x="12620092" y="4099621"/>
            <a:ext cx="9864440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L2 regularization</a:t>
            </a: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: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Tends to produce solutions that have: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very few big errors (they are penalized a lot more)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lots of small errors that are still significant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Distribution of errors will be more “even”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Produces a better “fit”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676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C4BC0-5C6F-E5C4-5757-2F033CCC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7" y="3636962"/>
            <a:ext cx="13738762" cy="87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2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Model improvement through hyperparameter tuning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1BAAFC17-8BE1-C573-0A8F-234EC4DB6396}"/>
              </a:ext>
            </a:extLst>
          </p:cNvPr>
          <p:cNvSpPr txBox="1"/>
          <p:nvPr/>
        </p:nvSpPr>
        <p:spPr>
          <a:xfrm>
            <a:off x="1287145" y="4396480"/>
            <a:ext cx="10575925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Models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sym typeface="Helvetica Neue"/>
              </a:rPr>
              <a:t> 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have hyperparameters: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k-nearest neighbor regression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k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polynomial</a:t>
            </a:r>
            <a:r>
              <a:rPr kumimoji="0" lang="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regression: polyomial degree</a:t>
            </a: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solidFill>
                  <a:srgbClr val="0100C8"/>
                </a:solidFill>
                <a:latin typeface="Helvetica Neue"/>
                <a:sym typeface="Helvetica Neue"/>
              </a:rPr>
              <a:t>Learning algorithms 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have hyperparameters: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stochastic gradient descent: learning rate, momentum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regularization coefficient on the loss function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89779FF-534C-40E4-FD30-1664F0C56EE4}"/>
              </a:ext>
            </a:extLst>
          </p:cNvPr>
          <p:cNvSpPr txBox="1"/>
          <p:nvPr/>
        </p:nvSpPr>
        <p:spPr>
          <a:xfrm>
            <a:off x="12192000" y="4459734"/>
            <a:ext cx="10904855" cy="7489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Hyperparameter settings are </a:t>
            </a:r>
            <a:r>
              <a:rPr lang="en-US" altLang="en-US" sz="4000" dirty="0">
                <a:solidFill>
                  <a:srgbClr val="FF0000"/>
                </a:solidFill>
                <a:latin typeface="Helvetica Neue"/>
                <a:sym typeface="Helvetica Neue"/>
              </a:rPr>
              <a:t>important 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for the performance of a learning algorithm – model combination</a:t>
            </a:r>
            <a:endParaRPr lang="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Tune hyperparameters using cross-validation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Two simple methods: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Grid search</a:t>
            </a:r>
            <a:r>
              <a:rPr lang="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: specify a set of values for each hyperparameter and try all combinations of values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Random search</a:t>
            </a:r>
            <a:r>
              <a:rPr kumimoji="0" lang="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randomly</a:t>
            </a:r>
            <a:r>
              <a:rPr kumimoji="0" lang="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sample hyperparameters from specified ranges</a:t>
            </a:r>
            <a:endParaRPr kumimoji="0" lang="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93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Model improvement through hyperparameter tuning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06916-65A8-CFE4-5821-0262235D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370" y="3880552"/>
            <a:ext cx="16389594" cy="83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3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Hyperparameter tuning in scikit-learn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E454D5CB-78E9-587A-0E25-309E5F80796D}"/>
              </a:ext>
            </a:extLst>
          </p:cNvPr>
          <p:cNvSpPr txBox="1"/>
          <p:nvPr/>
        </p:nvSpPr>
        <p:spPr>
          <a:xfrm>
            <a:off x="1276193" y="5506151"/>
            <a:ext cx="21590635" cy="305724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2438400" hangingPunct="0"/>
            <a:r>
              <a:rPr lang="en-US" altLang="en-US" sz="4800" dirty="0">
                <a:latin typeface="Helvetica Neue"/>
                <a:sym typeface="Helvetica Neue"/>
              </a:rPr>
              <a:t>Grid Search: </a:t>
            </a:r>
            <a:r>
              <a:rPr lang="en-US" altLang="en-US" sz="4800" dirty="0">
                <a:solidFill>
                  <a:srgbClr val="0100C8"/>
                </a:solidFill>
                <a:latin typeface="Helvetica Neue"/>
                <a:sym typeface="Helvetica Neue"/>
                <a:hlinkClick r:id="rId4"/>
              </a:rPr>
              <a:t>sklearn.model_selection.GridSearchCV</a:t>
            </a:r>
            <a:endParaRPr lang="" altLang="en-US" sz="4800" dirty="0">
              <a:solidFill>
                <a:srgbClr val="0100C8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800" b="0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" altLang="en-US" sz="4800" b="0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kumimoji="0" lang="" altLang="en-US" sz="4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Random</a:t>
            </a:r>
            <a:r>
              <a:rPr kumimoji="0" lang="" altLang="en-US" sz="4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Search</a:t>
            </a:r>
            <a:r>
              <a:rPr kumimoji="0" lang="" altLang="en-US" sz="4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</a:t>
            </a:r>
            <a:r>
              <a:rPr lang="en-US" altLang="en-US" sz="4800" dirty="0">
                <a:solidFill>
                  <a:srgbClr val="000000"/>
                </a:solidFill>
                <a:latin typeface="Helvetica Neue"/>
                <a:sym typeface="Helvetica Neue"/>
                <a:hlinkClick r:id="rId5"/>
              </a:rPr>
              <a:t>sklearn.model_selection.RandomizedSearchCV</a:t>
            </a:r>
            <a:endParaRPr kumimoji="0" lang="" altLang="en-US" sz="4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958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Linear regression optimizes the MSE, which has a convex shape (single optimum)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Gradient descent is about computing the partial derivatives of a function at a point, and changing the point by adding a value proportional to the negative gradient</a:t>
            </a:r>
            <a:endParaRPr lang="en-US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A small learning rate results in slower convergence, a large learning rate may result in divergence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Gradient vector of MSE for linear regression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/>
              <a:t>Need to use feature scaling with gradient descent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/>
              <a:t>Linear regression</a:t>
            </a:r>
          </a:p>
          <a:p>
            <a:pPr marL="1295400" lvl="1"/>
            <a:r>
              <a:rPr lang="en-US" altLang="en-US" sz="3600" dirty="0"/>
              <a:t>Strengths: constant prediction time, analytic solution easy to implement,… </a:t>
            </a:r>
          </a:p>
          <a:p>
            <a:pPr marL="1295400" lvl="1"/>
            <a:r>
              <a:rPr lang="en-US" altLang="en-US" sz="3600" dirty="0"/>
              <a:t>Weaknesses: cannot model nonlinear relationships,…</a:t>
            </a:r>
          </a:p>
          <a:p>
            <a:pPr marL="571500"/>
            <a:r>
              <a:rPr lang="en-US" altLang="en-US" sz="4000" dirty="0"/>
              <a:t>Weakness can be addressed using polynomial features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Model improvement through </a:t>
            </a:r>
            <a:r>
              <a:rPr lang="en-US" altLang="en-US" dirty="0" err="1"/>
              <a:t>ensembling</a:t>
            </a:r>
            <a:endParaRPr lang="en-US" altLang="en-US" dirty="0"/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/>
        </p:nvSpPr>
        <p:spPr>
          <a:xfrm>
            <a:off x="1427481" y="4681855"/>
            <a:ext cx="21450300" cy="725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i="1" dirty="0">
                <a:solidFill>
                  <a:schemeClr val="tx1"/>
                </a:solidFill>
              </a:rPr>
              <a:t>“More heads are better than one”</a:t>
            </a:r>
          </a:p>
          <a:p>
            <a:r>
              <a:rPr lang="en-US" altLang="en-US" sz="4000" b="0" i="1" dirty="0">
                <a:solidFill>
                  <a:schemeClr val="tx1"/>
                </a:solidFill>
              </a:rPr>
              <a:t>“Wisdom of the crowd”</a:t>
            </a:r>
          </a:p>
          <a:p>
            <a:endParaRPr lang="en-US" altLang="en-US" sz="4000" dirty="0"/>
          </a:p>
          <a:p>
            <a:r>
              <a:rPr lang="en-US" altLang="en-US" sz="4000" dirty="0"/>
              <a:t>Ensembles: </a:t>
            </a:r>
            <a:r>
              <a:rPr lang="en-US" altLang="en-US" sz="4000" b="0" dirty="0">
                <a:solidFill>
                  <a:schemeClr val="tx1"/>
                </a:solidFill>
              </a:rPr>
              <a:t>train multiple models instead of one to attain better predictive performance</a:t>
            </a:r>
          </a:p>
          <a:p>
            <a:endParaRPr lang="en-US" altLang="en-US" sz="4000" dirty="0"/>
          </a:p>
          <a:p>
            <a:r>
              <a:rPr lang="en-US" altLang="en-US" sz="4000" b="0" dirty="0">
                <a:solidFill>
                  <a:schemeClr val="tx1"/>
                </a:solidFill>
              </a:rPr>
              <a:t>More in the following lecture.</a:t>
            </a:r>
          </a:p>
          <a:p>
            <a:endParaRPr lang="en-US" altLang="en-US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Overfitting – Wikipedia 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Bias-variance tradeoff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Regularization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Hyperparameter optimization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8"/>
              </a:rPr>
              <a:t>Training, validation, and test data sets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Classification is the supervised learning problem of predicting a discrete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K-nearest neighbor classification</a:t>
            </a:r>
          </a:p>
          <a:p>
            <a:pPr marL="1295400" lvl="1"/>
            <a:r>
              <a:rPr lang="en-US" altLang="en-US" dirty="0"/>
              <a:t>Prediction is the majority vote of the K nearest neighbors</a:t>
            </a:r>
          </a:p>
          <a:p>
            <a:pPr marL="1295400" lvl="1"/>
            <a:r>
              <a:rPr lang="en-US" altLang="en-US" dirty="0"/>
              <a:t>K=1: fit the noise, K=m always predict the majority class</a:t>
            </a:r>
          </a:p>
          <a:p>
            <a:pPr marL="571500"/>
            <a:r>
              <a:rPr lang="en-US" altLang="en-US" dirty="0"/>
              <a:t>Logistic regression</a:t>
            </a:r>
          </a:p>
          <a:p>
            <a:pPr marL="1295400" lvl="1"/>
            <a:r>
              <a:rPr lang="en-US" altLang="en-US" dirty="0"/>
              <a:t>Simple method for binary classification</a:t>
            </a:r>
          </a:p>
          <a:p>
            <a:pPr marL="1295400" lvl="1"/>
            <a:r>
              <a:rPr lang="en-US" altLang="en-US" dirty="0"/>
              <a:t>Feeds the output of linear regression through the sigmoid function which makes it in [0,1]</a:t>
            </a:r>
          </a:p>
          <a:p>
            <a:pPr marL="1295400" lvl="1"/>
            <a:r>
              <a:rPr lang="en-US" altLang="en-US" dirty="0"/>
              <a:t>The output is seen as the estimated probability of predicting the positive class</a:t>
            </a:r>
          </a:p>
          <a:p>
            <a:pPr marL="1295400" lvl="1"/>
            <a:r>
              <a:rPr lang="en-US" altLang="en-US" dirty="0"/>
              <a:t>Uses a default (probability) threshold of 0.5 for placing the decision boundary</a:t>
            </a:r>
          </a:p>
          <a:p>
            <a:pPr marL="1295400" lvl="1"/>
            <a:r>
              <a:rPr lang="en-US" altLang="en-US" dirty="0"/>
              <a:t>Decision boundary of logistic regression is linear, can be nonlinear if we use polynomial features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 lIns="91440" tIns="45720" rIns="91440" bIns="4572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Logistic regression optimizes the Cross-Entropy error which has a convex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We use gradient-based methods to find the minimum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The CE error penalizes the model a lot if its predicted probability is very far from the actual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Gradient vector of CE error for logistic regression (similar to MSE for linear regression)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Error analysis for binary classifiers</a:t>
            </a:r>
          </a:p>
          <a:p>
            <a:pPr marL="1295400" lvl="1"/>
            <a:r>
              <a:rPr lang="en-US" altLang="en-US" sz="3200" dirty="0"/>
              <a:t>True positives, True Negatives, False Positives and False Negatives</a:t>
            </a:r>
          </a:p>
          <a:p>
            <a:pPr marL="1295400" lvl="1"/>
            <a:r>
              <a:rPr lang="en-US" altLang="en-US" sz="3200" dirty="0"/>
              <a:t>Metrics: Accuracy, Precision, TP rate, FP rate, F1-score</a:t>
            </a:r>
          </a:p>
          <a:p>
            <a:pPr marL="1295400" lvl="1"/>
            <a:r>
              <a:rPr lang="en-US" altLang="en-US" sz="3200" dirty="0"/>
              <a:t>ROC curve: plots the FP rate and the TP rate for all classification thresholds</a:t>
            </a:r>
          </a:p>
          <a:p>
            <a:pPr marL="1295400" lvl="1"/>
            <a:r>
              <a:rPr lang="en-US" altLang="en-US" sz="3200" dirty="0"/>
              <a:t>AUC score: a single metric based on ROC which can be used to compare classifiers</a:t>
            </a:r>
          </a:p>
          <a:p>
            <a:pPr marL="571500"/>
            <a:r>
              <a:rPr lang="en-US" altLang="en-US" sz="3600" dirty="0"/>
              <a:t>Multiclass classification</a:t>
            </a:r>
          </a:p>
          <a:p>
            <a:pPr marL="1295400" lvl="1"/>
            <a:r>
              <a:rPr lang="en-US" altLang="en-US" sz="3200" dirty="0"/>
              <a:t>One-vs-rest: train K binary classifiers; prediction is the class of the most confident classifier</a:t>
            </a:r>
          </a:p>
          <a:p>
            <a:pPr marL="1295400" lvl="1"/>
            <a:r>
              <a:rPr lang="en-US" altLang="en-US" sz="3200" dirty="0" err="1"/>
              <a:t>Softmax</a:t>
            </a:r>
            <a:r>
              <a:rPr lang="en-US" altLang="en-US" sz="3200" dirty="0"/>
              <a:t>: uses one-hot encoding of classes; prediction is a probability distribution over K classes</a:t>
            </a:r>
          </a:p>
          <a:p>
            <a:pPr marL="723900" lvl="1" indent="0">
              <a:buNone/>
            </a:pPr>
            <a:endParaRPr lang="en-US" alt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Lecture 5: Model Evaluation and Improvement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1081468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understand: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issue of generalization in machine learning and how it is related to model evaluation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concepts of overfitting, underfitting and the bias-variance tradeoff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importance of training, validation and test sets</a:t>
            </a:r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12578715" y="6606540"/>
            <a:ext cx="1029906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altLang="en-US" sz="3000" b="0" dirty="0"/>
              <a:t>what k-fold cross-validation is and when to use it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sz="3000" b="0" dirty="0"/>
              <a:t>when to acquire more data to improve ML models</a:t>
            </a:r>
          </a:p>
          <a:p>
            <a:pPr marL="514350" indent="-514350">
              <a:buAutoNum type="arabicPeriod" startAt="4"/>
            </a:pPr>
            <a:r>
              <a:rPr lang="en-US" altLang="en-US" sz="3000" b="0" dirty="0"/>
              <a:t>how to improve ML models using L1 and L2 regularization</a:t>
            </a:r>
          </a:p>
          <a:p>
            <a:pPr marL="514350" indent="-514350">
              <a:buAutoNum type="arabicPeriod" startAt="4"/>
            </a:pPr>
            <a:r>
              <a:rPr lang="en-US" altLang="en-US" sz="3000" b="0" dirty="0"/>
              <a:t>how to improve ML models by tuning their hyperparameters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Model Development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ounded Rectangle 60"/>
          <p:cNvSpPr/>
          <p:nvPr/>
        </p:nvSpPr>
        <p:spPr>
          <a:xfrm>
            <a:off x="8538988" y="7651115"/>
            <a:ext cx="13999702" cy="4384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Model Development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5FB71847-7271-82B5-9E9C-FAFCAE0E5F5E}"/>
              </a:ext>
            </a:extLst>
          </p:cNvPr>
          <p:cNvSpPr/>
          <p:nvPr/>
        </p:nvSpPr>
        <p:spPr>
          <a:xfrm>
            <a:off x="9137689" y="7834828"/>
            <a:ext cx="8433752" cy="35804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Model Evaluation and Improvement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23921" y="9127490"/>
            <a:ext cx="3622675" cy="1497965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Training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667626" y="9127490"/>
            <a:ext cx="3622675" cy="1497965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Validation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911331" y="9127490"/>
            <a:ext cx="3622675" cy="1497965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Test</a:t>
            </a:r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13046596" y="9876790"/>
            <a:ext cx="6210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11" idx="3"/>
            <a:endCxn id="12" idx="1"/>
          </p:cNvCxnSpPr>
          <p:nvPr/>
        </p:nvCxnSpPr>
        <p:spPr>
          <a:xfrm>
            <a:off x="17290301" y="9876790"/>
            <a:ext cx="6210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urved Connector 21"/>
          <p:cNvCxnSpPr>
            <a:stCxn id="11" idx="0"/>
            <a:endCxn id="10" idx="0"/>
          </p:cNvCxnSpPr>
          <p:nvPr/>
        </p:nvCxnSpPr>
        <p:spPr>
          <a:xfrm rot="16200000" flipV="1">
            <a:off x="13357111" y="7005955"/>
            <a:ext cx="3175" cy="4243705"/>
          </a:xfrm>
          <a:prstGeom prst="curvedConnector3">
            <a:avLst>
              <a:gd name="adj1" fmla="val 1336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628140" y="5372735"/>
            <a:ext cx="20910550" cy="1498600"/>
            <a:chOff x="2564" y="8461"/>
            <a:chExt cx="32930" cy="2360"/>
          </a:xfrm>
        </p:grpSpPr>
        <p:grpSp>
          <p:nvGrpSpPr>
            <p:cNvPr id="51" name="Group 50"/>
            <p:cNvGrpSpPr/>
            <p:nvPr/>
          </p:nvGrpSpPr>
          <p:grpSpPr>
            <a:xfrm>
              <a:off x="2564" y="8461"/>
              <a:ext cx="32930" cy="2361"/>
              <a:chOff x="2564" y="8461"/>
              <a:chExt cx="32930" cy="2361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2564" y="8463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Strategy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0714" y="8463"/>
                <a:ext cx="5705" cy="235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Model Development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9789" y="8463"/>
                <a:ext cx="5705" cy="2359"/>
              </a:xfrm>
              <a:prstGeom prst="roundRect">
                <a:avLst/>
              </a:prstGeom>
              <a:solidFill>
                <a:schemeClr val="bg1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Model Deployment</a:t>
                </a:r>
              </a:p>
            </p:txBody>
          </p:sp>
          <p:cxnSp>
            <p:nvCxnSpPr>
              <p:cNvPr id="55" name="Straight Arrow Connector 54"/>
              <p:cNvCxnSpPr>
                <a:stCxn id="52" idx="3"/>
                <a:endCxn id="59" idx="1"/>
              </p:cNvCxnSpPr>
              <p:nvPr/>
            </p:nvCxnSpPr>
            <p:spPr>
              <a:xfrm>
                <a:off x="8269" y="9643"/>
                <a:ext cx="3370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/>
              <p:cNvCxnSpPr>
                <a:stCxn id="59" idx="3"/>
                <a:endCxn id="53" idx="1"/>
              </p:cNvCxnSpPr>
              <p:nvPr/>
            </p:nvCxnSpPr>
            <p:spPr>
              <a:xfrm>
                <a:off x="17344" y="9643"/>
                <a:ext cx="3370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arrow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6418" y="9642"/>
                <a:ext cx="3370" cy="0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arrow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Elbow Connector 57"/>
              <p:cNvCxnSpPr>
                <a:stCxn id="54" idx="0"/>
                <a:endCxn id="59" idx="0"/>
              </p:cNvCxnSpPr>
              <p:nvPr/>
            </p:nvCxnSpPr>
            <p:spPr>
              <a:xfrm rot="16200000" flipV="1">
                <a:off x="23567" y="-612"/>
                <a:ext cx="5" cy="18150"/>
              </a:xfrm>
              <a:prstGeom prst="bentConnector3">
                <a:avLst>
                  <a:gd name="adj1" fmla="val 30950000"/>
                </a:avLst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9" name="Rounded Rectangle 58"/>
            <p:cNvSpPr/>
            <p:nvPr/>
          </p:nvSpPr>
          <p:spPr>
            <a:xfrm>
              <a:off x="11639" y="8463"/>
              <a:ext cx="5705" cy="2359"/>
            </a:xfrm>
            <a:prstGeom prst="round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Data Preparation</a:t>
              </a:r>
            </a:p>
          </p:txBody>
        </p:sp>
      </p:grpSp>
      <p:sp>
        <p:nvSpPr>
          <p:cNvPr id="29" name="Rounded Rectangle 60">
            <a:extLst>
              <a:ext uri="{FF2B5EF4-FFF2-40B4-BE49-F238E27FC236}">
                <a16:creationId xmlns:a16="http://schemas.microsoft.com/office/drawing/2014/main" id="{AC57E143-C07C-E1D1-D80C-C94FF3250924}"/>
              </a:ext>
            </a:extLst>
          </p:cNvPr>
          <p:cNvSpPr/>
          <p:nvPr/>
        </p:nvSpPr>
        <p:spPr>
          <a:xfrm>
            <a:off x="841201" y="7684452"/>
            <a:ext cx="7318755" cy="4384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Preparation</a:t>
            </a: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Curved Connector 16">
            <a:extLst>
              <a:ext uri="{FF2B5EF4-FFF2-40B4-BE49-F238E27FC236}">
                <a16:creationId xmlns:a16="http://schemas.microsoft.com/office/drawing/2014/main" id="{50FC8C42-1F7F-04ED-14FF-CF3098091943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5400000">
            <a:off x="12574920" y="3477706"/>
            <a:ext cx="12700" cy="14295498"/>
          </a:xfrm>
          <a:prstGeom prst="curvedConnector3">
            <a:avLst>
              <a:gd name="adj1" fmla="val 8836362"/>
            </a:avLst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15833" y="9127490"/>
            <a:ext cx="3622675" cy="1497965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Dataset</a:t>
            </a: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Splitting</a:t>
            </a:r>
            <a:endParaRPr kumimoji="0" lang="en-US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Curved Connector 16"/>
          <p:cNvCxnSpPr>
            <a:stCxn id="11" idx="2"/>
            <a:endCxn id="9" idx="2"/>
          </p:cNvCxnSpPr>
          <p:nvPr/>
        </p:nvCxnSpPr>
        <p:spPr>
          <a:xfrm rot="5400000">
            <a:off x="10453068" y="5599559"/>
            <a:ext cx="12700" cy="10051793"/>
          </a:xfrm>
          <a:prstGeom prst="curvedConnector3">
            <a:avLst>
              <a:gd name="adj1" fmla="val 5400016"/>
            </a:avLst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9" idx="3"/>
            <a:endCxn id="10" idx="1"/>
          </p:cNvCxnSpPr>
          <p:nvPr/>
        </p:nvCxnSpPr>
        <p:spPr>
          <a:xfrm>
            <a:off x="7238508" y="9876473"/>
            <a:ext cx="2185413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F2D99F-0A84-7A72-2023-196E80141910}"/>
              </a:ext>
            </a:extLst>
          </p:cNvPr>
          <p:cNvSpPr txBox="1"/>
          <p:nvPr/>
        </p:nvSpPr>
        <p:spPr>
          <a:xfrm>
            <a:off x="622126" y="7651115"/>
            <a:ext cx="1019637" cy="453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E47F60-DFDA-EA72-270D-08206DA3B3D0}"/>
              </a:ext>
            </a:extLst>
          </p:cNvPr>
          <p:cNvSpPr txBox="1"/>
          <p:nvPr/>
        </p:nvSpPr>
        <p:spPr>
          <a:xfrm>
            <a:off x="2307170" y="9228324"/>
            <a:ext cx="199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…</a:t>
            </a:r>
            <a:endParaRPr lang="LID4096" sz="600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10949D-D476-591D-1947-56957CBCFDA2}"/>
              </a:ext>
            </a:extLst>
          </p:cNvPr>
          <p:cNvSpPr txBox="1">
            <a:spLocks/>
          </p:cNvSpPr>
          <p:nvPr/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/>
              <a:t>The issue of generalization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2070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4681855"/>
            <a:ext cx="10718165" cy="725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What is generalization?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Not memorizing the very details of our training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Model's ability to have “good performance” on previously unseen data, drawn from the same distribution as the one used to train the model</a:t>
            </a:r>
          </a:p>
        </p:txBody>
      </p:sp>
      <p:sp>
        <p:nvSpPr>
          <p:cNvPr id="9" name="Text Placeholder 4"/>
          <p:cNvSpPr>
            <a:spLocks noGrp="1"/>
          </p:cNvSpPr>
          <p:nvPr/>
        </p:nvSpPr>
        <p:spPr>
          <a:xfrm>
            <a:off x="12159615" y="4681855"/>
            <a:ext cx="10718165" cy="7254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Why we want generalization?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Our dataset is a </a:t>
            </a:r>
            <a:r>
              <a:rPr lang="en-US" altLang="en-US" sz="3600" b="0" dirty="0">
                <a:solidFill>
                  <a:srgbClr val="0100C8"/>
                </a:solidFill>
              </a:rPr>
              <a:t>sample</a:t>
            </a:r>
            <a:r>
              <a:rPr lang="en-US" altLang="en-US" sz="3600" b="0" dirty="0">
                <a:solidFill>
                  <a:schemeClr val="tx1"/>
                </a:solidFill>
              </a:rPr>
              <a:t> from a </a:t>
            </a:r>
            <a:r>
              <a:rPr lang="en-US" altLang="en-US" sz="3600" b="0" dirty="0">
                <a:solidFill>
                  <a:srgbClr val="FF2D64"/>
                </a:solidFill>
              </a:rPr>
              <a:t>broader distribution</a:t>
            </a:r>
            <a:endParaRPr lang="en-US" altLang="en-US" sz="36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We want to train a model in a way that does not focus on the “noise” in the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Ignoring the noise will allow the model to have predictive power over the broader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2668</Words>
  <Application>Microsoft Office PowerPoint</Application>
  <PresentationFormat>Custom</PresentationFormat>
  <Paragraphs>474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DejaVu Math TeX Gyre</vt:lpstr>
      <vt:lpstr>Helvetica Neue</vt:lpstr>
      <vt:lpstr>Helvetica Neue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257</cp:revision>
  <dcterms:created xsi:type="dcterms:W3CDTF">2022-07-12T17:49:05Z</dcterms:created>
  <dcterms:modified xsi:type="dcterms:W3CDTF">2023-11-02T09:43:07Z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