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256" r:id="rId2"/>
    <p:sldId id="263" r:id="rId3"/>
    <p:sldId id="262" r:id="rId4"/>
    <p:sldId id="273" r:id="rId5"/>
    <p:sldId id="264" r:id="rId6"/>
    <p:sldId id="265" r:id="rId7"/>
    <p:sldId id="266" r:id="rId8"/>
    <p:sldId id="268" r:id="rId9"/>
    <p:sldId id="269" r:id="rId10"/>
    <p:sldId id="275" r:id="rId11"/>
    <p:sldId id="274" r:id="rId12"/>
    <p:sldId id="276" r:id="rId13"/>
    <p:sldId id="277" r:id="rId14"/>
    <p:sldId id="270" r:id="rId15"/>
    <p:sldId id="271" r:id="rId16"/>
    <p:sldId id="292" r:id="rId17"/>
    <p:sldId id="293" r:id="rId18"/>
    <p:sldId id="294" r:id="rId19"/>
    <p:sldId id="309" r:id="rId20"/>
    <p:sldId id="296" r:id="rId21"/>
    <p:sldId id="297" r:id="rId22"/>
    <p:sldId id="298" r:id="rId23"/>
    <p:sldId id="299" r:id="rId24"/>
    <p:sldId id="300" r:id="rId25"/>
    <p:sldId id="301" r:id="rId26"/>
    <p:sldId id="289" r:id="rId27"/>
    <p:sldId id="305" r:id="rId28"/>
    <p:sldId id="306" r:id="rId29"/>
    <p:sldId id="307" r:id="rId30"/>
    <p:sldId id="290" r:id="rId31"/>
    <p:sldId id="308" r:id="rId32"/>
    <p:sldId id="315" r:id="rId33"/>
    <p:sldId id="279" r:id="rId34"/>
    <p:sldId id="284" r:id="rId35"/>
    <p:sldId id="285" r:id="rId36"/>
    <p:sldId id="287" r:id="rId37"/>
    <p:sldId id="280" r:id="rId38"/>
    <p:sldId id="310" r:id="rId39"/>
    <p:sldId id="282" r:id="rId40"/>
    <p:sldId id="283" r:id="rId41"/>
    <p:sldId id="281" r:id="rId42"/>
    <p:sldId id="314" r:id="rId43"/>
    <p:sldId id="313" r:id="rId44"/>
    <p:sldId id="311" r:id="rId45"/>
    <p:sldId id="427" r:id="rId46"/>
    <p:sldId id="348" r:id="rId47"/>
    <p:sldId id="261" r:id="rId48"/>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0">
          <p15:clr>
            <a:srgbClr val="A4A3A4"/>
          </p15:clr>
        </p15:guide>
        <p15:guide id="2" pos="7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C8"/>
    <a:srgbClr val="FF2D64"/>
    <a:srgbClr val="0000B0"/>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2B1C6-D4D1-439E-88FB-722310894548}" v="27" dt="2023-11-02T09:47:56.985"/>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528" autoAdjust="0"/>
  </p:normalViewPr>
  <p:slideViewPr>
    <p:cSldViewPr snapToGrid="0" showGuides="1">
      <p:cViewPr varScale="1">
        <p:scale>
          <a:sx n="33" d="100"/>
          <a:sy n="33" d="100"/>
        </p:scale>
        <p:origin x="1238" y="62"/>
      </p:cViewPr>
      <p:guideLst>
        <p:guide orient="horz" pos="5040"/>
        <p:guide pos="7608"/>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s Vassiliades" userId="181c6a97-452c-403a-a894-11fd041f3da6" providerId="ADAL" clId="{4472B1C6-D4D1-439E-88FB-722310894548}"/>
    <pc:docChg chg="custSel addSld modSld">
      <pc:chgData name="Vassilis Vassiliades" userId="181c6a97-452c-403a-a894-11fd041f3da6" providerId="ADAL" clId="{4472B1C6-D4D1-439E-88FB-722310894548}" dt="2023-11-02T09:47:49.893" v="184" actId="20577"/>
      <pc:docMkLst>
        <pc:docMk/>
      </pc:docMkLst>
      <pc:sldChg chg="modSp">
        <pc:chgData name="Vassilis Vassiliades" userId="181c6a97-452c-403a-a894-11fd041f3da6" providerId="ADAL" clId="{4472B1C6-D4D1-439E-88FB-722310894548}" dt="2023-11-02T09:44:21.868" v="19" actId="20577"/>
        <pc:sldMkLst>
          <pc:docMk/>
          <pc:sldMk cId="0" sldId="311"/>
        </pc:sldMkLst>
        <pc:spChg chg="mod">
          <ac:chgData name="Vassilis Vassiliades" userId="181c6a97-452c-403a-a894-11fd041f3da6" providerId="ADAL" clId="{4472B1C6-D4D1-439E-88FB-722310894548}" dt="2023-11-02T09:44:21.868" v="19" actId="20577"/>
          <ac:spMkLst>
            <pc:docMk/>
            <pc:sldMk cId="0" sldId="311"/>
            <ac:spMk id="9" creationId="{00000000-0000-0000-0000-000000000000}"/>
          </ac:spMkLst>
        </pc:spChg>
      </pc:sldChg>
      <pc:sldChg chg="modSp add mod">
        <pc:chgData name="Vassilis Vassiliades" userId="181c6a97-452c-403a-a894-11fd041f3da6" providerId="ADAL" clId="{4472B1C6-D4D1-439E-88FB-722310894548}" dt="2023-11-02T09:47:49.893" v="184" actId="20577"/>
        <pc:sldMkLst>
          <pc:docMk/>
          <pc:sldMk cId="1138432760" sldId="427"/>
        </pc:sldMkLst>
        <pc:spChg chg="mod">
          <ac:chgData name="Vassilis Vassiliades" userId="181c6a97-452c-403a-a894-11fd041f3da6" providerId="ADAL" clId="{4472B1C6-D4D1-439E-88FB-722310894548}" dt="2023-11-02T09:47:49.893" v="184" actId="20577"/>
          <ac:spMkLst>
            <pc:docMk/>
            <pc:sldMk cId="1138432760" sldId="427"/>
            <ac:spMk id="3" creationId="{00000000-0000-0000-0000-000000000000}"/>
          </ac:spMkLst>
        </pc:spChg>
      </pc:sldChg>
    </pc:docChg>
  </pc:docChgLst>
  <pc:docChgLst>
    <pc:chgData name="Vassilis Vassiliades" userId="181c6a97-452c-403a-a894-11fd041f3da6" providerId="ADAL" clId="{F25C463B-7463-4C2E-8B86-1A454B03BD2B}"/>
    <pc:docChg chg="custSel addSld modSld">
      <pc:chgData name="Vassilis Vassiliades" userId="181c6a97-452c-403a-a894-11fd041f3da6" providerId="ADAL" clId="{F25C463B-7463-4C2E-8B86-1A454B03BD2B}" dt="2022-09-23T07:56:16.091" v="8294" actId="729"/>
      <pc:docMkLst>
        <pc:docMk/>
      </pc:docMkLst>
      <pc:sldChg chg="modAnim">
        <pc:chgData name="Vassilis Vassiliades" userId="181c6a97-452c-403a-a894-11fd041f3da6" providerId="ADAL" clId="{F25C463B-7463-4C2E-8B86-1A454B03BD2B}" dt="2022-09-21T21:44:09.622" v="3"/>
        <pc:sldMkLst>
          <pc:docMk/>
          <pc:sldMk cId="0" sldId="263"/>
        </pc:sldMkLst>
      </pc:sldChg>
      <pc:sldChg chg="addSp modSp mod modAnim modNotesTx">
        <pc:chgData name="Vassilis Vassiliades" userId="181c6a97-452c-403a-a894-11fd041f3da6" providerId="ADAL" clId="{F25C463B-7463-4C2E-8B86-1A454B03BD2B}" dt="2022-09-23T06:45:05.092" v="6477"/>
        <pc:sldMkLst>
          <pc:docMk/>
          <pc:sldMk cId="0" sldId="265"/>
        </pc:sldMkLst>
        <pc:spChg chg="add mod">
          <ac:chgData name="Vassilis Vassiliades" userId="181c6a97-452c-403a-a894-11fd041f3da6" providerId="ADAL" clId="{F25C463B-7463-4C2E-8B86-1A454B03BD2B}" dt="2022-09-23T06:44:30.626" v="6476" actId="20577"/>
          <ac:spMkLst>
            <pc:docMk/>
            <pc:sldMk cId="0" sldId="265"/>
            <ac:spMk id="7" creationId="{30020910-FE3D-2CC8-51D7-5C410C2773CF}"/>
          </ac:spMkLst>
        </pc:spChg>
        <pc:picChg chg="mod">
          <ac:chgData name="Vassilis Vassiliades" userId="181c6a97-452c-403a-a894-11fd041f3da6" providerId="ADAL" clId="{F25C463B-7463-4C2E-8B86-1A454B03BD2B}" dt="2022-09-23T06:43:34.695" v="6443" actId="1037"/>
          <ac:picMkLst>
            <pc:docMk/>
            <pc:sldMk cId="0" sldId="265"/>
            <ac:picMk id="2" creationId="{00000000-0000-0000-0000-000000000000}"/>
          </ac:picMkLst>
        </pc:picChg>
      </pc:sldChg>
      <pc:sldChg chg="modNotesTx">
        <pc:chgData name="Vassilis Vassiliades" userId="181c6a97-452c-403a-a894-11fd041f3da6" providerId="ADAL" clId="{F25C463B-7463-4C2E-8B86-1A454B03BD2B}" dt="2022-09-21T21:52:22.052" v="501" actId="20577"/>
        <pc:sldMkLst>
          <pc:docMk/>
          <pc:sldMk cId="0" sldId="266"/>
        </pc:sldMkLst>
      </pc:sldChg>
      <pc:sldChg chg="addSp modSp mod modAnim modNotesTx">
        <pc:chgData name="Vassilis Vassiliades" userId="181c6a97-452c-403a-a894-11fd041f3da6" providerId="ADAL" clId="{F25C463B-7463-4C2E-8B86-1A454B03BD2B}" dt="2022-09-21T21:53:54.733" v="718"/>
        <pc:sldMkLst>
          <pc:docMk/>
          <pc:sldMk cId="0" sldId="268"/>
        </pc:sldMkLst>
        <pc:spChg chg="add mod">
          <ac:chgData name="Vassilis Vassiliades" userId="181c6a97-452c-403a-a894-11fd041f3da6" providerId="ADAL" clId="{F25C463B-7463-4C2E-8B86-1A454B03BD2B}" dt="2022-09-21T21:53:48.480" v="717" actId="1076"/>
          <ac:spMkLst>
            <pc:docMk/>
            <pc:sldMk cId="0" sldId="268"/>
            <ac:spMk id="7" creationId="{538B6CB6-AE2C-9211-A408-AE6C5FF05321}"/>
          </ac:spMkLst>
        </pc:spChg>
      </pc:sldChg>
      <pc:sldChg chg="addSp delSp modSp mod modAnim modNotesTx">
        <pc:chgData name="Vassilis Vassiliades" userId="181c6a97-452c-403a-a894-11fd041f3da6" providerId="ADAL" clId="{F25C463B-7463-4C2E-8B86-1A454B03BD2B}" dt="2022-09-21T21:55:35.781" v="1011" actId="20577"/>
        <pc:sldMkLst>
          <pc:docMk/>
          <pc:sldMk cId="0" sldId="269"/>
        </pc:sldMkLst>
        <pc:spChg chg="add mod">
          <ac:chgData name="Vassilis Vassiliades" userId="181c6a97-452c-403a-a894-11fd041f3da6" providerId="ADAL" clId="{F25C463B-7463-4C2E-8B86-1A454B03BD2B}" dt="2022-09-21T21:54:15.804" v="727" actId="20577"/>
          <ac:spMkLst>
            <pc:docMk/>
            <pc:sldMk cId="0" sldId="269"/>
            <ac:spMk id="2" creationId="{AE01344D-2C77-4FD4-32FD-52EEA5610567}"/>
          </ac:spMkLst>
        </pc:spChg>
        <pc:spChg chg="del">
          <ac:chgData name="Vassilis Vassiliades" userId="181c6a97-452c-403a-a894-11fd041f3da6" providerId="ADAL" clId="{F25C463B-7463-4C2E-8B86-1A454B03BD2B}" dt="2022-09-21T21:54:08.592" v="719" actId="478"/>
          <ac:spMkLst>
            <pc:docMk/>
            <pc:sldMk cId="0" sldId="269"/>
            <ac:spMk id="3" creationId="{00000000-0000-0000-0000-000000000000}"/>
          </ac:spMkLst>
        </pc:spChg>
      </pc:sldChg>
      <pc:sldChg chg="modSp modNotesTx">
        <pc:chgData name="Vassilis Vassiliades" userId="181c6a97-452c-403a-a894-11fd041f3da6" providerId="ADAL" clId="{F25C463B-7463-4C2E-8B86-1A454B03BD2B}" dt="2022-09-21T22:08:44.290" v="2541" actId="20577"/>
        <pc:sldMkLst>
          <pc:docMk/>
          <pc:sldMk cId="0" sldId="270"/>
        </pc:sldMkLst>
        <pc:spChg chg="mod">
          <ac:chgData name="Vassilis Vassiliades" userId="181c6a97-452c-403a-a894-11fd041f3da6" providerId="ADAL" clId="{F25C463B-7463-4C2E-8B86-1A454B03BD2B}" dt="2022-09-21T22:07:41.935" v="2345" actId="207"/>
          <ac:spMkLst>
            <pc:docMk/>
            <pc:sldMk cId="0" sldId="270"/>
            <ac:spMk id="9" creationId="{00000000-0000-0000-0000-000000000000}"/>
          </ac:spMkLst>
        </pc:spChg>
      </pc:sldChg>
      <pc:sldChg chg="modSp mod modNotesTx">
        <pc:chgData name="Vassilis Vassiliades" userId="181c6a97-452c-403a-a894-11fd041f3da6" providerId="ADAL" clId="{F25C463B-7463-4C2E-8B86-1A454B03BD2B}" dt="2022-09-21T22:12:07.198" v="2787" actId="20577"/>
        <pc:sldMkLst>
          <pc:docMk/>
          <pc:sldMk cId="0" sldId="271"/>
        </pc:sldMkLst>
        <pc:spChg chg="mod">
          <ac:chgData name="Vassilis Vassiliades" userId="181c6a97-452c-403a-a894-11fd041f3da6" providerId="ADAL" clId="{F25C463B-7463-4C2E-8B86-1A454B03BD2B}" dt="2022-09-21T22:09:08.962" v="2553" actId="20577"/>
          <ac:spMkLst>
            <pc:docMk/>
            <pc:sldMk cId="0" sldId="271"/>
            <ac:spMk id="5" creationId="{00000000-0000-0000-0000-000000000000}"/>
          </ac:spMkLst>
        </pc:spChg>
        <pc:spChg chg="mod">
          <ac:chgData name="Vassilis Vassiliades" userId="181c6a97-452c-403a-a894-11fd041f3da6" providerId="ADAL" clId="{F25C463B-7463-4C2E-8B86-1A454B03BD2B}" dt="2022-09-21T22:09:23.464" v="2555" actId="207"/>
          <ac:spMkLst>
            <pc:docMk/>
            <pc:sldMk cId="0" sldId="271"/>
            <ac:spMk id="9" creationId="{00000000-0000-0000-0000-000000000000}"/>
          </ac:spMkLst>
        </pc:spChg>
      </pc:sldChg>
      <pc:sldChg chg="modAnim modNotesTx">
        <pc:chgData name="Vassilis Vassiliades" userId="181c6a97-452c-403a-a894-11fd041f3da6" providerId="ADAL" clId="{F25C463B-7463-4C2E-8B86-1A454B03BD2B}" dt="2022-09-23T06:49:42.612" v="6613" actId="20577"/>
        <pc:sldMkLst>
          <pc:docMk/>
          <pc:sldMk cId="0" sldId="274"/>
        </pc:sldMkLst>
      </pc:sldChg>
      <pc:sldChg chg="addSp modSp modAnim modNotesTx">
        <pc:chgData name="Vassilis Vassiliades" userId="181c6a97-452c-403a-a894-11fd041f3da6" providerId="ADAL" clId="{F25C463B-7463-4C2E-8B86-1A454B03BD2B}" dt="2022-09-23T06:49:15.700" v="6546" actId="5793"/>
        <pc:sldMkLst>
          <pc:docMk/>
          <pc:sldMk cId="0" sldId="275"/>
        </pc:sldMkLst>
        <pc:spChg chg="add mod">
          <ac:chgData name="Vassilis Vassiliades" userId="181c6a97-452c-403a-a894-11fd041f3da6" providerId="ADAL" clId="{F25C463B-7463-4C2E-8B86-1A454B03BD2B}" dt="2022-09-21T21:56:31.793" v="1063" actId="20577"/>
          <ac:spMkLst>
            <pc:docMk/>
            <pc:sldMk cId="0" sldId="275"/>
            <ac:spMk id="4" creationId="{42BB2242-519E-3FE2-5FD8-971777A808DC}"/>
          </ac:spMkLst>
        </pc:spChg>
      </pc:sldChg>
      <pc:sldChg chg="modSp modNotesTx">
        <pc:chgData name="Vassilis Vassiliades" userId="181c6a97-452c-403a-a894-11fd041f3da6" providerId="ADAL" clId="{F25C463B-7463-4C2E-8B86-1A454B03BD2B}" dt="2022-09-23T06:54:09.032" v="6936" actId="20577"/>
        <pc:sldMkLst>
          <pc:docMk/>
          <pc:sldMk cId="0" sldId="276"/>
        </pc:sldMkLst>
        <pc:spChg chg="mod">
          <ac:chgData name="Vassilis Vassiliades" userId="181c6a97-452c-403a-a894-11fd041f3da6" providerId="ADAL" clId="{F25C463B-7463-4C2E-8B86-1A454B03BD2B}" dt="2022-09-21T21:57:22.236" v="1066" actId="207"/>
          <ac:spMkLst>
            <pc:docMk/>
            <pc:sldMk cId="0" sldId="276"/>
            <ac:spMk id="10" creationId="{00000000-0000-0000-0000-000000000000}"/>
          </ac:spMkLst>
        </pc:spChg>
      </pc:sldChg>
      <pc:sldChg chg="modSp modNotesTx">
        <pc:chgData name="Vassilis Vassiliades" userId="181c6a97-452c-403a-a894-11fd041f3da6" providerId="ADAL" clId="{F25C463B-7463-4C2E-8B86-1A454B03BD2B}" dt="2022-09-21T22:06:11.284" v="2258" actId="20577"/>
        <pc:sldMkLst>
          <pc:docMk/>
          <pc:sldMk cId="0" sldId="277"/>
        </pc:sldMkLst>
        <pc:spChg chg="mod">
          <ac:chgData name="Vassilis Vassiliades" userId="181c6a97-452c-403a-a894-11fd041f3da6" providerId="ADAL" clId="{F25C463B-7463-4C2E-8B86-1A454B03BD2B}" dt="2022-09-21T22:05:38.538" v="2125" actId="207"/>
          <ac:spMkLst>
            <pc:docMk/>
            <pc:sldMk cId="0" sldId="277"/>
            <ac:spMk id="10" creationId="{00000000-0000-0000-0000-000000000000}"/>
          </ac:spMkLst>
        </pc:spChg>
      </pc:sldChg>
      <pc:sldChg chg="modNotesTx">
        <pc:chgData name="Vassilis Vassiliades" userId="181c6a97-452c-403a-a894-11fd041f3da6" providerId="ADAL" clId="{F25C463B-7463-4C2E-8B86-1A454B03BD2B}" dt="2022-09-21T22:23:15.094" v="3765" actId="20577"/>
        <pc:sldMkLst>
          <pc:docMk/>
          <pc:sldMk cId="0" sldId="278"/>
        </pc:sldMkLst>
      </pc:sldChg>
      <pc:sldChg chg="modSp modAnim modNotesTx">
        <pc:chgData name="Vassilis Vassiliades" userId="181c6a97-452c-403a-a894-11fd041f3da6" providerId="ADAL" clId="{F25C463B-7463-4C2E-8B86-1A454B03BD2B}" dt="2022-09-23T07:37:27.723" v="8065" actId="20577"/>
        <pc:sldMkLst>
          <pc:docMk/>
          <pc:sldMk cId="0" sldId="280"/>
        </pc:sldMkLst>
        <pc:spChg chg="mod">
          <ac:chgData name="Vassilis Vassiliades" userId="181c6a97-452c-403a-a894-11fd041f3da6" providerId="ADAL" clId="{F25C463B-7463-4C2E-8B86-1A454B03BD2B}" dt="2022-09-23T07:33:24.501" v="7625" actId="207"/>
          <ac:spMkLst>
            <pc:docMk/>
            <pc:sldMk cId="0" sldId="280"/>
            <ac:spMk id="4" creationId="{00000000-0000-0000-0000-000000000000}"/>
          </ac:spMkLst>
        </pc:spChg>
      </pc:sldChg>
      <pc:sldChg chg="modAnim">
        <pc:chgData name="Vassilis Vassiliades" userId="181c6a97-452c-403a-a894-11fd041f3da6" providerId="ADAL" clId="{F25C463B-7463-4C2E-8B86-1A454B03BD2B}" dt="2022-09-23T07:47:42.896" v="8175"/>
        <pc:sldMkLst>
          <pc:docMk/>
          <pc:sldMk cId="0" sldId="281"/>
        </pc:sldMkLst>
      </pc:sldChg>
      <pc:sldChg chg="modSp mod modAnim">
        <pc:chgData name="Vassilis Vassiliades" userId="181c6a97-452c-403a-a894-11fd041f3da6" providerId="ADAL" clId="{F25C463B-7463-4C2E-8B86-1A454B03BD2B}" dt="2022-09-23T07:47:20.701" v="8173" actId="113"/>
        <pc:sldMkLst>
          <pc:docMk/>
          <pc:sldMk cId="0" sldId="283"/>
        </pc:sldMkLst>
        <pc:spChg chg="mod">
          <ac:chgData name="Vassilis Vassiliades" userId="181c6a97-452c-403a-a894-11fd041f3da6" providerId="ADAL" clId="{F25C463B-7463-4C2E-8B86-1A454B03BD2B}" dt="2022-09-23T07:47:20.701" v="8173" actId="113"/>
          <ac:spMkLst>
            <pc:docMk/>
            <pc:sldMk cId="0" sldId="283"/>
            <ac:spMk id="9" creationId="{00000000-0000-0000-0000-000000000000}"/>
          </ac:spMkLst>
        </pc:spChg>
      </pc:sldChg>
      <pc:sldChg chg="modNotesTx">
        <pc:chgData name="Vassilis Vassiliades" userId="181c6a97-452c-403a-a894-11fd041f3da6" providerId="ADAL" clId="{F25C463B-7463-4C2E-8B86-1A454B03BD2B}" dt="2022-09-23T07:31:25.555" v="7617" actId="20577"/>
        <pc:sldMkLst>
          <pc:docMk/>
          <pc:sldMk cId="0" sldId="285"/>
        </pc:sldMkLst>
      </pc:sldChg>
      <pc:sldChg chg="modSp modAnim">
        <pc:chgData name="Vassilis Vassiliades" userId="181c6a97-452c-403a-a894-11fd041f3da6" providerId="ADAL" clId="{F25C463B-7463-4C2E-8B86-1A454B03BD2B}" dt="2022-09-23T07:50:38.320" v="8288" actId="20577"/>
        <pc:sldMkLst>
          <pc:docMk/>
          <pc:sldMk cId="0" sldId="287"/>
        </pc:sldMkLst>
        <pc:spChg chg="mod">
          <ac:chgData name="Vassilis Vassiliades" userId="181c6a97-452c-403a-a894-11fd041f3da6" providerId="ADAL" clId="{F25C463B-7463-4C2E-8B86-1A454B03BD2B}" dt="2022-09-23T07:50:38.320" v="8288" actId="20577"/>
          <ac:spMkLst>
            <pc:docMk/>
            <pc:sldMk cId="0" sldId="287"/>
            <ac:spMk id="9" creationId="{00000000-0000-0000-0000-000000000000}"/>
          </ac:spMkLst>
        </pc:spChg>
      </pc:sldChg>
      <pc:sldChg chg="modNotesTx">
        <pc:chgData name="Vassilis Vassiliades" userId="181c6a97-452c-403a-a894-11fd041f3da6" providerId="ADAL" clId="{F25C463B-7463-4C2E-8B86-1A454B03BD2B}" dt="2022-09-23T07:17:09.330" v="7403" actId="20577"/>
        <pc:sldMkLst>
          <pc:docMk/>
          <pc:sldMk cId="0" sldId="290"/>
        </pc:sldMkLst>
      </pc:sldChg>
      <pc:sldChg chg="modSp modNotesTx">
        <pc:chgData name="Vassilis Vassiliades" userId="181c6a97-452c-403a-a894-11fd041f3da6" providerId="ADAL" clId="{F25C463B-7463-4C2E-8B86-1A454B03BD2B}" dt="2022-09-21T22:15:42.150" v="2908" actId="20577"/>
        <pc:sldMkLst>
          <pc:docMk/>
          <pc:sldMk cId="0" sldId="292"/>
        </pc:sldMkLst>
        <pc:spChg chg="mod">
          <ac:chgData name="Vassilis Vassiliades" userId="181c6a97-452c-403a-a894-11fd041f3da6" providerId="ADAL" clId="{F25C463B-7463-4C2E-8B86-1A454B03BD2B}" dt="2022-09-21T22:15:42.150" v="2908" actId="20577"/>
          <ac:spMkLst>
            <pc:docMk/>
            <pc:sldMk cId="0" sldId="292"/>
            <ac:spMk id="9" creationId="{00000000-0000-0000-0000-000000000000}"/>
          </ac:spMkLst>
        </pc:spChg>
      </pc:sldChg>
      <pc:sldChg chg="modNotesTx">
        <pc:chgData name="Vassilis Vassiliades" userId="181c6a97-452c-403a-a894-11fd041f3da6" providerId="ADAL" clId="{F25C463B-7463-4C2E-8B86-1A454B03BD2B}" dt="2022-09-23T07:00:41.537" v="7036" actId="20577"/>
        <pc:sldMkLst>
          <pc:docMk/>
          <pc:sldMk cId="0" sldId="293"/>
        </pc:sldMkLst>
      </pc:sldChg>
      <pc:sldChg chg="modNotesTx">
        <pc:chgData name="Vassilis Vassiliades" userId="181c6a97-452c-403a-a894-11fd041f3da6" providerId="ADAL" clId="{F25C463B-7463-4C2E-8B86-1A454B03BD2B}" dt="2022-09-23T07:05:04.380" v="7166" actId="20577"/>
        <pc:sldMkLst>
          <pc:docMk/>
          <pc:sldMk cId="0" sldId="294"/>
        </pc:sldMkLst>
      </pc:sldChg>
      <pc:sldChg chg="modNotesTx">
        <pc:chgData name="Vassilis Vassiliades" userId="181c6a97-452c-403a-a894-11fd041f3da6" providerId="ADAL" clId="{F25C463B-7463-4C2E-8B86-1A454B03BD2B}" dt="2022-09-21T22:30:40.782" v="3947" actId="20577"/>
        <pc:sldMkLst>
          <pc:docMk/>
          <pc:sldMk cId="0" sldId="299"/>
        </pc:sldMkLst>
      </pc:sldChg>
      <pc:sldChg chg="modNotesTx">
        <pc:chgData name="Vassilis Vassiliades" userId="181c6a97-452c-403a-a894-11fd041f3da6" providerId="ADAL" clId="{F25C463B-7463-4C2E-8B86-1A454B03BD2B}" dt="2022-09-21T22:35:01.072" v="4127" actId="20577"/>
        <pc:sldMkLst>
          <pc:docMk/>
          <pc:sldMk cId="0" sldId="305"/>
        </pc:sldMkLst>
      </pc:sldChg>
      <pc:sldChg chg="addSp modSp mod modAnim modNotesTx">
        <pc:chgData name="Vassilis Vassiliades" userId="181c6a97-452c-403a-a894-11fd041f3da6" providerId="ADAL" clId="{F25C463B-7463-4C2E-8B86-1A454B03BD2B}" dt="2022-09-21T22:43:43.507" v="5140" actId="20577"/>
        <pc:sldMkLst>
          <pc:docMk/>
          <pc:sldMk cId="0" sldId="306"/>
        </pc:sldMkLst>
        <pc:spChg chg="add mod">
          <ac:chgData name="Vassilis Vassiliades" userId="181c6a97-452c-403a-a894-11fd041f3da6" providerId="ADAL" clId="{F25C463B-7463-4C2E-8B86-1A454B03BD2B}" dt="2022-09-21T22:42:40.359" v="4954" actId="207"/>
          <ac:spMkLst>
            <pc:docMk/>
            <pc:sldMk cId="0" sldId="306"/>
            <ac:spMk id="7" creationId="{28798E5A-959D-6DEB-20B5-803EAB898E0F}"/>
          </ac:spMkLst>
        </pc:spChg>
      </pc:sldChg>
      <pc:sldChg chg="modNotesTx">
        <pc:chgData name="Vassilis Vassiliades" userId="181c6a97-452c-403a-a894-11fd041f3da6" providerId="ADAL" clId="{F25C463B-7463-4C2E-8B86-1A454B03BD2B}" dt="2022-09-21T22:43:57.691" v="5210" actId="20577"/>
        <pc:sldMkLst>
          <pc:docMk/>
          <pc:sldMk cId="0" sldId="307"/>
        </pc:sldMkLst>
      </pc:sldChg>
      <pc:sldChg chg="modNotesTx">
        <pc:chgData name="Vassilis Vassiliades" userId="181c6a97-452c-403a-a894-11fd041f3da6" providerId="ADAL" clId="{F25C463B-7463-4C2E-8B86-1A454B03BD2B}" dt="2022-09-23T07:25:38.679" v="7475" actId="20577"/>
        <pc:sldMkLst>
          <pc:docMk/>
          <pc:sldMk cId="0" sldId="308"/>
        </pc:sldMkLst>
      </pc:sldChg>
      <pc:sldChg chg="modNotesTx">
        <pc:chgData name="Vassilis Vassiliades" userId="181c6a97-452c-403a-a894-11fd041f3da6" providerId="ADAL" clId="{F25C463B-7463-4C2E-8B86-1A454B03BD2B}" dt="2022-09-23T07:07:43.124" v="7278" actId="20577"/>
        <pc:sldMkLst>
          <pc:docMk/>
          <pc:sldMk cId="0" sldId="309"/>
        </pc:sldMkLst>
      </pc:sldChg>
      <pc:sldChg chg="modSp mod modNotesTx">
        <pc:chgData name="Vassilis Vassiliades" userId="181c6a97-452c-403a-a894-11fd041f3da6" providerId="ADAL" clId="{F25C463B-7463-4C2E-8B86-1A454B03BD2B}" dt="2022-09-23T07:43:26.378" v="8160"/>
        <pc:sldMkLst>
          <pc:docMk/>
          <pc:sldMk cId="0" sldId="310"/>
        </pc:sldMkLst>
        <pc:graphicFrameChg chg="modGraphic">
          <ac:chgData name="Vassilis Vassiliades" userId="181c6a97-452c-403a-a894-11fd041f3da6" providerId="ADAL" clId="{F25C463B-7463-4C2E-8B86-1A454B03BD2B}" dt="2022-09-23T07:43:06.875" v="8157"/>
          <ac:graphicFrameMkLst>
            <pc:docMk/>
            <pc:sldMk cId="0" sldId="310"/>
            <ac:graphicFrameMk id="7" creationId="{00000000-0000-0000-0000-000000000000}"/>
          </ac:graphicFrameMkLst>
        </pc:graphicFrameChg>
        <pc:graphicFrameChg chg="modGraphic">
          <ac:chgData name="Vassilis Vassiliades" userId="181c6a97-452c-403a-a894-11fd041f3da6" providerId="ADAL" clId="{F25C463B-7463-4C2E-8B86-1A454B03BD2B}" dt="2022-09-23T07:43:26.378" v="8160"/>
          <ac:graphicFrameMkLst>
            <pc:docMk/>
            <pc:sldMk cId="0" sldId="310"/>
            <ac:graphicFrameMk id="12" creationId="{00000000-0000-0000-0000-000000000000}"/>
          </ac:graphicFrameMkLst>
        </pc:graphicFrameChg>
      </pc:sldChg>
      <pc:sldChg chg="mod modShow">
        <pc:chgData name="Vassilis Vassiliades" userId="181c6a97-452c-403a-a894-11fd041f3da6" providerId="ADAL" clId="{F25C463B-7463-4C2E-8B86-1A454B03BD2B}" dt="2022-09-23T07:56:16.091" v="8294" actId="729"/>
        <pc:sldMkLst>
          <pc:docMk/>
          <pc:sldMk cId="0" sldId="311"/>
        </pc:sldMkLst>
      </pc:sldChg>
      <pc:sldChg chg="modAnim">
        <pc:chgData name="Vassilis Vassiliades" userId="181c6a97-452c-403a-a894-11fd041f3da6" providerId="ADAL" clId="{F25C463B-7463-4C2E-8B86-1A454B03BD2B}" dt="2022-09-23T07:51:52.270" v="8292"/>
        <pc:sldMkLst>
          <pc:docMk/>
          <pc:sldMk cId="2104305395" sldId="313"/>
        </pc:sldMkLst>
      </pc:sldChg>
      <pc:sldChg chg="modSp mod">
        <pc:chgData name="Vassilis Vassiliades" userId="181c6a97-452c-403a-a894-11fd041f3da6" providerId="ADAL" clId="{F25C463B-7463-4C2E-8B86-1A454B03BD2B}" dt="2022-09-23T07:48:47.876" v="8191"/>
        <pc:sldMkLst>
          <pc:docMk/>
          <pc:sldMk cId="746135003" sldId="314"/>
        </pc:sldMkLst>
        <pc:spChg chg="mod">
          <ac:chgData name="Vassilis Vassiliades" userId="181c6a97-452c-403a-a894-11fd041f3da6" providerId="ADAL" clId="{F25C463B-7463-4C2E-8B86-1A454B03BD2B}" dt="2022-09-23T07:48:47.876" v="8191"/>
          <ac:spMkLst>
            <pc:docMk/>
            <pc:sldMk cId="746135003" sldId="314"/>
            <ac:spMk id="2" creationId="{8D32B43A-1D83-1A0A-9C73-1FC86E51B10F}"/>
          </ac:spMkLst>
        </pc:spChg>
        <pc:spChg chg="mod">
          <ac:chgData name="Vassilis Vassiliades" userId="181c6a97-452c-403a-a894-11fd041f3da6" providerId="ADAL" clId="{F25C463B-7463-4C2E-8B86-1A454B03BD2B}" dt="2022-09-23T07:48:46.416" v="8190" actId="21"/>
          <ac:spMkLst>
            <pc:docMk/>
            <pc:sldMk cId="746135003" sldId="314"/>
            <ac:spMk id="9" creationId="{00000000-0000-0000-0000-000000000000}"/>
          </ac:spMkLst>
        </pc:spChg>
      </pc:sldChg>
      <pc:sldChg chg="modSp add mod">
        <pc:chgData name="Vassilis Vassiliades" userId="181c6a97-452c-403a-a894-11fd041f3da6" providerId="ADAL" clId="{F25C463B-7463-4C2E-8B86-1A454B03BD2B}" dt="2022-09-21T22:25:18.980" v="3783" actId="20577"/>
        <pc:sldMkLst>
          <pc:docMk/>
          <pc:sldMk cId="1921953884" sldId="315"/>
        </pc:sldMkLst>
        <pc:spChg chg="mod">
          <ac:chgData name="Vassilis Vassiliades" userId="181c6a97-452c-403a-a894-11fd041f3da6" providerId="ADAL" clId="{F25C463B-7463-4C2E-8B86-1A454B03BD2B}" dt="2022-09-21T22:25:18.980" v="3783" actId="20577"/>
          <ac:spMkLst>
            <pc:docMk/>
            <pc:sldMk cId="1921953884" sldId="315"/>
            <ac:spMk id="2" creationId="{00000000-0000-0000-0000-000000000000}"/>
          </ac:spMkLst>
        </pc:spChg>
      </pc:sldChg>
      <pc:sldChg chg="modSp add mod">
        <pc:chgData name="Vassilis Vassiliades" userId="181c6a97-452c-403a-a894-11fd041f3da6" providerId="ADAL" clId="{F25C463B-7463-4C2E-8B86-1A454B03BD2B}" dt="2022-09-21T22:26:42.206" v="3806" actId="20577"/>
        <pc:sldMkLst>
          <pc:docMk/>
          <pc:sldMk cId="298444834" sldId="348"/>
        </pc:sldMkLst>
        <pc:spChg chg="mod">
          <ac:chgData name="Vassilis Vassiliades" userId="181c6a97-452c-403a-a894-11fd041f3da6" providerId="ADAL" clId="{F25C463B-7463-4C2E-8B86-1A454B03BD2B}" dt="2022-09-21T22:26:42.206" v="3806" actId="20577"/>
          <ac:spMkLst>
            <pc:docMk/>
            <pc:sldMk cId="298444834" sldId="348"/>
            <ac:spMk id="11" creationId="{00000000-0000-0000-0000-000000000000}"/>
          </ac:spMkLst>
        </pc:spChg>
      </pc:sldChg>
    </pc:docChg>
  </pc:docChgLst>
  <pc:docChgLst>
    <pc:chgData name="Vassilis Vassiliades" userId="181c6a97-452c-403a-a894-11fd041f3da6" providerId="ADAL" clId="{DC1EB572-A21B-4FE2-A32B-2BDC6034766F}"/>
    <pc:docChg chg="custSel modSld">
      <pc:chgData name="Vassilis Vassiliades" userId="181c6a97-452c-403a-a894-11fd041f3da6" providerId="ADAL" clId="{DC1EB572-A21B-4FE2-A32B-2BDC6034766F}" dt="2022-09-29T22:32:47.405" v="49" actId="368"/>
      <pc:docMkLst>
        <pc:docMk/>
      </pc:docMkLst>
      <pc:sldChg chg="modNotes">
        <pc:chgData name="Vassilis Vassiliades" userId="181c6a97-452c-403a-a894-11fd041f3da6" providerId="ADAL" clId="{DC1EB572-A21B-4FE2-A32B-2BDC6034766F}" dt="2022-09-29T22:32:47.257" v="1" actId="368"/>
        <pc:sldMkLst>
          <pc:docMk/>
          <pc:sldMk cId="0" sldId="265"/>
        </pc:sldMkLst>
      </pc:sldChg>
      <pc:sldChg chg="modNotes">
        <pc:chgData name="Vassilis Vassiliades" userId="181c6a97-452c-403a-a894-11fd041f3da6" providerId="ADAL" clId="{DC1EB572-A21B-4FE2-A32B-2BDC6034766F}" dt="2022-09-29T22:32:47.264" v="3" actId="368"/>
        <pc:sldMkLst>
          <pc:docMk/>
          <pc:sldMk cId="0" sldId="266"/>
        </pc:sldMkLst>
      </pc:sldChg>
      <pc:sldChg chg="modNotes">
        <pc:chgData name="Vassilis Vassiliades" userId="181c6a97-452c-403a-a894-11fd041f3da6" providerId="ADAL" clId="{DC1EB572-A21B-4FE2-A32B-2BDC6034766F}" dt="2022-09-29T22:32:47.270" v="5" actId="368"/>
        <pc:sldMkLst>
          <pc:docMk/>
          <pc:sldMk cId="0" sldId="268"/>
        </pc:sldMkLst>
      </pc:sldChg>
      <pc:sldChg chg="modNotes">
        <pc:chgData name="Vassilis Vassiliades" userId="181c6a97-452c-403a-a894-11fd041f3da6" providerId="ADAL" clId="{DC1EB572-A21B-4FE2-A32B-2BDC6034766F}" dt="2022-09-29T22:32:47.275" v="7" actId="368"/>
        <pc:sldMkLst>
          <pc:docMk/>
          <pc:sldMk cId="0" sldId="269"/>
        </pc:sldMkLst>
      </pc:sldChg>
      <pc:sldChg chg="modNotes">
        <pc:chgData name="Vassilis Vassiliades" userId="181c6a97-452c-403a-a894-11fd041f3da6" providerId="ADAL" clId="{DC1EB572-A21B-4FE2-A32B-2BDC6034766F}" dt="2022-09-29T22:32:47.302" v="17" actId="368"/>
        <pc:sldMkLst>
          <pc:docMk/>
          <pc:sldMk cId="0" sldId="270"/>
        </pc:sldMkLst>
      </pc:sldChg>
      <pc:sldChg chg="modNotes">
        <pc:chgData name="Vassilis Vassiliades" userId="181c6a97-452c-403a-a894-11fd041f3da6" providerId="ADAL" clId="{DC1EB572-A21B-4FE2-A32B-2BDC6034766F}" dt="2022-09-29T22:32:47.308" v="19" actId="368"/>
        <pc:sldMkLst>
          <pc:docMk/>
          <pc:sldMk cId="0" sldId="271"/>
        </pc:sldMkLst>
      </pc:sldChg>
      <pc:sldChg chg="modNotes">
        <pc:chgData name="Vassilis Vassiliades" userId="181c6a97-452c-403a-a894-11fd041f3da6" providerId="ADAL" clId="{DC1EB572-A21B-4FE2-A32B-2BDC6034766F}" dt="2022-09-29T22:32:47.286" v="11" actId="368"/>
        <pc:sldMkLst>
          <pc:docMk/>
          <pc:sldMk cId="0" sldId="274"/>
        </pc:sldMkLst>
      </pc:sldChg>
      <pc:sldChg chg="modNotes">
        <pc:chgData name="Vassilis Vassiliades" userId="181c6a97-452c-403a-a894-11fd041f3da6" providerId="ADAL" clId="{DC1EB572-A21B-4FE2-A32B-2BDC6034766F}" dt="2022-09-29T22:32:47.281" v="9" actId="368"/>
        <pc:sldMkLst>
          <pc:docMk/>
          <pc:sldMk cId="0" sldId="275"/>
        </pc:sldMkLst>
      </pc:sldChg>
      <pc:sldChg chg="modNotes">
        <pc:chgData name="Vassilis Vassiliades" userId="181c6a97-452c-403a-a894-11fd041f3da6" providerId="ADAL" clId="{DC1EB572-A21B-4FE2-A32B-2BDC6034766F}" dt="2022-09-29T22:32:47.291" v="13" actId="368"/>
        <pc:sldMkLst>
          <pc:docMk/>
          <pc:sldMk cId="0" sldId="276"/>
        </pc:sldMkLst>
      </pc:sldChg>
      <pc:sldChg chg="modNotes">
        <pc:chgData name="Vassilis Vassiliades" userId="181c6a97-452c-403a-a894-11fd041f3da6" providerId="ADAL" clId="{DC1EB572-A21B-4FE2-A32B-2BDC6034766F}" dt="2022-09-29T22:32:47.296" v="15" actId="368"/>
        <pc:sldMkLst>
          <pc:docMk/>
          <pc:sldMk cId="0" sldId="277"/>
        </pc:sldMkLst>
      </pc:sldChg>
      <pc:sldChg chg="modNotes">
        <pc:chgData name="Vassilis Vassiliades" userId="181c6a97-452c-403a-a894-11fd041f3da6" providerId="ADAL" clId="{DC1EB572-A21B-4FE2-A32B-2BDC6034766F}" dt="2022-09-29T22:32:47.387" v="43" actId="368"/>
        <pc:sldMkLst>
          <pc:docMk/>
          <pc:sldMk cId="0" sldId="279"/>
        </pc:sldMkLst>
      </pc:sldChg>
      <pc:sldChg chg="modNotes">
        <pc:chgData name="Vassilis Vassiliades" userId="181c6a97-452c-403a-a894-11fd041f3da6" providerId="ADAL" clId="{DC1EB572-A21B-4FE2-A32B-2BDC6034766F}" dt="2022-09-29T22:32:47.399" v="47" actId="368"/>
        <pc:sldMkLst>
          <pc:docMk/>
          <pc:sldMk cId="0" sldId="280"/>
        </pc:sldMkLst>
      </pc:sldChg>
      <pc:sldChg chg="modNotes">
        <pc:chgData name="Vassilis Vassiliades" userId="181c6a97-452c-403a-a894-11fd041f3da6" providerId="ADAL" clId="{DC1EB572-A21B-4FE2-A32B-2BDC6034766F}" dt="2022-09-29T22:32:47.393" v="45" actId="368"/>
        <pc:sldMkLst>
          <pc:docMk/>
          <pc:sldMk cId="0" sldId="285"/>
        </pc:sldMkLst>
      </pc:sldChg>
      <pc:sldChg chg="modNotes">
        <pc:chgData name="Vassilis Vassiliades" userId="181c6a97-452c-403a-a894-11fd041f3da6" providerId="ADAL" clId="{DC1EB572-A21B-4FE2-A32B-2BDC6034766F}" dt="2022-09-29T22:32:47.376" v="39" actId="368"/>
        <pc:sldMkLst>
          <pc:docMk/>
          <pc:sldMk cId="0" sldId="290"/>
        </pc:sldMkLst>
      </pc:sldChg>
      <pc:sldChg chg="modNotes">
        <pc:chgData name="Vassilis Vassiliades" userId="181c6a97-452c-403a-a894-11fd041f3da6" providerId="ADAL" clId="{DC1EB572-A21B-4FE2-A32B-2BDC6034766F}" dt="2022-09-29T22:32:47.313" v="21" actId="368"/>
        <pc:sldMkLst>
          <pc:docMk/>
          <pc:sldMk cId="0" sldId="292"/>
        </pc:sldMkLst>
      </pc:sldChg>
      <pc:sldChg chg="modNotes">
        <pc:chgData name="Vassilis Vassiliades" userId="181c6a97-452c-403a-a894-11fd041f3da6" providerId="ADAL" clId="{DC1EB572-A21B-4FE2-A32B-2BDC6034766F}" dt="2022-09-29T22:32:47.319" v="23" actId="368"/>
        <pc:sldMkLst>
          <pc:docMk/>
          <pc:sldMk cId="0" sldId="293"/>
        </pc:sldMkLst>
      </pc:sldChg>
      <pc:sldChg chg="modNotes">
        <pc:chgData name="Vassilis Vassiliades" userId="181c6a97-452c-403a-a894-11fd041f3da6" providerId="ADAL" clId="{DC1EB572-A21B-4FE2-A32B-2BDC6034766F}" dt="2022-09-29T22:32:47.324" v="25" actId="368"/>
        <pc:sldMkLst>
          <pc:docMk/>
          <pc:sldMk cId="0" sldId="294"/>
        </pc:sldMkLst>
      </pc:sldChg>
      <pc:sldChg chg="modNotes">
        <pc:chgData name="Vassilis Vassiliades" userId="181c6a97-452c-403a-a894-11fd041f3da6" providerId="ADAL" clId="{DC1EB572-A21B-4FE2-A32B-2BDC6034766F}" dt="2022-09-29T22:32:47.339" v="29" actId="368"/>
        <pc:sldMkLst>
          <pc:docMk/>
          <pc:sldMk cId="0" sldId="299"/>
        </pc:sldMkLst>
      </pc:sldChg>
      <pc:sldChg chg="modNotes">
        <pc:chgData name="Vassilis Vassiliades" userId="181c6a97-452c-403a-a894-11fd041f3da6" providerId="ADAL" clId="{DC1EB572-A21B-4FE2-A32B-2BDC6034766F}" dt="2022-09-29T22:32:47.346" v="31" actId="368"/>
        <pc:sldMkLst>
          <pc:docMk/>
          <pc:sldMk cId="0" sldId="300"/>
        </pc:sldMkLst>
      </pc:sldChg>
      <pc:sldChg chg="modNotes">
        <pc:chgData name="Vassilis Vassiliades" userId="181c6a97-452c-403a-a894-11fd041f3da6" providerId="ADAL" clId="{DC1EB572-A21B-4FE2-A32B-2BDC6034766F}" dt="2022-09-29T22:32:47.358" v="33" actId="368"/>
        <pc:sldMkLst>
          <pc:docMk/>
          <pc:sldMk cId="0" sldId="305"/>
        </pc:sldMkLst>
      </pc:sldChg>
      <pc:sldChg chg="modNotes">
        <pc:chgData name="Vassilis Vassiliades" userId="181c6a97-452c-403a-a894-11fd041f3da6" providerId="ADAL" clId="{DC1EB572-A21B-4FE2-A32B-2BDC6034766F}" dt="2022-09-29T22:32:47.364" v="35" actId="368"/>
        <pc:sldMkLst>
          <pc:docMk/>
          <pc:sldMk cId="0" sldId="306"/>
        </pc:sldMkLst>
      </pc:sldChg>
      <pc:sldChg chg="modNotes">
        <pc:chgData name="Vassilis Vassiliades" userId="181c6a97-452c-403a-a894-11fd041f3da6" providerId="ADAL" clId="{DC1EB572-A21B-4FE2-A32B-2BDC6034766F}" dt="2022-09-29T22:32:47.370" v="37" actId="368"/>
        <pc:sldMkLst>
          <pc:docMk/>
          <pc:sldMk cId="0" sldId="307"/>
        </pc:sldMkLst>
      </pc:sldChg>
      <pc:sldChg chg="modNotes">
        <pc:chgData name="Vassilis Vassiliades" userId="181c6a97-452c-403a-a894-11fd041f3da6" providerId="ADAL" clId="{DC1EB572-A21B-4FE2-A32B-2BDC6034766F}" dt="2022-09-29T22:32:47.381" v="41" actId="368"/>
        <pc:sldMkLst>
          <pc:docMk/>
          <pc:sldMk cId="0" sldId="308"/>
        </pc:sldMkLst>
      </pc:sldChg>
      <pc:sldChg chg="modNotes">
        <pc:chgData name="Vassilis Vassiliades" userId="181c6a97-452c-403a-a894-11fd041f3da6" providerId="ADAL" clId="{DC1EB572-A21B-4FE2-A32B-2BDC6034766F}" dt="2022-09-29T22:32:47.330" v="27" actId="368"/>
        <pc:sldMkLst>
          <pc:docMk/>
          <pc:sldMk cId="0" sldId="309"/>
        </pc:sldMkLst>
      </pc:sldChg>
      <pc:sldChg chg="modNotes">
        <pc:chgData name="Vassilis Vassiliades" userId="181c6a97-452c-403a-a894-11fd041f3da6" providerId="ADAL" clId="{DC1EB572-A21B-4FE2-A32B-2BDC6034766F}" dt="2022-09-29T22:32:47.405" v="49" actId="368"/>
        <pc:sldMkLst>
          <pc:docMk/>
          <pc:sldMk cId="0" sldId="310"/>
        </pc:sldMkLst>
      </pc:sldChg>
    </pc:docChg>
  </pc:docChgLst>
  <pc:docChgLst>
    <pc:chgData name="Vassilis Vassiliades" userId="181c6a97-452c-403a-a894-11fd041f3da6" providerId="ADAL" clId="{7A9BA724-B522-42C7-90BE-4BD2A5D529B0}"/>
    <pc:docChg chg="undo custSel addSld delSld modSld">
      <pc:chgData name="Vassilis Vassiliades" userId="181c6a97-452c-403a-a894-11fd041f3da6" providerId="ADAL" clId="{7A9BA724-B522-42C7-90BE-4BD2A5D529B0}" dt="2022-08-11T09:43:20.642" v="2686"/>
      <pc:docMkLst>
        <pc:docMk/>
      </pc:docMkLst>
      <pc:sldChg chg="addSp modSp mod">
        <pc:chgData name="Vassilis Vassiliades" userId="181c6a97-452c-403a-a894-11fd041f3da6" providerId="ADAL" clId="{7A9BA724-B522-42C7-90BE-4BD2A5D529B0}" dt="2022-08-11T09:02:14.385" v="2446" actId="13926"/>
        <pc:sldMkLst>
          <pc:docMk/>
          <pc:sldMk cId="0" sldId="263"/>
        </pc:sldMkLst>
        <pc:spChg chg="mod">
          <ac:chgData name="Vassilis Vassiliades" userId="181c6a97-452c-403a-a894-11fd041f3da6" providerId="ADAL" clId="{7A9BA724-B522-42C7-90BE-4BD2A5D529B0}" dt="2022-08-11T09:02:14.385" v="2446" actId="13926"/>
          <ac:spMkLst>
            <pc:docMk/>
            <pc:sldMk cId="0" sldId="263"/>
            <ac:spMk id="4" creationId="{00000000-0000-0000-0000-000000000000}"/>
          </ac:spMkLst>
        </pc:spChg>
        <pc:spChg chg="add mod">
          <ac:chgData name="Vassilis Vassiliades" userId="181c6a97-452c-403a-a894-11fd041f3da6" providerId="ADAL" clId="{7A9BA724-B522-42C7-90BE-4BD2A5D529B0}" dt="2022-08-11T09:02:12.141" v="2445" actId="13926"/>
          <ac:spMkLst>
            <pc:docMk/>
            <pc:sldMk cId="0" sldId="263"/>
            <ac:spMk id="7" creationId="{7786F30C-CCDD-652E-21E6-8A4FBDC60026}"/>
          </ac:spMkLst>
        </pc:spChg>
      </pc:sldChg>
      <pc:sldChg chg="modSp modAnim modNotesTx">
        <pc:chgData name="Vassilis Vassiliades" userId="181c6a97-452c-403a-a894-11fd041f3da6" providerId="ADAL" clId="{7A9BA724-B522-42C7-90BE-4BD2A5D529B0}" dt="2022-08-11T07:12:49.926" v="542"/>
        <pc:sldMkLst>
          <pc:docMk/>
          <pc:sldMk cId="0" sldId="279"/>
        </pc:sldMkLst>
        <pc:spChg chg="mod">
          <ac:chgData name="Vassilis Vassiliades" userId="181c6a97-452c-403a-a894-11fd041f3da6" providerId="ADAL" clId="{7A9BA724-B522-42C7-90BE-4BD2A5D529B0}" dt="2022-08-11T07:12:13.744" v="522"/>
          <ac:spMkLst>
            <pc:docMk/>
            <pc:sldMk cId="0" sldId="279"/>
            <ac:spMk id="9" creationId="{00000000-0000-0000-0000-000000000000}"/>
          </ac:spMkLst>
        </pc:spChg>
      </pc:sldChg>
      <pc:sldChg chg="modSp mod">
        <pc:chgData name="Vassilis Vassiliades" userId="181c6a97-452c-403a-a894-11fd041f3da6" providerId="ADAL" clId="{7A9BA724-B522-42C7-90BE-4BD2A5D529B0}" dt="2022-08-11T09:23:16.408" v="2447" actId="207"/>
        <pc:sldMkLst>
          <pc:docMk/>
          <pc:sldMk cId="0" sldId="280"/>
        </pc:sldMkLst>
        <pc:spChg chg="mod">
          <ac:chgData name="Vassilis Vassiliades" userId="181c6a97-452c-403a-a894-11fd041f3da6" providerId="ADAL" clId="{7A9BA724-B522-42C7-90BE-4BD2A5D529B0}" dt="2022-08-11T09:23:16.408" v="2447" actId="207"/>
          <ac:spMkLst>
            <pc:docMk/>
            <pc:sldMk cId="0" sldId="280"/>
            <ac:spMk id="4" creationId="{00000000-0000-0000-0000-000000000000}"/>
          </ac:spMkLst>
        </pc:spChg>
        <pc:spChg chg="mod">
          <ac:chgData name="Vassilis Vassiliades" userId="181c6a97-452c-403a-a894-11fd041f3da6" providerId="ADAL" clId="{7A9BA724-B522-42C7-90BE-4BD2A5D529B0}" dt="2022-08-11T07:19:53.199" v="655" actId="20577"/>
          <ac:spMkLst>
            <pc:docMk/>
            <pc:sldMk cId="0" sldId="280"/>
            <ac:spMk id="5" creationId="{00000000-0000-0000-0000-000000000000}"/>
          </ac:spMkLst>
        </pc:spChg>
      </pc:sldChg>
      <pc:sldChg chg="modSp mod">
        <pc:chgData name="Vassilis Vassiliades" userId="181c6a97-452c-403a-a894-11fd041f3da6" providerId="ADAL" clId="{7A9BA724-B522-42C7-90BE-4BD2A5D529B0}" dt="2022-08-11T08:33:31.960" v="1917" actId="20577"/>
        <pc:sldMkLst>
          <pc:docMk/>
          <pc:sldMk cId="0" sldId="281"/>
        </pc:sldMkLst>
        <pc:spChg chg="mod">
          <ac:chgData name="Vassilis Vassiliades" userId="181c6a97-452c-403a-a894-11fd041f3da6" providerId="ADAL" clId="{7A9BA724-B522-42C7-90BE-4BD2A5D529B0}" dt="2022-08-11T07:56:24.170" v="1567" actId="20577"/>
          <ac:spMkLst>
            <pc:docMk/>
            <pc:sldMk cId="0" sldId="281"/>
            <ac:spMk id="5" creationId="{00000000-0000-0000-0000-000000000000}"/>
          </ac:spMkLst>
        </pc:spChg>
        <pc:spChg chg="mod">
          <ac:chgData name="Vassilis Vassiliades" userId="181c6a97-452c-403a-a894-11fd041f3da6" providerId="ADAL" clId="{7A9BA724-B522-42C7-90BE-4BD2A5D529B0}" dt="2022-08-11T08:33:31.960" v="1917" actId="20577"/>
          <ac:spMkLst>
            <pc:docMk/>
            <pc:sldMk cId="0" sldId="281"/>
            <ac:spMk id="9" creationId="{00000000-0000-0000-0000-000000000000}"/>
          </ac:spMkLst>
        </pc:spChg>
      </pc:sldChg>
      <pc:sldChg chg="delSp modSp mod modAnim">
        <pc:chgData name="Vassilis Vassiliades" userId="181c6a97-452c-403a-a894-11fd041f3da6" providerId="ADAL" clId="{7A9BA724-B522-42C7-90BE-4BD2A5D529B0}" dt="2022-08-11T06:40:31.756" v="11" actId="20577"/>
        <pc:sldMkLst>
          <pc:docMk/>
          <pc:sldMk cId="0" sldId="282"/>
        </pc:sldMkLst>
        <pc:spChg chg="del mod">
          <ac:chgData name="Vassilis Vassiliades" userId="181c6a97-452c-403a-a894-11fd041f3da6" providerId="ADAL" clId="{7A9BA724-B522-42C7-90BE-4BD2A5D529B0}" dt="2022-08-11T06:40:28.964" v="10" actId="478"/>
          <ac:spMkLst>
            <pc:docMk/>
            <pc:sldMk cId="0" sldId="282"/>
            <ac:spMk id="2" creationId="{00000000-0000-0000-0000-000000000000}"/>
          </ac:spMkLst>
        </pc:spChg>
        <pc:spChg chg="mod">
          <ac:chgData name="Vassilis Vassiliades" userId="181c6a97-452c-403a-a894-11fd041f3da6" providerId="ADAL" clId="{7A9BA724-B522-42C7-90BE-4BD2A5D529B0}" dt="2022-08-11T06:40:31.756" v="11" actId="20577"/>
          <ac:spMkLst>
            <pc:docMk/>
            <pc:sldMk cId="0" sldId="282"/>
            <ac:spMk id="9" creationId="{00000000-0000-0000-0000-000000000000}"/>
          </ac:spMkLst>
        </pc:spChg>
      </pc:sldChg>
      <pc:sldChg chg="addSp modSp mod">
        <pc:chgData name="Vassilis Vassiliades" userId="181c6a97-452c-403a-a894-11fd041f3da6" providerId="ADAL" clId="{7A9BA724-B522-42C7-90BE-4BD2A5D529B0}" dt="2022-08-11T09:28:24.805" v="2631" actId="20577"/>
        <pc:sldMkLst>
          <pc:docMk/>
          <pc:sldMk cId="0" sldId="283"/>
        </pc:sldMkLst>
        <pc:spChg chg="add mod">
          <ac:chgData name="Vassilis Vassiliades" userId="181c6a97-452c-403a-a894-11fd041f3da6" providerId="ADAL" clId="{7A9BA724-B522-42C7-90BE-4BD2A5D529B0}" dt="2022-08-11T07:36:19.198" v="1094" actId="404"/>
          <ac:spMkLst>
            <pc:docMk/>
            <pc:sldMk cId="0" sldId="283"/>
            <ac:spMk id="4" creationId="{EACDA29F-408B-7D6D-304E-79497D655A08}"/>
          </ac:spMkLst>
        </pc:spChg>
        <pc:spChg chg="mod">
          <ac:chgData name="Vassilis Vassiliades" userId="181c6a97-452c-403a-a894-11fd041f3da6" providerId="ADAL" clId="{7A9BA724-B522-42C7-90BE-4BD2A5D529B0}" dt="2022-08-11T09:28:24.805" v="2631" actId="20577"/>
          <ac:spMkLst>
            <pc:docMk/>
            <pc:sldMk cId="0" sldId="283"/>
            <ac:spMk id="9" creationId="{00000000-0000-0000-0000-000000000000}"/>
          </ac:spMkLst>
        </pc:spChg>
        <pc:picChg chg="add mod">
          <ac:chgData name="Vassilis Vassiliades" userId="181c6a97-452c-403a-a894-11fd041f3da6" providerId="ADAL" clId="{7A9BA724-B522-42C7-90BE-4BD2A5D529B0}" dt="2022-08-11T07:34:55.959" v="1074" actId="1076"/>
          <ac:picMkLst>
            <pc:docMk/>
            <pc:sldMk cId="0" sldId="283"/>
            <ac:picMk id="2050" creationId="{72875BED-3D1D-4419-FCD9-89D1A60A4A7B}"/>
          </ac:picMkLst>
        </pc:picChg>
      </pc:sldChg>
      <pc:sldChg chg="modSp mod">
        <pc:chgData name="Vassilis Vassiliades" userId="181c6a97-452c-403a-a894-11fd041f3da6" providerId="ADAL" clId="{7A9BA724-B522-42C7-90BE-4BD2A5D529B0}" dt="2022-08-11T06:46:02.416" v="38" actId="20577"/>
        <pc:sldMkLst>
          <pc:docMk/>
          <pc:sldMk cId="0" sldId="284"/>
        </pc:sldMkLst>
        <pc:spChg chg="mod">
          <ac:chgData name="Vassilis Vassiliades" userId="181c6a97-452c-403a-a894-11fd041f3da6" providerId="ADAL" clId="{7A9BA724-B522-42C7-90BE-4BD2A5D529B0}" dt="2022-08-11T06:46:02.416" v="38" actId="20577"/>
          <ac:spMkLst>
            <pc:docMk/>
            <pc:sldMk cId="0" sldId="284"/>
            <ac:spMk id="5" creationId="{00000000-0000-0000-0000-000000000000}"/>
          </ac:spMkLst>
        </pc:spChg>
      </pc:sldChg>
      <pc:sldChg chg="modSp mod">
        <pc:chgData name="Vassilis Vassiliades" userId="181c6a97-452c-403a-a894-11fd041f3da6" providerId="ADAL" clId="{7A9BA724-B522-42C7-90BE-4BD2A5D529B0}" dt="2022-08-11T06:46:11.864" v="53" actId="20577"/>
        <pc:sldMkLst>
          <pc:docMk/>
          <pc:sldMk cId="0" sldId="285"/>
        </pc:sldMkLst>
        <pc:spChg chg="mod">
          <ac:chgData name="Vassilis Vassiliades" userId="181c6a97-452c-403a-a894-11fd041f3da6" providerId="ADAL" clId="{7A9BA724-B522-42C7-90BE-4BD2A5D529B0}" dt="2022-08-11T06:46:11.864" v="53" actId="20577"/>
          <ac:spMkLst>
            <pc:docMk/>
            <pc:sldMk cId="0" sldId="285"/>
            <ac:spMk id="5" creationId="{00000000-0000-0000-0000-000000000000}"/>
          </ac:spMkLst>
        </pc:spChg>
      </pc:sldChg>
      <pc:sldChg chg="modSp del mod">
        <pc:chgData name="Vassilis Vassiliades" userId="181c6a97-452c-403a-a894-11fd041f3da6" providerId="ADAL" clId="{7A9BA724-B522-42C7-90BE-4BD2A5D529B0}" dt="2022-08-11T09:23:24.786" v="2448" actId="47"/>
        <pc:sldMkLst>
          <pc:docMk/>
          <pc:sldMk cId="0" sldId="286"/>
        </pc:sldMkLst>
        <pc:spChg chg="mod">
          <ac:chgData name="Vassilis Vassiliades" userId="181c6a97-452c-403a-a894-11fd041f3da6" providerId="ADAL" clId="{7A9BA724-B522-42C7-90BE-4BD2A5D529B0}" dt="2022-08-11T07:13:15.075" v="569" actId="20577"/>
          <ac:spMkLst>
            <pc:docMk/>
            <pc:sldMk cId="0" sldId="286"/>
            <ac:spMk id="9" creationId="{00000000-0000-0000-0000-000000000000}"/>
          </ac:spMkLst>
        </pc:spChg>
      </pc:sldChg>
      <pc:sldChg chg="modSp mod">
        <pc:chgData name="Vassilis Vassiliades" userId="181c6a97-452c-403a-a894-11fd041f3da6" providerId="ADAL" clId="{7A9BA724-B522-42C7-90BE-4BD2A5D529B0}" dt="2022-08-11T07:19:24.347" v="648" actId="20577"/>
        <pc:sldMkLst>
          <pc:docMk/>
          <pc:sldMk cId="0" sldId="287"/>
        </pc:sldMkLst>
        <pc:spChg chg="mod">
          <ac:chgData name="Vassilis Vassiliades" userId="181c6a97-452c-403a-a894-11fd041f3da6" providerId="ADAL" clId="{7A9BA724-B522-42C7-90BE-4BD2A5D529B0}" dt="2022-08-11T07:19:24.347" v="648" actId="20577"/>
          <ac:spMkLst>
            <pc:docMk/>
            <pc:sldMk cId="0" sldId="287"/>
            <ac:spMk id="9" creationId="{00000000-0000-0000-0000-000000000000}"/>
          </ac:spMkLst>
        </pc:spChg>
      </pc:sldChg>
      <pc:sldChg chg="modSp mod">
        <pc:chgData name="Vassilis Vassiliades" userId="181c6a97-452c-403a-a894-11fd041f3da6" providerId="ADAL" clId="{7A9BA724-B522-42C7-90BE-4BD2A5D529B0}" dt="2022-08-11T09:40:11.340" v="2676"/>
        <pc:sldMkLst>
          <pc:docMk/>
          <pc:sldMk cId="0" sldId="289"/>
        </pc:sldMkLst>
        <pc:graphicFrameChg chg="modGraphic">
          <ac:chgData name="Vassilis Vassiliades" userId="181c6a97-452c-403a-a894-11fd041f3da6" providerId="ADAL" clId="{7A9BA724-B522-42C7-90BE-4BD2A5D529B0}" dt="2022-08-11T09:40:11.340" v="2676"/>
          <ac:graphicFrameMkLst>
            <pc:docMk/>
            <pc:sldMk cId="0" sldId="289"/>
            <ac:graphicFrameMk id="2" creationId="{00000000-0000-0000-0000-000000000000}"/>
          </ac:graphicFrameMkLst>
        </pc:graphicFrameChg>
      </pc:sldChg>
      <pc:sldChg chg="del">
        <pc:chgData name="Vassilis Vassiliades" userId="181c6a97-452c-403a-a894-11fd041f3da6" providerId="ADAL" clId="{7A9BA724-B522-42C7-90BE-4BD2A5D529B0}" dt="2022-08-11T09:23:34.624" v="2450" actId="47"/>
        <pc:sldMkLst>
          <pc:docMk/>
          <pc:sldMk cId="0" sldId="291"/>
        </pc:sldMkLst>
      </pc:sldChg>
      <pc:sldChg chg="modSp modAnim">
        <pc:chgData name="Vassilis Vassiliades" userId="181c6a97-452c-403a-a894-11fd041f3da6" providerId="ADAL" clId="{7A9BA724-B522-42C7-90BE-4BD2A5D529B0}" dt="2022-08-11T09:36:23.645" v="2672"/>
        <pc:sldMkLst>
          <pc:docMk/>
          <pc:sldMk cId="0" sldId="296"/>
        </pc:sldMkLst>
        <pc:spChg chg="mod">
          <ac:chgData name="Vassilis Vassiliades" userId="181c6a97-452c-403a-a894-11fd041f3da6" providerId="ADAL" clId="{7A9BA724-B522-42C7-90BE-4BD2A5D529B0}" dt="2022-08-11T09:36:08.343" v="2669"/>
          <ac:spMkLst>
            <pc:docMk/>
            <pc:sldMk cId="0" sldId="296"/>
            <ac:spMk id="9" creationId="{00000000-0000-0000-0000-000000000000}"/>
          </ac:spMkLst>
        </pc:spChg>
      </pc:sldChg>
      <pc:sldChg chg="modSp modAnim">
        <pc:chgData name="Vassilis Vassiliades" userId="181c6a97-452c-403a-a894-11fd041f3da6" providerId="ADAL" clId="{7A9BA724-B522-42C7-90BE-4BD2A5D529B0}" dt="2022-08-11T09:37:29.226" v="2674" actId="207"/>
        <pc:sldMkLst>
          <pc:docMk/>
          <pc:sldMk cId="0" sldId="298"/>
        </pc:sldMkLst>
        <pc:spChg chg="mod">
          <ac:chgData name="Vassilis Vassiliades" userId="181c6a97-452c-403a-a894-11fd041f3da6" providerId="ADAL" clId="{7A9BA724-B522-42C7-90BE-4BD2A5D529B0}" dt="2022-08-11T09:37:29.226" v="2674" actId="207"/>
          <ac:spMkLst>
            <pc:docMk/>
            <pc:sldMk cId="0" sldId="298"/>
            <ac:spMk id="9" creationId="{00000000-0000-0000-0000-000000000000}"/>
          </ac:spMkLst>
        </pc:spChg>
      </pc:sldChg>
      <pc:sldChg chg="modAnim">
        <pc:chgData name="Vassilis Vassiliades" userId="181c6a97-452c-403a-a894-11fd041f3da6" providerId="ADAL" clId="{7A9BA724-B522-42C7-90BE-4BD2A5D529B0}" dt="2022-08-11T09:38:20.221" v="2675"/>
        <pc:sldMkLst>
          <pc:docMk/>
          <pc:sldMk cId="0" sldId="299"/>
        </pc:sldMkLst>
      </pc:sldChg>
      <pc:sldChg chg="addSp delSp modSp modAnim">
        <pc:chgData name="Vassilis Vassiliades" userId="181c6a97-452c-403a-a894-11fd041f3da6" providerId="ADAL" clId="{7A9BA724-B522-42C7-90BE-4BD2A5D529B0}" dt="2022-08-11T09:43:20.642" v="2686"/>
        <pc:sldMkLst>
          <pc:docMk/>
          <pc:sldMk cId="0" sldId="307"/>
        </pc:sldMkLst>
        <pc:spChg chg="mod">
          <ac:chgData name="Vassilis Vassiliades" userId="181c6a97-452c-403a-a894-11fd041f3da6" providerId="ADAL" clId="{7A9BA724-B522-42C7-90BE-4BD2A5D529B0}" dt="2022-08-11T09:42:46.350" v="2679" actId="165"/>
          <ac:spMkLst>
            <pc:docMk/>
            <pc:sldMk cId="0" sldId="307"/>
            <ac:spMk id="17"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18"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19"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0"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1"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2"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3"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4"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5"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6"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7"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8"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29"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30"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31"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32"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33" creationId="{00000000-0000-0000-0000-000000000000}"/>
          </ac:spMkLst>
        </pc:spChg>
        <pc:spChg chg="mod">
          <ac:chgData name="Vassilis Vassiliades" userId="181c6a97-452c-403a-a894-11fd041f3da6" providerId="ADAL" clId="{7A9BA724-B522-42C7-90BE-4BD2A5D529B0}" dt="2022-08-11T09:42:46.350" v="2679" actId="165"/>
          <ac:spMkLst>
            <pc:docMk/>
            <pc:sldMk cId="0" sldId="307"/>
            <ac:spMk id="34" creationId="{00000000-0000-0000-0000-000000000000}"/>
          </ac:spMkLst>
        </pc:spChg>
        <pc:grpChg chg="del">
          <ac:chgData name="Vassilis Vassiliades" userId="181c6a97-452c-403a-a894-11fd041f3da6" providerId="ADAL" clId="{7A9BA724-B522-42C7-90BE-4BD2A5D529B0}" dt="2022-08-11T09:42:46.350" v="2679" actId="165"/>
          <ac:grpSpMkLst>
            <pc:docMk/>
            <pc:sldMk cId="0" sldId="307"/>
            <ac:grpSpMk id="2" creationId="{00000000-0000-0000-0000-000000000000}"/>
          </ac:grpSpMkLst>
        </pc:grpChg>
        <pc:grpChg chg="add mod">
          <ac:chgData name="Vassilis Vassiliades" userId="181c6a97-452c-403a-a894-11fd041f3da6" providerId="ADAL" clId="{7A9BA724-B522-42C7-90BE-4BD2A5D529B0}" dt="2022-08-11T09:43:02.221" v="2680" actId="164"/>
          <ac:grpSpMkLst>
            <pc:docMk/>
            <pc:sldMk cId="0" sldId="307"/>
            <ac:grpSpMk id="7" creationId="{B24F6DC3-DE2F-47B9-04E1-FDA1F593AD52}"/>
          </ac:grpSpMkLst>
        </pc:grpChg>
        <pc:grpChg chg="mod">
          <ac:chgData name="Vassilis Vassiliades" userId="181c6a97-452c-403a-a894-11fd041f3da6" providerId="ADAL" clId="{7A9BA724-B522-42C7-90BE-4BD2A5D529B0}" dt="2022-08-11T09:42:46.350" v="2679" actId="165"/>
          <ac:grpSpMkLst>
            <pc:docMk/>
            <pc:sldMk cId="0" sldId="307"/>
            <ac:grpSpMk id="16" creationId="{00000000-0000-0000-0000-000000000000}"/>
          </ac:grpSpMkLst>
        </pc:grpChg>
        <pc:grpChg chg="mod">
          <ac:chgData name="Vassilis Vassiliades" userId="181c6a97-452c-403a-a894-11fd041f3da6" providerId="ADAL" clId="{7A9BA724-B522-42C7-90BE-4BD2A5D529B0}" dt="2022-08-11T09:42:46.350" v="2679" actId="165"/>
          <ac:grpSpMkLst>
            <pc:docMk/>
            <pc:sldMk cId="0" sldId="307"/>
            <ac:grpSpMk id="44" creationId="{00000000-0000-0000-0000-000000000000}"/>
          </ac:grpSpMkLst>
        </pc:grpChg>
        <pc:grpChg chg="mod">
          <ac:chgData name="Vassilis Vassiliades" userId="181c6a97-452c-403a-a894-11fd041f3da6" providerId="ADAL" clId="{7A9BA724-B522-42C7-90BE-4BD2A5D529B0}" dt="2022-08-11T09:42:46.350" v="2679" actId="165"/>
          <ac:grpSpMkLst>
            <pc:docMk/>
            <pc:sldMk cId="0" sldId="307"/>
            <ac:grpSpMk id="45" creationId="{00000000-0000-0000-0000-000000000000}"/>
          </ac:grpSpMkLst>
        </pc:grpChg>
        <pc:grpChg chg="mod topLvl">
          <ac:chgData name="Vassilis Vassiliades" userId="181c6a97-452c-403a-a894-11fd041f3da6" providerId="ADAL" clId="{7A9BA724-B522-42C7-90BE-4BD2A5D529B0}" dt="2022-08-11T09:42:46.350" v="2679" actId="165"/>
          <ac:grpSpMkLst>
            <pc:docMk/>
            <pc:sldMk cId="0" sldId="307"/>
            <ac:grpSpMk id="46" creationId="{00000000-0000-0000-0000-000000000000}"/>
          </ac:grpSpMkLst>
        </pc:grpChg>
        <pc:cxnChg chg="mod">
          <ac:chgData name="Vassilis Vassiliades" userId="181c6a97-452c-403a-a894-11fd041f3da6" providerId="ADAL" clId="{7A9BA724-B522-42C7-90BE-4BD2A5D529B0}" dt="2022-08-11T09:42:46.350" v="2679" actId="165"/>
          <ac:cxnSpMkLst>
            <pc:docMk/>
            <pc:sldMk cId="0" sldId="307"/>
            <ac:cxnSpMk id="4"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12"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36"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38"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39"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40"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41"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42" creationId="{00000000-0000-0000-0000-000000000000}"/>
          </ac:cxnSpMkLst>
        </pc:cxnChg>
        <pc:cxnChg chg="mod">
          <ac:chgData name="Vassilis Vassiliades" userId="181c6a97-452c-403a-a894-11fd041f3da6" providerId="ADAL" clId="{7A9BA724-B522-42C7-90BE-4BD2A5D529B0}" dt="2022-08-11T09:42:46.350" v="2679" actId="165"/>
          <ac:cxnSpMkLst>
            <pc:docMk/>
            <pc:sldMk cId="0" sldId="307"/>
            <ac:cxnSpMk id="43" creationId="{00000000-0000-0000-0000-000000000000}"/>
          </ac:cxnSpMkLst>
        </pc:cxnChg>
        <pc:cxnChg chg="mod topLvl">
          <ac:chgData name="Vassilis Vassiliades" userId="181c6a97-452c-403a-a894-11fd041f3da6" providerId="ADAL" clId="{7A9BA724-B522-42C7-90BE-4BD2A5D529B0}" dt="2022-08-11T09:43:02.221" v="2680" actId="164"/>
          <ac:cxnSpMkLst>
            <pc:docMk/>
            <pc:sldMk cId="0" sldId="307"/>
            <ac:cxnSpMk id="47" creationId="{00000000-0000-0000-0000-000000000000}"/>
          </ac:cxnSpMkLst>
        </pc:cxnChg>
        <pc:cxnChg chg="mod topLvl">
          <ac:chgData name="Vassilis Vassiliades" userId="181c6a97-452c-403a-a894-11fd041f3da6" providerId="ADAL" clId="{7A9BA724-B522-42C7-90BE-4BD2A5D529B0}" dt="2022-08-11T09:43:02.221" v="2680" actId="164"/>
          <ac:cxnSpMkLst>
            <pc:docMk/>
            <pc:sldMk cId="0" sldId="307"/>
            <ac:cxnSpMk id="48" creationId="{00000000-0000-0000-0000-000000000000}"/>
          </ac:cxnSpMkLst>
        </pc:cxnChg>
        <pc:cxnChg chg="mod topLvl">
          <ac:chgData name="Vassilis Vassiliades" userId="181c6a97-452c-403a-a894-11fd041f3da6" providerId="ADAL" clId="{7A9BA724-B522-42C7-90BE-4BD2A5D529B0}" dt="2022-08-11T09:43:02.221" v="2680" actId="164"/>
          <ac:cxnSpMkLst>
            <pc:docMk/>
            <pc:sldMk cId="0" sldId="307"/>
            <ac:cxnSpMk id="54" creationId="{00000000-0000-0000-0000-000000000000}"/>
          </ac:cxnSpMkLst>
        </pc:cxnChg>
        <pc:cxnChg chg="mod topLvl">
          <ac:chgData name="Vassilis Vassiliades" userId="181c6a97-452c-403a-a894-11fd041f3da6" providerId="ADAL" clId="{7A9BA724-B522-42C7-90BE-4BD2A5D529B0}" dt="2022-08-11T09:43:02.221" v="2680" actId="164"/>
          <ac:cxnSpMkLst>
            <pc:docMk/>
            <pc:sldMk cId="0" sldId="307"/>
            <ac:cxnSpMk id="55" creationId="{00000000-0000-0000-0000-000000000000}"/>
          </ac:cxnSpMkLst>
        </pc:cxnChg>
        <pc:cxnChg chg="mod topLvl">
          <ac:chgData name="Vassilis Vassiliades" userId="181c6a97-452c-403a-a894-11fd041f3da6" providerId="ADAL" clId="{7A9BA724-B522-42C7-90BE-4BD2A5D529B0}" dt="2022-08-11T09:43:02.221" v="2680" actId="164"/>
          <ac:cxnSpMkLst>
            <pc:docMk/>
            <pc:sldMk cId="0" sldId="307"/>
            <ac:cxnSpMk id="56" creationId="{00000000-0000-0000-0000-000000000000}"/>
          </ac:cxnSpMkLst>
        </pc:cxnChg>
        <pc:cxnChg chg="mod topLvl">
          <ac:chgData name="Vassilis Vassiliades" userId="181c6a97-452c-403a-a894-11fd041f3da6" providerId="ADAL" clId="{7A9BA724-B522-42C7-90BE-4BD2A5D529B0}" dt="2022-08-11T09:43:02.221" v="2680" actId="164"/>
          <ac:cxnSpMkLst>
            <pc:docMk/>
            <pc:sldMk cId="0" sldId="307"/>
            <ac:cxnSpMk id="57" creationId="{00000000-0000-0000-0000-000000000000}"/>
          </ac:cxnSpMkLst>
        </pc:cxnChg>
        <pc:cxnChg chg="mod topLvl">
          <ac:chgData name="Vassilis Vassiliades" userId="181c6a97-452c-403a-a894-11fd041f3da6" providerId="ADAL" clId="{7A9BA724-B522-42C7-90BE-4BD2A5D529B0}" dt="2022-08-11T09:43:02.221" v="2680" actId="164"/>
          <ac:cxnSpMkLst>
            <pc:docMk/>
            <pc:sldMk cId="0" sldId="307"/>
            <ac:cxnSpMk id="58" creationId="{00000000-0000-0000-0000-000000000000}"/>
          </ac:cxnSpMkLst>
        </pc:cxnChg>
      </pc:sldChg>
      <pc:sldChg chg="modAnim">
        <pc:chgData name="Vassilis Vassiliades" userId="181c6a97-452c-403a-a894-11fd041f3da6" providerId="ADAL" clId="{7A9BA724-B522-42C7-90BE-4BD2A5D529B0}" dt="2022-08-11T09:35:55.290" v="2668"/>
        <pc:sldMkLst>
          <pc:docMk/>
          <pc:sldMk cId="0" sldId="309"/>
        </pc:sldMkLst>
      </pc:sldChg>
      <pc:sldChg chg="modSp mod modAnim">
        <pc:chgData name="Vassilis Vassiliades" userId="181c6a97-452c-403a-a894-11fd041f3da6" providerId="ADAL" clId="{7A9BA724-B522-42C7-90BE-4BD2A5D529B0}" dt="2022-08-11T09:30:55.752" v="2664" actId="20577"/>
        <pc:sldMkLst>
          <pc:docMk/>
          <pc:sldMk cId="0" sldId="311"/>
        </pc:sldMkLst>
        <pc:spChg chg="mod">
          <ac:chgData name="Vassilis Vassiliades" userId="181c6a97-452c-403a-a894-11fd041f3da6" providerId="ADAL" clId="{7A9BA724-B522-42C7-90BE-4BD2A5D529B0}" dt="2022-08-11T09:30:55.752" v="2664" actId="20577"/>
          <ac:spMkLst>
            <pc:docMk/>
            <pc:sldMk cId="0" sldId="311"/>
            <ac:spMk id="9" creationId="{00000000-0000-0000-0000-000000000000}"/>
          </ac:spMkLst>
        </pc:spChg>
      </pc:sldChg>
      <pc:sldChg chg="add del mod modShow">
        <pc:chgData name="Vassilis Vassiliades" userId="181c6a97-452c-403a-a894-11fd041f3da6" providerId="ADAL" clId="{7A9BA724-B522-42C7-90BE-4BD2A5D529B0}" dt="2022-08-11T09:23:28.235" v="2449" actId="47"/>
        <pc:sldMkLst>
          <pc:docMk/>
          <pc:sldMk cId="1521708473" sldId="312"/>
        </pc:sldMkLst>
      </pc:sldChg>
      <pc:sldChg chg="add del">
        <pc:chgData name="Vassilis Vassiliades" userId="181c6a97-452c-403a-a894-11fd041f3da6" providerId="ADAL" clId="{7A9BA724-B522-42C7-90BE-4BD2A5D529B0}" dt="2022-08-11T07:12:53.448" v="543" actId="47"/>
        <pc:sldMkLst>
          <pc:docMk/>
          <pc:sldMk cId="1538814123" sldId="312"/>
        </pc:sldMkLst>
      </pc:sldChg>
      <pc:sldChg chg="addSp modSp add mod">
        <pc:chgData name="Vassilis Vassiliades" userId="181c6a97-452c-403a-a894-11fd041f3da6" providerId="ADAL" clId="{7A9BA724-B522-42C7-90BE-4BD2A5D529B0}" dt="2022-08-11T07:28:18.623" v="937" actId="20577"/>
        <pc:sldMkLst>
          <pc:docMk/>
          <pc:sldMk cId="2104305395" sldId="313"/>
        </pc:sldMkLst>
        <pc:spChg chg="add mod">
          <ac:chgData name="Vassilis Vassiliades" userId="181c6a97-452c-403a-a894-11fd041f3da6" providerId="ADAL" clId="{7A9BA724-B522-42C7-90BE-4BD2A5D529B0}" dt="2022-08-11T07:25:48.382" v="696" actId="1076"/>
          <ac:spMkLst>
            <pc:docMk/>
            <pc:sldMk cId="2104305395" sldId="313"/>
            <ac:spMk id="4" creationId="{DEB77217-91A1-CFFA-56C0-F85C03A7CEA2}"/>
          </ac:spMkLst>
        </pc:spChg>
        <pc:spChg chg="mod">
          <ac:chgData name="Vassilis Vassiliades" userId="181c6a97-452c-403a-a894-11fd041f3da6" providerId="ADAL" clId="{7A9BA724-B522-42C7-90BE-4BD2A5D529B0}" dt="2022-08-11T07:22:14.677" v="674" actId="20577"/>
          <ac:spMkLst>
            <pc:docMk/>
            <pc:sldMk cId="2104305395" sldId="313"/>
            <ac:spMk id="5" creationId="{00000000-0000-0000-0000-000000000000}"/>
          </ac:spMkLst>
        </pc:spChg>
        <pc:spChg chg="mod">
          <ac:chgData name="Vassilis Vassiliades" userId="181c6a97-452c-403a-a894-11fd041f3da6" providerId="ADAL" clId="{7A9BA724-B522-42C7-90BE-4BD2A5D529B0}" dt="2022-08-11T07:28:18.623" v="937" actId="20577"/>
          <ac:spMkLst>
            <pc:docMk/>
            <pc:sldMk cId="2104305395" sldId="313"/>
            <ac:spMk id="9" creationId="{00000000-0000-0000-0000-000000000000}"/>
          </ac:spMkLst>
        </pc:spChg>
        <pc:picChg chg="add mod">
          <ac:chgData name="Vassilis Vassiliades" userId="181c6a97-452c-403a-a894-11fd041f3da6" providerId="ADAL" clId="{7A9BA724-B522-42C7-90BE-4BD2A5D529B0}" dt="2022-08-11T07:25:06.064" v="680" actId="1076"/>
          <ac:picMkLst>
            <pc:docMk/>
            <pc:sldMk cId="2104305395" sldId="313"/>
            <ac:picMk id="1026" creationId="{81D85832-D304-61F0-C24B-D0E1DA8D75A1}"/>
          </ac:picMkLst>
        </pc:picChg>
      </pc:sldChg>
      <pc:sldChg chg="addSp modSp add mod">
        <pc:chgData name="Vassilis Vassiliades" userId="181c6a97-452c-403a-a894-11fd041f3da6" providerId="ADAL" clId="{7A9BA724-B522-42C7-90BE-4BD2A5D529B0}" dt="2022-08-11T08:47:52.504" v="2141" actId="554"/>
        <pc:sldMkLst>
          <pc:docMk/>
          <pc:sldMk cId="746135003" sldId="314"/>
        </pc:sldMkLst>
        <pc:spChg chg="add mod">
          <ac:chgData name="Vassilis Vassiliades" userId="181c6a97-452c-403a-a894-11fd041f3da6" providerId="ADAL" clId="{7A9BA724-B522-42C7-90BE-4BD2A5D529B0}" dt="2022-08-11T08:47:52.504" v="2141" actId="554"/>
          <ac:spMkLst>
            <pc:docMk/>
            <pc:sldMk cId="746135003" sldId="314"/>
            <ac:spMk id="2" creationId="{8D32B43A-1D83-1A0A-9C73-1FC86E51B10F}"/>
          </ac:spMkLst>
        </pc:spChg>
        <pc:spChg chg="mod">
          <ac:chgData name="Vassilis Vassiliades" userId="181c6a97-452c-403a-a894-11fd041f3da6" providerId="ADAL" clId="{7A9BA724-B522-42C7-90BE-4BD2A5D529B0}" dt="2022-08-11T08:39:22.465" v="1926" actId="20577"/>
          <ac:spMkLst>
            <pc:docMk/>
            <pc:sldMk cId="746135003" sldId="314"/>
            <ac:spMk id="5" creationId="{00000000-0000-0000-0000-000000000000}"/>
          </ac:spMkLst>
        </pc:spChg>
        <pc:spChg chg="mod">
          <ac:chgData name="Vassilis Vassiliades" userId="181c6a97-452c-403a-a894-11fd041f3da6" providerId="ADAL" clId="{7A9BA724-B522-42C7-90BE-4BD2A5D529B0}" dt="2022-08-11T08:47:52.504" v="2141" actId="554"/>
          <ac:spMkLst>
            <pc:docMk/>
            <pc:sldMk cId="746135003" sldId="314"/>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2.11.2023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6</a:t>
            </a:fld>
            <a:endParaRPr lang="bg-BG"/>
          </a:p>
        </p:txBody>
      </p:sp>
    </p:spTree>
    <p:extLst>
      <p:ext uri="{BB962C8B-B14F-4D97-AF65-F5344CB8AC3E}">
        <p14:creationId xmlns:p14="http://schemas.microsoft.com/office/powerpoint/2010/main" val="339825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15</a:t>
            </a:fld>
            <a:endParaRPr lang="bg-BG"/>
          </a:p>
        </p:txBody>
      </p:sp>
    </p:spTree>
    <p:extLst>
      <p:ext uri="{BB962C8B-B14F-4D97-AF65-F5344CB8AC3E}">
        <p14:creationId xmlns:p14="http://schemas.microsoft.com/office/powerpoint/2010/main" val="80897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16</a:t>
            </a:fld>
            <a:endParaRPr lang="bg-BG"/>
          </a:p>
        </p:txBody>
      </p:sp>
    </p:spTree>
    <p:extLst>
      <p:ext uri="{BB962C8B-B14F-4D97-AF65-F5344CB8AC3E}">
        <p14:creationId xmlns:p14="http://schemas.microsoft.com/office/powerpoint/2010/main" val="48288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17</a:t>
            </a:fld>
            <a:endParaRPr lang="bg-BG"/>
          </a:p>
        </p:txBody>
      </p:sp>
    </p:spTree>
    <p:extLst>
      <p:ext uri="{BB962C8B-B14F-4D97-AF65-F5344CB8AC3E}">
        <p14:creationId xmlns:p14="http://schemas.microsoft.com/office/powerpoint/2010/main" val="36032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18</a:t>
            </a:fld>
            <a:endParaRPr lang="bg-BG"/>
          </a:p>
        </p:txBody>
      </p:sp>
    </p:spTree>
    <p:extLst>
      <p:ext uri="{BB962C8B-B14F-4D97-AF65-F5344CB8AC3E}">
        <p14:creationId xmlns:p14="http://schemas.microsoft.com/office/powerpoint/2010/main" val="144168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19</a:t>
            </a:fld>
            <a:endParaRPr lang="bg-BG"/>
          </a:p>
        </p:txBody>
      </p:sp>
    </p:spTree>
    <p:extLst>
      <p:ext uri="{BB962C8B-B14F-4D97-AF65-F5344CB8AC3E}">
        <p14:creationId xmlns:p14="http://schemas.microsoft.com/office/powerpoint/2010/main" val="38926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22</a:t>
            </a:fld>
            <a:endParaRPr 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23</a:t>
            </a:fld>
            <a:endParaRPr 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24</a:t>
            </a:fld>
            <a:endParaRPr 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25</a:t>
            </a:fld>
            <a:endParaRPr lang="bg-B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27</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7</a:t>
            </a:fld>
            <a:endParaRPr lang="bg-BG"/>
          </a:p>
        </p:txBody>
      </p:sp>
    </p:spTree>
    <p:extLst>
      <p:ext uri="{BB962C8B-B14F-4D97-AF65-F5344CB8AC3E}">
        <p14:creationId xmlns:p14="http://schemas.microsoft.com/office/powerpoint/2010/main" val="1585345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28</a:t>
            </a:fld>
            <a:endParaRPr lang="bg-B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29</a:t>
            </a:fld>
            <a:endParaRPr lang="bg-B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30</a:t>
            </a:fld>
            <a:endParaRPr lang="bg-BG"/>
          </a:p>
        </p:txBody>
      </p:sp>
    </p:spTree>
    <p:extLst>
      <p:ext uri="{BB962C8B-B14F-4D97-AF65-F5344CB8AC3E}">
        <p14:creationId xmlns:p14="http://schemas.microsoft.com/office/powerpoint/2010/main" val="108275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31</a:t>
            </a:fld>
            <a:endParaRPr lang="bg-BG"/>
          </a:p>
        </p:txBody>
      </p:sp>
    </p:spTree>
    <p:extLst>
      <p:ext uri="{BB962C8B-B14F-4D97-AF65-F5344CB8AC3E}">
        <p14:creationId xmlns:p14="http://schemas.microsoft.com/office/powerpoint/2010/main" val="3729976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33</a:t>
            </a:fld>
            <a:endParaRPr lang="bg-BG"/>
          </a:p>
        </p:txBody>
      </p:sp>
    </p:spTree>
    <p:extLst>
      <p:ext uri="{BB962C8B-B14F-4D97-AF65-F5344CB8AC3E}">
        <p14:creationId xmlns:p14="http://schemas.microsoft.com/office/powerpoint/2010/main" val="370648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35</a:t>
            </a:fld>
            <a:endParaRPr lang="bg-BG"/>
          </a:p>
        </p:txBody>
      </p:sp>
    </p:spTree>
    <p:extLst>
      <p:ext uri="{BB962C8B-B14F-4D97-AF65-F5344CB8AC3E}">
        <p14:creationId xmlns:p14="http://schemas.microsoft.com/office/powerpoint/2010/main" val="3077677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37</a:t>
            </a:fld>
            <a:endParaRPr lang="bg-BG"/>
          </a:p>
        </p:txBody>
      </p:sp>
    </p:spTree>
    <p:extLst>
      <p:ext uri="{BB962C8B-B14F-4D97-AF65-F5344CB8AC3E}">
        <p14:creationId xmlns:p14="http://schemas.microsoft.com/office/powerpoint/2010/main" val="2154341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38</a:t>
            </a:fld>
            <a:endParaRPr lang="bg-BG"/>
          </a:p>
        </p:txBody>
      </p:sp>
    </p:spTree>
    <p:extLst>
      <p:ext uri="{BB962C8B-B14F-4D97-AF65-F5344CB8AC3E}">
        <p14:creationId xmlns:p14="http://schemas.microsoft.com/office/powerpoint/2010/main" val="1397247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43</a:t>
            </a:fld>
            <a:endParaRPr lang="bg-BG"/>
          </a:p>
        </p:txBody>
      </p:sp>
    </p:spTree>
    <p:extLst>
      <p:ext uri="{BB962C8B-B14F-4D97-AF65-F5344CB8AC3E}">
        <p14:creationId xmlns:p14="http://schemas.microsoft.com/office/powerpoint/2010/main" val="2860280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67633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8</a:t>
            </a:fld>
            <a:endParaRPr lang="bg-BG"/>
          </a:p>
        </p:txBody>
      </p:sp>
    </p:spTree>
    <p:extLst>
      <p:ext uri="{BB962C8B-B14F-4D97-AF65-F5344CB8AC3E}">
        <p14:creationId xmlns:p14="http://schemas.microsoft.com/office/powerpoint/2010/main" val="2274971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97722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9</a:t>
            </a:fld>
            <a:endParaRPr lang="bg-BG"/>
          </a:p>
        </p:txBody>
      </p:sp>
    </p:spTree>
    <p:extLst>
      <p:ext uri="{BB962C8B-B14F-4D97-AF65-F5344CB8AC3E}">
        <p14:creationId xmlns:p14="http://schemas.microsoft.com/office/powerpoint/2010/main" val="72621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10</a:t>
            </a:fld>
            <a:endParaRPr lang="bg-BG"/>
          </a:p>
        </p:txBody>
      </p:sp>
    </p:spTree>
    <p:extLst>
      <p:ext uri="{BB962C8B-B14F-4D97-AF65-F5344CB8AC3E}">
        <p14:creationId xmlns:p14="http://schemas.microsoft.com/office/powerpoint/2010/main" val="142187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11</a:t>
            </a:fld>
            <a:endParaRPr lang="bg-BG"/>
          </a:p>
        </p:txBody>
      </p:sp>
    </p:spTree>
    <p:extLst>
      <p:ext uri="{BB962C8B-B14F-4D97-AF65-F5344CB8AC3E}">
        <p14:creationId xmlns:p14="http://schemas.microsoft.com/office/powerpoint/2010/main" val="194419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13</a:t>
            </a:fld>
            <a:endParaRPr lang="bg-BG"/>
          </a:p>
        </p:txBody>
      </p:sp>
    </p:spTree>
    <p:extLst>
      <p:ext uri="{BB962C8B-B14F-4D97-AF65-F5344CB8AC3E}">
        <p14:creationId xmlns:p14="http://schemas.microsoft.com/office/powerpoint/2010/main" val="4268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14</a:t>
            </a:fld>
            <a:endParaRPr lang="bg-BG"/>
          </a:p>
        </p:txBody>
      </p:sp>
    </p:spTree>
    <p:extLst>
      <p:ext uri="{BB962C8B-B14F-4D97-AF65-F5344CB8AC3E}">
        <p14:creationId xmlns:p14="http://schemas.microsoft.com/office/powerpoint/2010/main" val="3080447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pic>
        <p:nvPicPr>
          <p:cNvPr id="8" name="Picture 7"/>
          <p:cNvPicPr/>
          <p:nvPr userDrawn="1"/>
        </p:nvPicPr>
        <p:blipFill>
          <a:blip r:embed="rId4"/>
          <a:srcRect t="9007" r="76766" b="20964"/>
          <a:stretch>
            <a:fillRect/>
          </a:stretch>
        </p:blipFill>
        <p:spPr>
          <a:xfrm>
            <a:off x="20977159" y="365923"/>
            <a:ext cx="1900637" cy="1880642"/>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145" y="4266565"/>
            <a:ext cx="21590635" cy="7067550"/>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a:solidFill>
                  <a:schemeClr val="tx1"/>
                </a:solidFill>
                <a:latin typeface="Helvetica Neue"/>
              </a:defRPr>
            </a:lvl1pPr>
            <a:lvl2pPr marL="1181100" indent="-571500">
              <a:buFont typeface="Arial" panose="020B0604020202020204" pitchFamily="34" charset="0"/>
              <a:buChar char="•"/>
              <a:defRPr sz="4000">
                <a:solidFill>
                  <a:schemeClr val="tx1"/>
                </a:solidFill>
                <a:latin typeface="Helvetica Neue" charset="0"/>
                <a:cs typeface="Helvetica Neue" charset="0"/>
              </a:defRPr>
            </a:lvl2pPr>
            <a:lvl3pPr marL="2362200" indent="-1143000">
              <a:buFont typeface="Arial" panose="020B0604020202020204" pitchFamily="34" charset="0"/>
              <a:buChar char="•"/>
              <a:defRPr sz="3600">
                <a:solidFill>
                  <a:schemeClr val="tx1"/>
                </a:solidFill>
                <a:latin typeface="Helvetica Neue" charset="0"/>
                <a:cs typeface="Helvetica Neue" charset="0"/>
              </a:defRPr>
            </a:lvl3pPr>
            <a:lvl4pPr marL="2971800" indent="-1143000">
              <a:buFont typeface="Arial" panose="020B0604020202020204" pitchFamily="34" charset="0"/>
              <a:buChar char="•"/>
              <a:defRPr sz="3200">
                <a:solidFill>
                  <a:schemeClr val="tx1"/>
                </a:solidFill>
                <a:latin typeface="Helvetica Neue" charset="0"/>
                <a:cs typeface="Helvetica Neue" charset="0"/>
              </a:defRPr>
            </a:lvl4pPr>
            <a:lvl5pPr marL="2438400" indent="0">
              <a:buNone/>
              <a:defRPr sz="12000">
                <a:solidFill>
                  <a:schemeClr val="bg1"/>
                </a:solidFill>
              </a:defRPr>
            </a:lvl5pPr>
          </a:lstStyle>
          <a:p>
            <a:pPr lvl="0"/>
            <a:r>
              <a:rPr lang="en-US" altLang="en-GB" dirty="0"/>
              <a:t>Type something Level 1</a:t>
            </a:r>
          </a:p>
          <a:p>
            <a:pPr lvl="1"/>
            <a:r>
              <a:rPr lang="en-US" altLang="en-GB" dirty="0"/>
              <a:t>Type something Level 2</a:t>
            </a:r>
          </a:p>
          <a:p>
            <a:pPr lvl="2"/>
            <a:r>
              <a:rPr lang="en-US" altLang="en-GB" dirty="0"/>
              <a:t>Type something Level 3</a:t>
            </a:r>
          </a:p>
          <a:p>
            <a:pPr lvl="3"/>
            <a:r>
              <a:rPr lang="en-US" altLang="en-GB" dirty="0"/>
              <a:t>Type something Level 4</a:t>
            </a:r>
          </a:p>
          <a:p>
            <a:pPr lvl="0"/>
            <a:r>
              <a:rPr lang="en-US" altLang="en-GB" dirty="0">
                <a:sym typeface="+mn-ea"/>
              </a:rPr>
              <a:t>Type something Level 1</a:t>
            </a:r>
          </a:p>
          <a:p>
            <a:pPr lvl="0"/>
            <a:endParaRPr lang="en-US" altLang="en-GB" dirty="0"/>
          </a:p>
          <a:p>
            <a:pPr lvl="0"/>
            <a:endParaRPr lang="en-US" altLang="en-GB" dirty="0"/>
          </a:p>
        </p:txBody>
      </p:sp>
      <p:sp>
        <p:nvSpPr>
          <p:cNvPr id="23" name="Text Placeholder 2"/>
          <p:cNvSpPr>
            <a:spLocks noGrp="1"/>
          </p:cNvSpPr>
          <p:nvPr>
            <p:ph type="body" sz="quarter" idx="25" hasCustomPrompt="1"/>
          </p:nvPr>
        </p:nvSpPr>
        <p:spPr>
          <a:xfrm>
            <a:off x="1287145" y="2710815"/>
            <a:ext cx="21590635" cy="1555750"/>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
        <p:nvSpPr>
          <p:cNvPr id="2" name="Text Placeholder 2"/>
          <p:cNvSpPr>
            <a:spLocks noGrp="1"/>
          </p:cNvSpPr>
          <p:nvPr>
            <p:ph type="body" sz="quarter" idx="27" hasCustomPrompt="1"/>
          </p:nvPr>
        </p:nvSpPr>
        <p:spPr>
          <a:xfrm>
            <a:off x="1247960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pic>
        <p:nvPicPr>
          <p:cNvPr id="3" name="Picture 2"/>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p:cNvSpPr txBox="1"/>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oursera.org/learn/advanced-learning-algorithms/lecture/5ysdd/learning-proces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coursera.org/learn/advanced-learning-algorithms/lecture/5ysdd/learning-proces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hyperlink" Target="https://slideplayer.com/slide/503036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slideplayer.com/slide/503036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slideplayer.com/slide/503036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slideplayer.com/slide/503036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slideplayer.com/slide/5030363/"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slideplayer.com/slide/5030363/"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slideplayer.com/slide/503036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slideplayer.com/slide/503036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hyperlink" Target="https://slideplayer.com/slide/503036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slideplayer.com/slide/503036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lideplayer.com/slide/5030363/"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en.wikipedia.org/wiki/Bootstrap_aggregating" TargetMode="Externa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upload.wikimedia.org/wikipedia/commons/thumb/b/b5/Ensemble_Boosting.svg/1920px-Ensemble_Boosting.svg.pn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wolpert.readthedocs.io/en/latest/_images/restack_graph.png" TargetMode="Externa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XGBoost" TargetMode="External"/><Relationship Id="rId3" Type="http://schemas.openxmlformats.org/officeDocument/2006/relationships/image" Target="../media/image5.jpeg"/><Relationship Id="rId7" Type="http://schemas.openxmlformats.org/officeDocument/2006/relationships/hyperlink" Target="https://en.wikipedia.org/wiki/Random_fores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en.wikipedia.org/wiki/Ensemble_learning" TargetMode="External"/><Relationship Id="rId5" Type="http://schemas.openxmlformats.org/officeDocument/2006/relationships/hyperlink" Target="https://en.wikipedia.org/wiki/Information_gain_(decision_tree)" TargetMode="External"/><Relationship Id="rId4" Type="http://schemas.openxmlformats.org/officeDocument/2006/relationships/hyperlink" Target="https://en.wikipedia.org/wiki/Decision_tree_learnin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www.loveayianapa.com/uploads/5/9/6/3/5963822/ayia-napa-1.jpg%0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slideplayer.com/slide/5030363/"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slideplayer.com/slide/503036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s://slideplayer.com/slide/503036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slideplayer.com/slide/50303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University of Cyprus - MSc Artificial Intelligence</a:t>
            </a:r>
          </a:p>
        </p:txBody>
      </p:sp>
      <p:sp>
        <p:nvSpPr>
          <p:cNvPr id="3" name="Text Placeholder 2"/>
          <p:cNvSpPr>
            <a:spLocks noGrp="1"/>
          </p:cNvSpPr>
          <p:nvPr>
            <p:ph type="body" sz="quarter" idx="19"/>
          </p:nvPr>
        </p:nvSpPr>
        <p:spPr/>
        <p:txBody>
          <a:bodyPr/>
          <a:lstStyle/>
          <a:p>
            <a:r>
              <a:rPr lang="en-US" altLang="en-US"/>
              <a:t>Winter Semester 2022/23</a:t>
            </a:r>
          </a:p>
        </p:txBody>
      </p:sp>
      <p:sp>
        <p:nvSpPr>
          <p:cNvPr id="4" name="Text Placeholder 3"/>
          <p:cNvSpPr>
            <a:spLocks noGrp="1"/>
          </p:cNvSpPr>
          <p:nvPr>
            <p:ph type="body" sz="quarter" idx="21"/>
          </p:nvPr>
        </p:nvSpPr>
        <p:spPr>
          <a:xfrm>
            <a:off x="1287095" y="5348539"/>
            <a:ext cx="21590490" cy="3410063"/>
          </a:xfrm>
        </p:spPr>
        <p:txBody>
          <a:bodyPr anchor="ctr" anchorCtr="0"/>
          <a:lstStyle/>
          <a:p>
            <a:r>
              <a:rPr lang="en-US" altLang="en-US"/>
              <a:t>MAI612 - MACHINE LEARNING</a:t>
            </a:r>
          </a:p>
          <a:p>
            <a:r>
              <a:rPr lang="en-US" altLang="en-US" sz="6000"/>
              <a:t>Lecture 6: Trees and Forests</a:t>
            </a:r>
          </a:p>
        </p:txBody>
      </p:sp>
      <p:sp>
        <p:nvSpPr>
          <p:cNvPr id="5" name="Text Placeholder 4"/>
          <p:cNvSpPr>
            <a:spLocks noGrp="1"/>
          </p:cNvSpPr>
          <p:nvPr>
            <p:ph type="body" sz="quarter" idx="23"/>
          </p:nvPr>
        </p:nvSpPr>
        <p:spPr/>
        <p:txBody>
          <a:bodyPr/>
          <a:lstStyle/>
          <a:p>
            <a:r>
              <a:rPr lang="en-US" altLang="en-US"/>
              <a:t>Vassilis Vassiliades, PhD</a:t>
            </a:r>
          </a:p>
        </p:txBody>
      </p:sp>
      <p:pic>
        <p:nvPicPr>
          <p:cNvPr id="7" name="Picture 6" descr="CYENS-HORIZONTAL-WHITE-TRANSPARENT"/>
          <p:cNvPicPr>
            <a:picLocks noChangeAspect="1"/>
          </p:cNvPicPr>
          <p:nvPr/>
        </p:nvPicPr>
        <p:blipFill>
          <a:blip r:embed="rId2"/>
          <a:stretch>
            <a:fillRect/>
          </a:stretch>
        </p:blipFill>
        <p:spPr>
          <a:xfrm>
            <a:off x="9034780" y="8979535"/>
            <a:ext cx="10058400" cy="3225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10</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Decision Tree 4</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2" name="Picture 1" descr="decision_tree4"/>
          <p:cNvPicPr>
            <a:picLocks noChangeAspect="1"/>
          </p:cNvPicPr>
          <p:nvPr/>
        </p:nvPicPr>
        <p:blipFill>
          <a:blip r:embed="rId4"/>
          <a:stretch>
            <a:fillRect/>
          </a:stretch>
        </p:blipFill>
        <p:spPr>
          <a:xfrm>
            <a:off x="2554605" y="5027295"/>
            <a:ext cx="5324475" cy="5895975"/>
          </a:xfrm>
          <a:prstGeom prst="rect">
            <a:avLst/>
          </a:prstGeom>
        </p:spPr>
      </p:pic>
      <p:sp>
        <p:nvSpPr>
          <p:cNvPr id="4" name="TextBox 3">
            <a:extLst>
              <a:ext uri="{FF2B5EF4-FFF2-40B4-BE49-F238E27FC236}">
                <a16:creationId xmlns:a16="http://schemas.microsoft.com/office/drawing/2014/main" id="{42BB2242-519E-3FE2-5FD8-971777A808DC}"/>
              </a:ext>
            </a:extLst>
          </p:cNvPr>
          <p:cNvSpPr txBox="1"/>
          <p:nvPr/>
        </p:nvSpPr>
        <p:spPr>
          <a:xfrm>
            <a:off x="15447217" y="6257835"/>
            <a:ext cx="5529942" cy="1200329"/>
          </a:xfrm>
          <a:prstGeom prst="rect">
            <a:avLst/>
          </a:prstGeom>
          <a:noFill/>
        </p:spPr>
        <p:txBody>
          <a:bodyPr wrap="square">
            <a:spAutoFit/>
          </a:bodyPr>
          <a:lstStyle/>
          <a:p>
            <a:r>
              <a:rPr lang="en-GB" dirty="0"/>
              <a:t>We cannot tell much from this</a:t>
            </a:r>
            <a:endParaRPr lang="LID4096"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11</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Many Possibilities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4" name="Picture 3"/>
          <p:cNvPicPr>
            <a:picLocks noChangeAspect="1"/>
          </p:cNvPicPr>
          <p:nvPr/>
        </p:nvPicPr>
        <p:blipFill>
          <a:blip r:embed="rId4"/>
          <a:stretch>
            <a:fillRect/>
          </a:stretch>
        </p:blipFill>
        <p:spPr>
          <a:xfrm>
            <a:off x="9362440" y="4513580"/>
            <a:ext cx="5417820" cy="3076575"/>
          </a:xfrm>
          <a:prstGeom prst="rect">
            <a:avLst/>
          </a:prstGeom>
        </p:spPr>
      </p:pic>
      <p:pic>
        <p:nvPicPr>
          <p:cNvPr id="7" name="Picture 6" descr="decision_tree2"/>
          <p:cNvPicPr>
            <a:picLocks noChangeAspect="1"/>
          </p:cNvPicPr>
          <p:nvPr/>
        </p:nvPicPr>
        <p:blipFill>
          <a:blip r:embed="rId5"/>
          <a:stretch>
            <a:fillRect/>
          </a:stretch>
        </p:blipFill>
        <p:spPr>
          <a:xfrm>
            <a:off x="1736725" y="8228330"/>
            <a:ext cx="5358130" cy="3303905"/>
          </a:xfrm>
          <a:prstGeom prst="rect">
            <a:avLst/>
          </a:prstGeom>
        </p:spPr>
      </p:pic>
      <p:pic>
        <p:nvPicPr>
          <p:cNvPr id="12" name="Picture 11" descr="decision_tree"/>
          <p:cNvPicPr>
            <a:picLocks noChangeAspect="1"/>
          </p:cNvPicPr>
          <p:nvPr/>
        </p:nvPicPr>
        <p:blipFill>
          <a:blip r:embed="rId6"/>
          <a:stretch>
            <a:fillRect/>
          </a:stretch>
        </p:blipFill>
        <p:spPr>
          <a:xfrm>
            <a:off x="1488440" y="4278630"/>
            <a:ext cx="5854700" cy="3546475"/>
          </a:xfrm>
          <a:prstGeom prst="rect">
            <a:avLst/>
          </a:prstGeom>
        </p:spPr>
      </p:pic>
      <p:pic>
        <p:nvPicPr>
          <p:cNvPr id="9" name="Picture 8" descr="decision_tree4"/>
          <p:cNvPicPr>
            <a:picLocks noChangeAspect="1"/>
          </p:cNvPicPr>
          <p:nvPr/>
        </p:nvPicPr>
        <p:blipFill>
          <a:blip r:embed="rId7"/>
          <a:stretch>
            <a:fillRect/>
          </a:stretch>
        </p:blipFill>
        <p:spPr>
          <a:xfrm>
            <a:off x="10734040" y="8147685"/>
            <a:ext cx="2916555" cy="3230880"/>
          </a:xfrm>
          <a:prstGeom prst="rect">
            <a:avLst/>
          </a:prstGeom>
        </p:spPr>
      </p:pic>
      <p:sp>
        <p:nvSpPr>
          <p:cNvPr id="10" name="Text Box 9"/>
          <p:cNvSpPr txBox="1"/>
          <p:nvPr/>
        </p:nvSpPr>
        <p:spPr>
          <a:xfrm>
            <a:off x="16285210" y="4513580"/>
            <a:ext cx="7062470" cy="6185535"/>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Among these decision trees some do better than others on the training, validation and test sets.</a:t>
            </a:r>
          </a:p>
          <a:p>
            <a:pPr marL="571500" indent="-57150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The learning algorithm needs to pick one out of all the possibilities in order to do well on the training set and ideally to generalize well on the validation and test sets.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30660" y="12444730"/>
            <a:ext cx="1014095" cy="730250"/>
          </a:xfrm>
        </p:spPr>
        <p:txBody>
          <a:bodyPr/>
          <a:lstStyle/>
          <a:p>
            <a:pPr fontAlgn="base">
              <a:spcBef>
                <a:spcPct val="0"/>
              </a:spcBef>
              <a:spcAft>
                <a:spcPct val="0"/>
              </a:spcAft>
              <a:defRPr/>
            </a:pPr>
            <a:fld id="{DD9F0740-C59C-4AD6-B752-7CC1CE13501A}" type="slidenum">
              <a:rPr lang="bg-BG" smtClean="0">
                <a:solidFill>
                  <a:srgbClr val="000000"/>
                </a:solidFill>
              </a:rPr>
              <a:t>12</a:t>
            </a:fld>
            <a:endParaRPr lang="bg-BG" dirty="0">
              <a:solidFill>
                <a:srgbClr val="000000"/>
              </a:solidFill>
            </a:endParaRPr>
          </a:p>
        </p:txBody>
      </p:sp>
      <p:sp>
        <p:nvSpPr>
          <p:cNvPr id="5" name="Text Placeholder 4"/>
          <p:cNvSpPr>
            <a:spLocks noGrp="1"/>
          </p:cNvSpPr>
          <p:nvPr>
            <p:ph type="body" sz="quarter" idx="25"/>
          </p:nvPr>
        </p:nvSpPr>
        <p:spPr>
          <a:xfrm>
            <a:off x="1353185" y="2592070"/>
            <a:ext cx="21590635" cy="2089785"/>
          </a:xfrm>
        </p:spPr>
        <p:txBody>
          <a:bodyPr/>
          <a:lstStyle/>
          <a:p>
            <a:r>
              <a:rPr lang="en-US" altLang="en-US"/>
              <a:t>Decision Tree Learning</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0" name="Text Box 9"/>
          <p:cNvSpPr txBox="1"/>
          <p:nvPr/>
        </p:nvSpPr>
        <p:spPr>
          <a:xfrm>
            <a:off x="1446530" y="3970655"/>
            <a:ext cx="16730345" cy="645160"/>
          </a:xfrm>
          <a:prstGeom prst="rect">
            <a:avLst/>
          </a:prstGeom>
          <a:noFill/>
        </p:spPr>
        <p:txBody>
          <a:bodyPr wrap="square" rtlCol="0" anchor="t">
            <a:spAutoFit/>
          </a:bodyPr>
          <a:lstStyle/>
          <a:p>
            <a:pPr indent="0">
              <a:buFont typeface="Arial" panose="020B0604020202020204" pitchFamily="34" charset="0"/>
              <a:buNone/>
            </a:pPr>
            <a:r>
              <a:rPr lang="en-US" altLang="en-US" b="1" dirty="0">
                <a:solidFill>
                  <a:srgbClr val="0100C8"/>
                </a:solidFill>
                <a:latin typeface="Arial" panose="020B0604020202020204" pitchFamily="34" charset="0"/>
                <a:cs typeface="Arial" panose="020B0604020202020204" pitchFamily="34" charset="0"/>
                <a:sym typeface="+mn-ea"/>
              </a:rPr>
              <a:t>Decision 1</a:t>
            </a:r>
            <a:r>
              <a:rPr lang="en-US" altLang="en-US" dirty="0">
                <a:solidFill>
                  <a:schemeClr val="tx1"/>
                </a:solidFill>
                <a:latin typeface="Arial" panose="020B0604020202020204" pitchFamily="34" charset="0"/>
                <a:cs typeface="Arial" panose="020B0604020202020204" pitchFamily="34" charset="0"/>
                <a:sym typeface="+mn-ea"/>
              </a:rPr>
              <a:t>: How to choose what feature to split on at each node</a:t>
            </a:r>
          </a:p>
        </p:txBody>
      </p:sp>
      <p:grpSp>
        <p:nvGrpSpPr>
          <p:cNvPr id="44" name="Group 43"/>
          <p:cNvGrpSpPr/>
          <p:nvPr/>
        </p:nvGrpSpPr>
        <p:grpSpPr>
          <a:xfrm>
            <a:off x="18654395" y="3632200"/>
            <a:ext cx="3392805" cy="1680845"/>
            <a:chOff x="29377" y="5720"/>
            <a:chExt cx="5343" cy="2647"/>
          </a:xfrm>
        </p:grpSpPr>
        <p:sp>
          <p:nvSpPr>
            <p:cNvPr id="2" name="Text Box 1"/>
            <p:cNvSpPr txBox="1"/>
            <p:nvPr/>
          </p:nvSpPr>
          <p:spPr>
            <a:xfrm>
              <a:off x="31387" y="5720"/>
              <a:ext cx="1498" cy="919"/>
            </a:xfrm>
            <a:prstGeom prst="rect">
              <a:avLst/>
            </a:prstGeom>
            <a:noFill/>
            <a:ln w="50800">
              <a:solidFill>
                <a:schemeClr val="tx1"/>
              </a:solidFill>
            </a:ln>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pain</a:t>
              </a:r>
            </a:p>
          </p:txBody>
        </p:sp>
        <p:cxnSp>
          <p:nvCxnSpPr>
            <p:cNvPr id="11" name="Straight Connector 10"/>
            <p:cNvCxnSpPr>
              <a:stCxn id="2" idx="2"/>
            </p:cNvCxnSpPr>
            <p:nvPr/>
          </p:nvCxnSpPr>
          <p:spPr>
            <a:xfrm flipH="1">
              <a:off x="29377" y="6639"/>
              <a:ext cx="2759" cy="17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 idx="2"/>
            </p:cNvCxnSpPr>
            <p:nvPr/>
          </p:nvCxnSpPr>
          <p:spPr>
            <a:xfrm>
              <a:off x="32136" y="6639"/>
              <a:ext cx="2584" cy="17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13"/>
            <p:cNvSpPr txBox="1"/>
            <p:nvPr/>
          </p:nvSpPr>
          <p:spPr>
            <a:xfrm>
              <a:off x="29850" y="7157"/>
              <a:ext cx="1284"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yes</a:t>
              </a:r>
            </a:p>
          </p:txBody>
        </p:sp>
        <p:sp>
          <p:nvSpPr>
            <p:cNvPr id="15" name="Text Box 14"/>
            <p:cNvSpPr txBox="1"/>
            <p:nvPr/>
          </p:nvSpPr>
          <p:spPr>
            <a:xfrm>
              <a:off x="33172" y="7157"/>
              <a:ext cx="1000"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no</a:t>
              </a:r>
            </a:p>
          </p:txBody>
        </p:sp>
      </p:grpSp>
      <p:grpSp>
        <p:nvGrpSpPr>
          <p:cNvPr id="45" name="Group 44"/>
          <p:cNvGrpSpPr/>
          <p:nvPr/>
        </p:nvGrpSpPr>
        <p:grpSpPr>
          <a:xfrm>
            <a:off x="18060670" y="5449570"/>
            <a:ext cx="4802505" cy="3045460"/>
            <a:chOff x="28442" y="8582"/>
            <a:chExt cx="7563" cy="4796"/>
          </a:xfrm>
        </p:grpSpPr>
        <p:sp>
          <p:nvSpPr>
            <p:cNvPr id="16" name="Text Box 15"/>
            <p:cNvSpPr txBox="1"/>
            <p:nvPr/>
          </p:nvSpPr>
          <p:spPr>
            <a:xfrm>
              <a:off x="28442" y="8582"/>
              <a:ext cx="2174" cy="2470"/>
            </a:xfrm>
            <a:prstGeom prst="rect">
              <a:avLst/>
            </a:prstGeom>
            <a:solidFill>
              <a:schemeClr val="bg1"/>
            </a:solidFill>
          </p:spPr>
          <p:txBody>
            <a:bodyPr wrap="none" rtlCol="0" anchor="t">
              <a:spAutoFit/>
            </a:bodyPr>
            <a:lstStyle/>
            <a:p>
              <a:r>
                <a:rPr lang="en-US" altLang="en-US" sz="3200">
                  <a:solidFill>
                    <a:srgbClr val="FF0000"/>
                  </a:solidFill>
                  <a:latin typeface="Arial" panose="020B0604020202020204" pitchFamily="34" charset="0"/>
                  <a:cs typeface="Arial" panose="020B0604020202020204" pitchFamily="34" charset="0"/>
                  <a:sym typeface="+mn-ea"/>
                </a:rPr>
                <a:t>Emily,</a:t>
              </a:r>
            </a:p>
            <a:p>
              <a:r>
                <a:rPr lang="en-US" sz="3200">
                  <a:solidFill>
                    <a:srgbClr val="FF0000"/>
                  </a:solidFill>
                  <a:latin typeface="Arial" panose="020B0604020202020204" pitchFamily="34" charset="0"/>
                  <a:cs typeface="Arial" panose="020B0604020202020204" pitchFamily="34" charset="0"/>
                </a:rPr>
                <a:t>Sarah,</a:t>
              </a:r>
            </a:p>
            <a:p>
              <a:r>
                <a:rPr lang="en-US" sz="3200">
                  <a:solidFill>
                    <a:srgbClr val="FF0000"/>
                  </a:solidFill>
                  <a:latin typeface="Arial" panose="020B0604020202020204" pitchFamily="34" charset="0"/>
                  <a:cs typeface="Arial" panose="020B0604020202020204" pitchFamily="34" charset="0"/>
                </a:rPr>
                <a:t>Annie</a:t>
              </a:r>
            </a:p>
          </p:txBody>
        </p:sp>
        <p:sp>
          <p:nvSpPr>
            <p:cNvPr id="17" name="Text Box 16"/>
            <p:cNvSpPr txBox="1"/>
            <p:nvPr/>
          </p:nvSpPr>
          <p:spPr>
            <a:xfrm>
              <a:off x="34009" y="8582"/>
              <a:ext cx="1996" cy="4797"/>
            </a:xfrm>
            <a:prstGeom prst="rect">
              <a:avLst/>
            </a:prstGeom>
            <a:solidFill>
              <a:schemeClr val="bg1"/>
            </a:solidFill>
          </p:spPr>
          <p:txBody>
            <a:bodyPr wrap="none" rtlCol="0" anchor="t">
              <a:spAutoFit/>
            </a:bodyPr>
            <a:lstStyle/>
            <a:p>
              <a:r>
                <a:rPr lang="en-US" sz="3200">
                  <a:solidFill>
                    <a:srgbClr val="0000B0"/>
                  </a:solidFill>
                  <a:latin typeface="Arial" panose="020B0604020202020204" pitchFamily="34" charset="0"/>
                  <a:cs typeface="Arial" panose="020B0604020202020204" pitchFamily="34" charset="0"/>
                </a:rPr>
                <a:t>Dana,</a:t>
              </a:r>
            </a:p>
            <a:p>
              <a:r>
                <a:rPr lang="en-US" sz="3200">
                  <a:solidFill>
                    <a:srgbClr val="0000B0"/>
                  </a:solidFill>
                  <a:latin typeface="Arial" panose="020B0604020202020204" pitchFamily="34" charset="0"/>
                  <a:cs typeface="Arial" panose="020B0604020202020204" pitchFamily="34" charset="0"/>
                </a:rPr>
                <a:t>Alex,</a:t>
              </a:r>
            </a:p>
            <a:p>
              <a:r>
                <a:rPr lang="en-US" sz="3200">
                  <a:solidFill>
                    <a:srgbClr val="0000B0"/>
                  </a:solidFill>
                  <a:latin typeface="Arial" panose="020B0604020202020204" pitchFamily="34" charset="0"/>
                  <a:cs typeface="Arial" panose="020B0604020202020204" pitchFamily="34" charset="0"/>
                </a:rPr>
                <a:t>Pete,</a:t>
              </a:r>
            </a:p>
            <a:p>
              <a:r>
                <a:rPr lang="en-US" sz="3200">
                  <a:solidFill>
                    <a:srgbClr val="0000B0"/>
                  </a:solidFill>
                  <a:latin typeface="Arial" panose="020B0604020202020204" pitchFamily="34" charset="0"/>
                  <a:cs typeface="Arial" panose="020B0604020202020204" pitchFamily="34" charset="0"/>
                </a:rPr>
                <a:t>John,</a:t>
              </a:r>
            </a:p>
            <a:p>
              <a:r>
                <a:rPr lang="en-US" sz="3200">
                  <a:solidFill>
                    <a:srgbClr val="0000B0"/>
                  </a:solidFill>
                  <a:latin typeface="Arial" panose="020B0604020202020204" pitchFamily="34" charset="0"/>
                  <a:cs typeface="Arial" panose="020B0604020202020204" pitchFamily="34" charset="0"/>
                </a:rPr>
                <a:t>Kate</a:t>
              </a:r>
            </a:p>
            <a:p>
              <a:endParaRPr lang="en-US" sz="3200">
                <a:solidFill>
                  <a:srgbClr val="0000B0"/>
                </a:solidFill>
                <a:latin typeface="Arial" panose="020B0604020202020204" pitchFamily="34" charset="0"/>
                <a:cs typeface="Arial" panose="020B0604020202020204" pitchFamily="34" charset="0"/>
              </a:endParaRPr>
            </a:p>
          </p:txBody>
        </p:sp>
      </p:grpSp>
      <p:grpSp>
        <p:nvGrpSpPr>
          <p:cNvPr id="46" name="Group 45"/>
          <p:cNvGrpSpPr/>
          <p:nvPr/>
        </p:nvGrpSpPr>
        <p:grpSpPr>
          <a:xfrm>
            <a:off x="17799050" y="8154670"/>
            <a:ext cx="5055235" cy="829310"/>
            <a:chOff x="28030" y="12842"/>
            <a:chExt cx="7961" cy="1306"/>
          </a:xfrm>
        </p:grpSpPr>
        <p:sp>
          <p:nvSpPr>
            <p:cNvPr id="18" name="Text Box 17"/>
            <p:cNvSpPr txBox="1"/>
            <p:nvPr/>
          </p:nvSpPr>
          <p:spPr>
            <a:xfrm>
              <a:off x="28030" y="12842"/>
              <a:ext cx="2557" cy="1307"/>
            </a:xfrm>
            <a:prstGeom prst="rect">
              <a:avLst/>
            </a:prstGeom>
            <a:solidFill>
              <a:schemeClr val="bg1"/>
            </a:solidFill>
          </p:spPr>
          <p:txBody>
            <a:bodyPr wrap="none" rtlCol="0" anchor="t">
              <a:spAutoFit/>
            </a:bodyPr>
            <a:lstStyle/>
            <a:p>
              <a:pPr algn="ctr"/>
              <a:r>
                <a:rPr lang="en-US" altLang="en-US" sz="2400">
                  <a:solidFill>
                    <a:schemeClr val="tx1"/>
                  </a:solidFill>
                  <a:latin typeface="Arial" panose="020B0604020202020204" pitchFamily="34" charset="0"/>
                  <a:cs typeface="Arial" panose="020B0604020202020204" pitchFamily="34" charset="0"/>
                  <a:sym typeface="+mn-ea"/>
                </a:rPr>
                <a:t>3/3</a:t>
              </a:r>
            </a:p>
            <a:p>
              <a:pPr algn="ctr"/>
              <a:r>
                <a:rPr lang="en-US" altLang="en-US" sz="2400">
                  <a:solidFill>
                    <a:schemeClr val="tx1"/>
                  </a:solidFill>
                  <a:latin typeface="Arial" panose="020B0604020202020204" pitchFamily="34" charset="0"/>
                  <a:cs typeface="Arial" panose="020B0604020202020204" pitchFamily="34" charset="0"/>
                  <a:sym typeface="+mn-ea"/>
                </a:rPr>
                <a:t>sunburned</a:t>
              </a:r>
            </a:p>
          </p:txBody>
        </p:sp>
        <p:sp>
          <p:nvSpPr>
            <p:cNvPr id="19" name="Text Box 18"/>
            <p:cNvSpPr txBox="1"/>
            <p:nvPr/>
          </p:nvSpPr>
          <p:spPr>
            <a:xfrm>
              <a:off x="33435" y="12842"/>
              <a:ext cx="2557" cy="1307"/>
            </a:xfrm>
            <a:prstGeom prst="rect">
              <a:avLst/>
            </a:prstGeom>
            <a:solidFill>
              <a:schemeClr val="bg1"/>
            </a:solidFill>
          </p:spPr>
          <p:txBody>
            <a:bodyPr wrap="none" rtlCol="0" anchor="t">
              <a:spAutoFit/>
            </a:bodyPr>
            <a:lstStyle/>
            <a:p>
              <a:pPr algn="ctr"/>
              <a:r>
                <a:rPr lang="en-US" altLang="en-US" sz="2400">
                  <a:solidFill>
                    <a:schemeClr val="tx1"/>
                  </a:solidFill>
                  <a:latin typeface="Arial" panose="020B0604020202020204" pitchFamily="34" charset="0"/>
                  <a:cs typeface="Arial" panose="020B0604020202020204" pitchFamily="34" charset="0"/>
                  <a:sym typeface="+mn-ea"/>
                </a:rPr>
                <a:t>0/5</a:t>
              </a:r>
            </a:p>
            <a:p>
              <a:pPr algn="ctr"/>
              <a:r>
                <a:rPr lang="en-US" altLang="en-US" sz="2400">
                  <a:solidFill>
                    <a:schemeClr val="tx1"/>
                  </a:solidFill>
                  <a:latin typeface="Arial" panose="020B0604020202020204" pitchFamily="34" charset="0"/>
                  <a:cs typeface="Arial" panose="020B0604020202020204" pitchFamily="34" charset="0"/>
                  <a:sym typeface="+mn-ea"/>
                </a:rPr>
                <a:t>sunburned</a:t>
              </a:r>
            </a:p>
          </p:txBody>
        </p:sp>
      </p:grpSp>
      <p:grpSp>
        <p:nvGrpSpPr>
          <p:cNvPr id="40" name="Group 39"/>
          <p:cNvGrpSpPr/>
          <p:nvPr/>
        </p:nvGrpSpPr>
        <p:grpSpPr>
          <a:xfrm>
            <a:off x="657860" y="6007100"/>
            <a:ext cx="5076190" cy="5357495"/>
            <a:chOff x="1036" y="10292"/>
            <a:chExt cx="7994" cy="8437"/>
          </a:xfrm>
        </p:grpSpPr>
        <p:sp>
          <p:nvSpPr>
            <p:cNvPr id="21" name="Text Box 20"/>
            <p:cNvSpPr txBox="1"/>
            <p:nvPr/>
          </p:nvSpPr>
          <p:spPr>
            <a:xfrm>
              <a:off x="3712" y="10292"/>
              <a:ext cx="3598" cy="919"/>
            </a:xfrm>
            <a:prstGeom prst="rect">
              <a:avLst/>
            </a:prstGeom>
            <a:noFill/>
            <a:ln w="50800">
              <a:solidFill>
                <a:schemeClr val="tx1"/>
              </a:solidFill>
            </a:ln>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Lotion used</a:t>
              </a:r>
            </a:p>
          </p:txBody>
        </p:sp>
        <p:cxnSp>
          <p:nvCxnSpPr>
            <p:cNvPr id="22" name="Straight Connector 21"/>
            <p:cNvCxnSpPr>
              <a:stCxn id="21" idx="2"/>
            </p:cNvCxnSpPr>
            <p:nvPr/>
          </p:nvCxnSpPr>
          <p:spPr>
            <a:xfrm flipH="1">
              <a:off x="2752" y="11211"/>
              <a:ext cx="2759" cy="17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2"/>
            </p:cNvCxnSpPr>
            <p:nvPr/>
          </p:nvCxnSpPr>
          <p:spPr>
            <a:xfrm>
              <a:off x="5511" y="11211"/>
              <a:ext cx="2584" cy="17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Box 23"/>
            <p:cNvSpPr txBox="1"/>
            <p:nvPr/>
          </p:nvSpPr>
          <p:spPr>
            <a:xfrm>
              <a:off x="3398" y="11729"/>
              <a:ext cx="1284"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yes</a:t>
              </a:r>
            </a:p>
          </p:txBody>
        </p:sp>
        <p:sp>
          <p:nvSpPr>
            <p:cNvPr id="25" name="Text Box 24"/>
            <p:cNvSpPr txBox="1"/>
            <p:nvPr/>
          </p:nvSpPr>
          <p:spPr>
            <a:xfrm>
              <a:off x="6632" y="11664"/>
              <a:ext cx="1000"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no</a:t>
              </a:r>
            </a:p>
          </p:txBody>
        </p:sp>
        <p:sp>
          <p:nvSpPr>
            <p:cNvPr id="26" name="Text Box 25"/>
            <p:cNvSpPr txBox="1"/>
            <p:nvPr/>
          </p:nvSpPr>
          <p:spPr>
            <a:xfrm>
              <a:off x="6856" y="13412"/>
              <a:ext cx="2174" cy="4021"/>
            </a:xfrm>
            <a:prstGeom prst="rect">
              <a:avLst/>
            </a:prstGeom>
            <a:solidFill>
              <a:schemeClr val="bg1"/>
            </a:solidFill>
          </p:spPr>
          <p:txBody>
            <a:bodyPr wrap="none" rtlCol="0" anchor="t">
              <a:spAutoFit/>
            </a:bodyPr>
            <a:lstStyle/>
            <a:p>
              <a:pPr algn="l"/>
              <a:r>
                <a:rPr lang="en-US" altLang="en-US" sz="3200">
                  <a:solidFill>
                    <a:srgbClr val="FF0000"/>
                  </a:solidFill>
                  <a:latin typeface="Arial" panose="020B0604020202020204" pitchFamily="34" charset="0"/>
                  <a:cs typeface="Arial" panose="020B0604020202020204" pitchFamily="34" charset="0"/>
                  <a:sym typeface="+mn-ea"/>
                </a:rPr>
                <a:t>Emily,</a:t>
              </a:r>
            </a:p>
            <a:p>
              <a:pPr algn="l"/>
              <a:r>
                <a:rPr lang="en-US" sz="3200">
                  <a:solidFill>
                    <a:srgbClr val="FF0000"/>
                  </a:solidFill>
                  <a:latin typeface="Arial" panose="020B0604020202020204" pitchFamily="34" charset="0"/>
                  <a:cs typeface="Arial" panose="020B0604020202020204" pitchFamily="34" charset="0"/>
                </a:rPr>
                <a:t>Sarah,</a:t>
              </a:r>
            </a:p>
            <a:p>
              <a:pPr algn="l"/>
              <a:r>
                <a:rPr lang="en-US" sz="3200">
                  <a:solidFill>
                    <a:srgbClr val="FF0000"/>
                  </a:solidFill>
                  <a:latin typeface="Arial" panose="020B0604020202020204" pitchFamily="34" charset="0"/>
                  <a:cs typeface="Arial" panose="020B0604020202020204" pitchFamily="34" charset="0"/>
                </a:rPr>
                <a:t>Annie,</a:t>
              </a:r>
            </a:p>
            <a:p>
              <a:pPr algn="l"/>
              <a:r>
                <a:rPr lang="en-US" sz="3200">
                  <a:solidFill>
                    <a:srgbClr val="0000B0"/>
                  </a:solidFill>
                  <a:latin typeface="Arial" panose="020B0604020202020204" pitchFamily="34" charset="0"/>
                  <a:cs typeface="Arial" panose="020B0604020202020204" pitchFamily="34" charset="0"/>
                  <a:sym typeface="+mn-ea"/>
                </a:rPr>
                <a:t>Pete,</a:t>
              </a:r>
              <a:endParaRPr lang="en-US" sz="3200">
                <a:solidFill>
                  <a:srgbClr val="0000B0"/>
                </a:solidFill>
                <a:latin typeface="Arial" panose="020B0604020202020204" pitchFamily="34" charset="0"/>
                <a:cs typeface="Arial" panose="020B0604020202020204" pitchFamily="34" charset="0"/>
              </a:endParaRPr>
            </a:p>
            <a:p>
              <a:pPr algn="l"/>
              <a:r>
                <a:rPr lang="en-US" sz="3200">
                  <a:solidFill>
                    <a:srgbClr val="0000B0"/>
                  </a:solidFill>
                  <a:latin typeface="Arial" panose="020B0604020202020204" pitchFamily="34" charset="0"/>
                  <a:cs typeface="Arial" panose="020B0604020202020204" pitchFamily="34" charset="0"/>
                  <a:sym typeface="+mn-ea"/>
                </a:rPr>
                <a:t>John</a:t>
              </a:r>
              <a:endParaRPr lang="en-US" sz="3200">
                <a:solidFill>
                  <a:srgbClr val="FF0000"/>
                </a:solidFill>
                <a:latin typeface="Arial" panose="020B0604020202020204" pitchFamily="34" charset="0"/>
                <a:cs typeface="Arial" panose="020B0604020202020204" pitchFamily="34" charset="0"/>
              </a:endParaRPr>
            </a:p>
          </p:txBody>
        </p:sp>
        <p:sp>
          <p:nvSpPr>
            <p:cNvPr id="27" name="Text Box 26"/>
            <p:cNvSpPr txBox="1"/>
            <p:nvPr/>
          </p:nvSpPr>
          <p:spPr>
            <a:xfrm>
              <a:off x="1716" y="13412"/>
              <a:ext cx="1996" cy="3246"/>
            </a:xfrm>
            <a:prstGeom prst="rect">
              <a:avLst/>
            </a:prstGeom>
            <a:solidFill>
              <a:schemeClr val="bg1"/>
            </a:solidFill>
          </p:spPr>
          <p:txBody>
            <a:bodyPr wrap="none" rtlCol="0" anchor="t">
              <a:spAutoFit/>
            </a:bodyPr>
            <a:lstStyle/>
            <a:p>
              <a:r>
                <a:rPr lang="en-US" sz="3200">
                  <a:solidFill>
                    <a:srgbClr val="0000B0"/>
                  </a:solidFill>
                  <a:latin typeface="Arial" panose="020B0604020202020204" pitchFamily="34" charset="0"/>
                  <a:cs typeface="Arial" panose="020B0604020202020204" pitchFamily="34" charset="0"/>
                </a:rPr>
                <a:t>Dana,</a:t>
              </a:r>
            </a:p>
            <a:p>
              <a:r>
                <a:rPr lang="en-US" sz="3200">
                  <a:solidFill>
                    <a:srgbClr val="0000B0"/>
                  </a:solidFill>
                  <a:latin typeface="Arial" panose="020B0604020202020204" pitchFamily="34" charset="0"/>
                  <a:cs typeface="Arial" panose="020B0604020202020204" pitchFamily="34" charset="0"/>
                </a:rPr>
                <a:t>Alex,</a:t>
              </a:r>
            </a:p>
            <a:p>
              <a:r>
                <a:rPr lang="en-US" sz="3200">
                  <a:solidFill>
                    <a:srgbClr val="0000B0"/>
                  </a:solidFill>
                  <a:latin typeface="Arial" panose="020B0604020202020204" pitchFamily="34" charset="0"/>
                  <a:cs typeface="Arial" panose="020B0604020202020204" pitchFamily="34" charset="0"/>
                </a:rPr>
                <a:t>Kate</a:t>
              </a:r>
            </a:p>
            <a:p>
              <a:endParaRPr lang="en-US" sz="3200">
                <a:solidFill>
                  <a:srgbClr val="0000B0"/>
                </a:solidFill>
                <a:latin typeface="Arial" panose="020B0604020202020204" pitchFamily="34" charset="0"/>
                <a:cs typeface="Arial" panose="020B0604020202020204" pitchFamily="34" charset="0"/>
              </a:endParaRPr>
            </a:p>
          </p:txBody>
        </p:sp>
        <p:sp>
          <p:nvSpPr>
            <p:cNvPr id="28" name="Text Box 27"/>
            <p:cNvSpPr txBox="1"/>
            <p:nvPr/>
          </p:nvSpPr>
          <p:spPr>
            <a:xfrm>
              <a:off x="1036" y="17422"/>
              <a:ext cx="2557" cy="1307"/>
            </a:xfrm>
            <a:prstGeom prst="rect">
              <a:avLst/>
            </a:prstGeom>
            <a:solidFill>
              <a:schemeClr val="bg1"/>
            </a:solidFill>
          </p:spPr>
          <p:txBody>
            <a:bodyPr wrap="none" rtlCol="0" anchor="t">
              <a:spAutoFit/>
            </a:bodyPr>
            <a:lstStyle/>
            <a:p>
              <a:pPr algn="ctr"/>
              <a:r>
                <a:rPr lang="en-US" altLang="en-US" sz="2400">
                  <a:solidFill>
                    <a:schemeClr val="tx1"/>
                  </a:solidFill>
                  <a:latin typeface="Arial" panose="020B0604020202020204" pitchFamily="34" charset="0"/>
                  <a:cs typeface="Arial" panose="020B0604020202020204" pitchFamily="34" charset="0"/>
                  <a:sym typeface="+mn-ea"/>
                </a:rPr>
                <a:t>0/3</a:t>
              </a:r>
            </a:p>
            <a:p>
              <a:pPr algn="ctr"/>
              <a:r>
                <a:rPr lang="en-US" altLang="en-US" sz="2400">
                  <a:solidFill>
                    <a:schemeClr val="tx1"/>
                  </a:solidFill>
                  <a:latin typeface="Arial" panose="020B0604020202020204" pitchFamily="34" charset="0"/>
                  <a:cs typeface="Arial" panose="020B0604020202020204" pitchFamily="34" charset="0"/>
                  <a:sym typeface="+mn-ea"/>
                </a:rPr>
                <a:t>sunburned</a:t>
              </a:r>
            </a:p>
          </p:txBody>
        </p:sp>
        <p:sp>
          <p:nvSpPr>
            <p:cNvPr id="29" name="Text Box 28"/>
            <p:cNvSpPr txBox="1"/>
            <p:nvPr/>
          </p:nvSpPr>
          <p:spPr>
            <a:xfrm>
              <a:off x="6441" y="17422"/>
              <a:ext cx="2557" cy="1307"/>
            </a:xfrm>
            <a:prstGeom prst="rect">
              <a:avLst/>
            </a:prstGeom>
            <a:solidFill>
              <a:schemeClr val="bg1"/>
            </a:solidFill>
          </p:spPr>
          <p:txBody>
            <a:bodyPr wrap="none" rtlCol="0" anchor="t">
              <a:spAutoFit/>
            </a:bodyPr>
            <a:lstStyle/>
            <a:p>
              <a:pPr algn="ctr"/>
              <a:r>
                <a:rPr lang="en-US" altLang="en-US" sz="2400">
                  <a:solidFill>
                    <a:schemeClr val="tx1"/>
                  </a:solidFill>
                  <a:latin typeface="Arial" panose="020B0604020202020204" pitchFamily="34" charset="0"/>
                  <a:cs typeface="Arial" panose="020B0604020202020204" pitchFamily="34" charset="0"/>
                  <a:sym typeface="+mn-ea"/>
                </a:rPr>
                <a:t>3/5</a:t>
              </a:r>
            </a:p>
            <a:p>
              <a:pPr algn="ctr"/>
              <a:r>
                <a:rPr lang="en-US" altLang="en-US" sz="2400">
                  <a:solidFill>
                    <a:schemeClr val="tx1"/>
                  </a:solidFill>
                  <a:latin typeface="Arial" panose="020B0604020202020204" pitchFamily="34" charset="0"/>
                  <a:cs typeface="Arial" panose="020B0604020202020204" pitchFamily="34" charset="0"/>
                  <a:sym typeface="+mn-ea"/>
                </a:rPr>
                <a:t>sunburned</a:t>
              </a:r>
            </a:p>
          </p:txBody>
        </p:sp>
      </p:grpSp>
      <p:grpSp>
        <p:nvGrpSpPr>
          <p:cNvPr id="47" name="Group 46"/>
          <p:cNvGrpSpPr/>
          <p:nvPr/>
        </p:nvGrpSpPr>
        <p:grpSpPr>
          <a:xfrm>
            <a:off x="8893175" y="6007100"/>
            <a:ext cx="5513070" cy="5431155"/>
            <a:chOff x="14005" y="10292"/>
            <a:chExt cx="8682" cy="8553"/>
          </a:xfrm>
        </p:grpSpPr>
        <p:sp>
          <p:nvSpPr>
            <p:cNvPr id="30" name="Text Box 29"/>
            <p:cNvSpPr txBox="1"/>
            <p:nvPr/>
          </p:nvSpPr>
          <p:spPr>
            <a:xfrm>
              <a:off x="16562" y="10292"/>
              <a:ext cx="3026" cy="919"/>
            </a:xfrm>
            <a:prstGeom prst="rect">
              <a:avLst/>
            </a:prstGeom>
            <a:noFill/>
            <a:ln w="50800">
              <a:solidFill>
                <a:schemeClr val="tx1"/>
              </a:solidFill>
            </a:ln>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Hair color</a:t>
              </a:r>
            </a:p>
          </p:txBody>
        </p:sp>
        <p:cxnSp>
          <p:nvCxnSpPr>
            <p:cNvPr id="31" name="Straight Connector 30"/>
            <p:cNvCxnSpPr/>
            <p:nvPr/>
          </p:nvCxnSpPr>
          <p:spPr>
            <a:xfrm flipH="1">
              <a:off x="15316" y="11249"/>
              <a:ext cx="1807" cy="169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2"/>
            </p:cNvCxnSpPr>
            <p:nvPr/>
          </p:nvCxnSpPr>
          <p:spPr>
            <a:xfrm>
              <a:off x="18075" y="11211"/>
              <a:ext cx="13" cy="19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Box 32"/>
            <p:cNvSpPr txBox="1"/>
            <p:nvPr/>
          </p:nvSpPr>
          <p:spPr>
            <a:xfrm>
              <a:off x="14460" y="11659"/>
              <a:ext cx="2210"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blonde</a:t>
              </a:r>
            </a:p>
          </p:txBody>
        </p:sp>
        <p:sp>
          <p:nvSpPr>
            <p:cNvPr id="34" name="Text Box 33"/>
            <p:cNvSpPr txBox="1"/>
            <p:nvPr/>
          </p:nvSpPr>
          <p:spPr>
            <a:xfrm>
              <a:off x="17124" y="11680"/>
              <a:ext cx="2031"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brown</a:t>
              </a:r>
            </a:p>
          </p:txBody>
        </p:sp>
        <p:sp>
          <p:nvSpPr>
            <p:cNvPr id="35" name="Text Box 34"/>
            <p:cNvSpPr txBox="1"/>
            <p:nvPr/>
          </p:nvSpPr>
          <p:spPr>
            <a:xfrm>
              <a:off x="17471" y="13412"/>
              <a:ext cx="1783" cy="2470"/>
            </a:xfrm>
            <a:prstGeom prst="rect">
              <a:avLst/>
            </a:prstGeom>
            <a:solidFill>
              <a:schemeClr val="bg1"/>
            </a:solidFill>
          </p:spPr>
          <p:txBody>
            <a:bodyPr wrap="none" rtlCol="0" anchor="t">
              <a:spAutoFit/>
            </a:bodyPr>
            <a:lstStyle/>
            <a:p>
              <a:pPr algn="l"/>
              <a:r>
                <a:rPr lang="en-US" sz="3200">
                  <a:solidFill>
                    <a:srgbClr val="0100C8"/>
                  </a:solidFill>
                  <a:latin typeface="Arial" panose="020B0604020202020204" pitchFamily="34" charset="0"/>
                  <a:cs typeface="Arial" panose="020B0604020202020204" pitchFamily="34" charset="0"/>
                </a:rPr>
                <a:t>Alex,</a:t>
              </a:r>
              <a:endParaRPr lang="en-US" sz="3200">
                <a:solidFill>
                  <a:srgbClr val="FF0000"/>
                </a:solidFill>
                <a:latin typeface="Arial" panose="020B0604020202020204" pitchFamily="34" charset="0"/>
                <a:cs typeface="Arial" panose="020B0604020202020204" pitchFamily="34" charset="0"/>
              </a:endParaRPr>
            </a:p>
            <a:p>
              <a:pPr algn="l"/>
              <a:r>
                <a:rPr lang="en-US" sz="3200">
                  <a:solidFill>
                    <a:srgbClr val="0000B0"/>
                  </a:solidFill>
                  <a:latin typeface="Arial" panose="020B0604020202020204" pitchFamily="34" charset="0"/>
                  <a:cs typeface="Arial" panose="020B0604020202020204" pitchFamily="34" charset="0"/>
                  <a:sym typeface="+mn-ea"/>
                </a:rPr>
                <a:t>Pete,</a:t>
              </a:r>
              <a:endParaRPr lang="en-US" sz="3200">
                <a:solidFill>
                  <a:srgbClr val="0000B0"/>
                </a:solidFill>
                <a:latin typeface="Arial" panose="020B0604020202020204" pitchFamily="34" charset="0"/>
                <a:cs typeface="Arial" panose="020B0604020202020204" pitchFamily="34" charset="0"/>
              </a:endParaRPr>
            </a:p>
            <a:p>
              <a:pPr algn="l"/>
              <a:r>
                <a:rPr lang="en-US" sz="3200">
                  <a:solidFill>
                    <a:srgbClr val="0000B0"/>
                  </a:solidFill>
                  <a:latin typeface="Arial" panose="020B0604020202020204" pitchFamily="34" charset="0"/>
                  <a:cs typeface="Arial" panose="020B0604020202020204" pitchFamily="34" charset="0"/>
                  <a:sym typeface="+mn-ea"/>
                </a:rPr>
                <a:t>John</a:t>
              </a:r>
              <a:endParaRPr lang="en-US" sz="3200">
                <a:solidFill>
                  <a:srgbClr val="FF0000"/>
                </a:solidFill>
                <a:latin typeface="Arial" panose="020B0604020202020204" pitchFamily="34" charset="0"/>
                <a:cs typeface="Arial" panose="020B0604020202020204" pitchFamily="34" charset="0"/>
              </a:endParaRPr>
            </a:p>
          </p:txBody>
        </p:sp>
        <p:sp>
          <p:nvSpPr>
            <p:cNvPr id="36" name="Text Box 35"/>
            <p:cNvSpPr txBox="1"/>
            <p:nvPr/>
          </p:nvSpPr>
          <p:spPr>
            <a:xfrm>
              <a:off x="14566" y="13412"/>
              <a:ext cx="2174" cy="4021"/>
            </a:xfrm>
            <a:prstGeom prst="rect">
              <a:avLst/>
            </a:prstGeom>
            <a:solidFill>
              <a:schemeClr val="bg1"/>
            </a:solidFill>
          </p:spPr>
          <p:txBody>
            <a:bodyPr wrap="none" rtlCol="0" anchor="t">
              <a:spAutoFit/>
            </a:bodyPr>
            <a:lstStyle/>
            <a:p>
              <a:pPr algn="l"/>
              <a:r>
                <a:rPr lang="en-US" sz="3200">
                  <a:solidFill>
                    <a:srgbClr val="0000B0"/>
                  </a:solidFill>
                  <a:latin typeface="Arial" panose="020B0604020202020204" pitchFamily="34" charset="0"/>
                  <a:cs typeface="Arial" panose="020B0604020202020204" pitchFamily="34" charset="0"/>
                </a:rPr>
                <a:t>Dana,</a:t>
              </a:r>
            </a:p>
            <a:p>
              <a:pPr algn="l"/>
              <a:r>
                <a:rPr lang="en-US" sz="3200">
                  <a:solidFill>
                    <a:srgbClr val="FF0000"/>
                  </a:solidFill>
                  <a:latin typeface="Arial" panose="020B0604020202020204" pitchFamily="34" charset="0"/>
                  <a:cs typeface="Arial" panose="020B0604020202020204" pitchFamily="34" charset="0"/>
                  <a:sym typeface="+mn-ea"/>
                </a:rPr>
                <a:t>Sarah,</a:t>
              </a:r>
            </a:p>
            <a:p>
              <a:pPr algn="l"/>
              <a:r>
                <a:rPr lang="en-US" sz="3200">
                  <a:solidFill>
                    <a:srgbClr val="FF0000"/>
                  </a:solidFill>
                  <a:latin typeface="Arial" panose="020B0604020202020204" pitchFamily="34" charset="0"/>
                  <a:cs typeface="Arial" panose="020B0604020202020204" pitchFamily="34" charset="0"/>
                  <a:sym typeface="+mn-ea"/>
                </a:rPr>
                <a:t>Annie,</a:t>
              </a:r>
              <a:endParaRPr lang="en-US" sz="3200">
                <a:solidFill>
                  <a:srgbClr val="0000B0"/>
                </a:solidFill>
                <a:latin typeface="Arial" panose="020B0604020202020204" pitchFamily="34" charset="0"/>
                <a:cs typeface="Arial" panose="020B0604020202020204" pitchFamily="34" charset="0"/>
              </a:endParaRPr>
            </a:p>
            <a:p>
              <a:pPr algn="l"/>
              <a:r>
                <a:rPr lang="en-US" sz="3200">
                  <a:solidFill>
                    <a:srgbClr val="0000B0"/>
                  </a:solidFill>
                  <a:latin typeface="Arial" panose="020B0604020202020204" pitchFamily="34" charset="0"/>
                  <a:cs typeface="Arial" panose="020B0604020202020204" pitchFamily="34" charset="0"/>
                </a:rPr>
                <a:t>Kate</a:t>
              </a:r>
            </a:p>
            <a:p>
              <a:endParaRPr lang="en-US" sz="3200">
                <a:solidFill>
                  <a:srgbClr val="0000B0"/>
                </a:solidFill>
                <a:latin typeface="Arial" panose="020B0604020202020204" pitchFamily="34" charset="0"/>
                <a:cs typeface="Arial" panose="020B0604020202020204" pitchFamily="34" charset="0"/>
              </a:endParaRPr>
            </a:p>
          </p:txBody>
        </p:sp>
        <p:sp>
          <p:nvSpPr>
            <p:cNvPr id="37" name="Text Box 36"/>
            <p:cNvSpPr txBox="1"/>
            <p:nvPr/>
          </p:nvSpPr>
          <p:spPr>
            <a:xfrm>
              <a:off x="14005" y="17539"/>
              <a:ext cx="2557" cy="1307"/>
            </a:xfrm>
            <a:prstGeom prst="rect">
              <a:avLst/>
            </a:prstGeom>
            <a:solidFill>
              <a:schemeClr val="bg1"/>
            </a:solidFill>
          </p:spPr>
          <p:txBody>
            <a:bodyPr wrap="none" rtlCol="0" anchor="t" anchorCtr="0">
              <a:spAutoFit/>
            </a:bodyPr>
            <a:lstStyle/>
            <a:p>
              <a:pPr algn="ctr"/>
              <a:r>
                <a:rPr lang="en-US" altLang="en-US" sz="2400">
                  <a:solidFill>
                    <a:schemeClr val="tx1"/>
                  </a:solidFill>
                  <a:latin typeface="Arial" panose="020B0604020202020204" pitchFamily="34" charset="0"/>
                  <a:cs typeface="Arial" panose="020B0604020202020204" pitchFamily="34" charset="0"/>
                  <a:sym typeface="+mn-ea"/>
                </a:rPr>
                <a:t>2/4</a:t>
              </a:r>
            </a:p>
            <a:p>
              <a:pPr algn="ctr"/>
              <a:r>
                <a:rPr lang="en-US" altLang="en-US" sz="2400">
                  <a:solidFill>
                    <a:schemeClr val="tx1"/>
                  </a:solidFill>
                  <a:latin typeface="Arial" panose="020B0604020202020204" pitchFamily="34" charset="0"/>
                  <a:cs typeface="Arial" panose="020B0604020202020204" pitchFamily="34" charset="0"/>
                  <a:sym typeface="+mn-ea"/>
                </a:rPr>
                <a:t>sunburned</a:t>
              </a:r>
            </a:p>
          </p:txBody>
        </p:sp>
        <p:sp>
          <p:nvSpPr>
            <p:cNvPr id="38" name="Text Box 37"/>
            <p:cNvSpPr txBox="1"/>
            <p:nvPr/>
          </p:nvSpPr>
          <p:spPr>
            <a:xfrm>
              <a:off x="20131" y="17539"/>
              <a:ext cx="2557" cy="1307"/>
            </a:xfrm>
            <a:prstGeom prst="rect">
              <a:avLst/>
            </a:prstGeom>
            <a:solidFill>
              <a:schemeClr val="bg1"/>
            </a:solidFill>
          </p:spPr>
          <p:txBody>
            <a:bodyPr wrap="none" rtlCol="0" anchor="t" anchorCtr="0">
              <a:spAutoFit/>
            </a:bodyPr>
            <a:lstStyle/>
            <a:p>
              <a:pPr algn="ctr"/>
              <a:r>
                <a:rPr lang="en-US" altLang="en-US" sz="2400">
                  <a:solidFill>
                    <a:schemeClr val="tx1"/>
                  </a:solidFill>
                  <a:latin typeface="Arial" panose="020B0604020202020204" pitchFamily="34" charset="0"/>
                  <a:cs typeface="Arial" panose="020B0604020202020204" pitchFamily="34" charset="0"/>
                  <a:sym typeface="+mn-ea"/>
                </a:rPr>
                <a:t>1/1</a:t>
              </a:r>
            </a:p>
            <a:p>
              <a:pPr algn="ctr"/>
              <a:r>
                <a:rPr lang="en-US" altLang="en-US" sz="2400">
                  <a:solidFill>
                    <a:schemeClr val="tx1"/>
                  </a:solidFill>
                  <a:latin typeface="Arial" panose="020B0604020202020204" pitchFamily="34" charset="0"/>
                  <a:cs typeface="Arial" panose="020B0604020202020204" pitchFamily="34" charset="0"/>
                  <a:sym typeface="+mn-ea"/>
                </a:rPr>
                <a:t>sunburned</a:t>
              </a:r>
            </a:p>
          </p:txBody>
        </p:sp>
        <p:cxnSp>
          <p:nvCxnSpPr>
            <p:cNvPr id="41" name="Straight Connector 40"/>
            <p:cNvCxnSpPr/>
            <p:nvPr/>
          </p:nvCxnSpPr>
          <p:spPr>
            <a:xfrm>
              <a:off x="19374" y="11274"/>
              <a:ext cx="2126" cy="18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 Box 38"/>
            <p:cNvSpPr txBox="1"/>
            <p:nvPr/>
          </p:nvSpPr>
          <p:spPr>
            <a:xfrm>
              <a:off x="20035" y="11635"/>
              <a:ext cx="1213"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red</a:t>
              </a:r>
            </a:p>
          </p:txBody>
        </p:sp>
        <p:sp>
          <p:nvSpPr>
            <p:cNvPr id="42" name="Text Box 41"/>
            <p:cNvSpPr txBox="1"/>
            <p:nvPr/>
          </p:nvSpPr>
          <p:spPr>
            <a:xfrm>
              <a:off x="20484" y="13412"/>
              <a:ext cx="1852" cy="919"/>
            </a:xfrm>
            <a:prstGeom prst="rect">
              <a:avLst/>
            </a:prstGeom>
            <a:solidFill>
              <a:schemeClr val="bg1"/>
            </a:solidFill>
          </p:spPr>
          <p:txBody>
            <a:bodyPr wrap="none" rtlCol="0" anchor="t">
              <a:spAutoFit/>
            </a:bodyPr>
            <a:lstStyle/>
            <a:p>
              <a:pPr algn="l"/>
              <a:r>
                <a:rPr lang="en-US" altLang="en-US" sz="3200">
                  <a:solidFill>
                    <a:srgbClr val="FF0000"/>
                  </a:solidFill>
                  <a:latin typeface="Arial" panose="020B0604020202020204" pitchFamily="34" charset="0"/>
                  <a:cs typeface="Arial" panose="020B0604020202020204" pitchFamily="34" charset="0"/>
                  <a:sym typeface="+mn-ea"/>
                </a:rPr>
                <a:t>Emily</a:t>
              </a:r>
              <a:endParaRPr lang="en-US" sz="3200">
                <a:solidFill>
                  <a:srgbClr val="FF0000"/>
                </a:solidFill>
                <a:latin typeface="Arial" panose="020B0604020202020204" pitchFamily="34" charset="0"/>
                <a:cs typeface="Arial" panose="020B0604020202020204" pitchFamily="34" charset="0"/>
              </a:endParaRPr>
            </a:p>
          </p:txBody>
        </p:sp>
        <p:sp>
          <p:nvSpPr>
            <p:cNvPr id="43" name="Text Box 42"/>
            <p:cNvSpPr txBox="1"/>
            <p:nvPr/>
          </p:nvSpPr>
          <p:spPr>
            <a:xfrm>
              <a:off x="17084" y="17539"/>
              <a:ext cx="2557" cy="1307"/>
            </a:xfrm>
            <a:prstGeom prst="rect">
              <a:avLst/>
            </a:prstGeom>
            <a:solidFill>
              <a:schemeClr val="bg1"/>
            </a:solidFill>
          </p:spPr>
          <p:txBody>
            <a:bodyPr wrap="none" rtlCol="0" anchor="t" anchorCtr="0">
              <a:spAutoFit/>
            </a:bodyPr>
            <a:lstStyle/>
            <a:p>
              <a:pPr algn="ctr"/>
              <a:r>
                <a:rPr lang="en-US" altLang="en-US" sz="2400">
                  <a:solidFill>
                    <a:schemeClr val="tx1"/>
                  </a:solidFill>
                  <a:latin typeface="Arial" panose="020B0604020202020204" pitchFamily="34" charset="0"/>
                  <a:cs typeface="Arial" panose="020B0604020202020204" pitchFamily="34" charset="0"/>
                  <a:sym typeface="+mn-ea"/>
                </a:rPr>
                <a:t>0/3</a:t>
              </a:r>
            </a:p>
            <a:p>
              <a:pPr algn="ctr"/>
              <a:r>
                <a:rPr lang="en-US" altLang="en-US" sz="2400">
                  <a:solidFill>
                    <a:schemeClr val="tx1"/>
                  </a:solidFill>
                  <a:latin typeface="Arial" panose="020B0604020202020204" pitchFamily="34" charset="0"/>
                  <a:cs typeface="Arial" panose="020B0604020202020204" pitchFamily="34" charset="0"/>
                  <a:sym typeface="+mn-ea"/>
                </a:rPr>
                <a:t>sunburned</a:t>
              </a:r>
            </a:p>
          </p:txBody>
        </p:sp>
      </p:grpSp>
      <p:sp>
        <p:nvSpPr>
          <p:cNvPr id="48" name="Text Box 47"/>
          <p:cNvSpPr txBox="1"/>
          <p:nvPr/>
        </p:nvSpPr>
        <p:spPr>
          <a:xfrm>
            <a:off x="1446530" y="4830445"/>
            <a:ext cx="16730345" cy="645160"/>
          </a:xfrm>
          <a:prstGeom prst="rect">
            <a:avLst/>
          </a:prstGeom>
          <a:noFill/>
        </p:spPr>
        <p:txBody>
          <a:bodyPr wrap="square" rtlCol="0" anchor="t">
            <a:spAutoFit/>
          </a:bodyPr>
          <a:lstStyle/>
          <a:p>
            <a:pPr indent="0">
              <a:buFont typeface="Arial" panose="020B0604020202020204" pitchFamily="34" charset="0"/>
              <a:buNone/>
            </a:pPr>
            <a:r>
              <a:rPr lang="en-US" altLang="en-US" dirty="0">
                <a:solidFill>
                  <a:schemeClr val="tx1"/>
                </a:solidFill>
                <a:latin typeface="Arial" panose="020B0604020202020204" pitchFamily="34" charset="0"/>
                <a:cs typeface="Arial" panose="020B0604020202020204" pitchFamily="34" charset="0"/>
                <a:sym typeface="+mn-ea"/>
              </a:rPr>
              <a:t>maximize order (or minimize disorder)</a:t>
            </a:r>
          </a:p>
        </p:txBody>
      </p:sp>
      <p:sp>
        <p:nvSpPr>
          <p:cNvPr id="49" name="Text Box 48"/>
          <p:cNvSpPr txBox="1"/>
          <p:nvPr/>
        </p:nvSpPr>
        <p:spPr>
          <a:xfrm>
            <a:off x="1353185" y="12069445"/>
            <a:ext cx="16730345" cy="368300"/>
          </a:xfrm>
          <a:prstGeom prst="rect">
            <a:avLst/>
          </a:prstGeom>
          <a:noFill/>
        </p:spPr>
        <p:txBody>
          <a:bodyPr wrap="square" rtlCol="0" anchor="t">
            <a:spAutoFit/>
          </a:bodyPr>
          <a:lstStyle/>
          <a:p>
            <a:pPr indent="0">
              <a:buFont typeface="Arial" panose="020B0604020202020204" pitchFamily="34" charset="0"/>
              <a:buNone/>
            </a:pPr>
            <a:r>
              <a:rPr lang="en-US" altLang="en-US" sz="1800">
                <a:solidFill>
                  <a:schemeClr val="tx1"/>
                </a:solidFill>
                <a:latin typeface="Arial" panose="020B0604020202020204" pitchFamily="34" charset="0"/>
                <a:cs typeface="Arial" panose="020B0604020202020204" pitchFamily="34" charset="0"/>
                <a:sym typeface="+mn-ea"/>
              </a:rPr>
              <a:t>Slide based on </a:t>
            </a:r>
            <a:r>
              <a:rPr lang="en-US" altLang="en-US" sz="1800">
                <a:solidFill>
                  <a:schemeClr val="tx1"/>
                </a:solidFill>
                <a:latin typeface="Arial" panose="020B0604020202020204" pitchFamily="34" charset="0"/>
                <a:cs typeface="Arial" panose="020B0604020202020204" pitchFamily="34" charset="0"/>
                <a:sym typeface="+mn-ea"/>
                <a:hlinkClick r:id="rId4" action="ppaction://hlinkfile"/>
              </a:rPr>
              <a:t>Andrew Ng’s Machine Learning course - Coursera</a:t>
            </a:r>
            <a:endParaRPr lang="en-US" altLang="en-US" sz="180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30660" y="12444730"/>
            <a:ext cx="1014095" cy="730250"/>
          </a:xfrm>
        </p:spPr>
        <p:txBody>
          <a:bodyPr/>
          <a:lstStyle/>
          <a:p>
            <a:pPr fontAlgn="base">
              <a:spcBef>
                <a:spcPct val="0"/>
              </a:spcBef>
              <a:spcAft>
                <a:spcPct val="0"/>
              </a:spcAft>
              <a:defRPr/>
            </a:pPr>
            <a:fld id="{DD9F0740-C59C-4AD6-B752-7CC1CE13501A}" type="slidenum">
              <a:rPr lang="bg-BG" smtClean="0">
                <a:solidFill>
                  <a:srgbClr val="000000"/>
                </a:solidFill>
              </a:rPr>
              <a:t>13</a:t>
            </a:fld>
            <a:endParaRPr lang="bg-BG" dirty="0">
              <a:solidFill>
                <a:srgbClr val="000000"/>
              </a:solidFill>
            </a:endParaRPr>
          </a:p>
        </p:txBody>
      </p:sp>
      <p:sp>
        <p:nvSpPr>
          <p:cNvPr id="5" name="Text Placeholder 4"/>
          <p:cNvSpPr>
            <a:spLocks noGrp="1"/>
          </p:cNvSpPr>
          <p:nvPr>
            <p:ph type="body" sz="quarter" idx="25"/>
          </p:nvPr>
        </p:nvSpPr>
        <p:spPr>
          <a:xfrm>
            <a:off x="1353185" y="2592070"/>
            <a:ext cx="21590635" cy="2089785"/>
          </a:xfrm>
        </p:spPr>
        <p:txBody>
          <a:bodyPr/>
          <a:lstStyle/>
          <a:p>
            <a:r>
              <a:rPr lang="en-US" altLang="en-US"/>
              <a:t>Decision Tree Learning</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0" name="Text Box 9"/>
          <p:cNvSpPr txBox="1"/>
          <p:nvPr/>
        </p:nvSpPr>
        <p:spPr>
          <a:xfrm>
            <a:off x="1446530" y="4681855"/>
            <a:ext cx="16730345" cy="645160"/>
          </a:xfrm>
          <a:prstGeom prst="rect">
            <a:avLst/>
          </a:prstGeom>
          <a:noFill/>
        </p:spPr>
        <p:txBody>
          <a:bodyPr wrap="square" rtlCol="0" anchor="t">
            <a:spAutoFit/>
          </a:bodyPr>
          <a:lstStyle/>
          <a:p>
            <a:pPr indent="0">
              <a:buFont typeface="Arial" panose="020B0604020202020204" pitchFamily="34" charset="0"/>
              <a:buNone/>
            </a:pPr>
            <a:r>
              <a:rPr lang="en-US" altLang="en-US" b="1" dirty="0">
                <a:solidFill>
                  <a:srgbClr val="0100C8"/>
                </a:solidFill>
                <a:latin typeface="Arial" panose="020B0604020202020204" pitchFamily="34" charset="0"/>
                <a:cs typeface="Arial" panose="020B0604020202020204" pitchFamily="34" charset="0"/>
                <a:sym typeface="+mn-ea"/>
              </a:rPr>
              <a:t>Decision 2</a:t>
            </a:r>
            <a:r>
              <a:rPr lang="en-US" altLang="en-US" dirty="0">
                <a:solidFill>
                  <a:schemeClr val="tx1"/>
                </a:solidFill>
                <a:latin typeface="Arial" panose="020B0604020202020204" pitchFamily="34" charset="0"/>
                <a:cs typeface="Arial" panose="020B0604020202020204" pitchFamily="34" charset="0"/>
                <a:sym typeface="+mn-ea"/>
              </a:rPr>
              <a:t>: When do you stop splitting?</a:t>
            </a:r>
          </a:p>
        </p:txBody>
      </p:sp>
      <p:sp>
        <p:nvSpPr>
          <p:cNvPr id="3" name="Text Box 2"/>
          <p:cNvSpPr txBox="1"/>
          <p:nvPr/>
        </p:nvSpPr>
        <p:spPr>
          <a:xfrm>
            <a:off x="1446530" y="6280785"/>
            <a:ext cx="16730345" cy="5078313"/>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When a node is 100% one class</a:t>
            </a:r>
          </a:p>
          <a:p>
            <a:pPr marL="571500" indent="-57150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When splitting a node will result in the tree exceeding a maximum depth</a:t>
            </a:r>
          </a:p>
          <a:p>
            <a:pPr marL="571500" indent="-57150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When improvements in ‘order’ score are below a threshold</a:t>
            </a:r>
          </a:p>
          <a:p>
            <a:pPr marL="571500" indent="-57150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When number of examples in node is below a threshold</a:t>
            </a:r>
          </a:p>
          <a:p>
            <a:pPr marL="571500" indent="-571500">
              <a:buFont typeface="Arial" panose="020B0604020202020204" pitchFamily="34" charset="0"/>
              <a:buChar char="•"/>
            </a:pPr>
            <a:endParaRPr lang="en-US" altLang="en-US"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When the error in the validation set starts increasing</a:t>
            </a:r>
          </a:p>
        </p:txBody>
      </p:sp>
      <p:sp>
        <p:nvSpPr>
          <p:cNvPr id="49" name="Text Box 48"/>
          <p:cNvSpPr txBox="1"/>
          <p:nvPr/>
        </p:nvSpPr>
        <p:spPr>
          <a:xfrm>
            <a:off x="1353185" y="12069445"/>
            <a:ext cx="16730345" cy="368300"/>
          </a:xfrm>
          <a:prstGeom prst="rect">
            <a:avLst/>
          </a:prstGeom>
          <a:noFill/>
        </p:spPr>
        <p:txBody>
          <a:bodyPr wrap="square" rtlCol="0" anchor="t">
            <a:spAutoFit/>
          </a:bodyPr>
          <a:lstStyle/>
          <a:p>
            <a:pPr indent="0">
              <a:buFont typeface="Arial" panose="020B0604020202020204" pitchFamily="34" charset="0"/>
              <a:buNone/>
            </a:pPr>
            <a:r>
              <a:rPr lang="en-US" altLang="en-US" sz="1800">
                <a:solidFill>
                  <a:schemeClr val="tx1"/>
                </a:solidFill>
                <a:latin typeface="Arial" panose="020B0604020202020204" pitchFamily="34" charset="0"/>
                <a:cs typeface="Arial" panose="020B0604020202020204" pitchFamily="34" charset="0"/>
                <a:sym typeface="+mn-ea"/>
              </a:rPr>
              <a:t>Slide based on </a:t>
            </a:r>
            <a:r>
              <a:rPr lang="en-US" altLang="en-US" sz="1800">
                <a:solidFill>
                  <a:schemeClr val="tx1"/>
                </a:solidFill>
                <a:latin typeface="Arial" panose="020B0604020202020204" pitchFamily="34" charset="0"/>
                <a:cs typeface="Arial" panose="020B0604020202020204" pitchFamily="34" charset="0"/>
                <a:sym typeface="+mn-ea"/>
                <a:hlinkClick r:id="rId4" action="ppaction://hlinkfile"/>
              </a:rPr>
              <a:t>Andrew Ng’s Machine Learning course - Coursera</a:t>
            </a:r>
            <a:endParaRPr lang="en-US" altLang="en-US" sz="1800">
              <a:solidFill>
                <a:schemeClr val="tx1"/>
              </a:solidFill>
              <a:latin typeface="Arial" panose="020B0604020202020204" pitchFamily="34" charset="0"/>
              <a:cs typeface="Arial" panose="020B0604020202020204" pitchFamily="34" charset="0"/>
              <a:sym typeface="+mn-ea"/>
            </a:endParaRPr>
          </a:p>
        </p:txBody>
      </p:sp>
      <p:grpSp>
        <p:nvGrpSpPr>
          <p:cNvPr id="57" name="Group 56"/>
          <p:cNvGrpSpPr/>
          <p:nvPr/>
        </p:nvGrpSpPr>
        <p:grpSpPr>
          <a:xfrm>
            <a:off x="18154650" y="5178425"/>
            <a:ext cx="5518150" cy="3735070"/>
            <a:chOff x="28590" y="8155"/>
            <a:chExt cx="8690" cy="5882"/>
          </a:xfrm>
        </p:grpSpPr>
        <p:sp>
          <p:nvSpPr>
            <p:cNvPr id="7" name="Text Box 6"/>
            <p:cNvSpPr txBox="1"/>
            <p:nvPr/>
          </p:nvSpPr>
          <p:spPr>
            <a:xfrm>
              <a:off x="31194" y="8155"/>
              <a:ext cx="1549" cy="919"/>
            </a:xfrm>
            <a:prstGeom prst="rect">
              <a:avLst/>
            </a:prstGeom>
            <a:noFill/>
            <a:ln w="50800">
              <a:solidFill>
                <a:schemeClr val="tx1"/>
              </a:solidFill>
            </a:ln>
          </p:spPr>
          <p:txBody>
            <a:bodyPr wrap="square" rtlCol="0" anchor="t">
              <a:spAutoFit/>
            </a:bodyPr>
            <a:lstStyle/>
            <a:p>
              <a:endParaRPr lang="en-US" altLang="en-US" sz="3200">
                <a:latin typeface="Arial" panose="020B0604020202020204" pitchFamily="34" charset="0"/>
                <a:cs typeface="Arial" panose="020B0604020202020204" pitchFamily="34" charset="0"/>
                <a:sym typeface="+mn-ea"/>
              </a:endParaRPr>
            </a:p>
          </p:txBody>
        </p:sp>
        <p:cxnSp>
          <p:nvCxnSpPr>
            <p:cNvPr id="9" name="Straight Connector 8"/>
            <p:cNvCxnSpPr>
              <a:stCxn id="7" idx="2"/>
              <a:endCxn id="50" idx="0"/>
            </p:cNvCxnSpPr>
            <p:nvPr/>
          </p:nvCxnSpPr>
          <p:spPr>
            <a:xfrm flipH="1">
              <a:off x="30420" y="9074"/>
              <a:ext cx="1549" cy="17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2"/>
              <a:endCxn id="51" idx="0"/>
            </p:cNvCxnSpPr>
            <p:nvPr/>
          </p:nvCxnSpPr>
          <p:spPr>
            <a:xfrm>
              <a:off x="31969" y="9074"/>
              <a:ext cx="1567" cy="17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Box 49"/>
            <p:cNvSpPr txBox="1"/>
            <p:nvPr/>
          </p:nvSpPr>
          <p:spPr>
            <a:xfrm>
              <a:off x="29645" y="10803"/>
              <a:ext cx="1549" cy="919"/>
            </a:xfrm>
            <a:prstGeom prst="rect">
              <a:avLst/>
            </a:prstGeom>
            <a:noFill/>
            <a:ln w="50800">
              <a:solidFill>
                <a:schemeClr val="tx1"/>
              </a:solidFill>
            </a:ln>
          </p:spPr>
          <p:txBody>
            <a:bodyPr wrap="square" rtlCol="0" anchor="t">
              <a:spAutoFit/>
            </a:bodyPr>
            <a:lstStyle/>
            <a:p>
              <a:endParaRPr lang="en-US" altLang="en-US" sz="3200">
                <a:latin typeface="Arial" panose="020B0604020202020204" pitchFamily="34" charset="0"/>
                <a:cs typeface="Arial" panose="020B0604020202020204" pitchFamily="34" charset="0"/>
                <a:sym typeface="+mn-ea"/>
              </a:endParaRPr>
            </a:p>
          </p:txBody>
        </p:sp>
        <p:sp>
          <p:nvSpPr>
            <p:cNvPr id="51" name="Text Box 50"/>
            <p:cNvSpPr txBox="1"/>
            <p:nvPr/>
          </p:nvSpPr>
          <p:spPr>
            <a:xfrm>
              <a:off x="32761" y="10803"/>
              <a:ext cx="1549" cy="919"/>
            </a:xfrm>
            <a:prstGeom prst="rect">
              <a:avLst/>
            </a:prstGeom>
            <a:noFill/>
            <a:ln w="50800">
              <a:solidFill>
                <a:schemeClr val="tx1"/>
              </a:solidFill>
            </a:ln>
          </p:spPr>
          <p:txBody>
            <a:bodyPr wrap="square" rtlCol="0" anchor="t">
              <a:spAutoFit/>
            </a:bodyPr>
            <a:lstStyle/>
            <a:p>
              <a:endParaRPr lang="en-US" altLang="en-US" sz="3200">
                <a:latin typeface="Arial" panose="020B0604020202020204" pitchFamily="34" charset="0"/>
                <a:cs typeface="Arial" panose="020B0604020202020204" pitchFamily="34" charset="0"/>
                <a:sym typeface="+mn-ea"/>
              </a:endParaRPr>
            </a:p>
          </p:txBody>
        </p:sp>
        <p:sp>
          <p:nvSpPr>
            <p:cNvPr id="52" name="Text Box 51"/>
            <p:cNvSpPr txBox="1"/>
            <p:nvPr/>
          </p:nvSpPr>
          <p:spPr>
            <a:xfrm>
              <a:off x="28590" y="13119"/>
              <a:ext cx="1549" cy="919"/>
            </a:xfrm>
            <a:prstGeom prst="rect">
              <a:avLst/>
            </a:prstGeom>
            <a:noFill/>
            <a:ln w="50800">
              <a:solidFill>
                <a:schemeClr val="tx1"/>
              </a:solidFill>
            </a:ln>
          </p:spPr>
          <p:txBody>
            <a:bodyPr wrap="square" rtlCol="0" anchor="t">
              <a:spAutoFit/>
            </a:bodyPr>
            <a:lstStyle/>
            <a:p>
              <a:endParaRPr lang="en-US" altLang="en-US" sz="3200">
                <a:latin typeface="Arial" panose="020B0604020202020204" pitchFamily="34" charset="0"/>
                <a:cs typeface="Arial" panose="020B0604020202020204" pitchFamily="34" charset="0"/>
                <a:sym typeface="+mn-ea"/>
              </a:endParaRPr>
            </a:p>
          </p:txBody>
        </p:sp>
        <p:cxnSp>
          <p:nvCxnSpPr>
            <p:cNvPr id="53" name="Straight Connector 52"/>
            <p:cNvCxnSpPr>
              <a:stCxn id="50" idx="2"/>
              <a:endCxn id="52" idx="0"/>
            </p:cNvCxnSpPr>
            <p:nvPr/>
          </p:nvCxnSpPr>
          <p:spPr>
            <a:xfrm flipH="1">
              <a:off x="29365" y="11722"/>
              <a:ext cx="1055" cy="139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 Box 53"/>
            <p:cNvSpPr txBox="1"/>
            <p:nvPr/>
          </p:nvSpPr>
          <p:spPr>
            <a:xfrm>
              <a:off x="35312" y="8155"/>
              <a:ext cx="1969" cy="725"/>
            </a:xfrm>
            <a:prstGeom prst="rect">
              <a:avLst/>
            </a:prstGeom>
            <a:noFill/>
          </p:spPr>
          <p:txBody>
            <a:bodyPr wrap="none" rtlCol="0" anchor="t">
              <a:spAutoFit/>
            </a:bodyPr>
            <a:lstStyle/>
            <a:p>
              <a:r>
                <a:rPr lang="en-US" altLang="en-US" sz="2400">
                  <a:latin typeface="Arial" panose="020B0604020202020204" pitchFamily="34" charset="0"/>
                  <a:cs typeface="Arial" panose="020B0604020202020204" pitchFamily="34" charset="0"/>
                  <a:sym typeface="+mn-ea"/>
                </a:rPr>
                <a:t>Depth 0</a:t>
              </a:r>
            </a:p>
          </p:txBody>
        </p:sp>
        <p:sp>
          <p:nvSpPr>
            <p:cNvPr id="55" name="Text Box 54"/>
            <p:cNvSpPr txBox="1"/>
            <p:nvPr/>
          </p:nvSpPr>
          <p:spPr>
            <a:xfrm>
              <a:off x="35312" y="10803"/>
              <a:ext cx="1969" cy="725"/>
            </a:xfrm>
            <a:prstGeom prst="rect">
              <a:avLst/>
            </a:prstGeom>
            <a:noFill/>
          </p:spPr>
          <p:txBody>
            <a:bodyPr wrap="none" rtlCol="0" anchor="t">
              <a:spAutoFit/>
            </a:bodyPr>
            <a:lstStyle/>
            <a:p>
              <a:r>
                <a:rPr lang="en-US" altLang="en-US" sz="2400">
                  <a:latin typeface="Arial" panose="020B0604020202020204" pitchFamily="34" charset="0"/>
                  <a:cs typeface="Arial" panose="020B0604020202020204" pitchFamily="34" charset="0"/>
                  <a:sym typeface="+mn-ea"/>
                </a:rPr>
                <a:t>Depth 1</a:t>
              </a:r>
            </a:p>
          </p:txBody>
        </p:sp>
        <p:sp>
          <p:nvSpPr>
            <p:cNvPr id="56" name="Text Box 55"/>
            <p:cNvSpPr txBox="1"/>
            <p:nvPr/>
          </p:nvSpPr>
          <p:spPr>
            <a:xfrm>
              <a:off x="35312" y="13119"/>
              <a:ext cx="1969" cy="725"/>
            </a:xfrm>
            <a:prstGeom prst="rect">
              <a:avLst/>
            </a:prstGeom>
            <a:noFill/>
          </p:spPr>
          <p:txBody>
            <a:bodyPr wrap="none" rtlCol="0" anchor="t">
              <a:spAutoFit/>
            </a:bodyPr>
            <a:lstStyle/>
            <a:p>
              <a:r>
                <a:rPr lang="en-US" altLang="en-US" sz="2400">
                  <a:latin typeface="Arial" panose="020B0604020202020204" pitchFamily="34" charset="0"/>
                  <a:cs typeface="Arial" panose="020B0604020202020204" pitchFamily="34" charset="0"/>
                  <a:sym typeface="+mn-ea"/>
                </a:rPr>
                <a:t>Depth 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14</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Decision 1: Choosing the feature to split </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sp>
        <p:nvSpPr>
          <p:cNvPr id="9" name="Text Box 8"/>
          <p:cNvSpPr txBox="1"/>
          <p:nvPr/>
        </p:nvSpPr>
        <p:spPr>
          <a:xfrm>
            <a:off x="12148185" y="4477385"/>
            <a:ext cx="11272520" cy="6247864"/>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b="1" dirty="0">
                <a:solidFill>
                  <a:srgbClr val="0100C8"/>
                </a:solidFill>
                <a:latin typeface="Arial" panose="020B0604020202020204" pitchFamily="34" charset="0"/>
                <a:cs typeface="Arial" panose="020B0604020202020204" pitchFamily="34" charset="0"/>
                <a:sym typeface="+mn-ea"/>
              </a:rPr>
              <a:t>Irrelevant</a:t>
            </a:r>
            <a:r>
              <a:rPr lang="en-US" altLang="en-US" sz="4000" b="1" dirty="0">
                <a:solidFill>
                  <a:schemeClr val="tx1"/>
                </a:solidFill>
                <a:latin typeface="Arial" panose="020B0604020202020204" pitchFamily="34" charset="0"/>
                <a:cs typeface="Arial" panose="020B0604020202020204" pitchFamily="34" charset="0"/>
                <a:sym typeface="+mn-ea"/>
              </a:rPr>
              <a:t> </a:t>
            </a:r>
            <a:r>
              <a:rPr lang="en-US" altLang="en-US" sz="4000" dirty="0">
                <a:solidFill>
                  <a:schemeClr val="tx1"/>
                </a:solidFill>
                <a:latin typeface="Arial" panose="020B0604020202020204" pitchFamily="34" charset="0"/>
                <a:cs typeface="Arial" panose="020B0604020202020204" pitchFamily="34" charset="0"/>
                <a:sym typeface="+mn-ea"/>
              </a:rPr>
              <a:t>features do not classify the data well</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Using irrelevant features thus causes larger decision trees</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A learning algorithm could look for simpler decision trees</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Q: How?</a:t>
            </a:r>
          </a:p>
        </p:txBody>
      </p:sp>
      <p:pic>
        <p:nvPicPr>
          <p:cNvPr id="2" name="Picture 1"/>
          <p:cNvPicPr>
            <a:picLocks noChangeAspect="1"/>
          </p:cNvPicPr>
          <p:nvPr/>
        </p:nvPicPr>
        <p:blipFill>
          <a:blip r:embed="rId5"/>
          <a:stretch>
            <a:fillRect/>
          </a:stretch>
        </p:blipFill>
        <p:spPr>
          <a:xfrm>
            <a:off x="6146800" y="8441055"/>
            <a:ext cx="5417820" cy="3076575"/>
          </a:xfrm>
          <a:prstGeom prst="rect">
            <a:avLst/>
          </a:prstGeom>
        </p:spPr>
      </p:pic>
      <p:pic>
        <p:nvPicPr>
          <p:cNvPr id="12" name="Picture 11" descr="decision_tree"/>
          <p:cNvPicPr>
            <a:picLocks noChangeAspect="1"/>
          </p:cNvPicPr>
          <p:nvPr/>
        </p:nvPicPr>
        <p:blipFill>
          <a:blip r:embed="rId6"/>
          <a:stretch>
            <a:fillRect/>
          </a:stretch>
        </p:blipFill>
        <p:spPr>
          <a:xfrm>
            <a:off x="1287145" y="4477385"/>
            <a:ext cx="5854700" cy="3546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15</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A: How did WE do it?</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sp>
        <p:nvSpPr>
          <p:cNvPr id="9" name="Text Box 8"/>
          <p:cNvSpPr txBox="1"/>
          <p:nvPr/>
        </p:nvSpPr>
        <p:spPr>
          <a:xfrm>
            <a:off x="1287145" y="4282440"/>
            <a:ext cx="21590000" cy="6247130"/>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Q: Which is the best feature for splitting up the data?</a:t>
            </a: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A: The one which is </a:t>
            </a:r>
            <a:r>
              <a:rPr lang="en-US" altLang="en-US" sz="4000" b="1" dirty="0">
                <a:solidFill>
                  <a:srgbClr val="0100C8"/>
                </a:solidFill>
                <a:latin typeface="Arial" panose="020B0604020202020204" pitchFamily="34" charset="0"/>
                <a:cs typeface="Arial" panose="020B0604020202020204" pitchFamily="34" charset="0"/>
                <a:sym typeface="+mn-ea"/>
              </a:rPr>
              <a:t>most informative</a:t>
            </a:r>
            <a:r>
              <a:rPr lang="en-US" altLang="en-US" sz="4000" dirty="0">
                <a:solidFill>
                  <a:srgbClr val="0100C8"/>
                </a:solidFill>
                <a:latin typeface="Arial" panose="020B0604020202020204" pitchFamily="34" charset="0"/>
                <a:cs typeface="Arial" panose="020B0604020202020204" pitchFamily="34" charset="0"/>
                <a:sym typeface="+mn-ea"/>
              </a:rPr>
              <a:t> </a:t>
            </a:r>
            <a:r>
              <a:rPr lang="en-US" altLang="en-US" sz="4000" dirty="0">
                <a:solidFill>
                  <a:schemeClr val="tx1"/>
                </a:solidFill>
                <a:latin typeface="Arial" panose="020B0604020202020204" pitchFamily="34" charset="0"/>
                <a:cs typeface="Arial" panose="020B0604020202020204" pitchFamily="34" charset="0"/>
                <a:sym typeface="+mn-ea"/>
              </a:rPr>
              <a:t>for the classification we want to get</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Q: What does ‘more informative’ mean?</a:t>
            </a: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A: The feature which best </a:t>
            </a:r>
            <a:r>
              <a:rPr lang="en-US" altLang="en-US" sz="4000" b="1" dirty="0">
                <a:solidFill>
                  <a:srgbClr val="0100C8"/>
                </a:solidFill>
                <a:latin typeface="Arial" panose="020B0604020202020204" pitchFamily="34" charset="0"/>
                <a:cs typeface="Arial" panose="020B0604020202020204" pitchFamily="34" charset="0"/>
                <a:sym typeface="+mn-ea"/>
              </a:rPr>
              <a:t>reduces the disorder</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Q: How can we measure something like that?</a:t>
            </a: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A: See next 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16</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Disorder</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mc:AlternateContent xmlns:mc="http://schemas.openxmlformats.org/markup-compatibility/2006" xmlns:a14="http://schemas.microsoft.com/office/drawing/2010/main">
        <mc:Choice Requires="a14">
          <p:sp>
            <p:nvSpPr>
              <p:cNvPr id="9" name="Text Box 8"/>
              <p:cNvSpPr txBox="1"/>
              <p:nvPr/>
            </p:nvSpPr>
            <p:spPr>
              <a:xfrm>
                <a:off x="1287145" y="4282440"/>
                <a:ext cx="21591270" cy="7171194"/>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We need a quantity to measure the disorder in a set of examples</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a14:m>
                  <m:oMathPara xmlns:m="http://schemas.openxmlformats.org/officeDocument/2006/math">
                    <m:oMathParaPr>
                      <m:jc m:val="left"/>
                    </m:oMathParaPr>
                    <m:oMath xmlns:m="http://schemas.openxmlformats.org/officeDocument/2006/math">
                      <m:r>
                        <a:rPr lang="en-US" altLang="en-US" sz="4000" i="1" dirty="0" smtClean="0">
                          <a:solidFill>
                            <a:schemeClr val="tx1"/>
                          </a:solidFill>
                          <a:latin typeface="Cambria Math" panose="02040503050406030204" pitchFamily="18" charset="0"/>
                          <a:cs typeface="Arial" panose="020B0604020202020204" pitchFamily="34" charset="0"/>
                          <a:sym typeface="+mn-ea"/>
                        </a:rPr>
                        <m:t>𝑆</m:t>
                      </m:r>
                      <m:r>
                        <a:rPr lang="en-US" altLang="en-US" sz="4000" i="1" dirty="0" smtClean="0">
                          <a:solidFill>
                            <a:schemeClr val="tx1"/>
                          </a:solidFill>
                          <a:latin typeface="Cambria Math" panose="02040503050406030204" pitchFamily="18" charset="0"/>
                          <a:cs typeface="Arial" panose="020B0604020202020204" pitchFamily="34" charset="0"/>
                          <a:sym typeface="+mn-ea"/>
                        </a:rPr>
                        <m:t> = {</m:t>
                      </m:r>
                      <m:sSub>
                        <m:sSubPr>
                          <m:ctrlPr>
                            <a:rPr lang="en-US" altLang="en-US" sz="4000" i="1" dirty="0"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dirty="0" smtClean="0">
                              <a:solidFill>
                                <a:schemeClr val="tx1"/>
                              </a:solidFill>
                              <a:latin typeface="Cambria Math" panose="02040503050406030204" pitchFamily="18" charset="0"/>
                              <a:cs typeface="Arial" panose="020B0604020202020204" pitchFamily="34" charset="0"/>
                              <a:sym typeface="+mn-ea"/>
                            </a:rPr>
                            <m:t>𝑠</m:t>
                          </m:r>
                        </m:e>
                        <m:sub>
                          <m:r>
                            <a:rPr lang="en-US" altLang="en-US" sz="4000" b="0" i="1" dirty="0" smtClean="0">
                              <a:solidFill>
                                <a:schemeClr val="tx1"/>
                              </a:solidFill>
                              <a:latin typeface="Cambria Math" panose="02040503050406030204" pitchFamily="18" charset="0"/>
                              <a:cs typeface="Arial" panose="020B0604020202020204" pitchFamily="34" charset="0"/>
                              <a:sym typeface="+mn-ea"/>
                            </a:rPr>
                            <m:t>1</m:t>
                          </m:r>
                        </m:sub>
                      </m:sSub>
                      <m:r>
                        <a:rPr lang="en-US" altLang="en-US" sz="4000" b="0" i="1" dirty="0" smtClean="0">
                          <a:solidFill>
                            <a:schemeClr val="tx1"/>
                          </a:solidFill>
                          <a:latin typeface="Cambria Math" panose="02040503050406030204" pitchFamily="18" charset="0"/>
                          <a:cs typeface="Arial" panose="020B0604020202020204" pitchFamily="34" charset="0"/>
                          <a:sym typeface="+mn-ea"/>
                        </a:rPr>
                        <m:t>,</m:t>
                      </m:r>
                      <m:sSub>
                        <m:sSubPr>
                          <m:ctrlPr>
                            <a:rPr lang="en-US" altLang="en-US" sz="4000" b="0" i="1" dirty="0"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dirty="0" smtClean="0">
                              <a:solidFill>
                                <a:schemeClr val="tx1"/>
                              </a:solidFill>
                              <a:latin typeface="Cambria Math" panose="02040503050406030204" pitchFamily="18" charset="0"/>
                              <a:cs typeface="Arial" panose="020B0604020202020204" pitchFamily="34" charset="0"/>
                              <a:sym typeface="+mn-ea"/>
                            </a:rPr>
                            <m:t>𝑠</m:t>
                          </m:r>
                        </m:e>
                        <m:sub>
                          <m:r>
                            <a:rPr lang="en-US" altLang="en-US" sz="4000" b="0" i="1" dirty="0" smtClean="0">
                              <a:solidFill>
                                <a:schemeClr val="tx1"/>
                              </a:solidFill>
                              <a:latin typeface="Cambria Math" panose="02040503050406030204" pitchFamily="18" charset="0"/>
                              <a:cs typeface="Arial" panose="020B0604020202020204" pitchFamily="34" charset="0"/>
                              <a:sym typeface="+mn-ea"/>
                            </a:rPr>
                            <m:t>2</m:t>
                          </m:r>
                        </m:sub>
                      </m:sSub>
                      <m:r>
                        <a:rPr lang="en-US" altLang="en-US" sz="4000" b="0" i="1" dirty="0" smtClean="0">
                          <a:solidFill>
                            <a:schemeClr val="tx1"/>
                          </a:solidFill>
                          <a:latin typeface="Cambria Math" panose="02040503050406030204" pitchFamily="18" charset="0"/>
                          <a:cs typeface="Arial" panose="020B0604020202020204" pitchFamily="34" charset="0"/>
                          <a:sym typeface="+mn-ea"/>
                        </a:rPr>
                        <m:t>,…,</m:t>
                      </m:r>
                      <m:sSub>
                        <m:sSubPr>
                          <m:ctrlPr>
                            <a:rPr lang="en-US" altLang="en-US" sz="4000" b="0" i="1" dirty="0"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dirty="0" smtClean="0">
                              <a:solidFill>
                                <a:schemeClr val="tx1"/>
                              </a:solidFill>
                              <a:latin typeface="Cambria Math" panose="02040503050406030204" pitchFamily="18" charset="0"/>
                              <a:cs typeface="Arial" panose="020B0604020202020204" pitchFamily="34" charset="0"/>
                              <a:sym typeface="+mn-ea"/>
                            </a:rPr>
                            <m:t>𝑠</m:t>
                          </m:r>
                        </m:e>
                        <m:sub>
                          <m:r>
                            <a:rPr lang="en-US" altLang="en-US" sz="4000" b="0" i="1" dirty="0" smtClean="0">
                              <a:solidFill>
                                <a:schemeClr val="tx1"/>
                              </a:solidFill>
                              <a:latin typeface="Cambria Math" panose="02040503050406030204" pitchFamily="18" charset="0"/>
                              <a:cs typeface="Arial" panose="020B0604020202020204" pitchFamily="34" charset="0"/>
                              <a:sym typeface="+mn-ea"/>
                            </a:rPr>
                            <m:t>𝑚</m:t>
                          </m:r>
                        </m:sub>
                      </m:sSub>
                      <m:r>
                        <a:rPr lang="en-US" altLang="en-US" sz="4000" i="1" dirty="0">
                          <a:solidFill>
                            <a:schemeClr val="tx1"/>
                          </a:solidFill>
                          <a:latin typeface="Cambria Math" panose="02040503050406030204" pitchFamily="18" charset="0"/>
                          <a:cs typeface="Arial" panose="020B0604020202020204" pitchFamily="34" charset="0"/>
                          <a:sym typeface="+mn-ea"/>
                        </a:rPr>
                        <m:t>}</m:t>
                      </m:r>
                    </m:oMath>
                  </m:oMathPara>
                </a14:m>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r>
                  <a:rPr lang="en-US" altLang="en-US" sz="4000" dirty="0">
                    <a:solidFill>
                      <a:schemeClr val="tx1"/>
                    </a:solidFill>
                    <a:latin typeface="Arial" panose="020B0604020202020204" pitchFamily="34" charset="0"/>
                    <a:cs typeface="Arial" panose="020B0604020202020204" pitchFamily="34" charset="0"/>
                    <a:sym typeface="+mn-ea"/>
                  </a:rPr>
                  <a:t>where </a:t>
                </a:r>
                <a14:m>
                  <m:oMath xmlns:m="http://schemas.openxmlformats.org/officeDocument/2006/math">
                    <m:sSub>
                      <m:sSubPr>
                        <m:ctrlPr>
                          <a:rPr lang="en-US" altLang="en-US" sz="4000" i="1" dirty="0"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dirty="0" smtClean="0">
                            <a:solidFill>
                              <a:schemeClr val="tx1"/>
                            </a:solidFill>
                            <a:latin typeface="Cambria Math" panose="02040503050406030204" pitchFamily="18" charset="0"/>
                            <a:cs typeface="Arial" panose="020B0604020202020204" pitchFamily="34" charset="0"/>
                            <a:sym typeface="+mn-ea"/>
                          </a:rPr>
                          <m:t>𝑠</m:t>
                        </m:r>
                      </m:e>
                      <m:sub>
                        <m:r>
                          <a:rPr lang="en-US" altLang="en-US" sz="4000" b="0" i="1" dirty="0" smtClean="0">
                            <a:solidFill>
                              <a:schemeClr val="tx1"/>
                            </a:solidFill>
                            <a:latin typeface="Cambria Math" panose="02040503050406030204" pitchFamily="18" charset="0"/>
                            <a:cs typeface="Arial" panose="020B0604020202020204" pitchFamily="34" charset="0"/>
                            <a:sym typeface="+mn-ea"/>
                          </a:rPr>
                          <m:t>1</m:t>
                        </m:r>
                      </m:sub>
                    </m:sSub>
                    <m:r>
                      <a:rPr lang="en-US" altLang="en-US" sz="4000" b="0" i="1" dirty="0" smtClean="0">
                        <a:solidFill>
                          <a:schemeClr val="tx1"/>
                        </a:solidFill>
                        <a:latin typeface="Cambria Math" panose="02040503050406030204" pitchFamily="18" charset="0"/>
                        <a:cs typeface="Arial" panose="020B0604020202020204" pitchFamily="34" charset="0"/>
                        <a:sym typeface="+mn-ea"/>
                      </a:rPr>
                      <m:t> </m:t>
                    </m:r>
                  </m:oMath>
                </a14:m>
                <a:r>
                  <a:rPr lang="en-US" altLang="en-US" sz="4000" dirty="0">
                    <a:solidFill>
                      <a:schemeClr val="tx1"/>
                    </a:solidFill>
                    <a:latin typeface="Arial" panose="020B0604020202020204" pitchFamily="34" charset="0"/>
                    <a:cs typeface="Arial" panose="020B0604020202020204" pitchFamily="34" charset="0"/>
                    <a:sym typeface="+mn-ea"/>
                  </a:rPr>
                  <a:t>=’Sarah’, </a:t>
                </a:r>
                <a14:m>
                  <m:oMath xmlns:m="http://schemas.openxmlformats.org/officeDocument/2006/math">
                    <m:sSub>
                      <m:sSubPr>
                        <m:ctrlPr>
                          <a:rPr lang="en-US" altLang="en-US" sz="4000" i="1" dirty="0">
                            <a:latin typeface="Cambria Math" panose="02040503050406030204" pitchFamily="18" charset="0"/>
                            <a:cs typeface="Arial" panose="020B0604020202020204" pitchFamily="34" charset="0"/>
                            <a:sym typeface="+mn-ea"/>
                          </a:rPr>
                        </m:ctrlPr>
                      </m:sSubPr>
                      <m:e>
                        <m:r>
                          <a:rPr lang="en-US" altLang="en-US" sz="4000" i="1" dirty="0">
                            <a:latin typeface="Cambria Math" panose="02040503050406030204" pitchFamily="18" charset="0"/>
                            <a:cs typeface="Arial" panose="020B0604020202020204" pitchFamily="34" charset="0"/>
                            <a:sym typeface="+mn-ea"/>
                          </a:rPr>
                          <m:t>𝑠</m:t>
                        </m:r>
                      </m:e>
                      <m:sub>
                        <m:r>
                          <a:rPr lang="en-US" altLang="en-US" sz="4000" b="0" i="1" dirty="0" smtClean="0">
                            <a:latin typeface="Cambria Math" panose="02040503050406030204" pitchFamily="18" charset="0"/>
                            <a:cs typeface="Arial" panose="020B0604020202020204" pitchFamily="34" charset="0"/>
                            <a:sym typeface="+mn-ea"/>
                          </a:rPr>
                          <m:t>2</m:t>
                        </m:r>
                      </m:sub>
                    </m:sSub>
                    <m:r>
                      <a:rPr lang="en-US" altLang="en-US" sz="4000" i="1" dirty="0">
                        <a:latin typeface="Cambria Math" panose="02040503050406030204" pitchFamily="18" charset="0"/>
                        <a:cs typeface="Arial" panose="020B0604020202020204" pitchFamily="34" charset="0"/>
                        <a:sym typeface="+mn-ea"/>
                      </a:rPr>
                      <m:t> </m:t>
                    </m:r>
                  </m:oMath>
                </a14:m>
                <a:r>
                  <a:rPr lang="en-US" altLang="en-US" sz="4000" dirty="0">
                    <a:solidFill>
                      <a:schemeClr val="tx1"/>
                    </a:solidFill>
                    <a:latin typeface="Arial" panose="020B0604020202020204" pitchFamily="34" charset="0"/>
                    <a:cs typeface="Arial" panose="020B0604020202020204" pitchFamily="34" charset="0"/>
                    <a:sym typeface="+mn-ea"/>
                  </a:rPr>
                  <a:t>=’Dana’, ...</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latin typeface="Arial" panose="020B0604020202020204" pitchFamily="34" charset="0"/>
                    <a:cs typeface="Arial" panose="020B0604020202020204" pitchFamily="34" charset="0"/>
                    <a:sym typeface="+mn-ea"/>
                  </a:rPr>
                  <a:t>What properties should the Disorder (D) have?</a:t>
                </a:r>
              </a:p>
              <a:p>
                <a:pPr marL="1485900" lvl="1"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When D(S)=0 </a:t>
                </a:r>
                <a14:m>
                  <m:oMath xmlns:m="http://schemas.openxmlformats.org/officeDocument/2006/math">
                    <m:r>
                      <a:rPr lang="en-US" altLang="en-US"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mn-ea"/>
                      </a:rPr>
                      <m:t>→</m:t>
                    </m:r>
                  </m:oMath>
                </a14:m>
                <a:r>
                  <a:rPr lang="en-US" altLang="en-US" dirty="0">
                    <a:solidFill>
                      <a:schemeClr val="tx1"/>
                    </a:solidFill>
                    <a:latin typeface="Arial" panose="020B0604020202020204" pitchFamily="34" charset="0"/>
                    <a:cs typeface="Arial" panose="020B0604020202020204" pitchFamily="34" charset="0"/>
                    <a:sym typeface="+mn-ea"/>
                  </a:rPr>
                  <a:t> </a:t>
                </a:r>
                <a:r>
                  <a:rPr lang="en-US" altLang="en-US" dirty="0">
                    <a:solidFill>
                      <a:srgbClr val="0100C8"/>
                    </a:solidFill>
                    <a:latin typeface="Arial" panose="020B0604020202020204" pitchFamily="34" charset="0"/>
                    <a:cs typeface="Arial" panose="020B0604020202020204" pitchFamily="34" charset="0"/>
                    <a:sym typeface="+mn-ea"/>
                  </a:rPr>
                  <a:t>all</a:t>
                </a:r>
                <a:r>
                  <a:rPr lang="en-US" altLang="en-US" dirty="0">
                    <a:solidFill>
                      <a:schemeClr val="tx1"/>
                    </a:solidFill>
                    <a:latin typeface="Arial" panose="020B0604020202020204" pitchFamily="34" charset="0"/>
                    <a:cs typeface="Arial" panose="020B0604020202020204" pitchFamily="34" charset="0"/>
                    <a:sym typeface="+mn-ea"/>
                  </a:rPr>
                  <a:t> ex</a:t>
                </a:r>
                <a:r>
                  <a:rPr lang="en-US" altLang="en-US" dirty="0">
                    <a:latin typeface="Arial" panose="020B0604020202020204" pitchFamily="34" charset="0"/>
                    <a:cs typeface="Arial" panose="020B0604020202020204" pitchFamily="34" charset="0"/>
                    <a:sym typeface="+mn-ea"/>
                  </a:rPr>
                  <a:t>amples in S have the </a:t>
                </a:r>
                <a:r>
                  <a:rPr lang="en-US" altLang="en-US" dirty="0">
                    <a:solidFill>
                      <a:srgbClr val="0100C8"/>
                    </a:solidFill>
                    <a:latin typeface="Arial" panose="020B0604020202020204" pitchFamily="34" charset="0"/>
                    <a:cs typeface="Arial" panose="020B0604020202020204" pitchFamily="34" charset="0"/>
                    <a:sym typeface="+mn-ea"/>
                  </a:rPr>
                  <a:t>same</a:t>
                </a:r>
                <a:r>
                  <a:rPr lang="en-US" altLang="en-US" dirty="0">
                    <a:latin typeface="Arial" panose="020B0604020202020204" pitchFamily="34" charset="0"/>
                    <a:cs typeface="Arial" panose="020B0604020202020204" pitchFamily="34" charset="0"/>
                    <a:sym typeface="+mn-ea"/>
                  </a:rPr>
                  <a:t> class</a:t>
                </a:r>
              </a:p>
              <a:p>
                <a:pPr marL="1485900" lvl="1"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When D(S)=1 </a:t>
                </a:r>
                <a14:m>
                  <m:oMath xmlns:m="http://schemas.openxmlformats.org/officeDocument/2006/math">
                    <m:r>
                      <a:rPr lang="en-US" altLang="en-US" i="1" dirty="0">
                        <a:latin typeface="Cambria Math" panose="02040503050406030204" pitchFamily="18" charset="0"/>
                        <a:ea typeface="Cambria Math" panose="02040503050406030204" pitchFamily="18" charset="0"/>
                        <a:cs typeface="Arial" panose="020B0604020202020204" pitchFamily="34" charset="0"/>
                        <a:sym typeface="+mn-ea"/>
                      </a:rPr>
                      <m:t>→</m:t>
                    </m:r>
                  </m:oMath>
                </a14:m>
                <a:r>
                  <a:rPr lang="en-US" altLang="en-US" dirty="0">
                    <a:latin typeface="Arial" panose="020B0604020202020204" pitchFamily="34" charset="0"/>
                    <a:cs typeface="Arial" panose="020B0604020202020204" pitchFamily="34" charset="0"/>
                    <a:sym typeface="+mn-ea"/>
                  </a:rPr>
                  <a:t> </a:t>
                </a:r>
                <a:r>
                  <a:rPr lang="en-US" altLang="en-US" dirty="0">
                    <a:solidFill>
                      <a:srgbClr val="0100C8"/>
                    </a:solidFill>
                    <a:latin typeface="Arial" panose="020B0604020202020204" pitchFamily="34" charset="0"/>
                    <a:cs typeface="Arial" panose="020B0604020202020204" pitchFamily="34" charset="0"/>
                    <a:sym typeface="+mn-ea"/>
                  </a:rPr>
                  <a:t>half</a:t>
                </a:r>
                <a:r>
                  <a:rPr lang="en-US" altLang="en-US" dirty="0">
                    <a:solidFill>
                      <a:schemeClr val="tx1"/>
                    </a:solidFill>
                    <a:latin typeface="Arial" panose="020B0604020202020204" pitchFamily="34" charset="0"/>
                    <a:cs typeface="Arial" panose="020B0604020202020204" pitchFamily="34" charset="0"/>
                    <a:sym typeface="+mn-ea"/>
                  </a:rPr>
                  <a:t> of the examples in S are of one class and half are the opposite class</a:t>
                </a:r>
                <a:endParaRPr lang="en-US" altLang="en-US" dirty="0">
                  <a:latin typeface="Arial" panose="020B0604020202020204" pitchFamily="34" charset="0"/>
                  <a:cs typeface="Arial" panose="020B0604020202020204" pitchFamily="34" charset="0"/>
                  <a:sym typeface="+mn-ea"/>
                </a:endParaRPr>
              </a:p>
              <a:p>
                <a:pPr marL="1485900" lvl="1"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We </a:t>
                </a:r>
                <a:r>
                  <a:rPr lang="en-US" altLang="en-US" dirty="0">
                    <a:latin typeface="Arial" panose="020B0604020202020204" pitchFamily="34" charset="0"/>
                    <a:cs typeface="Arial" panose="020B0604020202020204" pitchFamily="34" charset="0"/>
                    <a:sym typeface="+mn-ea"/>
                  </a:rPr>
                  <a:t>need a function that takes as input the </a:t>
                </a:r>
                <a:r>
                  <a:rPr lang="en-US" altLang="en-US" b="1" dirty="0">
                    <a:solidFill>
                      <a:srgbClr val="0100C8"/>
                    </a:solidFill>
                    <a:latin typeface="Arial" panose="020B0604020202020204" pitchFamily="34" charset="0"/>
                    <a:cs typeface="Arial" panose="020B0604020202020204" pitchFamily="34" charset="0"/>
                    <a:sym typeface="+mn-ea"/>
                  </a:rPr>
                  <a:t>proportion</a:t>
                </a:r>
                <a:r>
                  <a:rPr lang="en-US" altLang="en-US" dirty="0">
                    <a:latin typeface="Arial" panose="020B0604020202020204" pitchFamily="34" charset="0"/>
                    <a:cs typeface="Arial" panose="020B0604020202020204" pitchFamily="34" charset="0"/>
                    <a:sym typeface="+mn-ea"/>
                  </a:rPr>
                  <a:t> of positive examples</a:t>
                </a:r>
              </a:p>
              <a:p>
                <a:pPr marL="2400300" lvl="2"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As the proportion increases from 0 to 0.5, </a:t>
                </a:r>
                <a:r>
                  <a:rPr lang="en-US" altLang="en-US" dirty="0">
                    <a:latin typeface="Arial" panose="020B0604020202020204" pitchFamily="34" charset="0"/>
                    <a:cs typeface="Arial" panose="020B0604020202020204" pitchFamily="34" charset="0"/>
                    <a:sym typeface="+mn-ea"/>
                  </a:rPr>
                  <a:t>D needs to go from 0 to 1</a:t>
                </a:r>
              </a:p>
              <a:p>
                <a:pPr marL="2400300" lvl="2"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As the proportion increases from 0.5 to 1, D needs to go from 1 to 0</a:t>
                </a:r>
              </a:p>
            </p:txBody>
          </p:sp>
        </mc:Choice>
        <mc:Fallback xmlns="">
          <p:sp>
            <p:nvSpPr>
              <p:cNvPr id="9" name="Text Box 8"/>
              <p:cNvSpPr txBox="1">
                <a:spLocks noRot="1" noChangeAspect="1" noMove="1" noResize="1" noEditPoints="1" noAdjustHandles="1" noChangeArrowheads="1" noChangeShapeType="1" noTextEdit="1"/>
              </p:cNvSpPr>
              <p:nvPr/>
            </p:nvSpPr>
            <p:spPr>
              <a:xfrm>
                <a:off x="1287145" y="4282440"/>
                <a:ext cx="21591270" cy="7171194"/>
              </a:xfrm>
              <a:prstGeom prst="rect">
                <a:avLst/>
              </a:prstGeom>
              <a:blipFill>
                <a:blip r:embed="rId5"/>
                <a:stretch>
                  <a:fillRect l="-988" t="-1531" b="-2211"/>
                </a:stretch>
              </a:blipFill>
            </p:spPr>
            <p:txBody>
              <a:bodyPr/>
              <a:lstStyle/>
              <a:p>
                <a:r>
                  <a:rPr lang="LID4096">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17</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Examples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sp>
        <p:nvSpPr>
          <p:cNvPr id="9" name="Text Box 8"/>
          <p:cNvSpPr txBox="1"/>
          <p:nvPr/>
        </p:nvSpPr>
        <p:spPr>
          <a:xfrm>
            <a:off x="1287145" y="4282440"/>
            <a:ext cx="21591270" cy="6247864"/>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D({‘</a:t>
            </a:r>
            <a:r>
              <a:rPr lang="en-US" altLang="en-US" sz="4000" dirty="0">
                <a:solidFill>
                  <a:srgbClr val="0100C8"/>
                </a:solidFill>
                <a:latin typeface="Arial" panose="020B0604020202020204" pitchFamily="34" charset="0"/>
                <a:cs typeface="Arial" panose="020B0604020202020204" pitchFamily="34" charset="0"/>
                <a:sym typeface="+mn-ea"/>
              </a:rPr>
              <a:t>Dana</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Pete</a:t>
            </a:r>
            <a:r>
              <a:rPr lang="en-US" altLang="en-US" sz="4000" dirty="0">
                <a:solidFill>
                  <a:schemeClr val="tx1"/>
                </a:solidFill>
                <a:latin typeface="Arial" panose="020B0604020202020204" pitchFamily="34" charset="0"/>
                <a:cs typeface="Arial" panose="020B0604020202020204" pitchFamily="34" charset="0"/>
                <a:sym typeface="+mn-ea"/>
              </a:rPr>
              <a:t>’}) = 0</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D({‘</a:t>
            </a:r>
            <a:r>
              <a:rPr lang="en-US" altLang="en-US" sz="4000" dirty="0">
                <a:solidFill>
                  <a:srgbClr val="FF0000"/>
                </a:solidFill>
                <a:latin typeface="Arial" panose="020B0604020202020204" pitchFamily="34" charset="0"/>
                <a:cs typeface="Arial" panose="020B0604020202020204" pitchFamily="34" charset="0"/>
                <a:sym typeface="+mn-ea"/>
              </a:rPr>
              <a:t>Sarah</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FF0000"/>
                </a:solidFill>
                <a:latin typeface="Arial" panose="020B0604020202020204" pitchFamily="34" charset="0"/>
                <a:cs typeface="Arial" panose="020B0604020202020204" pitchFamily="34" charset="0"/>
                <a:sym typeface="+mn-ea"/>
              </a:rPr>
              <a:t>Annie</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FF0000"/>
                </a:solidFill>
                <a:latin typeface="Arial" panose="020B0604020202020204" pitchFamily="34" charset="0"/>
                <a:cs typeface="Arial" panose="020B0604020202020204" pitchFamily="34" charset="0"/>
                <a:sym typeface="+mn-ea"/>
              </a:rPr>
              <a:t>Emily</a:t>
            </a:r>
            <a:r>
              <a:rPr lang="en-US" altLang="en-US" sz="4000" dirty="0">
                <a:solidFill>
                  <a:schemeClr val="tx1"/>
                </a:solidFill>
                <a:latin typeface="Arial" panose="020B0604020202020204" pitchFamily="34" charset="0"/>
                <a:cs typeface="Arial" panose="020B0604020202020204" pitchFamily="34" charset="0"/>
                <a:sym typeface="+mn-ea"/>
              </a:rPr>
              <a:t>’}) = 0</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D({‘</a:t>
            </a:r>
            <a:r>
              <a:rPr lang="en-US" altLang="en-US" sz="4000" dirty="0">
                <a:solidFill>
                  <a:srgbClr val="FF0000"/>
                </a:solidFill>
                <a:latin typeface="Arial" panose="020B0604020202020204" pitchFamily="34" charset="0"/>
                <a:cs typeface="Arial" panose="020B0604020202020204" pitchFamily="34" charset="0"/>
                <a:sym typeface="+mn-ea"/>
              </a:rPr>
              <a:t>Sarah</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FF0000"/>
                </a:solidFill>
                <a:latin typeface="Arial" panose="020B0604020202020204" pitchFamily="34" charset="0"/>
                <a:cs typeface="Arial" panose="020B0604020202020204" pitchFamily="34" charset="0"/>
                <a:sym typeface="+mn-ea"/>
              </a:rPr>
              <a:t>Emily</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Alex</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John</a:t>
            </a:r>
            <a:r>
              <a:rPr lang="en-US" altLang="en-US" sz="4000" dirty="0">
                <a:solidFill>
                  <a:schemeClr val="tx1"/>
                </a:solidFill>
                <a:latin typeface="Arial" panose="020B0604020202020204" pitchFamily="34" charset="0"/>
                <a:cs typeface="Arial" panose="020B0604020202020204" pitchFamily="34" charset="0"/>
                <a:sym typeface="+mn-ea"/>
              </a:rPr>
              <a:t>’}) = 1</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D({‘</a:t>
            </a:r>
            <a:r>
              <a:rPr lang="en-US" altLang="en-US" sz="4000" dirty="0">
                <a:solidFill>
                  <a:srgbClr val="FF0000"/>
                </a:solidFill>
                <a:latin typeface="Arial" panose="020B0604020202020204" pitchFamily="34" charset="0"/>
                <a:cs typeface="Arial" panose="020B0604020202020204" pitchFamily="34" charset="0"/>
                <a:sym typeface="+mn-ea"/>
              </a:rPr>
              <a:t>Sarah</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FF0000"/>
                </a:solidFill>
                <a:latin typeface="Arial" panose="020B0604020202020204" pitchFamily="34" charset="0"/>
                <a:cs typeface="Arial" panose="020B0604020202020204" pitchFamily="34" charset="0"/>
                <a:sym typeface="+mn-ea"/>
              </a:rPr>
              <a:t>Emily</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Alex</a:t>
            </a:r>
            <a:r>
              <a:rPr lang="en-US" altLang="en-US" sz="4000" dirty="0">
                <a:solidFill>
                  <a:schemeClr val="tx1"/>
                </a:solidFill>
                <a:latin typeface="Arial" panose="020B0604020202020204" pitchFamily="34" charset="0"/>
                <a:cs typeface="Arial" panose="020B0604020202020204" pitchFamily="34" charset="0"/>
                <a:sym typeface="+mn-ea"/>
              </a:rPr>
              <a:t>’}) = ?</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18</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Disorder function intuition</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0" name="TextBox 9"/>
          <p:cNvSpPr txBox="1"/>
          <p:nvPr/>
        </p:nvSpPr>
        <p:spPr>
          <a:xfrm>
            <a:off x="1287145" y="4324975"/>
            <a:ext cx="9477837" cy="5632311"/>
          </a:xfrm>
          <a:prstGeom prst="rect">
            <a:avLst/>
          </a:prstGeom>
          <a:noFill/>
        </p:spPr>
        <p:txBody>
          <a:bodyPr wrap="square">
            <a:spAutoFit/>
          </a:bodyPr>
          <a:lstStyle/>
          <a:p>
            <a:r>
              <a:rPr lang="en-US" altLang="en-US" dirty="0">
                <a:solidFill>
                  <a:schemeClr val="tx1"/>
                </a:solidFill>
                <a:latin typeface="Arial" panose="020B0604020202020204" pitchFamily="34" charset="0"/>
                <a:cs typeface="Arial" panose="020B0604020202020204" pitchFamily="34" charset="0"/>
                <a:sym typeface="+mn-ea"/>
              </a:rPr>
              <a:t>We </a:t>
            </a:r>
            <a:r>
              <a:rPr lang="en-US" altLang="en-US" dirty="0">
                <a:latin typeface="Arial" panose="020B0604020202020204" pitchFamily="34" charset="0"/>
                <a:cs typeface="Arial" panose="020B0604020202020204" pitchFamily="34" charset="0"/>
                <a:sym typeface="+mn-ea"/>
              </a:rPr>
              <a:t>need a function that takes as input the </a:t>
            </a:r>
            <a:r>
              <a:rPr lang="en-US" altLang="en-US" b="1" dirty="0">
                <a:latin typeface="Arial" panose="020B0604020202020204" pitchFamily="34" charset="0"/>
                <a:cs typeface="Arial" panose="020B0604020202020204" pitchFamily="34" charset="0"/>
                <a:sym typeface="+mn-ea"/>
              </a:rPr>
              <a:t>proportion</a:t>
            </a:r>
            <a:r>
              <a:rPr lang="en-US" altLang="en-US" dirty="0">
                <a:latin typeface="Arial" panose="020B0604020202020204" pitchFamily="34" charset="0"/>
                <a:cs typeface="Arial" panose="020B0604020202020204" pitchFamily="34" charset="0"/>
                <a:sym typeface="+mn-ea"/>
              </a:rPr>
              <a:t> of </a:t>
            </a:r>
            <a:r>
              <a:rPr lang="en-US" altLang="en-US" dirty="0">
                <a:solidFill>
                  <a:srgbClr val="FF0000"/>
                </a:solidFill>
                <a:latin typeface="Arial" panose="020B0604020202020204" pitchFamily="34" charset="0"/>
                <a:cs typeface="Arial" panose="020B0604020202020204" pitchFamily="34" charset="0"/>
                <a:sym typeface="+mn-ea"/>
              </a:rPr>
              <a:t>positive</a:t>
            </a:r>
            <a:r>
              <a:rPr lang="en-US" altLang="en-US" dirty="0">
                <a:latin typeface="Arial" panose="020B0604020202020204" pitchFamily="34" charset="0"/>
                <a:cs typeface="Arial" panose="020B0604020202020204" pitchFamily="34" charset="0"/>
                <a:sym typeface="+mn-ea"/>
              </a:rPr>
              <a:t> examples</a:t>
            </a:r>
          </a:p>
          <a:p>
            <a:endParaRPr lang="en-US" altLang="en-US" dirty="0">
              <a:latin typeface="Arial" panose="020B0604020202020204" pitchFamily="34" charset="0"/>
              <a:cs typeface="Arial" panose="020B0604020202020204" pitchFamily="34" charset="0"/>
              <a:sym typeface="+mn-ea"/>
            </a:endParaRPr>
          </a:p>
          <a:p>
            <a:endParaRPr lang="en-US" altLang="en-US"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As the proportion increases from 0 to 0.5, </a:t>
            </a:r>
            <a:r>
              <a:rPr lang="en-US" altLang="en-US" dirty="0">
                <a:latin typeface="Arial" panose="020B0604020202020204" pitchFamily="34" charset="0"/>
                <a:cs typeface="Arial" panose="020B0604020202020204" pitchFamily="34" charset="0"/>
                <a:sym typeface="+mn-ea"/>
              </a:rPr>
              <a:t>D needs to go from 0 to 1</a:t>
            </a:r>
          </a:p>
          <a:p>
            <a:endParaRPr lang="en-US" altLang="en-US" dirty="0">
              <a:latin typeface="Arial" panose="020B0604020202020204" pitchFamily="34" charset="0"/>
              <a:cs typeface="Arial" panose="020B0604020202020204" pitchFamily="34" charset="0"/>
              <a:sym typeface="+mn-ea"/>
            </a:endParaRPr>
          </a:p>
          <a:p>
            <a:endParaRPr lang="en-US" altLang="en-US"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As the proportion increases from 0.5 to 1, D needs to go from 1 to 0</a:t>
            </a:r>
          </a:p>
        </p:txBody>
      </p:sp>
      <p:pic>
        <p:nvPicPr>
          <p:cNvPr id="13" name="Picture 12" descr="Diagram&#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0287" y="3454751"/>
            <a:ext cx="7585636" cy="78743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19</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Entropy as a measure of disorder</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9" name="Text Box 8"/>
              <p:cNvSpPr txBox="1"/>
              <p:nvPr/>
            </p:nvSpPr>
            <p:spPr>
              <a:xfrm>
                <a:off x="1287145" y="4282440"/>
                <a:ext cx="21591270" cy="7571112"/>
              </a:xfrm>
              <a:prstGeom prst="rect">
                <a:avLst/>
              </a:prstGeom>
              <a:noFill/>
            </p:spPr>
            <p:txBody>
              <a:bodyPr wrap="square" rtlCol="0" anchor="t">
                <a:spAutoFit/>
              </a:bodyPr>
              <a:lstStyle/>
              <a:p>
                <a:r>
                  <a:rPr lang="en-US" altLang="en-US" sz="4000" dirty="0">
                    <a:solidFill>
                      <a:schemeClr val="tx1"/>
                    </a:solidFill>
                    <a:latin typeface="Arial" panose="020B0604020202020204" pitchFamily="34" charset="0"/>
                    <a:cs typeface="Arial" panose="020B0604020202020204" pitchFamily="34" charset="0"/>
                    <a:sym typeface="+mn-ea"/>
                  </a:rPr>
                  <a:t>The </a:t>
                </a:r>
                <a:r>
                  <a:rPr lang="en-US" altLang="en-US" sz="4000" b="1" dirty="0">
                    <a:solidFill>
                      <a:srgbClr val="0100C8"/>
                    </a:solidFill>
                    <a:latin typeface="Arial" panose="020B0604020202020204" pitchFamily="34" charset="0"/>
                    <a:cs typeface="Arial" panose="020B0604020202020204" pitchFamily="34" charset="0"/>
                    <a:sym typeface="+mn-ea"/>
                  </a:rPr>
                  <a:t>Entropy</a:t>
                </a:r>
                <a:r>
                  <a:rPr lang="en-US" altLang="en-US" sz="4000" dirty="0">
                    <a:solidFill>
                      <a:schemeClr val="tx1"/>
                    </a:solidFill>
                    <a:latin typeface="Arial" panose="020B0604020202020204" pitchFamily="34" charset="0"/>
                    <a:cs typeface="Arial" panose="020B0604020202020204" pitchFamily="34" charset="0"/>
                    <a:sym typeface="+mn-ea"/>
                  </a:rPr>
                  <a:t> measures the disorder of a set S containing a total </a:t>
                </a:r>
                <a14:m>
                  <m:oMath xmlns:m="http://schemas.openxmlformats.org/officeDocument/2006/math">
                    <m:r>
                      <a:rPr lang="en-US" altLang="en-US" sz="4000" b="0" i="1" smtClean="0">
                        <a:solidFill>
                          <a:schemeClr val="tx1"/>
                        </a:solidFill>
                        <a:latin typeface="Cambria Math" panose="02040503050406030204" pitchFamily="18" charset="0"/>
                        <a:cs typeface="Arial" panose="020B0604020202020204" pitchFamily="34" charset="0"/>
                        <a:sym typeface="+mn-ea"/>
                      </a:rPr>
                      <m:t>𝑚</m:t>
                    </m:r>
                    <m:r>
                      <a:rPr lang="en-US" altLang="en-US" sz="4000" b="0" i="1" smtClean="0">
                        <a:solidFill>
                          <a:schemeClr val="tx1"/>
                        </a:solidFill>
                        <a:latin typeface="Cambria Math" panose="02040503050406030204" pitchFamily="18" charset="0"/>
                        <a:cs typeface="Arial" panose="020B0604020202020204" pitchFamily="34" charset="0"/>
                        <a:sym typeface="+mn-ea"/>
                      </a:rPr>
                      <m:t> </m:t>
                    </m:r>
                  </m:oMath>
                </a14:m>
                <a:r>
                  <a:rPr lang="en-US" altLang="en-US" sz="4000" dirty="0">
                    <a:solidFill>
                      <a:schemeClr val="tx1"/>
                    </a:solidFill>
                    <a:latin typeface="Arial" panose="020B0604020202020204" pitchFamily="34" charset="0"/>
                    <a:cs typeface="Arial" panose="020B0604020202020204" pitchFamily="34" charset="0"/>
                    <a:sym typeface="+mn-ea"/>
                  </a:rPr>
                  <a:t>examples of which </a:t>
                </a:r>
                <a14:m>
                  <m:oMath xmlns:m="http://schemas.openxmlformats.org/officeDocument/2006/math">
                    <m:sSub>
                      <m:sSubPr>
                        <m:ctrlPr>
                          <a:rPr lang="en-US" altLang="en-US" sz="4000" i="1" smtClean="0">
                            <a:solidFill>
                              <a:srgbClr val="FF0000"/>
                            </a:solidFill>
                            <a:latin typeface="Cambria Math" panose="02040503050406030204" pitchFamily="18" charset="0"/>
                            <a:cs typeface="Arial" panose="020B0604020202020204" pitchFamily="34" charset="0"/>
                            <a:sym typeface="+mn-ea"/>
                          </a:rPr>
                        </m:ctrlPr>
                      </m:sSubPr>
                      <m:e>
                        <m:r>
                          <a:rPr lang="en-US" altLang="en-US" sz="4000" i="1">
                            <a:solidFill>
                              <a:srgbClr val="FF0000"/>
                            </a:solidFill>
                            <a:latin typeface="Cambria Math" panose="02040503050406030204" pitchFamily="18" charset="0"/>
                            <a:cs typeface="Arial" panose="020B0604020202020204" pitchFamily="34" charset="0"/>
                            <a:sym typeface="+mn-ea"/>
                          </a:rPr>
                          <m:t>𝑚</m:t>
                        </m:r>
                      </m:e>
                      <m:sub>
                        <m:r>
                          <a:rPr lang="en-US" altLang="en-US" sz="4000" i="1">
                            <a:solidFill>
                              <a:srgbClr val="FF0000"/>
                            </a:solidFill>
                            <a:latin typeface="Cambria Math" panose="02040503050406030204" pitchFamily="18" charset="0"/>
                            <a:cs typeface="Arial" panose="020B0604020202020204" pitchFamily="34" charset="0"/>
                            <a:sym typeface="+mn-ea"/>
                          </a:rPr>
                          <m:t>+</m:t>
                        </m:r>
                      </m:sub>
                    </m:sSub>
                  </m:oMath>
                </a14:m>
                <a:r>
                  <a:rPr lang="en-US" altLang="en-US" sz="4000" dirty="0">
                    <a:solidFill>
                      <a:schemeClr val="tx1"/>
                    </a:solidFill>
                    <a:latin typeface="Arial" panose="020B0604020202020204" pitchFamily="34" charset="0"/>
                    <a:cs typeface="Arial" panose="020B0604020202020204" pitchFamily="34" charset="0"/>
                    <a:sym typeface="+mn-ea"/>
                  </a:rPr>
                  <a:t> are positive and </a:t>
                </a:r>
                <a14:m>
                  <m:oMath xmlns:m="http://schemas.openxmlformats.org/officeDocument/2006/math">
                    <m:sSub>
                      <m:sSubPr>
                        <m:ctrlPr>
                          <a:rPr lang="en-US" altLang="en-US" sz="4000" i="1" smtClean="0">
                            <a:solidFill>
                              <a:srgbClr val="0100C8"/>
                            </a:solidFill>
                            <a:latin typeface="Cambria Math" panose="02040503050406030204" pitchFamily="18" charset="0"/>
                            <a:cs typeface="Arial" panose="020B0604020202020204" pitchFamily="34" charset="0"/>
                            <a:sym typeface="+mn-ea"/>
                          </a:rPr>
                        </m:ctrlPr>
                      </m:sSubPr>
                      <m:e>
                        <m:r>
                          <a:rPr lang="en-US" altLang="en-US" sz="4000" i="1">
                            <a:solidFill>
                              <a:srgbClr val="0100C8"/>
                            </a:solidFill>
                            <a:latin typeface="Cambria Math" panose="02040503050406030204" pitchFamily="18" charset="0"/>
                            <a:cs typeface="Arial" panose="020B0604020202020204" pitchFamily="34" charset="0"/>
                            <a:sym typeface="+mn-ea"/>
                          </a:rPr>
                          <m:t>𝑚</m:t>
                        </m:r>
                      </m:e>
                      <m:sub>
                        <m:r>
                          <a:rPr lang="en-US" altLang="en-US" sz="4000" b="0" i="1" smtClean="0">
                            <a:solidFill>
                              <a:srgbClr val="0100C8"/>
                            </a:solidFill>
                            <a:latin typeface="Cambria Math" panose="02040503050406030204" pitchFamily="18" charset="0"/>
                            <a:cs typeface="Arial" panose="020B0604020202020204" pitchFamily="34" charset="0"/>
                            <a:sym typeface="+mn-ea"/>
                          </a:rPr>
                          <m:t>−</m:t>
                        </m:r>
                      </m:sub>
                    </m:sSub>
                  </m:oMath>
                </a14:m>
                <a:r>
                  <a:rPr lang="en-US" altLang="en-US" sz="4000" dirty="0">
                    <a:solidFill>
                      <a:schemeClr val="tx1"/>
                    </a:solidFill>
                    <a:latin typeface="Arial" panose="020B0604020202020204" pitchFamily="34" charset="0"/>
                    <a:cs typeface="Arial" panose="020B0604020202020204" pitchFamily="34" charset="0"/>
                    <a:sym typeface="+mn-ea"/>
                  </a:rPr>
                  <a:t> are negative and it is given by</a:t>
                </a:r>
              </a:p>
              <a:p>
                <a:pPr marL="571500" indent="-571500">
                  <a:buFont typeface="Arial" panose="020B0604020202020204" pitchFamily="34" charset="0"/>
                  <a:buChar char="•"/>
                </a:pPr>
                <a:endParaRPr lang="en-US" altLang="en-US" sz="4000"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a14:m>
                  <m:oMathPara xmlns:m="http://schemas.openxmlformats.org/officeDocument/2006/math">
                    <m:oMathParaPr>
                      <m:jc m:val="centerGroup"/>
                    </m:oMathParaPr>
                    <m:oMath xmlns:m="http://schemas.openxmlformats.org/officeDocument/2006/math">
                      <m:r>
                        <a:rPr lang="en-US" altLang="en-US" sz="4000" b="0" i="1" smtClean="0">
                          <a:solidFill>
                            <a:schemeClr val="tx1"/>
                          </a:solidFill>
                          <a:latin typeface="Cambria Math" panose="02040503050406030204" pitchFamily="18" charset="0"/>
                          <a:cs typeface="Arial" panose="020B0604020202020204" pitchFamily="34" charset="0"/>
                          <a:sym typeface="+mn-ea"/>
                        </a:rPr>
                        <m:t>𝐻</m:t>
                      </m:r>
                      <m:d>
                        <m:dPr>
                          <m:ctrlPr>
                            <a:rPr lang="en-US" altLang="en-US" sz="4000" b="0" i="1" smtClean="0">
                              <a:solidFill>
                                <a:schemeClr val="tx1"/>
                              </a:solidFill>
                              <a:latin typeface="Cambria Math" panose="02040503050406030204" pitchFamily="18" charset="0"/>
                              <a:cs typeface="Arial" panose="020B0604020202020204" pitchFamily="34" charset="0"/>
                              <a:sym typeface="+mn-ea"/>
                            </a:rPr>
                          </m:ctrlPr>
                        </m:dPr>
                        <m:e>
                          <m:sSub>
                            <m:sSubPr>
                              <m:ctrlPr>
                                <a:rPr lang="en-US" altLang="en-US" sz="4000" b="0" i="1"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smtClean="0">
                                  <a:solidFill>
                                    <a:schemeClr val="tx1"/>
                                  </a:solidFill>
                                  <a:latin typeface="Cambria Math" panose="02040503050406030204" pitchFamily="18" charset="0"/>
                                  <a:cs typeface="Arial" panose="020B0604020202020204" pitchFamily="34" charset="0"/>
                                  <a:sym typeface="+mn-ea"/>
                                </a:rPr>
                                <m:t>𝑝</m:t>
                              </m:r>
                            </m:e>
                            <m:sub>
                              <m:r>
                                <a:rPr lang="en-US" altLang="en-US" sz="4000" b="0" i="1" smtClean="0">
                                  <a:solidFill>
                                    <a:schemeClr val="tx1"/>
                                  </a:solidFill>
                                  <a:latin typeface="Cambria Math" panose="02040503050406030204" pitchFamily="18" charset="0"/>
                                  <a:cs typeface="Arial" panose="020B0604020202020204" pitchFamily="34" charset="0"/>
                                  <a:sym typeface="+mn-ea"/>
                                </a:rPr>
                                <m:t>+</m:t>
                              </m:r>
                            </m:sub>
                          </m:sSub>
                          <m:r>
                            <a:rPr lang="en-US" altLang="en-US" sz="4000" b="0" i="1" smtClean="0">
                              <a:solidFill>
                                <a:schemeClr val="tx1"/>
                              </a:solidFill>
                              <a:latin typeface="Cambria Math" panose="02040503050406030204" pitchFamily="18" charset="0"/>
                              <a:cs typeface="Arial" panose="020B0604020202020204" pitchFamily="34" charset="0"/>
                              <a:sym typeface="+mn-ea"/>
                            </a:rPr>
                            <m:t> </m:t>
                          </m:r>
                        </m:e>
                      </m:d>
                      <m:r>
                        <a:rPr lang="en-US" altLang="en-US" sz="4000" b="0" i="1" smtClean="0">
                          <a:solidFill>
                            <a:schemeClr val="tx1"/>
                          </a:solidFill>
                          <a:latin typeface="Cambria Math" panose="02040503050406030204" pitchFamily="18" charset="0"/>
                          <a:cs typeface="Arial" panose="020B0604020202020204" pitchFamily="34" charset="0"/>
                          <a:sym typeface="+mn-ea"/>
                        </a:rPr>
                        <m:t>=−</m:t>
                      </m:r>
                      <m:sSub>
                        <m:sSubPr>
                          <m:ctrlPr>
                            <a:rPr lang="en-US" altLang="en-US" sz="4000" b="0" i="1"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smtClean="0">
                              <a:solidFill>
                                <a:schemeClr val="tx1"/>
                              </a:solidFill>
                              <a:latin typeface="Cambria Math" panose="02040503050406030204" pitchFamily="18" charset="0"/>
                              <a:cs typeface="Arial" panose="020B0604020202020204" pitchFamily="34" charset="0"/>
                              <a:sym typeface="+mn-ea"/>
                            </a:rPr>
                            <m:t>𝑝</m:t>
                          </m:r>
                        </m:e>
                        <m:sub>
                          <m:r>
                            <a:rPr lang="en-US" altLang="en-US" sz="4000" b="0" i="1" smtClean="0">
                              <a:solidFill>
                                <a:schemeClr val="tx1"/>
                              </a:solidFill>
                              <a:latin typeface="Cambria Math" panose="02040503050406030204" pitchFamily="18" charset="0"/>
                              <a:cs typeface="Arial" panose="020B0604020202020204" pitchFamily="34" charset="0"/>
                              <a:sym typeface="+mn-ea"/>
                            </a:rPr>
                            <m:t>+</m:t>
                          </m:r>
                        </m:sub>
                      </m:sSub>
                      <m:sSub>
                        <m:sSubPr>
                          <m:ctrlPr>
                            <a:rPr lang="en-US" altLang="en-US" sz="4000" b="0" i="1"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smtClean="0">
                              <a:solidFill>
                                <a:schemeClr val="tx1"/>
                              </a:solidFill>
                              <a:latin typeface="Cambria Math" panose="02040503050406030204" pitchFamily="18" charset="0"/>
                              <a:cs typeface="Arial" panose="020B0604020202020204" pitchFamily="34" charset="0"/>
                              <a:sym typeface="+mn-ea"/>
                            </a:rPr>
                            <m:t>𝑙𝑜𝑔</m:t>
                          </m:r>
                        </m:e>
                        <m:sub>
                          <m:r>
                            <a:rPr lang="en-US" altLang="en-US" sz="4000" b="0" i="1" smtClean="0">
                              <a:solidFill>
                                <a:schemeClr val="tx1"/>
                              </a:solidFill>
                              <a:latin typeface="Cambria Math" panose="02040503050406030204" pitchFamily="18" charset="0"/>
                              <a:cs typeface="Arial" panose="020B0604020202020204" pitchFamily="34" charset="0"/>
                              <a:sym typeface="+mn-ea"/>
                            </a:rPr>
                            <m:t>2</m:t>
                          </m:r>
                        </m:sub>
                      </m:sSub>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i="1">
                              <a:latin typeface="Cambria Math" panose="02040503050406030204" pitchFamily="18" charset="0"/>
                              <a:cs typeface="Arial" panose="020B0604020202020204" pitchFamily="34" charset="0"/>
                              <a:sym typeface="+mn-ea"/>
                            </a:rPr>
                            <m:t>𝑝</m:t>
                          </m:r>
                        </m:e>
                        <m:sub>
                          <m:r>
                            <a:rPr lang="en-US" altLang="en-US" sz="4000" i="1">
                              <a:latin typeface="Cambria Math" panose="02040503050406030204" pitchFamily="18" charset="0"/>
                              <a:cs typeface="Arial" panose="020B0604020202020204" pitchFamily="34" charset="0"/>
                              <a:sym typeface="+mn-ea"/>
                            </a:rPr>
                            <m:t>+</m:t>
                          </m:r>
                        </m:sub>
                      </m:sSub>
                      <m:r>
                        <a:rPr lang="en-US" altLang="en-US" sz="4000" i="1">
                          <a:latin typeface="Cambria Math" panose="02040503050406030204" pitchFamily="18" charset="0"/>
                          <a:cs typeface="Arial" panose="020B0604020202020204" pitchFamily="34" charset="0"/>
                          <a:sym typeface="+mn-ea"/>
                        </a:rPr>
                        <m:t>−</m:t>
                      </m:r>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i="1">
                              <a:latin typeface="Cambria Math" panose="02040503050406030204" pitchFamily="18" charset="0"/>
                              <a:cs typeface="Arial" panose="020B0604020202020204" pitchFamily="34" charset="0"/>
                              <a:sym typeface="+mn-ea"/>
                            </a:rPr>
                            <m:t>𝑝</m:t>
                          </m:r>
                        </m:e>
                        <m:sub>
                          <m:r>
                            <a:rPr lang="en-US" altLang="en-US" sz="4000" b="0" i="1" smtClean="0">
                              <a:latin typeface="Cambria Math" panose="02040503050406030204" pitchFamily="18" charset="0"/>
                              <a:cs typeface="Arial" panose="020B0604020202020204" pitchFamily="34" charset="0"/>
                              <a:sym typeface="+mn-ea"/>
                            </a:rPr>
                            <m:t>−</m:t>
                          </m:r>
                        </m:sub>
                      </m:sSub>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i="1">
                              <a:latin typeface="Cambria Math" panose="02040503050406030204" pitchFamily="18" charset="0"/>
                              <a:cs typeface="Arial" panose="020B0604020202020204" pitchFamily="34" charset="0"/>
                              <a:sym typeface="+mn-ea"/>
                            </a:rPr>
                            <m:t>𝑙𝑜𝑔</m:t>
                          </m:r>
                        </m:e>
                        <m:sub>
                          <m:r>
                            <a:rPr lang="en-US" altLang="en-US" sz="4000" i="1">
                              <a:latin typeface="Cambria Math" panose="02040503050406030204" pitchFamily="18" charset="0"/>
                              <a:cs typeface="Arial" panose="020B0604020202020204" pitchFamily="34" charset="0"/>
                              <a:sym typeface="+mn-ea"/>
                            </a:rPr>
                            <m:t>2</m:t>
                          </m:r>
                        </m:sub>
                      </m:sSub>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i="1">
                              <a:latin typeface="Cambria Math" panose="02040503050406030204" pitchFamily="18" charset="0"/>
                              <a:cs typeface="Arial" panose="020B0604020202020204" pitchFamily="34" charset="0"/>
                              <a:sym typeface="+mn-ea"/>
                            </a:rPr>
                            <m:t>𝑝</m:t>
                          </m:r>
                        </m:e>
                        <m:sub>
                          <m:r>
                            <a:rPr lang="en-US" altLang="en-US" sz="4000" b="0" i="1" smtClean="0">
                              <a:latin typeface="Cambria Math" panose="02040503050406030204" pitchFamily="18" charset="0"/>
                              <a:cs typeface="Arial" panose="020B0604020202020204" pitchFamily="34" charset="0"/>
                              <a:sym typeface="+mn-ea"/>
                            </a:rPr>
                            <m:t>−</m:t>
                          </m:r>
                        </m:sub>
                      </m:sSub>
                    </m:oMath>
                  </m:oMathPara>
                </a14:m>
                <a:endParaRPr lang="en-US" altLang="en-US" sz="4000" dirty="0">
                  <a:solidFill>
                    <a:schemeClr val="tx1"/>
                  </a:solidFill>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r>
                  <a:rPr lang="en-US" altLang="en-US" sz="4000" dirty="0">
                    <a:latin typeface="Arial" panose="020B0604020202020204" pitchFamily="34" charset="0"/>
                    <a:cs typeface="Arial" panose="020B0604020202020204" pitchFamily="34" charset="0"/>
                    <a:sym typeface="+mn-ea"/>
                  </a:rPr>
                  <a:t>where</a:t>
                </a:r>
              </a:p>
              <a:p>
                <a:pPr/>
                <a14:m>
                  <m:oMathPara xmlns:m="http://schemas.openxmlformats.org/officeDocument/2006/math">
                    <m:oMathParaPr>
                      <m:jc m:val="centerGroup"/>
                    </m:oMathParaPr>
                    <m:oMath xmlns:m="http://schemas.openxmlformats.org/officeDocument/2006/math">
                      <m:sSub>
                        <m:sSubPr>
                          <m:ctrlPr>
                            <a:rPr lang="en-US" altLang="en-US" sz="4000" i="1" smtClean="0">
                              <a:latin typeface="Cambria Math" panose="02040503050406030204" pitchFamily="18" charset="0"/>
                              <a:cs typeface="Arial" panose="020B0604020202020204" pitchFamily="34" charset="0"/>
                              <a:sym typeface="+mn-ea"/>
                            </a:rPr>
                          </m:ctrlPr>
                        </m:sSubPr>
                        <m:e>
                          <m:r>
                            <a:rPr lang="en-US" altLang="en-US" sz="4000" b="0" i="1" smtClean="0">
                              <a:latin typeface="Cambria Math" panose="02040503050406030204" pitchFamily="18" charset="0"/>
                              <a:cs typeface="Arial" panose="020B0604020202020204" pitchFamily="34" charset="0"/>
                              <a:sym typeface="+mn-ea"/>
                            </a:rPr>
                            <m:t>𝑝</m:t>
                          </m:r>
                        </m:e>
                        <m:sub>
                          <m:r>
                            <a:rPr lang="en-US" altLang="en-US" sz="4000" b="0" i="1" smtClean="0">
                              <a:latin typeface="Cambria Math" panose="02040503050406030204" pitchFamily="18" charset="0"/>
                              <a:cs typeface="Arial" panose="020B0604020202020204" pitchFamily="34" charset="0"/>
                              <a:sym typeface="+mn-ea"/>
                            </a:rPr>
                            <m:t>+</m:t>
                          </m:r>
                        </m:sub>
                      </m:sSub>
                      <m:r>
                        <a:rPr lang="en-US" altLang="en-US" sz="4000" b="0" i="1" smtClean="0">
                          <a:latin typeface="Cambria Math" panose="02040503050406030204" pitchFamily="18" charset="0"/>
                          <a:cs typeface="Arial" panose="020B0604020202020204" pitchFamily="34" charset="0"/>
                          <a:sym typeface="+mn-ea"/>
                        </a:rPr>
                        <m:t>=</m:t>
                      </m:r>
                      <m:f>
                        <m:fPr>
                          <m:type m:val="skw"/>
                          <m:ctrlPr>
                            <a:rPr lang="en-US" altLang="en-US" sz="4000" b="0" i="1" smtClean="0">
                              <a:latin typeface="Cambria Math" panose="02040503050406030204" pitchFamily="18" charset="0"/>
                              <a:cs typeface="Arial" panose="020B0604020202020204" pitchFamily="34" charset="0"/>
                              <a:sym typeface="+mn-ea"/>
                            </a:rPr>
                          </m:ctrlPr>
                        </m:fPr>
                        <m:num>
                          <m:sSub>
                            <m:sSubPr>
                              <m:ctrlPr>
                                <a:rPr lang="en-US" altLang="en-US" sz="4000" b="0" i="1" smtClean="0">
                                  <a:latin typeface="Cambria Math" panose="02040503050406030204" pitchFamily="18" charset="0"/>
                                  <a:cs typeface="Arial" panose="020B0604020202020204" pitchFamily="34" charset="0"/>
                                  <a:sym typeface="+mn-ea"/>
                                </a:rPr>
                              </m:ctrlPr>
                            </m:sSubPr>
                            <m:e>
                              <m:r>
                                <a:rPr lang="en-US" altLang="en-US" sz="4000" b="0" i="1" smtClean="0">
                                  <a:latin typeface="Cambria Math" panose="02040503050406030204" pitchFamily="18" charset="0"/>
                                  <a:cs typeface="Arial" panose="020B0604020202020204" pitchFamily="34" charset="0"/>
                                  <a:sym typeface="+mn-ea"/>
                                </a:rPr>
                                <m:t>𝑚</m:t>
                              </m:r>
                            </m:e>
                            <m:sub>
                              <m:r>
                                <a:rPr lang="en-US" altLang="en-US" sz="4000" b="0" i="1" smtClean="0">
                                  <a:latin typeface="Cambria Math" panose="02040503050406030204" pitchFamily="18" charset="0"/>
                                  <a:cs typeface="Arial" panose="020B0604020202020204" pitchFamily="34" charset="0"/>
                                  <a:sym typeface="+mn-ea"/>
                                </a:rPr>
                                <m:t>+</m:t>
                              </m:r>
                            </m:sub>
                          </m:sSub>
                        </m:num>
                        <m:den>
                          <m:r>
                            <a:rPr lang="en-US" altLang="en-US" sz="4000" b="0" i="1" smtClean="0">
                              <a:latin typeface="Cambria Math" panose="02040503050406030204" pitchFamily="18" charset="0"/>
                              <a:cs typeface="Arial" panose="020B0604020202020204" pitchFamily="34" charset="0"/>
                              <a:sym typeface="+mn-ea"/>
                            </a:rPr>
                            <m:t>𝑚</m:t>
                          </m:r>
                        </m:den>
                      </m:f>
                      <m:r>
                        <a:rPr lang="en-US" altLang="en-US" sz="4000" b="0" i="1" smtClean="0">
                          <a:latin typeface="Cambria Math" panose="02040503050406030204" pitchFamily="18" charset="0"/>
                          <a:cs typeface="Arial" panose="020B0604020202020204" pitchFamily="34" charset="0"/>
                          <a:sym typeface="+mn-ea"/>
                        </a:rPr>
                        <m:t>     </m:t>
                      </m:r>
                      <m:r>
                        <a:rPr lang="en-US" altLang="en-US" sz="4000" b="0" i="1" smtClean="0">
                          <a:latin typeface="Cambria Math" panose="02040503050406030204" pitchFamily="18" charset="0"/>
                          <a:cs typeface="Arial" panose="020B0604020202020204" pitchFamily="34" charset="0"/>
                          <a:sym typeface="+mn-ea"/>
                        </a:rPr>
                        <m:t>𝑎𝑛𝑑</m:t>
                      </m:r>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b="0" i="1" smtClean="0">
                              <a:latin typeface="Cambria Math" panose="02040503050406030204" pitchFamily="18" charset="0"/>
                              <a:cs typeface="Arial" panose="020B0604020202020204" pitchFamily="34" charset="0"/>
                              <a:sym typeface="+mn-ea"/>
                            </a:rPr>
                            <m:t>     </m:t>
                          </m:r>
                          <m:r>
                            <a:rPr lang="en-US" altLang="en-US" sz="4000" i="1">
                              <a:latin typeface="Cambria Math" panose="02040503050406030204" pitchFamily="18" charset="0"/>
                              <a:cs typeface="Arial" panose="020B0604020202020204" pitchFamily="34" charset="0"/>
                              <a:sym typeface="+mn-ea"/>
                            </a:rPr>
                            <m:t>𝑝</m:t>
                          </m:r>
                        </m:e>
                        <m:sub>
                          <m:r>
                            <a:rPr lang="en-US" altLang="en-US" sz="4000" b="0" i="1" smtClean="0">
                              <a:latin typeface="Cambria Math" panose="02040503050406030204" pitchFamily="18" charset="0"/>
                              <a:cs typeface="Arial" panose="020B0604020202020204" pitchFamily="34" charset="0"/>
                              <a:sym typeface="+mn-ea"/>
                            </a:rPr>
                            <m:t>−</m:t>
                          </m:r>
                        </m:sub>
                      </m:sSub>
                      <m:r>
                        <a:rPr lang="en-US" altLang="en-US" sz="4000" i="1">
                          <a:latin typeface="Cambria Math" panose="02040503050406030204" pitchFamily="18" charset="0"/>
                          <a:cs typeface="Arial" panose="020B0604020202020204" pitchFamily="34" charset="0"/>
                          <a:sym typeface="+mn-ea"/>
                        </a:rPr>
                        <m:t>=</m:t>
                      </m:r>
                      <m:f>
                        <m:fPr>
                          <m:type m:val="skw"/>
                          <m:ctrlPr>
                            <a:rPr lang="en-US" altLang="en-US" sz="4000" i="1">
                              <a:latin typeface="Cambria Math" panose="02040503050406030204" pitchFamily="18" charset="0"/>
                              <a:cs typeface="Arial" panose="020B0604020202020204" pitchFamily="34" charset="0"/>
                              <a:sym typeface="+mn-ea"/>
                            </a:rPr>
                          </m:ctrlPr>
                        </m:fPr>
                        <m:num>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i="1">
                                  <a:latin typeface="Cambria Math" panose="02040503050406030204" pitchFamily="18" charset="0"/>
                                  <a:cs typeface="Arial" panose="020B0604020202020204" pitchFamily="34" charset="0"/>
                                  <a:sym typeface="+mn-ea"/>
                                </a:rPr>
                                <m:t>𝑚</m:t>
                              </m:r>
                            </m:e>
                            <m:sub>
                              <m:r>
                                <a:rPr lang="en-US" altLang="en-US" sz="4000" b="0" i="1" smtClean="0">
                                  <a:latin typeface="Cambria Math" panose="02040503050406030204" pitchFamily="18" charset="0"/>
                                  <a:cs typeface="Arial" panose="020B0604020202020204" pitchFamily="34" charset="0"/>
                                  <a:sym typeface="+mn-ea"/>
                                </a:rPr>
                                <m:t>−</m:t>
                              </m:r>
                            </m:sub>
                          </m:sSub>
                        </m:num>
                        <m:den>
                          <m:r>
                            <a:rPr lang="en-US" altLang="en-US" sz="4000" i="1">
                              <a:latin typeface="Cambria Math" panose="02040503050406030204" pitchFamily="18" charset="0"/>
                              <a:cs typeface="Arial" panose="020B0604020202020204" pitchFamily="34" charset="0"/>
                              <a:sym typeface="+mn-ea"/>
                            </a:rPr>
                            <m:t>𝑚</m:t>
                          </m:r>
                        </m:den>
                      </m:f>
                      <m:r>
                        <a:rPr lang="en-US" altLang="en-US" sz="4000" b="0" i="1" smtClean="0">
                          <a:latin typeface="Cambria Math" panose="02040503050406030204" pitchFamily="18" charset="0"/>
                          <a:cs typeface="Arial" panose="020B0604020202020204" pitchFamily="34" charset="0"/>
                          <a:sym typeface="+mn-ea"/>
                        </a:rPr>
                        <m:t>= 1−</m:t>
                      </m:r>
                      <m:sSub>
                        <m:sSubPr>
                          <m:ctrlPr>
                            <a:rPr lang="en-US" altLang="en-US" sz="4000" b="0" i="1" smtClean="0">
                              <a:latin typeface="Cambria Math" panose="02040503050406030204" pitchFamily="18" charset="0"/>
                              <a:cs typeface="Arial" panose="020B0604020202020204" pitchFamily="34" charset="0"/>
                              <a:sym typeface="+mn-ea"/>
                            </a:rPr>
                          </m:ctrlPr>
                        </m:sSubPr>
                        <m:e>
                          <m:r>
                            <a:rPr lang="en-US" altLang="en-US" sz="4000" b="0" i="1" smtClean="0">
                              <a:latin typeface="Cambria Math" panose="02040503050406030204" pitchFamily="18" charset="0"/>
                              <a:cs typeface="Arial" panose="020B0604020202020204" pitchFamily="34" charset="0"/>
                              <a:sym typeface="+mn-ea"/>
                            </a:rPr>
                            <m:t>𝑝</m:t>
                          </m:r>
                        </m:e>
                        <m:sub>
                          <m:r>
                            <a:rPr lang="en-US" altLang="en-US" sz="4000" b="0" i="1" smtClean="0">
                              <a:latin typeface="Cambria Math" panose="02040503050406030204" pitchFamily="18" charset="0"/>
                              <a:cs typeface="Arial" panose="020B0604020202020204" pitchFamily="34" charset="0"/>
                              <a:sym typeface="+mn-ea"/>
                            </a:rPr>
                            <m:t>+</m:t>
                          </m:r>
                        </m:sub>
                      </m:sSub>
                    </m:oMath>
                  </m:oMathPara>
                </a14:m>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H(0) = 0</a:t>
                </a:r>
              </a:p>
              <a:p>
                <a:pPr marL="571500" indent="-571500">
                  <a:buFont typeface="Arial" panose="020B0604020202020204" pitchFamily="34" charset="0"/>
                  <a:buChar char="•"/>
                </a:pPr>
                <a:r>
                  <a:rPr lang="en-US" altLang="en-US" sz="4000" dirty="0">
                    <a:latin typeface="Arial" panose="020B0604020202020204" pitchFamily="34" charset="0"/>
                    <a:cs typeface="Arial" panose="020B0604020202020204" pitchFamily="34" charset="0"/>
                    <a:sym typeface="+mn-ea"/>
                  </a:rPr>
                  <a:t>H(1) = 0</a:t>
                </a: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H(0.5) = 1</a:t>
                </a:r>
              </a:p>
            </p:txBody>
          </p:sp>
        </mc:Choice>
        <mc:Fallback xmlns="">
          <p:sp>
            <p:nvSpPr>
              <p:cNvPr id="9" name="Text Box 8"/>
              <p:cNvSpPr txBox="1">
                <a:spLocks noRot="1" noChangeAspect="1" noMove="1" noResize="1" noEditPoints="1" noAdjustHandles="1" noChangeArrowheads="1" noChangeShapeType="1" noTextEdit="1"/>
              </p:cNvSpPr>
              <p:nvPr/>
            </p:nvSpPr>
            <p:spPr>
              <a:xfrm>
                <a:off x="1287145" y="4282440"/>
                <a:ext cx="21591270" cy="7571112"/>
              </a:xfrm>
              <a:prstGeom prst="rect">
                <a:avLst/>
              </a:prstGeom>
              <a:blipFill rotWithShape="1">
                <a:blip r:embed="rId4"/>
                <a:stretch>
                  <a:fillRect/>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Lecture 6: Trees and Forests</a:t>
            </a:r>
          </a:p>
        </p:txBody>
      </p:sp>
      <p:sp>
        <p:nvSpPr>
          <p:cNvPr id="2" name="Text Placeholder 5"/>
          <p:cNvSpPr>
            <a:spLocks noGrp="1"/>
          </p:cNvSpPr>
          <p:nvPr/>
        </p:nvSpPr>
        <p:spPr>
          <a:xfrm>
            <a:off x="1287728" y="5197988"/>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a:t>Learning Outcomes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4" name="Text Placeholder 4"/>
          <p:cNvSpPr>
            <a:spLocks noGrp="1"/>
          </p:cNvSpPr>
          <p:nvPr/>
        </p:nvSpPr>
        <p:spPr>
          <a:xfrm>
            <a:off x="1414145" y="6528435"/>
            <a:ext cx="1066355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3000" b="0" dirty="0"/>
              <a:t>You will understand:</a:t>
            </a:r>
          </a:p>
          <a:p>
            <a:pPr marL="514350" indent="-514350">
              <a:buAutoNum type="arabicPeriod"/>
            </a:pPr>
            <a:r>
              <a:rPr lang="en-US" altLang="en-US" sz="3000" b="0" dirty="0"/>
              <a:t>how decision tree models work</a:t>
            </a:r>
          </a:p>
          <a:p>
            <a:pPr marL="514350" indent="-514350">
              <a:buAutoNum type="arabicPeriod"/>
            </a:pPr>
            <a:r>
              <a:rPr lang="en-US" altLang="en-US" sz="3000" b="0" dirty="0"/>
              <a:t>how to train decision trees using the concepts of entropy and information gain</a:t>
            </a:r>
          </a:p>
          <a:p>
            <a:pPr marL="514350" indent="-514350">
              <a:buAutoNum type="arabicPeriod"/>
            </a:pPr>
            <a:r>
              <a:rPr lang="en-US" altLang="en-US" sz="3000" b="0" dirty="0"/>
              <a:t>how to use continuous variables in decision trees</a:t>
            </a:r>
          </a:p>
          <a:p>
            <a:pPr marL="514350" indent="-514350">
              <a:buAutoNum type="arabicPeriod"/>
            </a:pPr>
            <a:r>
              <a:rPr lang="en-US" altLang="en-US" sz="3000" b="0" dirty="0"/>
              <a:t>classification and regression trees</a:t>
            </a:r>
          </a:p>
        </p:txBody>
      </p:sp>
      <p:sp>
        <p:nvSpPr>
          <p:cNvPr id="7" name="Text Placeholder 4">
            <a:extLst>
              <a:ext uri="{FF2B5EF4-FFF2-40B4-BE49-F238E27FC236}">
                <a16:creationId xmlns:a16="http://schemas.microsoft.com/office/drawing/2014/main" id="{7786F30C-CCDD-652E-21E6-8A4FBDC60026}"/>
              </a:ext>
            </a:extLst>
          </p:cNvPr>
          <p:cNvSpPr>
            <a:spLocks noGrp="1"/>
          </p:cNvSpPr>
          <p:nvPr/>
        </p:nvSpPr>
        <p:spPr>
          <a:xfrm>
            <a:off x="12191999" y="6528435"/>
            <a:ext cx="1068514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Font typeface="+mj-lt"/>
              <a:buAutoNum type="arabicPeriod" startAt="5"/>
            </a:pPr>
            <a:r>
              <a:rPr lang="en-US" altLang="en-US" sz="3000" b="0" dirty="0"/>
              <a:t>why ensembles of models can achieve lower generalization errors</a:t>
            </a:r>
          </a:p>
          <a:p>
            <a:pPr marL="514350" indent="-514350">
              <a:buAutoNum type="arabicPeriod" startAt="5"/>
            </a:pPr>
            <a:r>
              <a:rPr lang="en-US" altLang="en-US" sz="3000" b="0" dirty="0"/>
              <a:t>ensemble methods such as bagging, random forests, boosting, XGBoost and stacking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20</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Back to the beach</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3" action="ppaction://hlinkfile"/>
              </a:rPr>
              <a:t>Slide </a:t>
            </a:r>
            <a:r>
              <a:rPr lang="en-US" sz="1800"/>
              <a:t>based on Ata Kaban’s Machine Learning course - University of Birmingham. </a:t>
            </a:r>
          </a:p>
        </p:txBody>
      </p:sp>
      <mc:AlternateContent xmlns:mc="http://schemas.openxmlformats.org/markup-compatibility/2006" xmlns:a14="http://schemas.microsoft.com/office/drawing/2010/main">
        <mc:Choice Requires="a14">
          <p:sp>
            <p:nvSpPr>
              <p:cNvPr id="9" name="Text Box 8"/>
              <p:cNvSpPr txBox="1"/>
              <p:nvPr/>
            </p:nvSpPr>
            <p:spPr>
              <a:xfrm>
                <a:off x="1287145" y="4282440"/>
                <a:ext cx="21591270" cy="6185732"/>
              </a:xfrm>
              <a:prstGeom prst="rect">
                <a:avLst/>
              </a:prstGeom>
              <a:noFill/>
            </p:spPr>
            <p:txBody>
              <a:bodyPr wrap="square" rtlCol="0" anchor="t">
                <a:spAutoFit/>
              </a:bodyPr>
              <a:lstStyle/>
              <a:p>
                <a:r>
                  <a:rPr lang="en-US" altLang="en-US" sz="4000" dirty="0">
                    <a:solidFill>
                      <a:schemeClr val="tx1"/>
                    </a:solidFill>
                    <a:latin typeface="Arial" panose="020B0604020202020204" pitchFamily="34" charset="0"/>
                    <a:cs typeface="Arial" panose="020B0604020202020204" pitchFamily="34" charset="0"/>
                    <a:sym typeface="+mn-ea"/>
                  </a:rPr>
                  <a:t>D({‘</a:t>
                </a:r>
                <a:r>
                  <a:rPr lang="en-US" altLang="en-US" sz="4000" dirty="0">
                    <a:solidFill>
                      <a:srgbClr val="FF0000"/>
                    </a:solidFill>
                    <a:latin typeface="Arial" panose="020B0604020202020204" pitchFamily="34" charset="0"/>
                    <a:cs typeface="Arial" panose="020B0604020202020204" pitchFamily="34" charset="0"/>
                    <a:sym typeface="+mn-ea"/>
                  </a:rPr>
                  <a:t>Sarah</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Dana</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Alex</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FF0000"/>
                    </a:solidFill>
                    <a:latin typeface="Arial" panose="020B0604020202020204" pitchFamily="34" charset="0"/>
                    <a:cs typeface="Arial" panose="020B0604020202020204" pitchFamily="34" charset="0"/>
                    <a:sym typeface="+mn-ea"/>
                  </a:rPr>
                  <a:t>Annie</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FF0000"/>
                    </a:solidFill>
                    <a:latin typeface="Arial" panose="020B0604020202020204" pitchFamily="34" charset="0"/>
                    <a:cs typeface="Arial" panose="020B0604020202020204" pitchFamily="34" charset="0"/>
                    <a:sym typeface="+mn-ea"/>
                  </a:rPr>
                  <a:t>Emily</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Pete</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John</a:t>
                </a:r>
                <a:r>
                  <a:rPr lang="en-US" altLang="en-US" sz="4000" dirty="0">
                    <a:solidFill>
                      <a:schemeClr val="tx1"/>
                    </a:solidFill>
                    <a:latin typeface="Arial" panose="020B0604020202020204" pitchFamily="34" charset="0"/>
                    <a:cs typeface="Arial" panose="020B0604020202020204" pitchFamily="34" charset="0"/>
                    <a:sym typeface="+mn-ea"/>
                  </a:rPr>
                  <a:t>’, ‘</a:t>
                </a:r>
                <a:r>
                  <a:rPr lang="en-US" altLang="en-US" sz="4000" dirty="0">
                    <a:solidFill>
                      <a:srgbClr val="0100C8"/>
                    </a:solidFill>
                    <a:latin typeface="Arial" panose="020B0604020202020204" pitchFamily="34" charset="0"/>
                    <a:cs typeface="Arial" panose="020B0604020202020204" pitchFamily="34" charset="0"/>
                    <a:sym typeface="+mn-ea"/>
                  </a:rPr>
                  <a:t>Katie</a:t>
                </a:r>
                <a:r>
                  <a:rPr lang="en-US" altLang="en-US" sz="4000" dirty="0">
                    <a:solidFill>
                      <a:schemeClr val="tx1"/>
                    </a:solidFill>
                    <a:latin typeface="Arial" panose="020B0604020202020204" pitchFamily="34" charset="0"/>
                    <a:cs typeface="Arial" panose="020B0604020202020204" pitchFamily="34" charset="0"/>
                    <a:sym typeface="+mn-ea"/>
                  </a:rPr>
                  <a:t>’}) = </a:t>
                </a:r>
                <a14:m>
                  <m:oMath xmlns:m="http://schemas.openxmlformats.org/officeDocument/2006/math">
                    <m:r>
                      <a:rPr lang="en-US" altLang="en-US" sz="4000" i="1" dirty="0" smtClean="0">
                        <a:solidFill>
                          <a:schemeClr val="tx1"/>
                        </a:solidFill>
                        <a:latin typeface="Cambria Math" panose="02040503050406030204" pitchFamily="18" charset="0"/>
                        <a:cs typeface="Arial" panose="020B0604020202020204" pitchFamily="34" charset="0"/>
                        <a:sym typeface="+mn-ea"/>
                      </a:rPr>
                      <m:t>𝐻</m:t>
                    </m:r>
                    <m:r>
                      <a:rPr lang="en-US" altLang="en-US" sz="4000" i="1" dirty="0" smtClean="0">
                        <a:solidFill>
                          <a:schemeClr val="tx1"/>
                        </a:solidFill>
                        <a:latin typeface="Cambria Math" panose="02040503050406030204" pitchFamily="18" charset="0"/>
                        <a:cs typeface="Arial" panose="020B0604020202020204" pitchFamily="34" charset="0"/>
                        <a:sym typeface="+mn-ea"/>
                      </a:rPr>
                      <m:t>(3/8)</m:t>
                    </m:r>
                  </m:oMath>
                </a14:m>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a14:m>
                  <m:oMathPara xmlns:m="http://schemas.openxmlformats.org/officeDocument/2006/math">
                    <m:oMathParaPr>
                      <m:jc m:val="left"/>
                    </m:oMathParaPr>
                    <m:oMath xmlns:m="http://schemas.openxmlformats.org/officeDocument/2006/math">
                      <m:r>
                        <a:rPr lang="en-US" altLang="en-US" sz="4000" b="0" i="1" smtClean="0">
                          <a:solidFill>
                            <a:schemeClr val="tx1"/>
                          </a:solidFill>
                          <a:latin typeface="Cambria Math" panose="02040503050406030204" pitchFamily="18" charset="0"/>
                          <a:cs typeface="Arial" panose="020B0604020202020204" pitchFamily="34" charset="0"/>
                          <a:sym typeface="+mn-ea"/>
                        </a:rPr>
                        <m:t>𝐻</m:t>
                      </m:r>
                      <m:d>
                        <m:dPr>
                          <m:ctrlPr>
                            <a:rPr lang="en-US" altLang="en-US" sz="4000" b="0" i="1" smtClean="0">
                              <a:solidFill>
                                <a:schemeClr val="tx1"/>
                              </a:solidFill>
                              <a:latin typeface="Cambria Math" panose="02040503050406030204" pitchFamily="18" charset="0"/>
                              <a:cs typeface="Arial" panose="020B0604020202020204" pitchFamily="34" charset="0"/>
                              <a:sym typeface="+mn-ea"/>
                            </a:rPr>
                          </m:ctrlPr>
                        </m:dPr>
                        <m:e>
                          <m:r>
                            <a:rPr lang="en-US" altLang="en-US" sz="4000" b="0" i="1" smtClean="0">
                              <a:solidFill>
                                <a:schemeClr val="tx1"/>
                              </a:solidFill>
                              <a:latin typeface="Cambria Math" panose="02040503050406030204" pitchFamily="18" charset="0"/>
                              <a:cs typeface="Arial" panose="020B0604020202020204" pitchFamily="34" charset="0"/>
                              <a:sym typeface="+mn-ea"/>
                            </a:rPr>
                            <m:t>3/8</m:t>
                          </m:r>
                        </m:e>
                      </m:d>
                      <m:r>
                        <a:rPr lang="en-US" altLang="en-US" sz="4000" b="0" i="1" smtClean="0">
                          <a:solidFill>
                            <a:schemeClr val="tx1"/>
                          </a:solidFill>
                          <a:latin typeface="Cambria Math" panose="02040503050406030204" pitchFamily="18" charset="0"/>
                          <a:cs typeface="Arial" panose="020B0604020202020204" pitchFamily="34" charset="0"/>
                          <a:sym typeface="+mn-ea"/>
                        </a:rPr>
                        <m:t>=−</m:t>
                      </m:r>
                      <m:f>
                        <m:fPr>
                          <m:ctrlPr>
                            <a:rPr lang="en-US" altLang="en-US" sz="4000" b="0" i="1" smtClean="0">
                              <a:solidFill>
                                <a:schemeClr val="tx1"/>
                              </a:solidFill>
                              <a:latin typeface="Cambria Math" panose="02040503050406030204" pitchFamily="18" charset="0"/>
                              <a:cs typeface="Arial" panose="020B0604020202020204" pitchFamily="34" charset="0"/>
                              <a:sym typeface="+mn-ea"/>
                            </a:rPr>
                          </m:ctrlPr>
                        </m:fPr>
                        <m:num>
                          <m:r>
                            <a:rPr lang="en-US" altLang="en-US" sz="4000" b="0" i="1" smtClean="0">
                              <a:solidFill>
                                <a:schemeClr val="tx1"/>
                              </a:solidFill>
                              <a:latin typeface="Cambria Math" panose="02040503050406030204" pitchFamily="18" charset="0"/>
                              <a:cs typeface="Arial" panose="020B0604020202020204" pitchFamily="34" charset="0"/>
                              <a:sym typeface="+mn-ea"/>
                            </a:rPr>
                            <m:t>3</m:t>
                          </m:r>
                        </m:num>
                        <m:den>
                          <m:r>
                            <a:rPr lang="en-US" altLang="en-US" sz="4000" b="0" i="1" smtClean="0">
                              <a:solidFill>
                                <a:schemeClr val="tx1"/>
                              </a:solidFill>
                              <a:latin typeface="Cambria Math" panose="02040503050406030204" pitchFamily="18" charset="0"/>
                              <a:cs typeface="Arial" panose="020B0604020202020204" pitchFamily="34" charset="0"/>
                              <a:sym typeface="+mn-ea"/>
                            </a:rPr>
                            <m:t>8</m:t>
                          </m:r>
                        </m:den>
                      </m:f>
                      <m:sSub>
                        <m:sSubPr>
                          <m:ctrlPr>
                            <a:rPr lang="en-US" altLang="en-US" sz="4000" b="0" i="1" smtClean="0">
                              <a:solidFill>
                                <a:schemeClr val="tx1"/>
                              </a:solidFill>
                              <a:latin typeface="Cambria Math" panose="02040503050406030204" pitchFamily="18" charset="0"/>
                              <a:cs typeface="Arial" panose="020B0604020202020204" pitchFamily="34" charset="0"/>
                              <a:sym typeface="+mn-ea"/>
                            </a:rPr>
                          </m:ctrlPr>
                        </m:sSubPr>
                        <m:e>
                          <m:r>
                            <a:rPr lang="en-US" altLang="en-US" sz="4000" b="0" i="1" smtClean="0">
                              <a:solidFill>
                                <a:schemeClr val="tx1"/>
                              </a:solidFill>
                              <a:latin typeface="Cambria Math" panose="02040503050406030204" pitchFamily="18" charset="0"/>
                              <a:cs typeface="Arial" panose="020B0604020202020204" pitchFamily="34" charset="0"/>
                              <a:sym typeface="+mn-ea"/>
                            </a:rPr>
                            <m:t>𝑙𝑜𝑔</m:t>
                          </m:r>
                        </m:e>
                        <m:sub>
                          <m:r>
                            <a:rPr lang="en-US" altLang="en-US" sz="4000" b="0" i="1" smtClean="0">
                              <a:solidFill>
                                <a:schemeClr val="tx1"/>
                              </a:solidFill>
                              <a:latin typeface="Cambria Math" panose="02040503050406030204" pitchFamily="18" charset="0"/>
                              <a:cs typeface="Arial" panose="020B0604020202020204" pitchFamily="34" charset="0"/>
                              <a:sym typeface="+mn-ea"/>
                            </a:rPr>
                            <m:t>2</m:t>
                          </m:r>
                        </m:sub>
                      </m:sSub>
                      <m:f>
                        <m:fPr>
                          <m:ctrlPr>
                            <a:rPr lang="en-US" altLang="en-US" sz="4000" i="1">
                              <a:latin typeface="Cambria Math" panose="02040503050406030204" pitchFamily="18" charset="0"/>
                              <a:cs typeface="Arial" panose="020B0604020202020204" pitchFamily="34" charset="0"/>
                              <a:sym typeface="+mn-ea"/>
                            </a:rPr>
                          </m:ctrlPr>
                        </m:fPr>
                        <m:num>
                          <m:r>
                            <a:rPr lang="en-US" altLang="en-US" sz="4000" b="0" i="1" smtClean="0">
                              <a:latin typeface="Cambria Math" panose="02040503050406030204" pitchFamily="18" charset="0"/>
                              <a:cs typeface="Arial" panose="020B0604020202020204" pitchFamily="34" charset="0"/>
                              <a:sym typeface="+mn-ea"/>
                            </a:rPr>
                            <m:t>3</m:t>
                          </m:r>
                        </m:num>
                        <m:den>
                          <m:r>
                            <a:rPr lang="en-US" altLang="en-US" sz="4000" b="0" i="1" smtClean="0">
                              <a:latin typeface="Cambria Math" panose="02040503050406030204" pitchFamily="18" charset="0"/>
                              <a:cs typeface="Arial" panose="020B0604020202020204" pitchFamily="34" charset="0"/>
                              <a:sym typeface="+mn-ea"/>
                            </a:rPr>
                            <m:t>8</m:t>
                          </m:r>
                        </m:den>
                      </m:f>
                      <m:r>
                        <a:rPr lang="en-US" altLang="en-US" sz="4000" i="1">
                          <a:latin typeface="Cambria Math" panose="02040503050406030204" pitchFamily="18" charset="0"/>
                          <a:cs typeface="Arial" panose="020B0604020202020204" pitchFamily="34" charset="0"/>
                          <a:sym typeface="+mn-ea"/>
                        </a:rPr>
                        <m:t>−</m:t>
                      </m:r>
                      <m:f>
                        <m:fPr>
                          <m:ctrlPr>
                            <a:rPr lang="en-US" altLang="en-US" sz="4000" i="1">
                              <a:latin typeface="Cambria Math" panose="02040503050406030204" pitchFamily="18" charset="0"/>
                              <a:cs typeface="Arial" panose="020B0604020202020204" pitchFamily="34" charset="0"/>
                              <a:sym typeface="+mn-ea"/>
                            </a:rPr>
                          </m:ctrlPr>
                        </m:fPr>
                        <m:num>
                          <m:r>
                            <a:rPr lang="en-US" altLang="en-US" sz="4000" b="0" i="1" smtClean="0">
                              <a:latin typeface="Cambria Math" panose="02040503050406030204" pitchFamily="18" charset="0"/>
                              <a:cs typeface="Arial" panose="020B0604020202020204" pitchFamily="34" charset="0"/>
                              <a:sym typeface="+mn-ea"/>
                            </a:rPr>
                            <m:t>5</m:t>
                          </m:r>
                        </m:num>
                        <m:den>
                          <m:r>
                            <a:rPr lang="en-US" altLang="en-US" sz="4000" b="0" i="1" smtClean="0">
                              <a:latin typeface="Cambria Math" panose="02040503050406030204" pitchFamily="18" charset="0"/>
                              <a:cs typeface="Arial" panose="020B0604020202020204" pitchFamily="34" charset="0"/>
                              <a:sym typeface="+mn-ea"/>
                            </a:rPr>
                            <m:t>8</m:t>
                          </m:r>
                        </m:den>
                      </m:f>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i="1">
                              <a:latin typeface="Cambria Math" panose="02040503050406030204" pitchFamily="18" charset="0"/>
                              <a:cs typeface="Arial" panose="020B0604020202020204" pitchFamily="34" charset="0"/>
                              <a:sym typeface="+mn-ea"/>
                            </a:rPr>
                            <m:t>𝑙𝑜𝑔</m:t>
                          </m:r>
                        </m:e>
                        <m:sub>
                          <m:r>
                            <a:rPr lang="en-US" altLang="en-US" sz="4000" i="1">
                              <a:latin typeface="Cambria Math" panose="02040503050406030204" pitchFamily="18" charset="0"/>
                              <a:cs typeface="Arial" panose="020B0604020202020204" pitchFamily="34" charset="0"/>
                              <a:sym typeface="+mn-ea"/>
                            </a:rPr>
                            <m:t>2</m:t>
                          </m:r>
                        </m:sub>
                      </m:sSub>
                      <m:f>
                        <m:fPr>
                          <m:ctrlPr>
                            <a:rPr lang="en-US" altLang="en-US" sz="4000" i="1">
                              <a:latin typeface="Cambria Math" panose="02040503050406030204" pitchFamily="18" charset="0"/>
                              <a:cs typeface="Arial" panose="020B0604020202020204" pitchFamily="34" charset="0"/>
                              <a:sym typeface="+mn-ea"/>
                            </a:rPr>
                          </m:ctrlPr>
                        </m:fPr>
                        <m:num>
                          <m:r>
                            <a:rPr lang="en-US" altLang="en-US" sz="4000" b="0" i="1" smtClean="0">
                              <a:latin typeface="Cambria Math" panose="02040503050406030204" pitchFamily="18" charset="0"/>
                              <a:cs typeface="Arial" panose="020B0604020202020204" pitchFamily="34" charset="0"/>
                              <a:sym typeface="+mn-ea"/>
                            </a:rPr>
                            <m:t>5</m:t>
                          </m:r>
                        </m:num>
                        <m:den>
                          <m:r>
                            <a:rPr lang="en-US" altLang="en-US" sz="4000" b="0" i="1" smtClean="0">
                              <a:latin typeface="Cambria Math" panose="02040503050406030204" pitchFamily="18" charset="0"/>
                              <a:cs typeface="Arial" panose="020B0604020202020204" pitchFamily="34" charset="0"/>
                              <a:sym typeface="+mn-ea"/>
                            </a:rPr>
                            <m:t>8</m:t>
                          </m:r>
                        </m:den>
                      </m:f>
                    </m:oMath>
                  </m:oMathPara>
                </a14:m>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r>
                  <a:rPr lang="en-US" altLang="en-US" sz="4000" dirty="0">
                    <a:latin typeface="Arial" panose="020B0604020202020204" pitchFamily="34" charset="0"/>
                    <a:cs typeface="Arial" panose="020B0604020202020204" pitchFamily="34" charset="0"/>
                    <a:sym typeface="+mn-ea"/>
                  </a:rPr>
                  <a:t>= 0.954</a:t>
                </a:r>
              </a:p>
            </p:txBody>
          </p:sp>
        </mc:Choice>
        <mc:Fallback xmlns="">
          <p:sp>
            <p:nvSpPr>
              <p:cNvPr id="9" name="Text Box 8"/>
              <p:cNvSpPr txBox="1">
                <a:spLocks noRot="1" noChangeAspect="1" noMove="1" noResize="1" noEditPoints="1" noAdjustHandles="1" noChangeArrowheads="1" noChangeShapeType="1" noTextEdit="1"/>
              </p:cNvSpPr>
              <p:nvPr/>
            </p:nvSpPr>
            <p:spPr>
              <a:xfrm>
                <a:off x="1287145" y="4282440"/>
                <a:ext cx="21591270" cy="6185732"/>
              </a:xfrm>
              <a:prstGeom prst="rect">
                <a:avLst/>
              </a:prstGeom>
              <a:blipFill>
                <a:blip r:embed="rId4"/>
                <a:stretch>
                  <a:fillRect l="-988" t="-1775" b="-3254"/>
                </a:stretch>
              </a:blipFill>
            </p:spPr>
            <p:txBody>
              <a:bodyPr/>
              <a:lstStyle/>
              <a:p>
                <a:r>
                  <a:rPr lang="LID4096">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21</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Minimizing the disorder</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dirty="0">
                <a:hlinkClick r:id="rId3" action="ppaction://hlinkfile"/>
              </a:rPr>
              <a:t>Slide </a:t>
            </a:r>
            <a:r>
              <a:rPr lang="en-US" sz="1800" dirty="0"/>
              <a:t>based on Ata </a:t>
            </a:r>
            <a:r>
              <a:rPr lang="en-US" sz="1800" dirty="0" err="1"/>
              <a:t>Kaban’s</a:t>
            </a:r>
            <a:r>
              <a:rPr lang="en-US" sz="1800" dirty="0"/>
              <a:t> Machine Learning course - University of Birmingham. </a:t>
            </a:r>
          </a:p>
        </p:txBody>
      </p:sp>
      <p:sp>
        <p:nvSpPr>
          <p:cNvPr id="9" name="Text Box 8"/>
          <p:cNvSpPr txBox="1"/>
          <p:nvPr/>
        </p:nvSpPr>
        <p:spPr>
          <a:xfrm>
            <a:off x="1287145" y="4282440"/>
            <a:ext cx="21591270" cy="5016758"/>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dirty="0">
                <a:solidFill>
                  <a:srgbClr val="0100C8"/>
                </a:solidFill>
                <a:latin typeface="Arial" panose="020B0604020202020204" pitchFamily="34" charset="0"/>
                <a:cs typeface="Arial" panose="020B0604020202020204" pitchFamily="34" charset="0"/>
                <a:sym typeface="+mn-ea"/>
              </a:rPr>
              <a:t>What we know:</a:t>
            </a:r>
          </a:p>
          <a:p>
            <a:pPr marL="1485900" lvl="1" indent="-571500">
              <a:buFont typeface="Arial" panose="020B0604020202020204" pitchFamily="34" charset="0"/>
              <a:buChar char="•"/>
            </a:pPr>
            <a:r>
              <a:rPr lang="en-US" altLang="en-US" sz="4000" dirty="0">
                <a:latin typeface="Arial" panose="020B0604020202020204" pitchFamily="34" charset="0"/>
                <a:cs typeface="Arial" panose="020B0604020202020204" pitchFamily="34" charset="0"/>
                <a:sym typeface="+mn-ea"/>
              </a:rPr>
              <a:t>How to measure the disorder of a set</a:t>
            </a:r>
          </a:p>
          <a:p>
            <a:pPr marL="571500" indent="-571500">
              <a:buFont typeface="Arial" panose="020B0604020202020204" pitchFamily="34" charset="0"/>
              <a:buChar char="•"/>
            </a:pPr>
            <a:endParaRPr lang="en-US" altLang="en-US" sz="4000"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endParaRPr lang="en-US" altLang="en-US" sz="4000"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rgbClr val="0100C8"/>
                </a:solidFill>
                <a:latin typeface="Arial" panose="020B0604020202020204" pitchFamily="34" charset="0"/>
                <a:cs typeface="Arial" panose="020B0604020202020204" pitchFamily="34" charset="0"/>
                <a:sym typeface="+mn-ea"/>
              </a:rPr>
              <a:t>What’s left:</a:t>
            </a:r>
          </a:p>
          <a:p>
            <a:pPr marL="1485900" lvl="1" indent="-571500">
              <a:buFont typeface="Arial" panose="020B0604020202020204" pitchFamily="34" charset="0"/>
              <a:buChar char="•"/>
            </a:pPr>
            <a:r>
              <a:rPr lang="en-US" altLang="en-US" sz="4000" dirty="0">
                <a:latin typeface="Arial" panose="020B0604020202020204" pitchFamily="34" charset="0"/>
                <a:cs typeface="Arial" panose="020B0604020202020204" pitchFamily="34" charset="0"/>
                <a:sym typeface="+mn-ea"/>
              </a:rPr>
              <a:t>We want to measure how much the disorder of a set would reduce by knowing the value of a particular feature</a:t>
            </a:r>
          </a:p>
          <a:p>
            <a:pPr marL="1485900" lvl="1" indent="-571500">
              <a:buFont typeface="Arial" panose="020B0604020202020204" pitchFamily="34" charset="0"/>
              <a:buChar char="•"/>
            </a:pPr>
            <a:r>
              <a:rPr lang="en-US" altLang="en-US" sz="4000" dirty="0">
                <a:latin typeface="Arial" panose="020B0604020202020204" pitchFamily="34" charset="0"/>
                <a:cs typeface="Arial" panose="020B0604020202020204" pitchFamily="34" charset="0"/>
                <a:sym typeface="+mn-ea"/>
              </a:rPr>
              <a:t>This will help us figure out which feature to use for splitting up the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22</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Information Gain</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mc:AlternateContent xmlns:mc="http://schemas.openxmlformats.org/markup-compatibility/2006" xmlns:a14="http://schemas.microsoft.com/office/drawing/2010/main">
        <mc:Choice Requires="a14">
          <p:sp>
            <p:nvSpPr>
              <p:cNvPr id="9" name="Text Box 8"/>
              <p:cNvSpPr txBox="1"/>
              <p:nvPr/>
            </p:nvSpPr>
            <p:spPr>
              <a:xfrm>
                <a:off x="1506220" y="4282440"/>
                <a:ext cx="21104398" cy="7827207"/>
              </a:xfrm>
              <a:prstGeom prst="rect">
                <a:avLst/>
              </a:prstGeom>
              <a:noFill/>
            </p:spPr>
            <p:txBody>
              <a:bodyPr wrap="square" rtlCol="0" anchor="t">
                <a:spAutoFit/>
              </a:bodyPr>
              <a:lstStyle/>
              <a:p>
                <a:r>
                  <a:rPr lang="en-US" altLang="en-US" sz="4000" dirty="0">
                    <a:latin typeface="Arial" panose="020B0604020202020204" pitchFamily="34" charset="0"/>
                    <a:cs typeface="Arial" panose="020B0604020202020204" pitchFamily="34" charset="0"/>
                    <a:sym typeface="+mn-ea"/>
                  </a:rPr>
                  <a:t>The </a:t>
                </a:r>
                <a:r>
                  <a:rPr lang="en-US" altLang="en-US" sz="4000" b="1" dirty="0">
                    <a:solidFill>
                      <a:srgbClr val="0100C8"/>
                    </a:solidFill>
                    <a:latin typeface="Arial" panose="020B0604020202020204" pitchFamily="34" charset="0"/>
                    <a:cs typeface="Arial" panose="020B0604020202020204" pitchFamily="34" charset="0"/>
                    <a:sym typeface="+mn-ea"/>
                  </a:rPr>
                  <a:t>Information Gain</a:t>
                </a:r>
                <a:r>
                  <a:rPr lang="en-US" altLang="en-US" sz="4000" dirty="0">
                    <a:latin typeface="Arial" panose="020B0604020202020204" pitchFamily="34" charset="0"/>
                    <a:cs typeface="Arial" panose="020B0604020202020204" pitchFamily="34" charset="0"/>
                    <a:sym typeface="+mn-ea"/>
                  </a:rPr>
                  <a:t> measures the expected </a:t>
                </a:r>
                <a:r>
                  <a:rPr lang="en-US" altLang="en-US" sz="4000" dirty="0">
                    <a:solidFill>
                      <a:srgbClr val="FF2D64"/>
                    </a:solidFill>
                    <a:latin typeface="Arial" panose="020B0604020202020204" pitchFamily="34" charset="0"/>
                    <a:cs typeface="Arial" panose="020B0604020202020204" pitchFamily="34" charset="0"/>
                    <a:sym typeface="+mn-ea"/>
                  </a:rPr>
                  <a:t>reduction</a:t>
                </a:r>
                <a:r>
                  <a:rPr lang="en-US" altLang="en-US" sz="4000" dirty="0">
                    <a:latin typeface="Arial" panose="020B0604020202020204" pitchFamily="34" charset="0"/>
                    <a:cs typeface="Arial" panose="020B0604020202020204" pitchFamily="34" charset="0"/>
                    <a:sym typeface="+mn-ea"/>
                  </a:rPr>
                  <a:t> in entropy due to splitting on a feature A</a:t>
                </a:r>
              </a:p>
              <a:p>
                <a:endParaRPr lang="en-US" altLang="en-US" sz="4000" dirty="0">
                  <a:latin typeface="Arial" panose="020B0604020202020204" pitchFamily="34" charset="0"/>
                  <a:cs typeface="Arial" panose="020B0604020202020204" pitchFamily="34" charset="0"/>
                  <a:sym typeface="+mn-ea"/>
                </a:endParaRPr>
              </a:p>
              <a:p>
                <a:pPr/>
                <a14:m>
                  <m:oMathPara xmlns:m="http://schemas.openxmlformats.org/officeDocument/2006/math">
                    <m:oMathParaPr>
                      <m:jc m:val="centerGroup"/>
                    </m:oMathParaPr>
                    <m:oMath xmlns:m="http://schemas.openxmlformats.org/officeDocument/2006/math">
                      <m:r>
                        <a:rPr lang="en-US" altLang="en-US" sz="4000" b="0" i="1" smtClean="0">
                          <a:latin typeface="Cambria Math" panose="02040503050406030204" pitchFamily="18" charset="0"/>
                          <a:cs typeface="Arial" panose="020B0604020202020204" pitchFamily="34" charset="0"/>
                          <a:sym typeface="+mn-ea"/>
                        </a:rPr>
                        <m:t>𝐺𝑎𝑖𝑛</m:t>
                      </m:r>
                      <m:d>
                        <m:dPr>
                          <m:ctrlPr>
                            <a:rPr lang="en-US" altLang="en-US" sz="4000" b="0" i="1" smtClean="0">
                              <a:latin typeface="Cambria Math" panose="02040503050406030204" pitchFamily="18" charset="0"/>
                              <a:cs typeface="Arial" panose="020B0604020202020204" pitchFamily="34" charset="0"/>
                              <a:sym typeface="+mn-ea"/>
                            </a:rPr>
                          </m:ctrlPr>
                        </m:dPr>
                        <m:e>
                          <m:r>
                            <a:rPr lang="en-US" altLang="en-US" sz="4000" b="0" i="1" smtClean="0">
                              <a:latin typeface="Cambria Math" panose="02040503050406030204" pitchFamily="18" charset="0"/>
                              <a:cs typeface="Arial" panose="020B0604020202020204" pitchFamily="34" charset="0"/>
                              <a:sym typeface="+mn-ea"/>
                            </a:rPr>
                            <m:t>𝑆</m:t>
                          </m:r>
                          <m:r>
                            <a:rPr lang="en-US" altLang="en-US" sz="4000" b="0" i="1" smtClean="0">
                              <a:latin typeface="Cambria Math" panose="02040503050406030204" pitchFamily="18" charset="0"/>
                              <a:cs typeface="Arial" panose="020B0604020202020204" pitchFamily="34" charset="0"/>
                              <a:sym typeface="+mn-ea"/>
                            </a:rPr>
                            <m:t>,</m:t>
                          </m:r>
                          <m:r>
                            <a:rPr lang="en-US" altLang="en-US" sz="4000" b="0" i="1" smtClean="0">
                              <a:latin typeface="Cambria Math" panose="02040503050406030204" pitchFamily="18" charset="0"/>
                              <a:cs typeface="Arial" panose="020B0604020202020204" pitchFamily="34" charset="0"/>
                              <a:sym typeface="+mn-ea"/>
                            </a:rPr>
                            <m:t>𝐴</m:t>
                          </m:r>
                        </m:e>
                      </m:d>
                      <m:r>
                        <a:rPr lang="en-US" altLang="en-US" sz="4000" b="0" i="1" smtClean="0">
                          <a:latin typeface="Cambria Math" panose="02040503050406030204" pitchFamily="18" charset="0"/>
                          <a:cs typeface="Arial" panose="020B0604020202020204" pitchFamily="34" charset="0"/>
                          <a:sym typeface="+mn-ea"/>
                        </a:rPr>
                        <m:t>=</m:t>
                      </m:r>
                      <m:r>
                        <a:rPr lang="en-US" altLang="en-US" sz="4000" b="0" i="1" smtClean="0">
                          <a:latin typeface="Cambria Math" panose="02040503050406030204" pitchFamily="18" charset="0"/>
                          <a:cs typeface="Arial" panose="020B0604020202020204" pitchFamily="34" charset="0"/>
                          <a:sym typeface="+mn-ea"/>
                        </a:rPr>
                        <m:t>𝐷</m:t>
                      </m:r>
                      <m:d>
                        <m:dPr>
                          <m:ctrlPr>
                            <a:rPr lang="en-US" altLang="en-US" sz="4000" b="0" i="1" smtClean="0">
                              <a:latin typeface="Cambria Math" panose="02040503050406030204" pitchFamily="18" charset="0"/>
                              <a:cs typeface="Arial" panose="020B0604020202020204" pitchFamily="34" charset="0"/>
                              <a:sym typeface="+mn-ea"/>
                            </a:rPr>
                          </m:ctrlPr>
                        </m:dPr>
                        <m:e>
                          <m:r>
                            <a:rPr lang="en-US" altLang="en-US" sz="4000" b="0" i="1" smtClean="0">
                              <a:latin typeface="Cambria Math" panose="02040503050406030204" pitchFamily="18" charset="0"/>
                              <a:cs typeface="Arial" panose="020B0604020202020204" pitchFamily="34" charset="0"/>
                              <a:sym typeface="+mn-ea"/>
                            </a:rPr>
                            <m:t>𝑆</m:t>
                          </m:r>
                        </m:e>
                      </m:d>
                      <m:r>
                        <a:rPr lang="en-US" altLang="en-US" sz="4000" b="0" i="1" smtClean="0">
                          <a:latin typeface="Cambria Math" panose="02040503050406030204" pitchFamily="18" charset="0"/>
                          <a:cs typeface="Arial" panose="020B0604020202020204" pitchFamily="34" charset="0"/>
                          <a:sym typeface="+mn-ea"/>
                        </a:rPr>
                        <m:t>−</m:t>
                      </m:r>
                      <m:nary>
                        <m:naryPr>
                          <m:chr m:val="∑"/>
                          <m:supHide m:val="on"/>
                          <m:ctrlPr>
                            <a:rPr lang="en-US" altLang="en-US" sz="4000" b="0" i="1" smtClean="0">
                              <a:latin typeface="Cambria Math" panose="02040503050406030204" pitchFamily="18" charset="0"/>
                              <a:cs typeface="Arial" panose="020B0604020202020204" pitchFamily="34" charset="0"/>
                              <a:sym typeface="+mn-ea"/>
                            </a:rPr>
                          </m:ctrlPr>
                        </m:naryPr>
                        <m:sub>
                          <m:r>
                            <m:rPr>
                              <m:brk m:alnAt="7"/>
                            </m:rPr>
                            <a:rPr lang="en-US" altLang="en-US" sz="4000" b="0" i="1" smtClean="0">
                              <a:latin typeface="Cambria Math" panose="02040503050406030204" pitchFamily="18" charset="0"/>
                              <a:cs typeface="Arial" panose="020B0604020202020204" pitchFamily="34" charset="0"/>
                              <a:sym typeface="+mn-ea"/>
                            </a:rPr>
                            <m:t>𝑣</m:t>
                          </m:r>
                          <m:r>
                            <a:rPr lang="en-US" altLang="en-US" sz="4000" b="0" i="1" smtClean="0">
                              <a:latin typeface="Cambria Math" panose="02040503050406030204" pitchFamily="18" charset="0"/>
                              <a:cs typeface="Arial" panose="020B0604020202020204" pitchFamily="34" charset="0"/>
                              <a:sym typeface="+mn-ea"/>
                            </a:rPr>
                            <m:t>  </m:t>
                          </m:r>
                          <m:r>
                            <a:rPr lang="en-US" altLang="en-US" sz="4000" b="0" i="1" smtClean="0">
                              <a:latin typeface="Cambria Math" panose="02040503050406030204" pitchFamily="18" charset="0"/>
                              <a:ea typeface="Cambria Math" panose="02040503050406030204" pitchFamily="18" charset="0"/>
                              <a:cs typeface="Arial" panose="020B0604020202020204" pitchFamily="34" charset="0"/>
                              <a:sym typeface="+mn-ea"/>
                            </a:rPr>
                            <m:t>𝜖</m:t>
                          </m:r>
                          <m:r>
                            <a:rPr lang="en-US" altLang="en-US" sz="4000" b="0" i="1" smtClean="0">
                              <a:latin typeface="Cambria Math" panose="02040503050406030204" pitchFamily="18" charset="0"/>
                              <a:ea typeface="Cambria Math" panose="02040503050406030204" pitchFamily="18" charset="0"/>
                              <a:cs typeface="Arial" panose="020B0604020202020204" pitchFamily="34" charset="0"/>
                              <a:sym typeface="+mn-ea"/>
                            </a:rPr>
                            <m:t>  </m:t>
                          </m:r>
                          <m:r>
                            <a:rPr lang="en-US" altLang="en-US" sz="4000" b="0" i="1" smtClean="0">
                              <a:latin typeface="Cambria Math" panose="02040503050406030204" pitchFamily="18" charset="0"/>
                              <a:ea typeface="Cambria Math" panose="02040503050406030204" pitchFamily="18" charset="0"/>
                              <a:cs typeface="Arial" panose="020B0604020202020204" pitchFamily="34" charset="0"/>
                              <a:sym typeface="+mn-ea"/>
                            </a:rPr>
                            <m:t>𝑉𝑎𝑙𝑢𝑒𝑠</m:t>
                          </m:r>
                          <m:r>
                            <a:rPr lang="en-US" altLang="en-US" sz="4000" b="0" i="1" smtClean="0">
                              <a:latin typeface="Cambria Math" panose="02040503050406030204" pitchFamily="18" charset="0"/>
                              <a:ea typeface="Cambria Math" panose="02040503050406030204" pitchFamily="18" charset="0"/>
                              <a:cs typeface="Arial" panose="020B0604020202020204" pitchFamily="34" charset="0"/>
                              <a:sym typeface="+mn-ea"/>
                            </a:rPr>
                            <m:t>(</m:t>
                          </m:r>
                          <m:r>
                            <a:rPr lang="en-US" altLang="en-US" sz="4000" b="0" i="1" smtClean="0">
                              <a:latin typeface="Cambria Math" panose="02040503050406030204" pitchFamily="18" charset="0"/>
                              <a:ea typeface="Cambria Math" panose="02040503050406030204" pitchFamily="18" charset="0"/>
                              <a:cs typeface="Arial" panose="020B0604020202020204" pitchFamily="34" charset="0"/>
                              <a:sym typeface="+mn-ea"/>
                            </a:rPr>
                            <m:t>𝐴</m:t>
                          </m:r>
                          <m:r>
                            <a:rPr lang="en-US" altLang="en-US" sz="4000" b="0" i="1" smtClean="0">
                              <a:latin typeface="Cambria Math" panose="02040503050406030204" pitchFamily="18" charset="0"/>
                              <a:ea typeface="Cambria Math" panose="02040503050406030204" pitchFamily="18" charset="0"/>
                              <a:cs typeface="Arial" panose="020B0604020202020204" pitchFamily="34" charset="0"/>
                              <a:sym typeface="+mn-ea"/>
                            </a:rPr>
                            <m:t>)</m:t>
                          </m:r>
                        </m:sub>
                        <m:sup/>
                        <m:e>
                          <m:f>
                            <m:fPr>
                              <m:ctrlPr>
                                <a:rPr lang="en-US" altLang="en-US" sz="4000" b="0" i="1" smtClean="0">
                                  <a:latin typeface="Cambria Math" panose="02040503050406030204" pitchFamily="18" charset="0"/>
                                  <a:cs typeface="Arial" panose="020B0604020202020204" pitchFamily="34" charset="0"/>
                                  <a:sym typeface="+mn-ea"/>
                                </a:rPr>
                              </m:ctrlPr>
                            </m:fPr>
                            <m:num>
                              <m:d>
                                <m:dPr>
                                  <m:begChr m:val="|"/>
                                  <m:endChr m:val="|"/>
                                  <m:ctrlPr>
                                    <a:rPr lang="en-US" altLang="en-US" sz="4000" b="0" i="1" smtClean="0">
                                      <a:latin typeface="Cambria Math" panose="02040503050406030204" pitchFamily="18" charset="0"/>
                                      <a:cs typeface="Arial" panose="020B0604020202020204" pitchFamily="34" charset="0"/>
                                      <a:sym typeface="+mn-ea"/>
                                    </a:rPr>
                                  </m:ctrlPr>
                                </m:dPr>
                                <m:e>
                                  <m:sSub>
                                    <m:sSubPr>
                                      <m:ctrlPr>
                                        <a:rPr lang="en-US" altLang="en-US" sz="4000" b="0" i="1" smtClean="0">
                                          <a:latin typeface="Cambria Math" panose="02040503050406030204" pitchFamily="18" charset="0"/>
                                          <a:cs typeface="Arial" panose="020B0604020202020204" pitchFamily="34" charset="0"/>
                                          <a:sym typeface="+mn-ea"/>
                                        </a:rPr>
                                      </m:ctrlPr>
                                    </m:sSubPr>
                                    <m:e>
                                      <m:r>
                                        <a:rPr lang="en-US" altLang="en-US" sz="4000" b="0" i="1" smtClean="0">
                                          <a:latin typeface="Cambria Math" panose="02040503050406030204" pitchFamily="18" charset="0"/>
                                          <a:cs typeface="Arial" panose="020B0604020202020204" pitchFamily="34" charset="0"/>
                                          <a:sym typeface="+mn-ea"/>
                                        </a:rPr>
                                        <m:t>𝑆</m:t>
                                      </m:r>
                                    </m:e>
                                    <m:sub>
                                      <m:r>
                                        <a:rPr lang="en-US" altLang="en-US" sz="4000" b="0" i="1" smtClean="0">
                                          <a:latin typeface="Cambria Math" panose="02040503050406030204" pitchFamily="18" charset="0"/>
                                          <a:cs typeface="Arial" panose="020B0604020202020204" pitchFamily="34" charset="0"/>
                                          <a:sym typeface="+mn-ea"/>
                                        </a:rPr>
                                        <m:t>𝑣</m:t>
                                      </m:r>
                                    </m:sub>
                                  </m:sSub>
                                </m:e>
                              </m:d>
                            </m:num>
                            <m:den>
                              <m:d>
                                <m:dPr>
                                  <m:begChr m:val="|"/>
                                  <m:endChr m:val="|"/>
                                  <m:ctrlPr>
                                    <a:rPr lang="en-US" altLang="en-US" sz="4000" b="0" i="1" smtClean="0">
                                      <a:latin typeface="Cambria Math" panose="02040503050406030204" pitchFamily="18" charset="0"/>
                                      <a:cs typeface="Arial" panose="020B0604020202020204" pitchFamily="34" charset="0"/>
                                      <a:sym typeface="+mn-ea"/>
                                    </a:rPr>
                                  </m:ctrlPr>
                                </m:dPr>
                                <m:e>
                                  <m:r>
                                    <a:rPr lang="en-US" altLang="en-US" sz="4000" b="0" i="1" smtClean="0">
                                      <a:latin typeface="Cambria Math" panose="02040503050406030204" pitchFamily="18" charset="0"/>
                                      <a:cs typeface="Arial" panose="020B0604020202020204" pitchFamily="34" charset="0"/>
                                      <a:sym typeface="+mn-ea"/>
                                    </a:rPr>
                                    <m:t>𝑆</m:t>
                                  </m:r>
                                </m:e>
                              </m:d>
                            </m:den>
                          </m:f>
                          <m:r>
                            <a:rPr lang="en-US" altLang="en-US" sz="4000" b="0" i="1" smtClean="0">
                              <a:latin typeface="Cambria Math" panose="02040503050406030204" pitchFamily="18" charset="0"/>
                              <a:cs typeface="Arial" panose="020B0604020202020204" pitchFamily="34" charset="0"/>
                              <a:sym typeface="+mn-ea"/>
                            </a:rPr>
                            <m:t>𝐷</m:t>
                          </m:r>
                          <m:r>
                            <a:rPr lang="en-US" altLang="en-US" sz="4000" b="0" i="1" smtClean="0">
                              <a:latin typeface="Cambria Math" panose="02040503050406030204" pitchFamily="18" charset="0"/>
                              <a:cs typeface="Arial" panose="020B0604020202020204" pitchFamily="34" charset="0"/>
                              <a:sym typeface="+mn-ea"/>
                            </a:rPr>
                            <m:t>(</m:t>
                          </m:r>
                          <m:sSub>
                            <m:sSubPr>
                              <m:ctrlPr>
                                <a:rPr lang="en-US" altLang="en-US" sz="4000" i="1">
                                  <a:latin typeface="Cambria Math" panose="02040503050406030204" pitchFamily="18" charset="0"/>
                                  <a:cs typeface="Arial" panose="020B0604020202020204" pitchFamily="34" charset="0"/>
                                  <a:sym typeface="+mn-ea"/>
                                </a:rPr>
                              </m:ctrlPr>
                            </m:sSubPr>
                            <m:e>
                              <m:r>
                                <a:rPr lang="en-US" altLang="en-US" sz="4000" i="1">
                                  <a:latin typeface="Cambria Math" panose="02040503050406030204" pitchFamily="18" charset="0"/>
                                  <a:cs typeface="Arial" panose="020B0604020202020204" pitchFamily="34" charset="0"/>
                                  <a:sym typeface="+mn-ea"/>
                                </a:rPr>
                                <m:t>𝑆</m:t>
                              </m:r>
                            </m:e>
                            <m:sub>
                              <m:r>
                                <a:rPr lang="en-US" altLang="en-US" sz="4000" i="1">
                                  <a:latin typeface="Cambria Math" panose="02040503050406030204" pitchFamily="18" charset="0"/>
                                  <a:cs typeface="Arial" panose="020B0604020202020204" pitchFamily="34" charset="0"/>
                                  <a:sym typeface="+mn-ea"/>
                                </a:rPr>
                                <m:t>𝑣</m:t>
                              </m:r>
                            </m:sub>
                          </m:sSub>
                          <m:r>
                            <a:rPr lang="en-US" altLang="en-US" sz="4000" b="0" i="1" smtClean="0">
                              <a:latin typeface="Cambria Math" panose="02040503050406030204" pitchFamily="18" charset="0"/>
                              <a:cs typeface="Arial" panose="020B0604020202020204" pitchFamily="34" charset="0"/>
                              <a:sym typeface="+mn-ea"/>
                            </a:rPr>
                            <m:t>)</m:t>
                          </m:r>
                        </m:e>
                      </m:nary>
                    </m:oMath>
                  </m:oMathPara>
                </a14:m>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endParaRPr lang="en-US" altLang="en-US" sz="4000" dirty="0">
                  <a:latin typeface="Arial" panose="020B0604020202020204" pitchFamily="34" charset="0"/>
                  <a:cs typeface="Arial" panose="020B0604020202020204" pitchFamily="34" charset="0"/>
                  <a:sym typeface="+mn-ea"/>
                </a:endParaRPr>
              </a:p>
              <a:p>
                <a:r>
                  <a:rPr lang="en-US" altLang="en-US" sz="4000" dirty="0">
                    <a:latin typeface="Arial" panose="020B0604020202020204" pitchFamily="34" charset="0"/>
                    <a:cs typeface="Arial" panose="020B0604020202020204" pitchFamily="34" charset="0"/>
                    <a:sym typeface="+mn-ea"/>
                  </a:rPr>
                  <a:t>We want the largest gain</a:t>
                </a:r>
              </a:p>
              <a:p>
                <a:pPr marL="571500" indent="-571500">
                  <a:buFont typeface="Wingdings" panose="05000000000000000000" pitchFamily="2" charset="2"/>
                  <a:buChar char="Ø"/>
                </a:pPr>
                <a:r>
                  <a:rPr lang="en-US" altLang="en-US" sz="4000" dirty="0">
                    <a:latin typeface="Arial" panose="020B0604020202020204" pitchFamily="34" charset="0"/>
                    <a:cs typeface="Arial" panose="020B0604020202020204" pitchFamily="34" charset="0"/>
                    <a:sym typeface="+mn-ea"/>
                  </a:rPr>
                  <a:t>The same as smallest average disorder</a:t>
                </a:r>
              </a:p>
              <a:p>
                <a:pPr marL="571500" indent="-571500">
                  <a:buFont typeface="Arial" panose="020B0604020202020204" pitchFamily="34" charset="0"/>
                  <a:buChar char="•"/>
                </a:pPr>
                <a:endParaRPr lang="en-US" altLang="en-US" sz="4000" dirty="0">
                  <a:latin typeface="Arial" panose="020B0604020202020204" pitchFamily="34" charset="0"/>
                  <a:cs typeface="Arial" panose="020B0604020202020204" pitchFamily="34" charset="0"/>
                  <a:sym typeface="+mn-ea"/>
                </a:endParaRPr>
              </a:p>
            </p:txBody>
          </p:sp>
        </mc:Choice>
        <mc:Fallback xmlns="">
          <p:sp>
            <p:nvSpPr>
              <p:cNvPr id="9" name="Text Box 8"/>
              <p:cNvSpPr txBox="1">
                <a:spLocks noRot="1" noChangeAspect="1" noMove="1" noResize="1" noEditPoints="1" noAdjustHandles="1" noChangeArrowheads="1" noChangeShapeType="1" noTextEdit="1"/>
              </p:cNvSpPr>
              <p:nvPr/>
            </p:nvSpPr>
            <p:spPr>
              <a:xfrm>
                <a:off x="1506220" y="4282440"/>
                <a:ext cx="21104398" cy="7827207"/>
              </a:xfrm>
              <a:prstGeom prst="rect">
                <a:avLst/>
              </a:prstGeom>
              <a:blipFill>
                <a:blip r:embed="rId5"/>
                <a:stretch>
                  <a:fillRect l="-1011" t="-1403"/>
                </a:stretch>
              </a:blipFill>
            </p:spPr>
            <p:txBody>
              <a:bodyPr/>
              <a:lstStyle/>
              <a:p>
                <a:r>
                  <a:rPr lang="LID4096">
                    <a:noFill/>
                  </a:rPr>
                  <a:t> </a:t>
                </a:r>
              </a:p>
            </p:txBody>
          </p:sp>
        </mc:Fallback>
      </mc:AlternateContent>
      <p:sp>
        <p:nvSpPr>
          <p:cNvPr id="2" name="TextBox 1"/>
          <p:cNvSpPr txBox="1"/>
          <p:nvPr/>
        </p:nvSpPr>
        <p:spPr>
          <a:xfrm>
            <a:off x="11858538" y="8561963"/>
            <a:ext cx="7346373"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average disorder </a:t>
            </a:r>
            <a:r>
              <a:rPr lang="en-US" dirty="0">
                <a:latin typeface="Arial" panose="020B0604020202020204" pitchFamily="34" charset="0"/>
                <a:cs typeface="Arial" panose="020B0604020202020204" pitchFamily="34" charset="0"/>
              </a:rPr>
              <a:t>is just the weighted sum of the disorders in the branches (subsets) created by the values of A</a:t>
            </a:r>
          </a:p>
        </p:txBody>
      </p:sp>
      <p:sp>
        <p:nvSpPr>
          <p:cNvPr id="4" name="Right Brace 3"/>
          <p:cNvSpPr/>
          <p:nvPr/>
        </p:nvSpPr>
        <p:spPr>
          <a:xfrm rot="5400000">
            <a:off x="14025648" y="5772883"/>
            <a:ext cx="602673" cy="4846321"/>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23</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Back to the beach: calculate the average disorder associated with hair color</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sp>
        <p:nvSpPr>
          <p:cNvPr id="12" name="Text Box 29"/>
          <p:cNvSpPr txBox="1"/>
          <p:nvPr/>
        </p:nvSpPr>
        <p:spPr>
          <a:xfrm>
            <a:off x="9903718" y="5249862"/>
            <a:ext cx="2141127" cy="583565"/>
          </a:xfrm>
          <a:prstGeom prst="rect">
            <a:avLst/>
          </a:prstGeom>
          <a:noFill/>
          <a:ln w="50800">
            <a:solidFill>
              <a:schemeClr val="tx1"/>
            </a:solidFill>
          </a:ln>
        </p:spPr>
        <p:txBody>
          <a:bodyPr wrap="square" rtlCol="0" anchor="t">
            <a:spAutoFit/>
          </a:bodyPr>
          <a:lstStyle/>
          <a:p>
            <a:r>
              <a:rPr lang="en-US" altLang="en-US" sz="3200">
                <a:latin typeface="Arial" panose="020B0604020202020204" pitchFamily="34" charset="0"/>
                <a:cs typeface="Arial" panose="020B0604020202020204" pitchFamily="34" charset="0"/>
                <a:sym typeface="+mn-ea"/>
              </a:rPr>
              <a:t>Hair color</a:t>
            </a:r>
          </a:p>
        </p:txBody>
      </p:sp>
      <p:cxnSp>
        <p:nvCxnSpPr>
          <p:cNvPr id="13" name="Straight Connector 12"/>
          <p:cNvCxnSpPr>
            <a:endCxn id="18" idx="0"/>
          </p:cNvCxnSpPr>
          <p:nvPr/>
        </p:nvCxnSpPr>
        <p:spPr>
          <a:xfrm flipH="1">
            <a:off x="4852459" y="5833427"/>
            <a:ext cx="5090781" cy="14554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2"/>
            <a:endCxn id="17" idx="0"/>
          </p:cNvCxnSpPr>
          <p:nvPr/>
        </p:nvCxnSpPr>
        <p:spPr>
          <a:xfrm flipH="1">
            <a:off x="10974281" y="5833427"/>
            <a:ext cx="1" cy="157097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32"/>
          <p:cNvSpPr txBox="1"/>
          <p:nvPr/>
        </p:nvSpPr>
        <p:spPr>
          <a:xfrm>
            <a:off x="6497380" y="6274435"/>
            <a:ext cx="1558326"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blonde</a:t>
            </a:r>
          </a:p>
        </p:txBody>
      </p:sp>
      <p:sp>
        <p:nvSpPr>
          <p:cNvPr id="16" name="Text Box 33"/>
          <p:cNvSpPr txBox="1"/>
          <p:nvPr/>
        </p:nvSpPr>
        <p:spPr>
          <a:xfrm>
            <a:off x="10271101" y="6296010"/>
            <a:ext cx="1475407"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brown</a:t>
            </a:r>
          </a:p>
        </p:txBody>
      </p:sp>
      <p:sp>
        <p:nvSpPr>
          <p:cNvPr id="17" name="Text Box 34"/>
          <p:cNvSpPr txBox="1"/>
          <p:nvPr/>
        </p:nvSpPr>
        <p:spPr>
          <a:xfrm>
            <a:off x="10345539" y="7404403"/>
            <a:ext cx="1257484" cy="1568450"/>
          </a:xfrm>
          <a:prstGeom prst="rect">
            <a:avLst/>
          </a:prstGeom>
          <a:solidFill>
            <a:schemeClr val="bg1"/>
          </a:solidFill>
        </p:spPr>
        <p:txBody>
          <a:bodyPr wrap="square" rtlCol="0" anchor="t">
            <a:spAutoFit/>
          </a:bodyPr>
          <a:lstStyle/>
          <a:p>
            <a:pPr algn="l"/>
            <a:r>
              <a:rPr lang="en-US" sz="3200" dirty="0">
                <a:solidFill>
                  <a:srgbClr val="0100C8"/>
                </a:solidFill>
                <a:latin typeface="Arial" panose="020B0604020202020204" pitchFamily="34" charset="0"/>
                <a:cs typeface="Arial" panose="020B0604020202020204" pitchFamily="34" charset="0"/>
              </a:rPr>
              <a:t>Alex,</a:t>
            </a:r>
            <a:endParaRPr lang="en-US" sz="3200" dirty="0">
              <a:solidFill>
                <a:srgbClr val="FF000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sym typeface="+mn-ea"/>
              </a:rPr>
              <a:t>Pete,</a:t>
            </a:r>
            <a:endParaRPr lang="en-US" sz="3200" dirty="0">
              <a:solidFill>
                <a:srgbClr val="0000B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sym typeface="+mn-ea"/>
              </a:rPr>
              <a:t>John</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 Box 35"/>
          <p:cNvSpPr txBox="1"/>
          <p:nvPr/>
        </p:nvSpPr>
        <p:spPr>
          <a:xfrm>
            <a:off x="4056203" y="7288847"/>
            <a:ext cx="1592512" cy="2553335"/>
          </a:xfrm>
          <a:prstGeom prst="rect">
            <a:avLst/>
          </a:prstGeom>
          <a:solidFill>
            <a:schemeClr val="bg1"/>
          </a:solidFill>
        </p:spPr>
        <p:txBody>
          <a:bodyPr wrap="square" rtlCol="0" anchor="t">
            <a:spAutoFit/>
          </a:bodyPr>
          <a:lstStyle/>
          <a:p>
            <a:pPr algn="l"/>
            <a:r>
              <a:rPr lang="en-US" sz="3200" dirty="0">
                <a:solidFill>
                  <a:srgbClr val="0000B0"/>
                </a:solidFill>
                <a:latin typeface="Arial" panose="020B0604020202020204" pitchFamily="34" charset="0"/>
                <a:cs typeface="Arial" panose="020B0604020202020204" pitchFamily="34" charset="0"/>
              </a:rPr>
              <a:t>Dana,</a:t>
            </a:r>
          </a:p>
          <a:p>
            <a:pPr algn="l"/>
            <a:r>
              <a:rPr lang="en-US" sz="3200" dirty="0">
                <a:solidFill>
                  <a:srgbClr val="FF0000"/>
                </a:solidFill>
                <a:latin typeface="Arial" panose="020B0604020202020204" pitchFamily="34" charset="0"/>
                <a:cs typeface="Arial" panose="020B0604020202020204" pitchFamily="34" charset="0"/>
                <a:sym typeface="+mn-ea"/>
              </a:rPr>
              <a:t>Sarah,</a:t>
            </a:r>
          </a:p>
          <a:p>
            <a:pPr algn="l"/>
            <a:r>
              <a:rPr lang="en-US" sz="3200" dirty="0">
                <a:solidFill>
                  <a:srgbClr val="FF0000"/>
                </a:solidFill>
                <a:latin typeface="Arial" panose="020B0604020202020204" pitchFamily="34" charset="0"/>
                <a:cs typeface="Arial" panose="020B0604020202020204" pitchFamily="34" charset="0"/>
                <a:sym typeface="+mn-ea"/>
              </a:rPr>
              <a:t>Annie,</a:t>
            </a:r>
            <a:endParaRPr lang="en-US" sz="3200" dirty="0">
              <a:solidFill>
                <a:srgbClr val="0000B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rPr>
              <a:t>Kate</a:t>
            </a:r>
          </a:p>
          <a:p>
            <a:endParaRPr lang="en-US" sz="3200" dirty="0">
              <a:solidFill>
                <a:srgbClr val="0000B0"/>
              </a:solidFill>
              <a:latin typeface="Arial" panose="020B0604020202020204" pitchFamily="34" charset="0"/>
              <a:cs typeface="Arial" panose="020B0604020202020204" pitchFamily="34" charset="0"/>
            </a:endParaRPr>
          </a:p>
        </p:txBody>
      </p:sp>
      <p:cxnSp>
        <p:nvCxnSpPr>
          <p:cNvPr id="21" name="Straight Connector 20"/>
          <p:cNvCxnSpPr>
            <a:endCxn id="23" idx="0"/>
          </p:cNvCxnSpPr>
          <p:nvPr/>
        </p:nvCxnSpPr>
        <p:spPr>
          <a:xfrm>
            <a:off x="12117496" y="5833427"/>
            <a:ext cx="5140168" cy="14554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38"/>
          <p:cNvSpPr txBox="1"/>
          <p:nvPr/>
        </p:nvSpPr>
        <p:spPr>
          <a:xfrm>
            <a:off x="14315423" y="6274435"/>
            <a:ext cx="953384"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red</a:t>
            </a:r>
          </a:p>
        </p:txBody>
      </p:sp>
      <p:sp>
        <p:nvSpPr>
          <p:cNvPr id="23" name="Text Box 41"/>
          <p:cNvSpPr txBox="1"/>
          <p:nvPr/>
        </p:nvSpPr>
        <p:spPr>
          <a:xfrm>
            <a:off x="16622182" y="7288847"/>
            <a:ext cx="1270963" cy="583565"/>
          </a:xfrm>
          <a:prstGeom prst="rect">
            <a:avLst/>
          </a:prstGeom>
          <a:solidFill>
            <a:schemeClr val="bg1"/>
          </a:solidFill>
        </p:spPr>
        <p:txBody>
          <a:bodyPr wrap="square" rtlCol="0" anchor="t">
            <a:spAutoFit/>
          </a:bodyPr>
          <a:lstStyle/>
          <a:p>
            <a:pPr algn="l"/>
            <a:r>
              <a:rPr lang="en-US" altLang="en-US" sz="3200" dirty="0">
                <a:solidFill>
                  <a:srgbClr val="FF0000"/>
                </a:solidFill>
                <a:latin typeface="Arial" panose="020B0604020202020204" pitchFamily="34" charset="0"/>
                <a:cs typeface="Arial" panose="020B0604020202020204" pitchFamily="34" charset="0"/>
                <a:sym typeface="+mn-ea"/>
              </a:rPr>
              <a:t>Emily</a:t>
            </a:r>
            <a:endParaRPr lang="en-US" sz="32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501765" y="9465541"/>
                <a:ext cx="4189980" cy="12377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d>
                            <m:dPr>
                              <m:begChr m:val="|"/>
                              <m:endChr m:val="|"/>
                              <m:ctrlPr>
                                <a:rPr lang="en-US" altLang="en-US" sz="3600" b="0" i="1" smtClean="0">
                                  <a:latin typeface="Cambria Math" panose="02040503050406030204" pitchFamily="18" charset="0"/>
                                  <a:cs typeface="Arial" panose="020B0604020202020204" pitchFamily="34" charset="0"/>
                                  <a:sym typeface="+mn-ea"/>
                                </a:rPr>
                              </m:ctrlPr>
                            </m:dPr>
                            <m:e>
                              <m:sSub>
                                <m:sSubPr>
                                  <m:ctrlPr>
                                    <a:rPr lang="en-US" altLang="en-US" sz="3600" b="0" i="1" smtClean="0">
                                      <a:latin typeface="Cambria Math" panose="02040503050406030204" pitchFamily="18" charset="0"/>
                                      <a:cs typeface="Arial" panose="020B0604020202020204" pitchFamily="34" charset="0"/>
                                      <a:sym typeface="+mn-ea"/>
                                    </a:rPr>
                                  </m:ctrlPr>
                                </m:sSubPr>
                                <m:e>
                                  <m:r>
                                    <a:rPr lang="en-US" altLang="en-US" sz="3600" b="0" i="1" smtClean="0">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𝑏𝑙𝑜𝑛𝑑𝑒</m:t>
                                  </m:r>
                                </m:sub>
                              </m:sSub>
                            </m:e>
                          </m:d>
                        </m:num>
                        <m:den>
                          <m:d>
                            <m:dPr>
                              <m:begChr m:val="|"/>
                              <m:endChr m:val="|"/>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𝑆</m:t>
                              </m:r>
                            </m:e>
                          </m:d>
                        </m:den>
                      </m:f>
                      <m:r>
                        <a:rPr lang="en-US" altLang="en-US" sz="3600" b="0" i="1" smtClean="0">
                          <a:latin typeface="Cambria Math" panose="02040503050406030204" pitchFamily="18" charset="0"/>
                          <a:cs typeface="Arial" panose="020B0604020202020204" pitchFamily="34" charset="0"/>
                          <a:sym typeface="+mn-ea"/>
                        </a:rPr>
                        <m:t>𝐷</m:t>
                      </m:r>
                      <m:r>
                        <a:rPr lang="en-US" altLang="en-US" sz="3600" b="0" i="1" smtClean="0">
                          <a:latin typeface="Cambria Math" panose="02040503050406030204" pitchFamily="18" charset="0"/>
                          <a:cs typeface="Arial" panose="020B0604020202020204" pitchFamily="34" charset="0"/>
                          <a:sym typeface="+mn-ea"/>
                        </a:rPr>
                        <m:t>(</m:t>
                      </m:r>
                      <m:sSub>
                        <m:sSubPr>
                          <m:ctrlPr>
                            <a:rPr lang="en-US" altLang="en-US" sz="3600" i="1">
                              <a:latin typeface="Cambria Math" panose="02040503050406030204" pitchFamily="18" charset="0"/>
                              <a:cs typeface="Arial" panose="020B0604020202020204" pitchFamily="34" charset="0"/>
                              <a:sym typeface="+mn-ea"/>
                            </a:rPr>
                          </m:ctrlPr>
                        </m:sSubPr>
                        <m:e>
                          <m:r>
                            <a:rPr lang="en-US" altLang="en-US" sz="3600" i="1">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𝑏𝑙𝑜𝑛𝑑𝑒</m:t>
                          </m:r>
                        </m:sub>
                      </m:sSub>
                      <m:r>
                        <a:rPr lang="en-US" altLang="en-US" sz="3600" b="0" i="1" smtClean="0">
                          <a:latin typeface="Cambria Math" panose="02040503050406030204" pitchFamily="18" charset="0"/>
                          <a:cs typeface="Arial" panose="020B0604020202020204" pitchFamily="34" charset="0"/>
                          <a:sym typeface="+mn-ea"/>
                        </a:rPr>
                        <m:t>)</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501765" y="9465541"/>
                <a:ext cx="4189980" cy="1237711"/>
              </a:xfrm>
              <a:prstGeom prst="rect">
                <a:avLst/>
              </a:prstGeom>
              <a:blipFill rotWithShape="1">
                <a:blip r:embed="rId5"/>
                <a:stretch>
                  <a:fillRect l="-12" t="-19" r="-14410" b="2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021307" y="9465541"/>
                <a:ext cx="4189980" cy="12377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d>
                            <m:dPr>
                              <m:begChr m:val="|"/>
                              <m:endChr m:val="|"/>
                              <m:ctrlPr>
                                <a:rPr lang="en-US" altLang="en-US" sz="3600" b="0" i="1" smtClean="0">
                                  <a:latin typeface="Cambria Math" panose="02040503050406030204" pitchFamily="18" charset="0"/>
                                  <a:cs typeface="Arial" panose="020B0604020202020204" pitchFamily="34" charset="0"/>
                                  <a:sym typeface="+mn-ea"/>
                                </a:rPr>
                              </m:ctrlPr>
                            </m:dPr>
                            <m:e>
                              <m:sSub>
                                <m:sSubPr>
                                  <m:ctrlPr>
                                    <a:rPr lang="en-US" altLang="en-US" sz="3600" b="0" i="1" smtClean="0">
                                      <a:latin typeface="Cambria Math" panose="02040503050406030204" pitchFamily="18" charset="0"/>
                                      <a:cs typeface="Arial" panose="020B0604020202020204" pitchFamily="34" charset="0"/>
                                      <a:sym typeface="+mn-ea"/>
                                    </a:rPr>
                                  </m:ctrlPr>
                                </m:sSubPr>
                                <m:e>
                                  <m:r>
                                    <a:rPr lang="en-US" altLang="en-US" sz="3600" b="0" i="1" smtClean="0">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𝑏𝑟𝑜𝑤𝑛</m:t>
                                  </m:r>
                                </m:sub>
                              </m:sSub>
                            </m:e>
                          </m:d>
                        </m:num>
                        <m:den>
                          <m:d>
                            <m:dPr>
                              <m:begChr m:val="|"/>
                              <m:endChr m:val="|"/>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𝑆</m:t>
                              </m:r>
                            </m:e>
                          </m:d>
                        </m:den>
                      </m:f>
                      <m:r>
                        <a:rPr lang="en-US" altLang="en-US" sz="3600" b="0" i="1" smtClean="0">
                          <a:latin typeface="Cambria Math" panose="02040503050406030204" pitchFamily="18" charset="0"/>
                          <a:cs typeface="Arial" panose="020B0604020202020204" pitchFamily="34" charset="0"/>
                          <a:sym typeface="+mn-ea"/>
                        </a:rPr>
                        <m:t>𝐷</m:t>
                      </m:r>
                      <m:r>
                        <a:rPr lang="en-US" altLang="en-US" sz="3600" b="0" i="1" smtClean="0">
                          <a:latin typeface="Cambria Math" panose="02040503050406030204" pitchFamily="18" charset="0"/>
                          <a:cs typeface="Arial" panose="020B0604020202020204" pitchFamily="34" charset="0"/>
                          <a:sym typeface="+mn-ea"/>
                        </a:rPr>
                        <m:t>(</m:t>
                      </m:r>
                      <m:sSub>
                        <m:sSubPr>
                          <m:ctrlPr>
                            <a:rPr lang="en-US" altLang="en-US" sz="3600" i="1">
                              <a:latin typeface="Cambria Math" panose="02040503050406030204" pitchFamily="18" charset="0"/>
                              <a:cs typeface="Arial" panose="020B0604020202020204" pitchFamily="34" charset="0"/>
                              <a:sym typeface="+mn-ea"/>
                            </a:rPr>
                          </m:ctrlPr>
                        </m:sSubPr>
                        <m:e>
                          <m:r>
                            <a:rPr lang="en-US" altLang="en-US" sz="3600" i="1">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𝑏𝑟𝑜𝑤𝑛</m:t>
                          </m:r>
                        </m:sub>
                      </m:sSub>
                      <m:r>
                        <a:rPr lang="en-US" altLang="en-US" sz="3600" b="0" i="1" smtClean="0">
                          <a:latin typeface="Cambria Math" panose="02040503050406030204" pitchFamily="18" charset="0"/>
                          <a:cs typeface="Arial" panose="020B0604020202020204" pitchFamily="34" charset="0"/>
                          <a:sym typeface="+mn-ea"/>
                        </a:rPr>
                        <m:t>)</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9021307" y="9465541"/>
                <a:ext cx="4189980" cy="1237711"/>
              </a:xfrm>
              <a:prstGeom prst="rect">
                <a:avLst/>
              </a:prstGeom>
              <a:blipFill rotWithShape="1">
                <a:blip r:embed="rId6"/>
                <a:stretch>
                  <a:fillRect l="-12" t="-19" r="-9803" b="2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5546383" y="9465541"/>
                <a:ext cx="4189980" cy="12377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d>
                            <m:dPr>
                              <m:begChr m:val="|"/>
                              <m:endChr m:val="|"/>
                              <m:ctrlPr>
                                <a:rPr lang="en-US" altLang="en-US" sz="3600" b="0" i="1" smtClean="0">
                                  <a:latin typeface="Cambria Math" panose="02040503050406030204" pitchFamily="18" charset="0"/>
                                  <a:cs typeface="Arial" panose="020B0604020202020204" pitchFamily="34" charset="0"/>
                                  <a:sym typeface="+mn-ea"/>
                                </a:rPr>
                              </m:ctrlPr>
                            </m:dPr>
                            <m:e>
                              <m:sSub>
                                <m:sSubPr>
                                  <m:ctrlPr>
                                    <a:rPr lang="en-US" altLang="en-US" sz="3600" b="0" i="1" smtClean="0">
                                      <a:latin typeface="Cambria Math" panose="02040503050406030204" pitchFamily="18" charset="0"/>
                                      <a:cs typeface="Arial" panose="020B0604020202020204" pitchFamily="34" charset="0"/>
                                      <a:sym typeface="+mn-ea"/>
                                    </a:rPr>
                                  </m:ctrlPr>
                                </m:sSubPr>
                                <m:e>
                                  <m:r>
                                    <a:rPr lang="en-US" altLang="en-US" sz="3600" b="0" i="1" smtClean="0">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𝑟𝑒𝑑</m:t>
                                  </m:r>
                                </m:sub>
                              </m:sSub>
                            </m:e>
                          </m:d>
                        </m:num>
                        <m:den>
                          <m:d>
                            <m:dPr>
                              <m:begChr m:val="|"/>
                              <m:endChr m:val="|"/>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𝑆</m:t>
                              </m:r>
                            </m:e>
                          </m:d>
                        </m:den>
                      </m:f>
                      <m:r>
                        <a:rPr lang="en-US" altLang="en-US" sz="3600" b="0" i="1" smtClean="0">
                          <a:latin typeface="Cambria Math" panose="02040503050406030204" pitchFamily="18" charset="0"/>
                          <a:cs typeface="Arial" panose="020B0604020202020204" pitchFamily="34" charset="0"/>
                          <a:sym typeface="+mn-ea"/>
                        </a:rPr>
                        <m:t>𝐷</m:t>
                      </m:r>
                      <m:r>
                        <a:rPr lang="en-US" altLang="en-US" sz="3600" b="0" i="1" smtClean="0">
                          <a:latin typeface="Cambria Math" panose="02040503050406030204" pitchFamily="18" charset="0"/>
                          <a:cs typeface="Arial" panose="020B0604020202020204" pitchFamily="34" charset="0"/>
                          <a:sym typeface="+mn-ea"/>
                        </a:rPr>
                        <m:t>(</m:t>
                      </m:r>
                      <m:sSub>
                        <m:sSubPr>
                          <m:ctrlPr>
                            <a:rPr lang="en-US" altLang="en-US" sz="3600" i="1">
                              <a:latin typeface="Cambria Math" panose="02040503050406030204" pitchFamily="18" charset="0"/>
                              <a:cs typeface="Arial" panose="020B0604020202020204" pitchFamily="34" charset="0"/>
                              <a:sym typeface="+mn-ea"/>
                            </a:rPr>
                          </m:ctrlPr>
                        </m:sSubPr>
                        <m:e>
                          <m:r>
                            <a:rPr lang="en-US" altLang="en-US" sz="3600" i="1">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𝑟𝑒𝑑</m:t>
                          </m:r>
                        </m:sub>
                      </m:sSub>
                      <m:r>
                        <a:rPr lang="en-US" altLang="en-US" sz="3600" b="0" i="1" smtClean="0">
                          <a:latin typeface="Cambria Math" panose="02040503050406030204" pitchFamily="18" charset="0"/>
                          <a:cs typeface="Arial" panose="020B0604020202020204" pitchFamily="34" charset="0"/>
                          <a:sym typeface="+mn-ea"/>
                        </a:rPr>
                        <m:t>)</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5546383" y="9465541"/>
                <a:ext cx="4189980" cy="1237711"/>
              </a:xfrm>
              <a:prstGeom prst="rect">
                <a:avLst/>
              </a:prstGeom>
              <a:blipFill rotWithShape="1">
                <a:blip r:embed="rId7"/>
                <a:stretch>
                  <a:fillRect l="-7" t="-19" r="13" b="26"/>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24</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Back to the beach: calculate the average disorder associated with hair color</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sp>
        <p:nvSpPr>
          <p:cNvPr id="12" name="Text Box 29"/>
          <p:cNvSpPr txBox="1"/>
          <p:nvPr/>
        </p:nvSpPr>
        <p:spPr>
          <a:xfrm>
            <a:off x="9903718" y="5249862"/>
            <a:ext cx="2141127" cy="583565"/>
          </a:xfrm>
          <a:prstGeom prst="rect">
            <a:avLst/>
          </a:prstGeom>
          <a:noFill/>
          <a:ln w="50800">
            <a:solidFill>
              <a:schemeClr val="tx1"/>
            </a:solidFill>
          </a:ln>
        </p:spPr>
        <p:txBody>
          <a:bodyPr wrap="square" rtlCol="0" anchor="t">
            <a:spAutoFit/>
          </a:bodyPr>
          <a:lstStyle/>
          <a:p>
            <a:r>
              <a:rPr lang="en-US" altLang="en-US" sz="3200">
                <a:latin typeface="Arial" panose="020B0604020202020204" pitchFamily="34" charset="0"/>
                <a:cs typeface="Arial" panose="020B0604020202020204" pitchFamily="34" charset="0"/>
                <a:sym typeface="+mn-ea"/>
              </a:rPr>
              <a:t>Hair color</a:t>
            </a:r>
          </a:p>
        </p:txBody>
      </p:sp>
      <p:cxnSp>
        <p:nvCxnSpPr>
          <p:cNvPr id="13" name="Straight Connector 12"/>
          <p:cNvCxnSpPr>
            <a:endCxn id="18" idx="0"/>
          </p:cNvCxnSpPr>
          <p:nvPr/>
        </p:nvCxnSpPr>
        <p:spPr>
          <a:xfrm flipH="1">
            <a:off x="4852459" y="5833427"/>
            <a:ext cx="5090781" cy="14554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2"/>
            <a:endCxn id="17" idx="0"/>
          </p:cNvCxnSpPr>
          <p:nvPr/>
        </p:nvCxnSpPr>
        <p:spPr>
          <a:xfrm flipH="1">
            <a:off x="10974281" y="5833427"/>
            <a:ext cx="1" cy="157097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32"/>
          <p:cNvSpPr txBox="1"/>
          <p:nvPr/>
        </p:nvSpPr>
        <p:spPr>
          <a:xfrm>
            <a:off x="6497380" y="6274435"/>
            <a:ext cx="1558326"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blonde</a:t>
            </a:r>
          </a:p>
        </p:txBody>
      </p:sp>
      <p:sp>
        <p:nvSpPr>
          <p:cNvPr id="16" name="Text Box 33"/>
          <p:cNvSpPr txBox="1"/>
          <p:nvPr/>
        </p:nvSpPr>
        <p:spPr>
          <a:xfrm>
            <a:off x="10271101" y="6296010"/>
            <a:ext cx="1475407"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brown</a:t>
            </a:r>
          </a:p>
        </p:txBody>
      </p:sp>
      <p:sp>
        <p:nvSpPr>
          <p:cNvPr id="17" name="Text Box 34"/>
          <p:cNvSpPr txBox="1"/>
          <p:nvPr/>
        </p:nvSpPr>
        <p:spPr>
          <a:xfrm>
            <a:off x="10345539" y="7404403"/>
            <a:ext cx="1257484" cy="1568450"/>
          </a:xfrm>
          <a:prstGeom prst="rect">
            <a:avLst/>
          </a:prstGeom>
          <a:solidFill>
            <a:schemeClr val="bg1"/>
          </a:solidFill>
        </p:spPr>
        <p:txBody>
          <a:bodyPr wrap="square" rtlCol="0" anchor="t">
            <a:spAutoFit/>
          </a:bodyPr>
          <a:lstStyle/>
          <a:p>
            <a:pPr algn="l"/>
            <a:r>
              <a:rPr lang="en-US" sz="3200" dirty="0">
                <a:solidFill>
                  <a:srgbClr val="0100C8"/>
                </a:solidFill>
                <a:latin typeface="Arial" panose="020B0604020202020204" pitchFamily="34" charset="0"/>
                <a:cs typeface="Arial" panose="020B0604020202020204" pitchFamily="34" charset="0"/>
              </a:rPr>
              <a:t>Alex,</a:t>
            </a:r>
            <a:endParaRPr lang="en-US" sz="3200" dirty="0">
              <a:solidFill>
                <a:srgbClr val="FF000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sym typeface="+mn-ea"/>
              </a:rPr>
              <a:t>Pete,</a:t>
            </a:r>
            <a:endParaRPr lang="en-US" sz="3200" dirty="0">
              <a:solidFill>
                <a:srgbClr val="0000B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sym typeface="+mn-ea"/>
              </a:rPr>
              <a:t>John</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 Box 35"/>
          <p:cNvSpPr txBox="1"/>
          <p:nvPr/>
        </p:nvSpPr>
        <p:spPr>
          <a:xfrm>
            <a:off x="4056203" y="7288847"/>
            <a:ext cx="1592512" cy="2553335"/>
          </a:xfrm>
          <a:prstGeom prst="rect">
            <a:avLst/>
          </a:prstGeom>
          <a:solidFill>
            <a:schemeClr val="bg1"/>
          </a:solidFill>
        </p:spPr>
        <p:txBody>
          <a:bodyPr wrap="square" rtlCol="0" anchor="t">
            <a:spAutoFit/>
          </a:bodyPr>
          <a:lstStyle/>
          <a:p>
            <a:pPr algn="l"/>
            <a:r>
              <a:rPr lang="en-US" sz="3200" dirty="0">
                <a:solidFill>
                  <a:srgbClr val="0000B0"/>
                </a:solidFill>
                <a:latin typeface="Arial" panose="020B0604020202020204" pitchFamily="34" charset="0"/>
                <a:cs typeface="Arial" panose="020B0604020202020204" pitchFamily="34" charset="0"/>
              </a:rPr>
              <a:t>Dana,</a:t>
            </a:r>
          </a:p>
          <a:p>
            <a:pPr algn="l"/>
            <a:r>
              <a:rPr lang="en-US" sz="3200" dirty="0">
                <a:solidFill>
                  <a:srgbClr val="FF0000"/>
                </a:solidFill>
                <a:latin typeface="Arial" panose="020B0604020202020204" pitchFamily="34" charset="0"/>
                <a:cs typeface="Arial" panose="020B0604020202020204" pitchFamily="34" charset="0"/>
                <a:sym typeface="+mn-ea"/>
              </a:rPr>
              <a:t>Sarah,</a:t>
            </a:r>
          </a:p>
          <a:p>
            <a:pPr algn="l"/>
            <a:r>
              <a:rPr lang="en-US" sz="3200" dirty="0">
                <a:solidFill>
                  <a:srgbClr val="FF0000"/>
                </a:solidFill>
                <a:latin typeface="Arial" panose="020B0604020202020204" pitchFamily="34" charset="0"/>
                <a:cs typeface="Arial" panose="020B0604020202020204" pitchFamily="34" charset="0"/>
                <a:sym typeface="+mn-ea"/>
              </a:rPr>
              <a:t>Annie,</a:t>
            </a:r>
            <a:endParaRPr lang="en-US" sz="3200" dirty="0">
              <a:solidFill>
                <a:srgbClr val="0000B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rPr>
              <a:t>Kate</a:t>
            </a:r>
          </a:p>
          <a:p>
            <a:endParaRPr lang="en-US" sz="3200" dirty="0">
              <a:solidFill>
                <a:srgbClr val="0000B0"/>
              </a:solidFill>
              <a:latin typeface="Arial" panose="020B0604020202020204" pitchFamily="34" charset="0"/>
              <a:cs typeface="Arial" panose="020B0604020202020204" pitchFamily="34" charset="0"/>
            </a:endParaRPr>
          </a:p>
        </p:txBody>
      </p:sp>
      <p:cxnSp>
        <p:nvCxnSpPr>
          <p:cNvPr id="21" name="Straight Connector 20"/>
          <p:cNvCxnSpPr>
            <a:endCxn id="23" idx="0"/>
          </p:cNvCxnSpPr>
          <p:nvPr/>
        </p:nvCxnSpPr>
        <p:spPr>
          <a:xfrm>
            <a:off x="12117496" y="5833427"/>
            <a:ext cx="5140168" cy="14554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38"/>
          <p:cNvSpPr txBox="1"/>
          <p:nvPr/>
        </p:nvSpPr>
        <p:spPr>
          <a:xfrm>
            <a:off x="14315423" y="6274435"/>
            <a:ext cx="953384"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red</a:t>
            </a:r>
          </a:p>
        </p:txBody>
      </p:sp>
      <p:sp>
        <p:nvSpPr>
          <p:cNvPr id="23" name="Text Box 41"/>
          <p:cNvSpPr txBox="1"/>
          <p:nvPr/>
        </p:nvSpPr>
        <p:spPr>
          <a:xfrm>
            <a:off x="16622182" y="7288847"/>
            <a:ext cx="1270963" cy="583565"/>
          </a:xfrm>
          <a:prstGeom prst="rect">
            <a:avLst/>
          </a:prstGeom>
          <a:solidFill>
            <a:schemeClr val="bg1"/>
          </a:solidFill>
        </p:spPr>
        <p:txBody>
          <a:bodyPr wrap="square" rtlCol="0" anchor="t">
            <a:spAutoFit/>
          </a:bodyPr>
          <a:lstStyle/>
          <a:p>
            <a:pPr algn="l"/>
            <a:r>
              <a:rPr lang="en-US" altLang="en-US" sz="3200" dirty="0">
                <a:solidFill>
                  <a:srgbClr val="FF0000"/>
                </a:solidFill>
                <a:latin typeface="Arial" panose="020B0604020202020204" pitchFamily="34" charset="0"/>
                <a:cs typeface="Arial" panose="020B0604020202020204" pitchFamily="34" charset="0"/>
                <a:sym typeface="+mn-ea"/>
              </a:rPr>
              <a:t>Emily</a:t>
            </a:r>
            <a:endParaRPr lang="en-US" sz="32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501765" y="9465541"/>
                <a:ext cx="4189980" cy="1127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r>
                            <a:rPr lang="en-US" altLang="en-US" sz="3600" b="0" i="1" smtClean="0">
                              <a:latin typeface="Cambria Math" panose="02040503050406030204" pitchFamily="18" charset="0"/>
                              <a:cs typeface="Arial" panose="020B0604020202020204" pitchFamily="34" charset="0"/>
                              <a:sym typeface="+mn-ea"/>
                            </a:rPr>
                            <m:t>4</m:t>
                          </m:r>
                        </m:num>
                        <m:den>
                          <m:r>
                            <a:rPr lang="en-US" altLang="en-US" sz="3600" b="0" i="1" smtClean="0">
                              <a:latin typeface="Cambria Math" panose="02040503050406030204" pitchFamily="18" charset="0"/>
                              <a:cs typeface="Arial" panose="020B0604020202020204" pitchFamily="34" charset="0"/>
                              <a:sym typeface="+mn-ea"/>
                            </a:rPr>
                            <m:t>8</m:t>
                          </m:r>
                        </m:den>
                      </m:f>
                      <m:r>
                        <a:rPr lang="en-US" altLang="en-US" sz="3600" b="0" i="1" smtClean="0">
                          <a:latin typeface="Cambria Math" panose="02040503050406030204" pitchFamily="18" charset="0"/>
                          <a:cs typeface="Arial" panose="020B0604020202020204" pitchFamily="34" charset="0"/>
                          <a:sym typeface="+mn-ea"/>
                        </a:rPr>
                        <m:t>𝐻</m:t>
                      </m:r>
                      <m:d>
                        <m:dPr>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2/4</m:t>
                          </m:r>
                        </m:e>
                      </m:d>
                      <m:r>
                        <a:rPr lang="en-US" altLang="en-US" sz="3600" b="0" i="1" smtClean="0">
                          <a:latin typeface="Cambria Math" panose="02040503050406030204" pitchFamily="18" charset="0"/>
                          <a:cs typeface="Arial" panose="020B0604020202020204" pitchFamily="34" charset="0"/>
                          <a:sym typeface="+mn-ea"/>
                        </a:rPr>
                        <m:t>=0.5∗1</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501765" y="9465541"/>
                <a:ext cx="4189980" cy="1127425"/>
              </a:xfrm>
              <a:prstGeom prst="rect">
                <a:avLst/>
              </a:prstGeom>
              <a:blipFill rotWithShape="1">
                <a:blip r:embed="rId5"/>
                <a:stretch>
                  <a:fillRect l="-12" t="-20" r="3" b="-46363"/>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021307" y="9465541"/>
                <a:ext cx="4189980" cy="12377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d>
                            <m:dPr>
                              <m:begChr m:val="|"/>
                              <m:endChr m:val="|"/>
                              <m:ctrlPr>
                                <a:rPr lang="en-US" altLang="en-US" sz="3600" b="0" i="1" smtClean="0">
                                  <a:latin typeface="Cambria Math" panose="02040503050406030204" pitchFamily="18" charset="0"/>
                                  <a:cs typeface="Arial" panose="020B0604020202020204" pitchFamily="34" charset="0"/>
                                  <a:sym typeface="+mn-ea"/>
                                </a:rPr>
                              </m:ctrlPr>
                            </m:dPr>
                            <m:e>
                              <m:sSub>
                                <m:sSubPr>
                                  <m:ctrlPr>
                                    <a:rPr lang="en-US" altLang="en-US" sz="3600" b="0" i="1" smtClean="0">
                                      <a:latin typeface="Cambria Math" panose="02040503050406030204" pitchFamily="18" charset="0"/>
                                      <a:cs typeface="Arial" panose="020B0604020202020204" pitchFamily="34" charset="0"/>
                                      <a:sym typeface="+mn-ea"/>
                                    </a:rPr>
                                  </m:ctrlPr>
                                </m:sSubPr>
                                <m:e>
                                  <m:r>
                                    <a:rPr lang="en-US" altLang="en-US" sz="3600" b="0" i="1" smtClean="0">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𝑏𝑟𝑜𝑤𝑛</m:t>
                                  </m:r>
                                </m:sub>
                              </m:sSub>
                            </m:e>
                          </m:d>
                        </m:num>
                        <m:den>
                          <m:d>
                            <m:dPr>
                              <m:begChr m:val="|"/>
                              <m:endChr m:val="|"/>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𝑆</m:t>
                              </m:r>
                            </m:e>
                          </m:d>
                        </m:den>
                      </m:f>
                      <m:r>
                        <a:rPr lang="en-US" altLang="en-US" sz="3600" b="0" i="1" smtClean="0">
                          <a:latin typeface="Cambria Math" panose="02040503050406030204" pitchFamily="18" charset="0"/>
                          <a:cs typeface="Arial" panose="020B0604020202020204" pitchFamily="34" charset="0"/>
                          <a:sym typeface="+mn-ea"/>
                        </a:rPr>
                        <m:t>𝐷</m:t>
                      </m:r>
                      <m:r>
                        <a:rPr lang="en-US" altLang="en-US" sz="3600" b="0" i="1" smtClean="0">
                          <a:latin typeface="Cambria Math" panose="02040503050406030204" pitchFamily="18" charset="0"/>
                          <a:cs typeface="Arial" panose="020B0604020202020204" pitchFamily="34" charset="0"/>
                          <a:sym typeface="+mn-ea"/>
                        </a:rPr>
                        <m:t>(</m:t>
                      </m:r>
                      <m:sSub>
                        <m:sSubPr>
                          <m:ctrlPr>
                            <a:rPr lang="en-US" altLang="en-US" sz="3600" i="1">
                              <a:latin typeface="Cambria Math" panose="02040503050406030204" pitchFamily="18" charset="0"/>
                              <a:cs typeface="Arial" panose="020B0604020202020204" pitchFamily="34" charset="0"/>
                              <a:sym typeface="+mn-ea"/>
                            </a:rPr>
                          </m:ctrlPr>
                        </m:sSubPr>
                        <m:e>
                          <m:r>
                            <a:rPr lang="en-US" altLang="en-US" sz="3600" i="1">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𝑏𝑟𝑜𝑤𝑛</m:t>
                          </m:r>
                        </m:sub>
                      </m:sSub>
                      <m:r>
                        <a:rPr lang="en-US" altLang="en-US" sz="3600" b="0" i="1" smtClean="0">
                          <a:latin typeface="Cambria Math" panose="02040503050406030204" pitchFamily="18" charset="0"/>
                          <a:cs typeface="Arial" panose="020B0604020202020204" pitchFamily="34" charset="0"/>
                          <a:sym typeface="+mn-ea"/>
                        </a:rPr>
                        <m:t>)</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9021307" y="9465541"/>
                <a:ext cx="4189980" cy="1237711"/>
              </a:xfrm>
              <a:prstGeom prst="rect">
                <a:avLst/>
              </a:prstGeom>
              <a:blipFill rotWithShape="1">
                <a:blip r:embed="rId6"/>
                <a:stretch>
                  <a:fillRect l="-12" t="-19" r="-9803" b="2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5546383" y="9465541"/>
                <a:ext cx="4189980" cy="12377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d>
                            <m:dPr>
                              <m:begChr m:val="|"/>
                              <m:endChr m:val="|"/>
                              <m:ctrlPr>
                                <a:rPr lang="en-US" altLang="en-US" sz="3600" b="0" i="1" smtClean="0">
                                  <a:latin typeface="Cambria Math" panose="02040503050406030204" pitchFamily="18" charset="0"/>
                                  <a:cs typeface="Arial" panose="020B0604020202020204" pitchFamily="34" charset="0"/>
                                  <a:sym typeface="+mn-ea"/>
                                </a:rPr>
                              </m:ctrlPr>
                            </m:dPr>
                            <m:e>
                              <m:sSub>
                                <m:sSubPr>
                                  <m:ctrlPr>
                                    <a:rPr lang="en-US" altLang="en-US" sz="3600" b="0" i="1" smtClean="0">
                                      <a:latin typeface="Cambria Math" panose="02040503050406030204" pitchFamily="18" charset="0"/>
                                      <a:cs typeface="Arial" panose="020B0604020202020204" pitchFamily="34" charset="0"/>
                                      <a:sym typeface="+mn-ea"/>
                                    </a:rPr>
                                  </m:ctrlPr>
                                </m:sSubPr>
                                <m:e>
                                  <m:r>
                                    <a:rPr lang="en-US" altLang="en-US" sz="3600" b="0" i="1" smtClean="0">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𝑟𝑒𝑑</m:t>
                                  </m:r>
                                </m:sub>
                              </m:sSub>
                            </m:e>
                          </m:d>
                        </m:num>
                        <m:den>
                          <m:d>
                            <m:dPr>
                              <m:begChr m:val="|"/>
                              <m:endChr m:val="|"/>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𝑆</m:t>
                              </m:r>
                            </m:e>
                          </m:d>
                        </m:den>
                      </m:f>
                      <m:r>
                        <a:rPr lang="en-US" altLang="en-US" sz="3600" b="0" i="1" smtClean="0">
                          <a:latin typeface="Cambria Math" panose="02040503050406030204" pitchFamily="18" charset="0"/>
                          <a:cs typeface="Arial" panose="020B0604020202020204" pitchFamily="34" charset="0"/>
                          <a:sym typeface="+mn-ea"/>
                        </a:rPr>
                        <m:t>𝐷</m:t>
                      </m:r>
                      <m:r>
                        <a:rPr lang="en-US" altLang="en-US" sz="3600" b="0" i="1" smtClean="0">
                          <a:latin typeface="Cambria Math" panose="02040503050406030204" pitchFamily="18" charset="0"/>
                          <a:cs typeface="Arial" panose="020B0604020202020204" pitchFamily="34" charset="0"/>
                          <a:sym typeface="+mn-ea"/>
                        </a:rPr>
                        <m:t>(</m:t>
                      </m:r>
                      <m:sSub>
                        <m:sSubPr>
                          <m:ctrlPr>
                            <a:rPr lang="en-US" altLang="en-US" sz="3600" i="1">
                              <a:latin typeface="Cambria Math" panose="02040503050406030204" pitchFamily="18" charset="0"/>
                              <a:cs typeface="Arial" panose="020B0604020202020204" pitchFamily="34" charset="0"/>
                              <a:sym typeface="+mn-ea"/>
                            </a:rPr>
                          </m:ctrlPr>
                        </m:sSubPr>
                        <m:e>
                          <m:r>
                            <a:rPr lang="en-US" altLang="en-US" sz="3600" i="1">
                              <a:latin typeface="Cambria Math" panose="02040503050406030204" pitchFamily="18" charset="0"/>
                              <a:cs typeface="Arial" panose="020B0604020202020204" pitchFamily="34" charset="0"/>
                              <a:sym typeface="+mn-ea"/>
                            </a:rPr>
                            <m:t>𝑆</m:t>
                          </m:r>
                        </m:e>
                        <m:sub>
                          <m:r>
                            <a:rPr lang="en-US" altLang="en-US" sz="3600" b="0" i="1" smtClean="0">
                              <a:latin typeface="Cambria Math" panose="02040503050406030204" pitchFamily="18" charset="0"/>
                              <a:cs typeface="Arial" panose="020B0604020202020204" pitchFamily="34" charset="0"/>
                              <a:sym typeface="+mn-ea"/>
                            </a:rPr>
                            <m:t>𝑟𝑒𝑑</m:t>
                          </m:r>
                        </m:sub>
                      </m:sSub>
                      <m:r>
                        <a:rPr lang="en-US" altLang="en-US" sz="3600" b="0" i="1" smtClean="0">
                          <a:latin typeface="Cambria Math" panose="02040503050406030204" pitchFamily="18" charset="0"/>
                          <a:cs typeface="Arial" panose="020B0604020202020204" pitchFamily="34" charset="0"/>
                          <a:sym typeface="+mn-ea"/>
                        </a:rPr>
                        <m:t>)</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5546383" y="9465541"/>
                <a:ext cx="4189980" cy="1237711"/>
              </a:xfrm>
              <a:prstGeom prst="rect">
                <a:avLst/>
              </a:prstGeom>
              <a:blipFill rotWithShape="1">
                <a:blip r:embed="rId7"/>
                <a:stretch>
                  <a:fillRect l="-7" t="-19" r="13" b="26"/>
                </a:stretch>
              </a:blipFill>
            </p:spPr>
            <p:txBody>
              <a:bodyPr/>
              <a:lstStyle/>
              <a:p>
                <a:r>
                  <a:rPr lang="en-US"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25</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Back to the beach: calculate the average disorder associated with hair color</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sp>
        <p:nvSpPr>
          <p:cNvPr id="12" name="Text Box 29"/>
          <p:cNvSpPr txBox="1"/>
          <p:nvPr/>
        </p:nvSpPr>
        <p:spPr>
          <a:xfrm>
            <a:off x="9903718" y="5249862"/>
            <a:ext cx="2141127" cy="583565"/>
          </a:xfrm>
          <a:prstGeom prst="rect">
            <a:avLst/>
          </a:prstGeom>
          <a:noFill/>
          <a:ln w="50800">
            <a:solidFill>
              <a:schemeClr val="tx1"/>
            </a:solidFill>
          </a:ln>
        </p:spPr>
        <p:txBody>
          <a:bodyPr wrap="square" rtlCol="0" anchor="t">
            <a:spAutoFit/>
          </a:bodyPr>
          <a:lstStyle/>
          <a:p>
            <a:r>
              <a:rPr lang="en-US" altLang="en-US" sz="3200">
                <a:latin typeface="Arial" panose="020B0604020202020204" pitchFamily="34" charset="0"/>
                <a:cs typeface="Arial" panose="020B0604020202020204" pitchFamily="34" charset="0"/>
                <a:sym typeface="+mn-ea"/>
              </a:rPr>
              <a:t>Hair color</a:t>
            </a:r>
          </a:p>
        </p:txBody>
      </p:sp>
      <p:cxnSp>
        <p:nvCxnSpPr>
          <p:cNvPr id="13" name="Straight Connector 12"/>
          <p:cNvCxnSpPr>
            <a:endCxn id="18" idx="0"/>
          </p:cNvCxnSpPr>
          <p:nvPr/>
        </p:nvCxnSpPr>
        <p:spPr>
          <a:xfrm flipH="1">
            <a:off x="4852459" y="5833427"/>
            <a:ext cx="5090781" cy="14554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2"/>
            <a:endCxn id="17" idx="0"/>
          </p:cNvCxnSpPr>
          <p:nvPr/>
        </p:nvCxnSpPr>
        <p:spPr>
          <a:xfrm flipH="1">
            <a:off x="10974281" y="5833427"/>
            <a:ext cx="1" cy="157097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32"/>
          <p:cNvSpPr txBox="1"/>
          <p:nvPr/>
        </p:nvSpPr>
        <p:spPr>
          <a:xfrm>
            <a:off x="6497380" y="6274435"/>
            <a:ext cx="1558326"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blonde</a:t>
            </a:r>
          </a:p>
        </p:txBody>
      </p:sp>
      <p:sp>
        <p:nvSpPr>
          <p:cNvPr id="16" name="Text Box 33"/>
          <p:cNvSpPr txBox="1"/>
          <p:nvPr/>
        </p:nvSpPr>
        <p:spPr>
          <a:xfrm>
            <a:off x="10271101" y="6296010"/>
            <a:ext cx="1475407"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brown</a:t>
            </a:r>
          </a:p>
        </p:txBody>
      </p:sp>
      <p:sp>
        <p:nvSpPr>
          <p:cNvPr id="17" name="Text Box 34"/>
          <p:cNvSpPr txBox="1"/>
          <p:nvPr/>
        </p:nvSpPr>
        <p:spPr>
          <a:xfrm>
            <a:off x="10345539" y="7404403"/>
            <a:ext cx="1257484" cy="1568450"/>
          </a:xfrm>
          <a:prstGeom prst="rect">
            <a:avLst/>
          </a:prstGeom>
          <a:solidFill>
            <a:schemeClr val="bg1"/>
          </a:solidFill>
        </p:spPr>
        <p:txBody>
          <a:bodyPr wrap="square" rtlCol="0" anchor="t">
            <a:spAutoFit/>
          </a:bodyPr>
          <a:lstStyle/>
          <a:p>
            <a:pPr algn="l"/>
            <a:r>
              <a:rPr lang="en-US" sz="3200" dirty="0">
                <a:solidFill>
                  <a:srgbClr val="0100C8"/>
                </a:solidFill>
                <a:latin typeface="Arial" panose="020B0604020202020204" pitchFamily="34" charset="0"/>
                <a:cs typeface="Arial" panose="020B0604020202020204" pitchFamily="34" charset="0"/>
              </a:rPr>
              <a:t>Alex,</a:t>
            </a:r>
            <a:endParaRPr lang="en-US" sz="3200" dirty="0">
              <a:solidFill>
                <a:srgbClr val="FF000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sym typeface="+mn-ea"/>
              </a:rPr>
              <a:t>Pete,</a:t>
            </a:r>
            <a:endParaRPr lang="en-US" sz="3200" dirty="0">
              <a:solidFill>
                <a:srgbClr val="0000B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sym typeface="+mn-ea"/>
              </a:rPr>
              <a:t>John</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 Box 35"/>
          <p:cNvSpPr txBox="1"/>
          <p:nvPr/>
        </p:nvSpPr>
        <p:spPr>
          <a:xfrm>
            <a:off x="4056203" y="7288847"/>
            <a:ext cx="1592512" cy="2553335"/>
          </a:xfrm>
          <a:prstGeom prst="rect">
            <a:avLst/>
          </a:prstGeom>
          <a:solidFill>
            <a:schemeClr val="bg1"/>
          </a:solidFill>
        </p:spPr>
        <p:txBody>
          <a:bodyPr wrap="square" rtlCol="0" anchor="t">
            <a:spAutoFit/>
          </a:bodyPr>
          <a:lstStyle/>
          <a:p>
            <a:pPr algn="l"/>
            <a:r>
              <a:rPr lang="en-US" sz="3200" dirty="0">
                <a:solidFill>
                  <a:srgbClr val="0000B0"/>
                </a:solidFill>
                <a:latin typeface="Arial" panose="020B0604020202020204" pitchFamily="34" charset="0"/>
                <a:cs typeface="Arial" panose="020B0604020202020204" pitchFamily="34" charset="0"/>
              </a:rPr>
              <a:t>Dana,</a:t>
            </a:r>
          </a:p>
          <a:p>
            <a:pPr algn="l"/>
            <a:r>
              <a:rPr lang="en-US" sz="3200" dirty="0">
                <a:solidFill>
                  <a:srgbClr val="FF0000"/>
                </a:solidFill>
                <a:latin typeface="Arial" panose="020B0604020202020204" pitchFamily="34" charset="0"/>
                <a:cs typeface="Arial" panose="020B0604020202020204" pitchFamily="34" charset="0"/>
                <a:sym typeface="+mn-ea"/>
              </a:rPr>
              <a:t>Sarah,</a:t>
            </a:r>
          </a:p>
          <a:p>
            <a:pPr algn="l"/>
            <a:r>
              <a:rPr lang="en-US" sz="3200" dirty="0">
                <a:solidFill>
                  <a:srgbClr val="FF0000"/>
                </a:solidFill>
                <a:latin typeface="Arial" panose="020B0604020202020204" pitchFamily="34" charset="0"/>
                <a:cs typeface="Arial" panose="020B0604020202020204" pitchFamily="34" charset="0"/>
                <a:sym typeface="+mn-ea"/>
              </a:rPr>
              <a:t>Annie,</a:t>
            </a:r>
            <a:endParaRPr lang="en-US" sz="3200" dirty="0">
              <a:solidFill>
                <a:srgbClr val="0000B0"/>
              </a:solidFill>
              <a:latin typeface="Arial" panose="020B0604020202020204" pitchFamily="34" charset="0"/>
              <a:cs typeface="Arial" panose="020B0604020202020204" pitchFamily="34" charset="0"/>
            </a:endParaRPr>
          </a:p>
          <a:p>
            <a:pPr algn="l"/>
            <a:r>
              <a:rPr lang="en-US" sz="3200" dirty="0">
                <a:solidFill>
                  <a:srgbClr val="0000B0"/>
                </a:solidFill>
                <a:latin typeface="Arial" panose="020B0604020202020204" pitchFamily="34" charset="0"/>
                <a:cs typeface="Arial" panose="020B0604020202020204" pitchFamily="34" charset="0"/>
              </a:rPr>
              <a:t>Kate</a:t>
            </a:r>
          </a:p>
          <a:p>
            <a:endParaRPr lang="en-US" sz="3200" dirty="0">
              <a:solidFill>
                <a:srgbClr val="0000B0"/>
              </a:solidFill>
              <a:latin typeface="Arial" panose="020B0604020202020204" pitchFamily="34" charset="0"/>
              <a:cs typeface="Arial" panose="020B0604020202020204" pitchFamily="34" charset="0"/>
            </a:endParaRPr>
          </a:p>
        </p:txBody>
      </p:sp>
      <p:cxnSp>
        <p:nvCxnSpPr>
          <p:cNvPr id="21" name="Straight Connector 20"/>
          <p:cNvCxnSpPr>
            <a:endCxn id="23" idx="0"/>
          </p:cNvCxnSpPr>
          <p:nvPr/>
        </p:nvCxnSpPr>
        <p:spPr>
          <a:xfrm>
            <a:off x="12117496" y="5833427"/>
            <a:ext cx="5140168" cy="14554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38"/>
          <p:cNvSpPr txBox="1"/>
          <p:nvPr/>
        </p:nvSpPr>
        <p:spPr>
          <a:xfrm>
            <a:off x="14315423" y="6274435"/>
            <a:ext cx="953384" cy="58356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red</a:t>
            </a:r>
          </a:p>
        </p:txBody>
      </p:sp>
      <p:sp>
        <p:nvSpPr>
          <p:cNvPr id="23" name="Text Box 41"/>
          <p:cNvSpPr txBox="1"/>
          <p:nvPr/>
        </p:nvSpPr>
        <p:spPr>
          <a:xfrm>
            <a:off x="16622182" y="7288847"/>
            <a:ext cx="1270963" cy="583565"/>
          </a:xfrm>
          <a:prstGeom prst="rect">
            <a:avLst/>
          </a:prstGeom>
          <a:solidFill>
            <a:schemeClr val="bg1"/>
          </a:solidFill>
        </p:spPr>
        <p:txBody>
          <a:bodyPr wrap="square" rtlCol="0" anchor="t">
            <a:spAutoFit/>
          </a:bodyPr>
          <a:lstStyle/>
          <a:p>
            <a:pPr algn="l"/>
            <a:r>
              <a:rPr lang="en-US" altLang="en-US" sz="3200" dirty="0">
                <a:solidFill>
                  <a:srgbClr val="FF0000"/>
                </a:solidFill>
                <a:latin typeface="Arial" panose="020B0604020202020204" pitchFamily="34" charset="0"/>
                <a:cs typeface="Arial" panose="020B0604020202020204" pitchFamily="34" charset="0"/>
                <a:sym typeface="+mn-ea"/>
              </a:rPr>
              <a:t>Emily</a:t>
            </a:r>
            <a:endParaRPr lang="en-US" sz="32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496231" y="9763859"/>
                <a:ext cx="418998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sz="3600" b="0" i="1" smtClean="0">
                          <a:latin typeface="Cambria Math" panose="02040503050406030204" pitchFamily="18" charset="0"/>
                          <a:cs typeface="Arial" panose="020B0604020202020204" pitchFamily="34" charset="0"/>
                          <a:sym typeface="+mn-ea"/>
                        </a:rPr>
                        <m:t>0.5</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496231" y="9763859"/>
                <a:ext cx="4189980" cy="646331"/>
              </a:xfrm>
              <a:prstGeom prst="rect">
                <a:avLst/>
              </a:prstGeom>
              <a:blipFill rotWithShape="1">
                <a:blip r:embed="rId5"/>
                <a:stretch>
                  <a:fillRect l="-1" t="-15" r="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021307" y="9465541"/>
                <a:ext cx="4189980" cy="1129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r>
                            <a:rPr lang="en-US" altLang="en-US" sz="3600" b="0" i="1" smtClean="0">
                              <a:latin typeface="Cambria Math" panose="02040503050406030204" pitchFamily="18" charset="0"/>
                              <a:cs typeface="Arial" panose="020B0604020202020204" pitchFamily="34" charset="0"/>
                              <a:sym typeface="+mn-ea"/>
                            </a:rPr>
                            <m:t>3</m:t>
                          </m:r>
                        </m:num>
                        <m:den>
                          <m:r>
                            <a:rPr lang="en-US" altLang="en-US" sz="3600" b="0" i="1" smtClean="0">
                              <a:latin typeface="Cambria Math" panose="02040503050406030204" pitchFamily="18" charset="0"/>
                              <a:cs typeface="Arial" panose="020B0604020202020204" pitchFamily="34" charset="0"/>
                              <a:sym typeface="+mn-ea"/>
                            </a:rPr>
                            <m:t>8</m:t>
                          </m:r>
                        </m:den>
                      </m:f>
                      <m:r>
                        <a:rPr lang="en-US" altLang="en-US" sz="3600" b="0" i="1" smtClean="0">
                          <a:latin typeface="Cambria Math" panose="02040503050406030204" pitchFamily="18" charset="0"/>
                          <a:cs typeface="Arial" panose="020B0604020202020204" pitchFamily="34" charset="0"/>
                          <a:sym typeface="+mn-ea"/>
                        </a:rPr>
                        <m:t>𝐻</m:t>
                      </m:r>
                      <m:d>
                        <m:dPr>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0/3</m:t>
                          </m:r>
                        </m:e>
                      </m:d>
                      <m:r>
                        <a:rPr lang="en-US" altLang="en-US" sz="3600" b="0" i="1" smtClean="0">
                          <a:latin typeface="Cambria Math" panose="02040503050406030204" pitchFamily="18" charset="0"/>
                          <a:cs typeface="Arial" panose="020B0604020202020204" pitchFamily="34" charset="0"/>
                          <a:sym typeface="+mn-ea"/>
                        </a:rPr>
                        <m:t>=0</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9021307" y="9465541"/>
                <a:ext cx="4189980" cy="1129476"/>
              </a:xfrm>
              <a:prstGeom prst="rect">
                <a:avLst/>
              </a:prstGeom>
              <a:blipFill rotWithShape="1">
                <a:blip r:embed="rId6"/>
                <a:stretch>
                  <a:fillRect l="-12" t="-20" r="3"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5546383" y="9465541"/>
                <a:ext cx="4189980" cy="1129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en-US" sz="3600" b="0" i="1" smtClean="0">
                              <a:latin typeface="Cambria Math" panose="02040503050406030204" pitchFamily="18" charset="0"/>
                              <a:cs typeface="Arial" panose="020B0604020202020204" pitchFamily="34" charset="0"/>
                              <a:sym typeface="+mn-ea"/>
                            </a:rPr>
                          </m:ctrlPr>
                        </m:fPr>
                        <m:num>
                          <m:r>
                            <a:rPr lang="en-US" altLang="en-US" sz="3600" b="0" i="1" smtClean="0">
                              <a:latin typeface="Cambria Math" panose="02040503050406030204" pitchFamily="18" charset="0"/>
                              <a:cs typeface="Arial" panose="020B0604020202020204" pitchFamily="34" charset="0"/>
                              <a:sym typeface="+mn-ea"/>
                            </a:rPr>
                            <m:t>1</m:t>
                          </m:r>
                        </m:num>
                        <m:den>
                          <m:r>
                            <a:rPr lang="en-US" altLang="en-US" sz="3600" b="0" i="1" smtClean="0">
                              <a:latin typeface="Cambria Math" panose="02040503050406030204" pitchFamily="18" charset="0"/>
                              <a:cs typeface="Arial" panose="020B0604020202020204" pitchFamily="34" charset="0"/>
                              <a:sym typeface="+mn-ea"/>
                            </a:rPr>
                            <m:t>8</m:t>
                          </m:r>
                        </m:den>
                      </m:f>
                      <m:r>
                        <a:rPr lang="en-US" altLang="en-US" sz="3600" b="0" i="1" smtClean="0">
                          <a:latin typeface="Cambria Math" panose="02040503050406030204" pitchFamily="18" charset="0"/>
                          <a:cs typeface="Arial" panose="020B0604020202020204" pitchFamily="34" charset="0"/>
                          <a:sym typeface="+mn-ea"/>
                        </a:rPr>
                        <m:t>𝐻</m:t>
                      </m:r>
                      <m:d>
                        <m:dPr>
                          <m:ctrlPr>
                            <a:rPr lang="en-US" altLang="en-US" sz="3600" b="0" i="1" smtClean="0">
                              <a:latin typeface="Cambria Math" panose="02040503050406030204" pitchFamily="18" charset="0"/>
                              <a:cs typeface="Arial" panose="020B0604020202020204" pitchFamily="34" charset="0"/>
                              <a:sym typeface="+mn-ea"/>
                            </a:rPr>
                          </m:ctrlPr>
                        </m:dPr>
                        <m:e>
                          <m:r>
                            <a:rPr lang="en-US" altLang="en-US" sz="3600" b="0" i="1" smtClean="0">
                              <a:latin typeface="Cambria Math" panose="02040503050406030204" pitchFamily="18" charset="0"/>
                              <a:cs typeface="Arial" panose="020B0604020202020204" pitchFamily="34" charset="0"/>
                              <a:sym typeface="+mn-ea"/>
                            </a:rPr>
                            <m:t>1/1</m:t>
                          </m:r>
                        </m:e>
                      </m:d>
                      <m:r>
                        <a:rPr lang="en-US" altLang="en-US" sz="3600" b="0" i="1" smtClean="0">
                          <a:latin typeface="Cambria Math" panose="02040503050406030204" pitchFamily="18" charset="0"/>
                          <a:cs typeface="Arial" panose="020B0604020202020204" pitchFamily="34" charset="0"/>
                          <a:sym typeface="+mn-ea"/>
                        </a:rPr>
                        <m:t>=0</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5546383" y="9465541"/>
                <a:ext cx="4189980" cy="1129476"/>
              </a:xfrm>
              <a:prstGeom prst="rect">
                <a:avLst/>
              </a:prstGeom>
              <a:blipFill rotWithShape="1">
                <a:blip r:embed="rId7"/>
                <a:stretch>
                  <a:fillRect l="-7" t="-20" r="13" b="4"/>
                </a:stretch>
              </a:blipFill>
            </p:spPr>
            <p:txBody>
              <a:bodyPr/>
              <a:lstStyle/>
              <a:p>
                <a:r>
                  <a:rPr lang="en-US" altLang="en-US">
                    <a:noFill/>
                  </a:rPr>
                  <a:t> </a:t>
                </a:r>
              </a:p>
            </p:txBody>
          </p:sp>
        </mc:Fallback>
      </mc:AlternateContent>
      <p:sp>
        <p:nvSpPr>
          <p:cNvPr id="2" name="TextBox 1"/>
          <p:cNvSpPr txBox="1"/>
          <p:nvPr/>
        </p:nvSpPr>
        <p:spPr>
          <a:xfrm>
            <a:off x="3318727" y="10978198"/>
            <a:ext cx="1641763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 the average disorder created when splitting on hair color is 0.5 + 0 + 0 = 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26</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Which decision variable minimizes the disorder?</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3" action="ppaction://hlinkfile"/>
              </a:rPr>
              <a:t>Slide </a:t>
            </a:r>
            <a:r>
              <a:rPr lang="en-US" sz="1800"/>
              <a:t>based on Ata Kaban’s Machine Learning course - University of Birmingham. </a:t>
            </a:r>
          </a:p>
        </p:txBody>
      </p:sp>
      <p:sp>
        <p:nvSpPr>
          <p:cNvPr id="9" name="Text Box 8"/>
          <p:cNvSpPr txBox="1"/>
          <p:nvPr/>
        </p:nvSpPr>
        <p:spPr>
          <a:xfrm>
            <a:off x="1396365" y="8542534"/>
            <a:ext cx="21591270" cy="3170099"/>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Which decision variable maximizes the Information Gain then?</a:t>
            </a:r>
          </a:p>
          <a:p>
            <a:pPr marL="571500" indent="-571500">
              <a:buFont typeface="Arial" panose="020B0604020202020204" pitchFamily="34" charset="0"/>
              <a:buChar char="•"/>
            </a:pPr>
            <a:endParaRPr lang="en-US" altLang="en-US" sz="4000"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The one which minimizes the average disorder</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algn="ctr"/>
            <a:r>
              <a:rPr lang="en-US" altLang="en-US" sz="4000" b="1" dirty="0">
                <a:solidFill>
                  <a:srgbClr val="0100C8"/>
                </a:solidFill>
                <a:latin typeface="Arial" panose="020B0604020202020204" pitchFamily="34" charset="0"/>
                <a:cs typeface="Arial" panose="020B0604020202020204" pitchFamily="34" charset="0"/>
                <a:sym typeface="+mn-ea"/>
              </a:rPr>
              <a:t>Hair Color</a:t>
            </a:r>
          </a:p>
        </p:txBody>
      </p:sp>
      <p:graphicFrame>
        <p:nvGraphicFramePr>
          <p:cNvPr id="2" name="Table 3"/>
          <p:cNvGraphicFramePr>
            <a:graphicFrameLocks noGrp="1"/>
          </p:cNvGraphicFramePr>
          <p:nvPr>
            <p:extLst>
              <p:ext uri="{D42A27DB-BD31-4B8C-83A1-F6EECF244321}">
                <p14:modId xmlns:p14="http://schemas.microsoft.com/office/powerpoint/2010/main" val="3402425892"/>
              </p:ext>
            </p:extLst>
          </p:nvPr>
        </p:nvGraphicFramePr>
        <p:xfrm>
          <a:off x="1506219" y="4367848"/>
          <a:ext cx="11968393" cy="3200400"/>
        </p:xfrm>
        <a:graphic>
          <a:graphicData uri="http://schemas.openxmlformats.org/drawingml/2006/table">
            <a:tbl>
              <a:tblPr firstRow="1" bandRow="1">
                <a:tableStyleId>{5C22544A-7EE6-4342-B048-85BDC9FD1C3A}</a:tableStyleId>
              </a:tblPr>
              <a:tblGrid>
                <a:gridCol w="2932680">
                  <a:extLst>
                    <a:ext uri="{9D8B030D-6E8A-4147-A177-3AD203B41FA5}">
                      <a16:colId xmlns:a16="http://schemas.microsoft.com/office/drawing/2014/main" val="20000"/>
                    </a:ext>
                  </a:extLst>
                </a:gridCol>
                <a:gridCol w="4114551">
                  <a:extLst>
                    <a:ext uri="{9D8B030D-6E8A-4147-A177-3AD203B41FA5}">
                      <a16:colId xmlns:a16="http://schemas.microsoft.com/office/drawing/2014/main" val="20001"/>
                    </a:ext>
                  </a:extLst>
                </a:gridCol>
                <a:gridCol w="4921162">
                  <a:extLst>
                    <a:ext uri="{9D8B030D-6E8A-4147-A177-3AD203B41FA5}">
                      <a16:colId xmlns:a16="http://schemas.microsoft.com/office/drawing/2014/main" val="20002"/>
                    </a:ext>
                  </a:extLst>
                </a:gridCol>
              </a:tblGrid>
              <a:tr h="370840">
                <a:tc>
                  <a:txBody>
                    <a:bodyPr/>
                    <a:lstStyle/>
                    <a:p>
                      <a:r>
                        <a:rPr lang="en-US" dirty="0">
                          <a:latin typeface="Helvetica Neue"/>
                        </a:rPr>
                        <a:t>Test</a:t>
                      </a:r>
                    </a:p>
                  </a:txBody>
                  <a:tcPr/>
                </a:tc>
                <a:tc>
                  <a:txBody>
                    <a:bodyPr/>
                    <a:lstStyle/>
                    <a:p>
                      <a:pPr algn="l"/>
                      <a:r>
                        <a:rPr lang="en-US" dirty="0">
                          <a:latin typeface="Helvetica Neue"/>
                        </a:rPr>
                        <a:t>Average Disorder</a:t>
                      </a:r>
                    </a:p>
                  </a:txBody>
                  <a:tcPr/>
                </a:tc>
                <a:tc>
                  <a:txBody>
                    <a:bodyPr/>
                    <a:lstStyle/>
                    <a:p>
                      <a:r>
                        <a:rPr lang="en-US" dirty="0">
                          <a:latin typeface="Helvetica Neue"/>
                        </a:rPr>
                        <a:t>Information Gain</a:t>
                      </a:r>
                    </a:p>
                  </a:txBody>
                  <a:tcPr/>
                </a:tc>
                <a:extLst>
                  <a:ext uri="{0D108BD9-81ED-4DB2-BD59-A6C34878D82A}">
                    <a16:rowId xmlns:a16="http://schemas.microsoft.com/office/drawing/2014/main" val="10000"/>
                  </a:ext>
                </a:extLst>
              </a:tr>
              <a:tr h="370840">
                <a:tc>
                  <a:txBody>
                    <a:bodyPr/>
                    <a:lstStyle/>
                    <a:p>
                      <a:r>
                        <a:rPr lang="en-US" dirty="0">
                          <a:latin typeface="Helvetica Neue"/>
                        </a:rPr>
                        <a:t>Hair Color</a:t>
                      </a:r>
                    </a:p>
                  </a:txBody>
                  <a:tcPr>
                    <a:noFill/>
                  </a:tcPr>
                </a:tc>
                <a:tc>
                  <a:txBody>
                    <a:bodyPr/>
                    <a:lstStyle/>
                    <a:p>
                      <a:pPr algn="l"/>
                      <a:r>
                        <a:rPr lang="en-US" dirty="0">
                          <a:latin typeface="Helvetica Neue"/>
                        </a:rPr>
                        <a:t>0.5</a:t>
                      </a:r>
                    </a:p>
                  </a:txBody>
                  <a:tcPr>
                    <a:noFill/>
                  </a:tcPr>
                </a:tc>
                <a:tc>
                  <a:txBody>
                    <a:bodyPr/>
                    <a:lstStyle/>
                    <a:p>
                      <a:r>
                        <a:rPr lang="en-US" dirty="0">
                          <a:latin typeface="Helvetica Neue"/>
                        </a:rPr>
                        <a:t>0.954 – 0.5 = 0.454</a:t>
                      </a:r>
                    </a:p>
                  </a:txBody>
                  <a:tcPr>
                    <a:noFill/>
                  </a:tcPr>
                </a:tc>
                <a:extLst>
                  <a:ext uri="{0D108BD9-81ED-4DB2-BD59-A6C34878D82A}">
                    <a16:rowId xmlns:a16="http://schemas.microsoft.com/office/drawing/2014/main" val="10001"/>
                  </a:ext>
                </a:extLst>
              </a:tr>
              <a:tr h="370840">
                <a:tc>
                  <a:txBody>
                    <a:bodyPr/>
                    <a:lstStyle/>
                    <a:p>
                      <a:r>
                        <a:rPr lang="en-US" dirty="0">
                          <a:latin typeface="Helvetica Neue"/>
                        </a:rPr>
                        <a:t>Height</a:t>
                      </a:r>
                    </a:p>
                  </a:txBody>
                  <a:tcPr>
                    <a:noFill/>
                  </a:tcPr>
                </a:tc>
                <a:tc>
                  <a:txBody>
                    <a:bodyPr/>
                    <a:lstStyle/>
                    <a:p>
                      <a:pPr algn="l"/>
                      <a:r>
                        <a:rPr lang="en-US" dirty="0">
                          <a:latin typeface="Helvetica Neue"/>
                        </a:rPr>
                        <a:t>0.69</a:t>
                      </a:r>
                    </a:p>
                  </a:txBody>
                  <a:tcPr>
                    <a:noFill/>
                  </a:tcPr>
                </a:tc>
                <a:tc>
                  <a:txBody>
                    <a:bodyPr/>
                    <a:lstStyle/>
                    <a:p>
                      <a:r>
                        <a:rPr lang="en-US" dirty="0">
                          <a:latin typeface="Helvetica Neue"/>
                        </a:rPr>
                        <a:t>0.954 – 0.69 = 0.264</a:t>
                      </a:r>
                    </a:p>
                  </a:txBody>
                  <a:tcPr>
                    <a:noFill/>
                  </a:tcPr>
                </a:tc>
                <a:extLst>
                  <a:ext uri="{0D108BD9-81ED-4DB2-BD59-A6C34878D82A}">
                    <a16:rowId xmlns:a16="http://schemas.microsoft.com/office/drawing/2014/main" val="10002"/>
                  </a:ext>
                </a:extLst>
              </a:tr>
              <a:tr h="370840">
                <a:tc>
                  <a:txBody>
                    <a:bodyPr/>
                    <a:lstStyle/>
                    <a:p>
                      <a:r>
                        <a:rPr lang="en-US" dirty="0">
                          <a:latin typeface="Helvetica Neue"/>
                        </a:rPr>
                        <a:t>Weight</a:t>
                      </a:r>
                    </a:p>
                  </a:txBody>
                  <a:tcPr>
                    <a:noFill/>
                  </a:tcPr>
                </a:tc>
                <a:tc>
                  <a:txBody>
                    <a:bodyPr/>
                    <a:lstStyle/>
                    <a:p>
                      <a:pPr algn="l"/>
                      <a:r>
                        <a:rPr lang="en-US" dirty="0">
                          <a:latin typeface="Helvetica Neue"/>
                        </a:rPr>
                        <a:t>0.94</a:t>
                      </a:r>
                    </a:p>
                  </a:txBody>
                  <a:tcPr>
                    <a:noFill/>
                  </a:tcPr>
                </a:tc>
                <a:tc>
                  <a:txBody>
                    <a:bodyPr/>
                    <a:lstStyle/>
                    <a:p>
                      <a:r>
                        <a:rPr lang="en-US" dirty="0">
                          <a:latin typeface="Helvetica Neue"/>
                        </a:rPr>
                        <a:t>0.954 – 0.94 = 0.014</a:t>
                      </a:r>
                    </a:p>
                  </a:txBody>
                  <a:tcPr>
                    <a:noFill/>
                  </a:tcPr>
                </a:tc>
                <a:extLst>
                  <a:ext uri="{0D108BD9-81ED-4DB2-BD59-A6C34878D82A}">
                    <a16:rowId xmlns:a16="http://schemas.microsoft.com/office/drawing/2014/main" val="10003"/>
                  </a:ext>
                </a:extLst>
              </a:tr>
              <a:tr h="370840">
                <a:tc>
                  <a:txBody>
                    <a:bodyPr/>
                    <a:lstStyle/>
                    <a:p>
                      <a:r>
                        <a:rPr lang="en-US" dirty="0">
                          <a:latin typeface="Helvetica Neue"/>
                        </a:rPr>
                        <a:t>Lotion used</a:t>
                      </a:r>
                    </a:p>
                  </a:txBody>
                  <a:tcPr>
                    <a:noFill/>
                  </a:tcPr>
                </a:tc>
                <a:tc>
                  <a:txBody>
                    <a:bodyPr/>
                    <a:lstStyle/>
                    <a:p>
                      <a:pPr algn="l"/>
                      <a:r>
                        <a:rPr lang="en-US" dirty="0">
                          <a:latin typeface="Helvetica Neue"/>
                        </a:rPr>
                        <a:t>0.61</a:t>
                      </a:r>
                    </a:p>
                  </a:txBody>
                  <a:tcPr>
                    <a:noFill/>
                  </a:tcPr>
                </a:tc>
                <a:tc>
                  <a:txBody>
                    <a:bodyPr/>
                    <a:lstStyle/>
                    <a:p>
                      <a:r>
                        <a:rPr lang="en-US" dirty="0">
                          <a:latin typeface="Helvetica Neue"/>
                        </a:rPr>
                        <a:t>0.954 – 0.61 = 0.344</a:t>
                      </a:r>
                    </a:p>
                  </a:txBody>
                  <a:tcPr>
                    <a:noFill/>
                  </a:tcPr>
                </a:tc>
                <a:extLst>
                  <a:ext uri="{0D108BD9-81ED-4DB2-BD59-A6C34878D82A}">
                    <a16:rowId xmlns:a16="http://schemas.microsoft.com/office/drawing/2014/main" val="10004"/>
                  </a:ext>
                </a:extLst>
              </a:tr>
            </a:tbl>
          </a:graphicData>
        </a:graphic>
      </p:graphicFrame>
      <p:sp>
        <p:nvSpPr>
          <p:cNvPr id="10" name="Text Box 8"/>
          <p:cNvSpPr txBox="1"/>
          <p:nvPr/>
        </p:nvSpPr>
        <p:spPr>
          <a:xfrm>
            <a:off x="13584468" y="4942473"/>
            <a:ext cx="9049471" cy="646331"/>
          </a:xfrm>
          <a:prstGeom prst="rect">
            <a:avLst/>
          </a:prstGeom>
          <a:noFill/>
        </p:spPr>
        <p:txBody>
          <a:bodyPr wrap="square" rtlCol="0" anchor="t">
            <a:spAutoFit/>
          </a:bodyPr>
          <a:lstStyle/>
          <a:p>
            <a:r>
              <a:rPr lang="en-US" altLang="en-US" dirty="0">
                <a:solidFill>
                  <a:schemeClr val="tx1"/>
                </a:solidFill>
                <a:latin typeface="Helvetica Neue"/>
                <a:cs typeface="Arial" panose="020B0604020202020204" pitchFamily="34" charset="0"/>
                <a:sym typeface="+mn-ea"/>
              </a:rPr>
              <a:t>This is what we have just computed</a:t>
            </a:r>
          </a:p>
        </p:txBody>
      </p:sp>
      <p:sp>
        <p:nvSpPr>
          <p:cNvPr id="12" name="Text Box 8"/>
          <p:cNvSpPr txBox="1"/>
          <p:nvPr/>
        </p:nvSpPr>
        <p:spPr>
          <a:xfrm>
            <a:off x="14297399" y="5849422"/>
            <a:ext cx="7122882" cy="1754326"/>
          </a:xfrm>
          <a:prstGeom prst="rect">
            <a:avLst/>
          </a:prstGeom>
          <a:noFill/>
        </p:spPr>
        <p:txBody>
          <a:bodyPr wrap="square" rtlCol="0" anchor="t">
            <a:spAutoFit/>
          </a:bodyPr>
          <a:lstStyle/>
          <a:p>
            <a:r>
              <a:rPr lang="en-US" altLang="en-US" dirty="0">
                <a:solidFill>
                  <a:schemeClr val="tx1"/>
                </a:solidFill>
                <a:latin typeface="Helvetica Neue"/>
                <a:cs typeface="Arial" panose="020B0604020202020204" pitchFamily="34" charset="0"/>
                <a:sym typeface="+mn-ea"/>
              </a:rPr>
              <a:t>These are the average disorders of the other attributes, computed in the same way</a:t>
            </a:r>
          </a:p>
        </p:txBody>
      </p:sp>
      <p:sp>
        <p:nvSpPr>
          <p:cNvPr id="4" name="Right Brace 3"/>
          <p:cNvSpPr/>
          <p:nvPr/>
        </p:nvSpPr>
        <p:spPr>
          <a:xfrm>
            <a:off x="13693686" y="5750365"/>
            <a:ext cx="415637" cy="18375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27</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Splitting on a continuous variable</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66145"/>
            <a:ext cx="9280730" cy="2554545"/>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Suppose that a feature (e.g., weight) is represented with continuous values</a:t>
            </a:r>
          </a:p>
          <a:p>
            <a:pPr marL="571500" indent="-571500">
              <a:buFont typeface="Arial" panose="020B0604020202020204" pitchFamily="34" charset="0"/>
              <a:buChar char="•"/>
            </a:pPr>
            <a:endParaRPr lang="en-US" altLang="en-US" sz="4000"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How do we split this feature?</a:t>
            </a:r>
          </a:p>
        </p:txBody>
      </p:sp>
      <p:grpSp>
        <p:nvGrpSpPr>
          <p:cNvPr id="15" name="Group 14"/>
          <p:cNvGrpSpPr/>
          <p:nvPr/>
        </p:nvGrpSpPr>
        <p:grpSpPr>
          <a:xfrm>
            <a:off x="11311050" y="4205661"/>
            <a:ext cx="11673550" cy="7239454"/>
            <a:chOff x="11311050" y="4205661"/>
            <a:chExt cx="11673550" cy="7239454"/>
          </a:xfrm>
        </p:grpSpPr>
        <p:pic>
          <p:nvPicPr>
            <p:cNvPr id="13" name="Picture 12"/>
            <p:cNvPicPr>
              <a:picLocks noChangeAspect="1"/>
            </p:cNvPicPr>
            <p:nvPr/>
          </p:nvPicPr>
          <p:blipFill>
            <a:blip r:embed="rId4"/>
            <a:stretch>
              <a:fillRect/>
            </a:stretch>
          </p:blipFill>
          <p:spPr>
            <a:xfrm>
              <a:off x="11311050" y="4205661"/>
              <a:ext cx="11673550" cy="7239454"/>
            </a:xfrm>
            <a:prstGeom prst="rect">
              <a:avLst/>
            </a:prstGeom>
          </p:spPr>
        </p:pic>
        <p:sp>
          <p:nvSpPr>
            <p:cNvPr id="7" name="TextBox 6"/>
            <p:cNvSpPr txBox="1"/>
            <p:nvPr/>
          </p:nvSpPr>
          <p:spPr>
            <a:xfrm>
              <a:off x="16692419" y="5025352"/>
              <a:ext cx="1911926" cy="5927264"/>
            </a:xfrm>
            <a:prstGeom prst="rect">
              <a:avLst/>
            </a:prstGeom>
            <a:solidFill>
              <a:schemeClr val="bg1"/>
            </a:solidFill>
          </p:spPr>
          <p:txBody>
            <a:bodyPr wrap="square" rtlCol="0">
              <a:spAutoFit/>
            </a:bodyPr>
            <a:lstStyle/>
            <a:p>
              <a:pPr>
                <a:spcAft>
                  <a:spcPts val="1700"/>
                </a:spcAft>
              </a:pPr>
              <a:r>
                <a:rPr lang="en-US" altLang="en-US" sz="3500" dirty="0">
                  <a:latin typeface="Arial" panose="020B0604020202020204" pitchFamily="34" charset="0"/>
                  <a:cs typeface="Arial" panose="020B0604020202020204" pitchFamily="34" charset="0"/>
                  <a:sym typeface="+mn-ea"/>
                </a:rPr>
                <a:t>49.3 kg</a:t>
              </a:r>
            </a:p>
            <a:p>
              <a:pPr>
                <a:spcAft>
                  <a:spcPts val="1700"/>
                </a:spcAft>
              </a:pPr>
              <a:r>
                <a:rPr lang="en-US" altLang="en-US" sz="3500" dirty="0">
                  <a:latin typeface="Arial" panose="020B0604020202020204" pitchFamily="34" charset="0"/>
                  <a:cs typeface="Arial" panose="020B0604020202020204" pitchFamily="34" charset="0"/>
                  <a:sym typeface="+mn-ea"/>
                </a:rPr>
                <a:t>63.6 kg</a:t>
              </a:r>
            </a:p>
            <a:p>
              <a:pPr>
                <a:spcAft>
                  <a:spcPts val="1700"/>
                </a:spcAft>
              </a:pPr>
              <a:r>
                <a:rPr lang="en-US" altLang="en-US" sz="3500" dirty="0">
                  <a:latin typeface="Arial" panose="020B0604020202020204" pitchFamily="34" charset="0"/>
                  <a:cs typeface="Arial" panose="020B0604020202020204" pitchFamily="34" charset="0"/>
                  <a:sym typeface="+mn-ea"/>
                </a:rPr>
                <a:t>72.1 kg</a:t>
              </a:r>
            </a:p>
            <a:p>
              <a:pPr>
                <a:spcAft>
                  <a:spcPts val="1700"/>
                </a:spcAft>
              </a:pPr>
              <a:r>
                <a:rPr lang="en-US" altLang="en-US" sz="3500" dirty="0">
                  <a:latin typeface="Arial" panose="020B0604020202020204" pitchFamily="34" charset="0"/>
                  <a:cs typeface="Arial" panose="020B0604020202020204" pitchFamily="34" charset="0"/>
                  <a:sym typeface="+mn-ea"/>
                </a:rPr>
                <a:t>65.8 kg</a:t>
              </a:r>
            </a:p>
            <a:p>
              <a:pPr>
                <a:spcAft>
                  <a:spcPts val="1700"/>
                </a:spcAft>
              </a:pPr>
              <a:r>
                <a:rPr lang="en-US" altLang="en-US" sz="3500" dirty="0">
                  <a:latin typeface="Arial" panose="020B0604020202020204" pitchFamily="34" charset="0"/>
                  <a:cs typeface="Arial" panose="020B0604020202020204" pitchFamily="34" charset="0"/>
                  <a:sym typeface="+mn-ea"/>
                </a:rPr>
                <a:t>86.7 kg</a:t>
              </a:r>
            </a:p>
            <a:p>
              <a:pPr>
                <a:spcAft>
                  <a:spcPts val="1700"/>
                </a:spcAft>
              </a:pPr>
              <a:r>
                <a:rPr lang="en-US" altLang="en-US" sz="3500" dirty="0">
                  <a:latin typeface="Arial" panose="020B0604020202020204" pitchFamily="34" charset="0"/>
                  <a:cs typeface="Arial" panose="020B0604020202020204" pitchFamily="34" charset="0"/>
                  <a:sym typeface="+mn-ea"/>
                </a:rPr>
                <a:t>97.3 kg</a:t>
              </a:r>
            </a:p>
            <a:p>
              <a:pPr>
                <a:spcAft>
                  <a:spcPts val="1700"/>
                </a:spcAft>
              </a:pPr>
              <a:r>
                <a:rPr lang="en-US" altLang="en-US" sz="3500" dirty="0">
                  <a:latin typeface="Arial" panose="020B0604020202020204" pitchFamily="34" charset="0"/>
                  <a:cs typeface="Arial" panose="020B0604020202020204" pitchFamily="34" charset="0"/>
                  <a:sym typeface="+mn-ea"/>
                </a:rPr>
                <a:t>102.2 kg</a:t>
              </a:r>
            </a:p>
            <a:p>
              <a:pPr>
                <a:spcAft>
                  <a:spcPts val="1700"/>
                </a:spcAft>
              </a:pPr>
              <a:r>
                <a:rPr lang="en-US" altLang="en-US" sz="3500" dirty="0">
                  <a:latin typeface="Arial" panose="020B0604020202020204" pitchFamily="34" charset="0"/>
                  <a:cs typeface="Arial" panose="020B0604020202020204" pitchFamily="34" charset="0"/>
                  <a:sym typeface="+mn-ea"/>
                </a:rPr>
                <a:t>53.4 kg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28</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Splitting on a continuous variable</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dirty="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grpSp>
        <p:nvGrpSpPr>
          <p:cNvPr id="46" name="Group 45"/>
          <p:cNvGrpSpPr/>
          <p:nvPr/>
        </p:nvGrpSpPr>
        <p:grpSpPr>
          <a:xfrm>
            <a:off x="1388209" y="4524375"/>
            <a:ext cx="12438064" cy="6207153"/>
            <a:chOff x="1391397" y="4067175"/>
            <a:chExt cx="12438064" cy="6207153"/>
          </a:xfrm>
        </p:grpSpPr>
        <p:sp>
          <p:nvSpPr>
            <p:cNvPr id="27" name="Multiplication Sign 26"/>
            <p:cNvSpPr/>
            <p:nvPr/>
          </p:nvSpPr>
          <p:spPr>
            <a:xfrm>
              <a:off x="4516922" y="4321850"/>
              <a:ext cx="275759" cy="2322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p:cNvSpPr/>
            <p:nvPr/>
          </p:nvSpPr>
          <p:spPr>
            <a:xfrm>
              <a:off x="5847414" y="4321850"/>
              <a:ext cx="275759" cy="2322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p:cNvSpPr/>
            <p:nvPr/>
          </p:nvSpPr>
          <p:spPr>
            <a:xfrm>
              <a:off x="7910627" y="4321850"/>
              <a:ext cx="275759" cy="2322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ication Sign 29"/>
            <p:cNvSpPr/>
            <p:nvPr/>
          </p:nvSpPr>
          <p:spPr>
            <a:xfrm>
              <a:off x="5847413"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p:cNvSpPr/>
            <p:nvPr/>
          </p:nvSpPr>
          <p:spPr>
            <a:xfrm>
              <a:off x="6769505"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p:cNvSpPr/>
            <p:nvPr/>
          </p:nvSpPr>
          <p:spPr>
            <a:xfrm>
              <a:off x="4977082"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p:cNvSpPr/>
            <p:nvPr/>
          </p:nvSpPr>
          <p:spPr>
            <a:xfrm>
              <a:off x="8924090"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ication Sign 33"/>
            <p:cNvSpPr/>
            <p:nvPr/>
          </p:nvSpPr>
          <p:spPr>
            <a:xfrm>
              <a:off x="9501241"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391397" y="4067175"/>
              <a:ext cx="12438064" cy="6207153"/>
              <a:chOff x="1391397" y="4067175"/>
              <a:chExt cx="12438064" cy="6207153"/>
            </a:xfrm>
          </p:grpSpPr>
          <p:sp>
            <p:nvSpPr>
              <p:cNvPr id="17" name="TextBox 16"/>
              <p:cNvSpPr txBox="1"/>
              <p:nvPr/>
            </p:nvSpPr>
            <p:spPr>
              <a:xfrm>
                <a:off x="1391397" y="4114801"/>
                <a:ext cx="2931885" cy="646331"/>
              </a:xfrm>
              <a:prstGeom prst="rect">
                <a:avLst/>
              </a:prstGeom>
              <a:noFill/>
            </p:spPr>
            <p:txBody>
              <a:bodyPr wrap="square" rtlCol="0">
                <a:spAutoFit/>
              </a:bodyPr>
              <a:lstStyle/>
              <a:p>
                <a:r>
                  <a:rPr lang="en-US" dirty="0">
                    <a:solidFill>
                      <a:srgbClr val="FF0000"/>
                    </a:solidFill>
                  </a:rPr>
                  <a:t>Sunburned</a:t>
                </a:r>
              </a:p>
            </p:txBody>
          </p:sp>
          <p:sp>
            <p:nvSpPr>
              <p:cNvPr id="18" name="TextBox 17"/>
              <p:cNvSpPr txBox="1"/>
              <p:nvPr/>
            </p:nvSpPr>
            <p:spPr>
              <a:xfrm>
                <a:off x="1399754" y="8568282"/>
                <a:ext cx="2202839" cy="1200329"/>
              </a:xfrm>
              <a:prstGeom prst="rect">
                <a:avLst/>
              </a:prstGeom>
              <a:noFill/>
            </p:spPr>
            <p:txBody>
              <a:bodyPr wrap="square" rtlCol="0">
                <a:spAutoFit/>
              </a:bodyPr>
              <a:lstStyle/>
              <a:p>
                <a:r>
                  <a:rPr lang="en-US" dirty="0">
                    <a:solidFill>
                      <a:srgbClr val="0100C8"/>
                    </a:solidFill>
                  </a:rPr>
                  <a:t>Not </a:t>
                </a:r>
              </a:p>
              <a:p>
                <a:r>
                  <a:rPr lang="en-US" dirty="0">
                    <a:solidFill>
                      <a:srgbClr val="0100C8"/>
                    </a:solidFill>
                  </a:rPr>
                  <a:t>sunburned</a:t>
                </a:r>
              </a:p>
            </p:txBody>
          </p:sp>
          <p:sp>
            <p:nvSpPr>
              <p:cNvPr id="19" name="TextBox 18"/>
              <p:cNvSpPr txBox="1"/>
              <p:nvPr/>
            </p:nvSpPr>
            <p:spPr>
              <a:xfrm>
                <a:off x="10897576" y="9002494"/>
                <a:ext cx="2931885" cy="646331"/>
              </a:xfrm>
              <a:prstGeom prst="rect">
                <a:avLst/>
              </a:prstGeom>
              <a:noFill/>
            </p:spPr>
            <p:txBody>
              <a:bodyPr wrap="square" rtlCol="0">
                <a:spAutoFit/>
              </a:bodyPr>
              <a:lstStyle/>
              <a:p>
                <a:r>
                  <a:rPr lang="en-US" dirty="0"/>
                  <a:t>Weight (kg)</a:t>
                </a:r>
              </a:p>
            </p:txBody>
          </p:sp>
          <p:grpSp>
            <p:nvGrpSpPr>
              <p:cNvPr id="44" name="Group 43"/>
              <p:cNvGrpSpPr/>
              <p:nvPr/>
            </p:nvGrpSpPr>
            <p:grpSpPr>
              <a:xfrm>
                <a:off x="3582376" y="4067175"/>
                <a:ext cx="7315200" cy="6207153"/>
                <a:chOff x="3582376" y="4067175"/>
                <a:chExt cx="7315200" cy="6207153"/>
              </a:xfrm>
            </p:grpSpPr>
            <p:grpSp>
              <p:nvGrpSpPr>
                <p:cNvPr id="16" name="Group 15"/>
                <p:cNvGrpSpPr/>
                <p:nvPr/>
              </p:nvGrpSpPr>
              <p:grpSpPr>
                <a:xfrm>
                  <a:off x="3582376" y="4067175"/>
                  <a:ext cx="7315200" cy="5581650"/>
                  <a:chOff x="1871665" y="4090987"/>
                  <a:chExt cx="7315200" cy="5581650"/>
                </a:xfrm>
              </p:grpSpPr>
              <p:cxnSp>
                <p:nvCxnSpPr>
                  <p:cNvPr id="4" name="Straight Connector 3"/>
                  <p:cNvCxnSpPr/>
                  <p:nvPr/>
                </p:nvCxnSpPr>
                <p:spPr>
                  <a:xfrm>
                    <a:off x="1900238" y="4090987"/>
                    <a:ext cx="0" cy="558165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1871665" y="9672637"/>
                    <a:ext cx="7315200" cy="0"/>
                  </a:xfrm>
                  <a:prstGeom prst="line">
                    <a:avLst/>
                  </a:prstGeom>
                  <a:ln w="57150"/>
                </p:spPr>
                <p:style>
                  <a:lnRef idx="1">
                    <a:schemeClr val="dk1"/>
                  </a:lnRef>
                  <a:fillRef idx="0">
                    <a:schemeClr val="dk1"/>
                  </a:fillRef>
                  <a:effectRef idx="0">
                    <a:schemeClr val="dk1"/>
                  </a:effectRef>
                  <a:fontRef idx="minor">
                    <a:schemeClr val="tx1"/>
                  </a:fontRef>
                </p:style>
              </p:cxnSp>
            </p:grpSp>
            <p:sp>
              <p:nvSpPr>
                <p:cNvPr id="20" name="TextBox 19"/>
                <p:cNvSpPr txBox="1"/>
                <p:nvPr/>
              </p:nvSpPr>
              <p:spPr>
                <a:xfrm>
                  <a:off x="4453910" y="9751108"/>
                  <a:ext cx="735624" cy="523220"/>
                </a:xfrm>
                <a:prstGeom prst="rect">
                  <a:avLst/>
                </a:prstGeom>
                <a:noFill/>
              </p:spPr>
              <p:txBody>
                <a:bodyPr wrap="square" rtlCol="0">
                  <a:spAutoFit/>
                </a:bodyPr>
                <a:lstStyle/>
                <a:p>
                  <a:r>
                    <a:rPr lang="en-US" sz="2800" dirty="0"/>
                    <a:t>50</a:t>
                  </a:r>
                </a:p>
              </p:txBody>
            </p:sp>
            <p:sp>
              <p:nvSpPr>
                <p:cNvPr id="21" name="TextBox 20"/>
                <p:cNvSpPr txBox="1"/>
                <p:nvPr/>
              </p:nvSpPr>
              <p:spPr>
                <a:xfrm>
                  <a:off x="5387549" y="9751108"/>
                  <a:ext cx="735624" cy="523220"/>
                </a:xfrm>
                <a:prstGeom prst="rect">
                  <a:avLst/>
                </a:prstGeom>
                <a:noFill/>
              </p:spPr>
              <p:txBody>
                <a:bodyPr wrap="square" rtlCol="0">
                  <a:spAutoFit/>
                </a:bodyPr>
                <a:lstStyle/>
                <a:p>
                  <a:r>
                    <a:rPr lang="en-US" sz="2800" dirty="0"/>
                    <a:t>60</a:t>
                  </a:r>
                </a:p>
              </p:txBody>
            </p:sp>
            <p:sp>
              <p:nvSpPr>
                <p:cNvPr id="22" name="TextBox 21"/>
                <p:cNvSpPr txBox="1"/>
                <p:nvPr/>
              </p:nvSpPr>
              <p:spPr>
                <a:xfrm>
                  <a:off x="6321188" y="9751108"/>
                  <a:ext cx="735624" cy="523220"/>
                </a:xfrm>
                <a:prstGeom prst="rect">
                  <a:avLst/>
                </a:prstGeom>
                <a:noFill/>
              </p:spPr>
              <p:txBody>
                <a:bodyPr wrap="square" rtlCol="0">
                  <a:spAutoFit/>
                </a:bodyPr>
                <a:lstStyle/>
                <a:p>
                  <a:r>
                    <a:rPr lang="en-US" sz="2800" dirty="0"/>
                    <a:t>70</a:t>
                  </a:r>
                </a:p>
              </p:txBody>
            </p:sp>
            <p:sp>
              <p:nvSpPr>
                <p:cNvPr id="23" name="TextBox 22"/>
                <p:cNvSpPr txBox="1"/>
                <p:nvPr/>
              </p:nvSpPr>
              <p:spPr>
                <a:xfrm>
                  <a:off x="7254827" y="9751108"/>
                  <a:ext cx="735624" cy="523220"/>
                </a:xfrm>
                <a:prstGeom prst="rect">
                  <a:avLst/>
                </a:prstGeom>
                <a:noFill/>
              </p:spPr>
              <p:txBody>
                <a:bodyPr wrap="square" rtlCol="0">
                  <a:spAutoFit/>
                </a:bodyPr>
                <a:lstStyle/>
                <a:p>
                  <a:r>
                    <a:rPr lang="en-US" sz="2800" dirty="0"/>
                    <a:t>80</a:t>
                  </a:r>
                </a:p>
              </p:txBody>
            </p:sp>
            <p:sp>
              <p:nvSpPr>
                <p:cNvPr id="24" name="TextBox 23"/>
                <p:cNvSpPr txBox="1"/>
                <p:nvPr/>
              </p:nvSpPr>
              <p:spPr>
                <a:xfrm>
                  <a:off x="8188466" y="9751108"/>
                  <a:ext cx="735624" cy="523220"/>
                </a:xfrm>
                <a:prstGeom prst="rect">
                  <a:avLst/>
                </a:prstGeom>
                <a:noFill/>
              </p:spPr>
              <p:txBody>
                <a:bodyPr wrap="square" rtlCol="0">
                  <a:spAutoFit/>
                </a:bodyPr>
                <a:lstStyle/>
                <a:p>
                  <a:r>
                    <a:rPr lang="en-US" sz="2800" dirty="0"/>
                    <a:t>90</a:t>
                  </a:r>
                </a:p>
              </p:txBody>
            </p:sp>
            <p:sp>
              <p:nvSpPr>
                <p:cNvPr id="25" name="TextBox 24"/>
                <p:cNvSpPr txBox="1"/>
                <p:nvPr/>
              </p:nvSpPr>
              <p:spPr>
                <a:xfrm>
                  <a:off x="9122105" y="9751108"/>
                  <a:ext cx="735624" cy="523220"/>
                </a:xfrm>
                <a:prstGeom prst="rect">
                  <a:avLst/>
                </a:prstGeom>
                <a:noFill/>
              </p:spPr>
              <p:txBody>
                <a:bodyPr wrap="square" rtlCol="0">
                  <a:spAutoFit/>
                </a:bodyPr>
                <a:lstStyle/>
                <a:p>
                  <a:r>
                    <a:rPr lang="en-US" sz="2800" dirty="0"/>
                    <a:t>100</a:t>
                  </a:r>
                </a:p>
              </p:txBody>
            </p:sp>
            <p:sp>
              <p:nvSpPr>
                <p:cNvPr id="26" name="TextBox 25"/>
                <p:cNvSpPr txBox="1"/>
                <p:nvPr/>
              </p:nvSpPr>
              <p:spPr>
                <a:xfrm>
                  <a:off x="10055743" y="9751108"/>
                  <a:ext cx="735624" cy="523220"/>
                </a:xfrm>
                <a:prstGeom prst="rect">
                  <a:avLst/>
                </a:prstGeom>
                <a:noFill/>
              </p:spPr>
              <p:txBody>
                <a:bodyPr wrap="square" rtlCol="0">
                  <a:spAutoFit/>
                </a:bodyPr>
                <a:lstStyle/>
                <a:p>
                  <a:r>
                    <a:rPr lang="en-US" sz="2800" dirty="0"/>
                    <a:t>110</a:t>
                  </a:r>
                </a:p>
              </p:txBody>
            </p:sp>
            <p:cxnSp>
              <p:nvCxnSpPr>
                <p:cNvPr id="36" name="Straight Connector 35"/>
                <p:cNvCxnSpPr/>
                <p:nvPr/>
              </p:nvCxnSpPr>
              <p:spPr>
                <a:xfrm flipV="1">
                  <a:off x="4714875"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648325"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572250"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510462"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453437"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386888"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0325101"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48" name="Straight Connector 47"/>
          <p:cNvCxnSpPr/>
          <p:nvPr/>
        </p:nvCxnSpPr>
        <p:spPr>
          <a:xfrm>
            <a:off x="5645137" y="4681855"/>
            <a:ext cx="0" cy="539700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Text Box 29"/>
          <p:cNvSpPr txBox="1"/>
          <p:nvPr/>
        </p:nvSpPr>
        <p:spPr>
          <a:xfrm>
            <a:off x="15985504" y="4247954"/>
            <a:ext cx="3100782" cy="584775"/>
          </a:xfrm>
          <a:prstGeom prst="rect">
            <a:avLst/>
          </a:prstGeom>
          <a:noFill/>
          <a:ln w="50800">
            <a:solidFill>
              <a:schemeClr val="tx1"/>
            </a:solidFill>
          </a:ln>
        </p:spPr>
        <p:txBody>
          <a:bodyPr wrap="square" rtlCol="0" anchor="t">
            <a:spAutoFit/>
          </a:bodyPr>
          <a:lstStyle/>
          <a:p>
            <a:r>
              <a:rPr lang="en-US" altLang="en-US" sz="3200" dirty="0">
                <a:solidFill>
                  <a:srgbClr val="00B050"/>
                </a:solidFill>
                <a:latin typeface="Arial" panose="020B0604020202020204" pitchFamily="34" charset="0"/>
                <a:cs typeface="Arial" panose="020B0604020202020204" pitchFamily="34" charset="0"/>
                <a:sym typeface="+mn-ea"/>
              </a:rPr>
              <a:t>Weight &lt; 60 kg</a:t>
            </a:r>
          </a:p>
        </p:txBody>
      </p:sp>
      <p:sp>
        <p:nvSpPr>
          <p:cNvPr id="50" name="Text Box 29"/>
          <p:cNvSpPr txBox="1"/>
          <p:nvPr/>
        </p:nvSpPr>
        <p:spPr>
          <a:xfrm>
            <a:off x="15985504" y="7431495"/>
            <a:ext cx="3100782" cy="584775"/>
          </a:xfrm>
          <a:prstGeom prst="rect">
            <a:avLst/>
          </a:prstGeom>
          <a:noFill/>
          <a:ln w="50800">
            <a:solidFill>
              <a:schemeClr val="tx1"/>
            </a:solidFill>
          </a:ln>
        </p:spPr>
        <p:txBody>
          <a:bodyPr wrap="square" rtlCol="0" anchor="t">
            <a:spAutoFit/>
          </a:bodyPr>
          <a:lstStyle/>
          <a:p>
            <a:r>
              <a:rPr lang="en-US" altLang="en-US" sz="3200" dirty="0">
                <a:solidFill>
                  <a:srgbClr val="7030A0"/>
                </a:solidFill>
                <a:latin typeface="Arial" panose="020B0604020202020204" pitchFamily="34" charset="0"/>
                <a:cs typeface="Arial" panose="020B0604020202020204" pitchFamily="34" charset="0"/>
                <a:sym typeface="+mn-ea"/>
              </a:rPr>
              <a:t>Weight &lt; 80 kg</a:t>
            </a:r>
          </a:p>
        </p:txBody>
      </p:sp>
      <p:cxnSp>
        <p:nvCxnSpPr>
          <p:cNvPr id="51" name="Straight Connector 50"/>
          <p:cNvCxnSpPr/>
          <p:nvPr/>
        </p:nvCxnSpPr>
        <p:spPr>
          <a:xfrm>
            <a:off x="7507274" y="4709017"/>
            <a:ext cx="0" cy="53970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15873114" y="5209827"/>
                <a:ext cx="7223740" cy="10407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2</m:t>
                          </m:r>
                        </m:num>
                        <m:den>
                          <m:r>
                            <a:rPr lang="en-US" b="0" i="1" smtClean="0">
                              <a:solidFill>
                                <a:srgbClr val="00B050"/>
                              </a:solidFill>
                              <a:latin typeface="Cambria Math" panose="02040503050406030204" pitchFamily="18" charset="0"/>
                            </a:rPr>
                            <m:t>8</m:t>
                          </m:r>
                        </m:den>
                      </m:f>
                      <m:r>
                        <a:rPr lang="en-US" b="0" i="1" smtClean="0">
                          <a:solidFill>
                            <a:srgbClr val="00B050"/>
                          </a:solidFill>
                          <a:latin typeface="Cambria Math" panose="02040503050406030204" pitchFamily="18" charset="0"/>
                        </a:rPr>
                        <m:t>𝐻</m:t>
                      </m:r>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1/2</m:t>
                          </m:r>
                        </m:e>
                      </m:d>
                      <m:r>
                        <a:rPr lang="en-US" b="0" i="1" smtClean="0">
                          <a:solidFill>
                            <a:srgbClr val="00B050"/>
                          </a:solidFill>
                          <a:latin typeface="Cambria Math" panose="02040503050406030204" pitchFamily="18" charset="0"/>
                        </a:rPr>
                        <m:t>+</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6</m:t>
                          </m:r>
                        </m:num>
                        <m:den>
                          <m:r>
                            <a:rPr lang="en-US" b="0" i="1" smtClean="0">
                              <a:solidFill>
                                <a:srgbClr val="00B050"/>
                              </a:solidFill>
                              <a:latin typeface="Cambria Math" panose="02040503050406030204" pitchFamily="18" charset="0"/>
                            </a:rPr>
                            <m:t>8</m:t>
                          </m:r>
                        </m:den>
                      </m:f>
                      <m:r>
                        <a:rPr lang="en-US" b="0" i="1" smtClean="0">
                          <a:solidFill>
                            <a:srgbClr val="00B050"/>
                          </a:solidFill>
                          <a:latin typeface="Cambria Math" panose="02040503050406030204" pitchFamily="18" charset="0"/>
                        </a:rPr>
                        <m:t>𝐻</m:t>
                      </m:r>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2/6</m:t>
                          </m:r>
                        </m:e>
                      </m:d>
                      <m:r>
                        <a:rPr lang="en-US" b="0" i="1" smtClean="0">
                          <a:solidFill>
                            <a:srgbClr val="00B050"/>
                          </a:solidFill>
                          <a:latin typeface="Cambria Math" panose="02040503050406030204" pitchFamily="18" charset="0"/>
                        </a:rPr>
                        <m:t>=0.94</m:t>
                      </m:r>
                    </m:oMath>
                  </m:oMathPara>
                </a14:m>
                <a:endParaRPr lang="en-US" dirty="0">
                  <a:solidFill>
                    <a:srgbClr val="00B05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5873114" y="5209827"/>
                <a:ext cx="7223740" cy="1040734"/>
              </a:xfrm>
              <a:prstGeom prst="rect">
                <a:avLst/>
              </a:prstGeom>
              <a:blipFill rotWithShape="1">
                <a:blip r:embed="rId4"/>
                <a:stretch>
                  <a:fillRect t="-28" r="9" b="-1440"/>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5985503" y="8418960"/>
                <a:ext cx="6900633" cy="105201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5</m:t>
                          </m:r>
                        </m:num>
                        <m:den>
                          <m:r>
                            <a:rPr lang="en-US" b="0" i="1" smtClean="0">
                              <a:solidFill>
                                <a:srgbClr val="7030A0"/>
                              </a:solidFill>
                              <a:latin typeface="Cambria Math" panose="02040503050406030204" pitchFamily="18" charset="0"/>
                            </a:rPr>
                            <m:t>8</m:t>
                          </m:r>
                        </m:den>
                      </m:f>
                      <m:r>
                        <a:rPr lang="en-US" b="0" i="1" smtClean="0">
                          <a:solidFill>
                            <a:srgbClr val="7030A0"/>
                          </a:solidFill>
                          <a:latin typeface="Cambria Math" panose="02040503050406030204" pitchFamily="18" charset="0"/>
                        </a:rPr>
                        <m:t>𝐻</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2/5</m:t>
                          </m:r>
                        </m:e>
                      </m:d>
                      <m:r>
                        <a:rPr lang="en-US" b="0" i="1"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3</m:t>
                          </m:r>
                        </m:num>
                        <m:den>
                          <m:r>
                            <a:rPr lang="en-US" b="0" i="1" smtClean="0">
                              <a:solidFill>
                                <a:srgbClr val="7030A0"/>
                              </a:solidFill>
                              <a:latin typeface="Cambria Math" panose="02040503050406030204" pitchFamily="18" charset="0"/>
                            </a:rPr>
                            <m:t>8</m:t>
                          </m:r>
                        </m:den>
                      </m:f>
                      <m:r>
                        <a:rPr lang="en-US" b="0" i="1" smtClean="0">
                          <a:solidFill>
                            <a:srgbClr val="7030A0"/>
                          </a:solidFill>
                          <a:latin typeface="Cambria Math" panose="02040503050406030204" pitchFamily="18" charset="0"/>
                        </a:rPr>
                        <m:t>𝐻</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1/3</m:t>
                          </m:r>
                        </m:e>
                      </m:d>
                      <m:r>
                        <a:rPr lang="en-US" b="0" i="1" smtClean="0">
                          <a:solidFill>
                            <a:srgbClr val="7030A0"/>
                          </a:solidFill>
                          <a:latin typeface="Cambria Math" panose="02040503050406030204" pitchFamily="18" charset="0"/>
                        </a:rPr>
                        <m:t>=0.95</m:t>
                      </m:r>
                    </m:oMath>
                  </m:oMathPara>
                </a14:m>
                <a:endParaRPr lang="en-US" dirty="0">
                  <a:solidFill>
                    <a:srgbClr val="7030A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15985503" y="8418960"/>
                <a:ext cx="6900633" cy="1052019"/>
              </a:xfrm>
              <a:prstGeom prst="rect">
                <a:avLst/>
              </a:prstGeom>
              <a:blipFill rotWithShape="1">
                <a:blip r:embed="rId5"/>
                <a:stretch>
                  <a:fillRect t="-12" r="1" b="-367"/>
                </a:stretch>
              </a:blipFill>
            </p:spPr>
            <p:txBody>
              <a:bodyPr/>
              <a:lstStyle/>
              <a:p>
                <a:r>
                  <a:rPr lang="en-US" altLang="en-US">
                    <a:noFill/>
                  </a:rPr>
                  <a:t> </a:t>
                </a:r>
              </a:p>
            </p:txBody>
          </p:sp>
        </mc:Fallback>
      </mc:AlternateContent>
      <p:sp>
        <p:nvSpPr>
          <p:cNvPr id="7" name="TextBox 6">
            <a:extLst>
              <a:ext uri="{FF2B5EF4-FFF2-40B4-BE49-F238E27FC236}">
                <a16:creationId xmlns:a16="http://schemas.microsoft.com/office/drawing/2014/main" id="{28798E5A-959D-6DEB-20B5-803EAB898E0F}"/>
              </a:ext>
            </a:extLst>
          </p:cNvPr>
          <p:cNvSpPr txBox="1"/>
          <p:nvPr/>
        </p:nvSpPr>
        <p:spPr>
          <a:xfrm>
            <a:off x="15028639" y="10465018"/>
            <a:ext cx="7941999" cy="1200329"/>
          </a:xfrm>
          <a:prstGeom prst="rect">
            <a:avLst/>
          </a:prstGeom>
          <a:noFill/>
        </p:spPr>
        <p:txBody>
          <a:bodyPr wrap="square">
            <a:spAutoFit/>
          </a:bodyPr>
          <a:lstStyle/>
          <a:p>
            <a:r>
              <a:rPr lang="en-US" b="1" dirty="0">
                <a:solidFill>
                  <a:srgbClr val="0100C8"/>
                </a:solidFill>
              </a:rPr>
              <a:t>Based on these two splits, which would you choose?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p:bldP spid="53"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29</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Splitting on a continuous variable</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dirty="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grpSp>
        <p:nvGrpSpPr>
          <p:cNvPr id="46" name="Group 45"/>
          <p:cNvGrpSpPr/>
          <p:nvPr/>
        </p:nvGrpSpPr>
        <p:grpSpPr>
          <a:xfrm>
            <a:off x="1388209" y="4524375"/>
            <a:ext cx="12438064" cy="6207153"/>
            <a:chOff x="1391397" y="4067175"/>
            <a:chExt cx="12438064" cy="6207153"/>
          </a:xfrm>
        </p:grpSpPr>
        <p:sp>
          <p:nvSpPr>
            <p:cNvPr id="27" name="Multiplication Sign 26"/>
            <p:cNvSpPr/>
            <p:nvPr/>
          </p:nvSpPr>
          <p:spPr>
            <a:xfrm>
              <a:off x="4516922" y="4321850"/>
              <a:ext cx="275759" cy="2322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p:cNvSpPr/>
            <p:nvPr/>
          </p:nvSpPr>
          <p:spPr>
            <a:xfrm>
              <a:off x="5847414" y="4321850"/>
              <a:ext cx="275759" cy="2322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p:cNvSpPr/>
            <p:nvPr/>
          </p:nvSpPr>
          <p:spPr>
            <a:xfrm>
              <a:off x="7910627" y="4321850"/>
              <a:ext cx="275759" cy="2322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ication Sign 29"/>
            <p:cNvSpPr/>
            <p:nvPr/>
          </p:nvSpPr>
          <p:spPr>
            <a:xfrm>
              <a:off x="5847413"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p:cNvSpPr/>
            <p:nvPr/>
          </p:nvSpPr>
          <p:spPr>
            <a:xfrm>
              <a:off x="6769505"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p:cNvSpPr/>
            <p:nvPr/>
          </p:nvSpPr>
          <p:spPr>
            <a:xfrm>
              <a:off x="4977082"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p:cNvSpPr/>
            <p:nvPr/>
          </p:nvSpPr>
          <p:spPr>
            <a:xfrm>
              <a:off x="8924090"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ication Sign 33"/>
            <p:cNvSpPr/>
            <p:nvPr/>
          </p:nvSpPr>
          <p:spPr>
            <a:xfrm>
              <a:off x="9501241" y="9121422"/>
              <a:ext cx="275759" cy="232229"/>
            </a:xfrm>
            <a:prstGeom prst="mathMultiply">
              <a:avLst/>
            </a:prstGeom>
            <a:solidFill>
              <a:srgbClr val="0100C8"/>
            </a:solidFill>
            <a:ln>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391397" y="4067175"/>
              <a:ext cx="12438064" cy="6207153"/>
              <a:chOff x="1391397" y="4067175"/>
              <a:chExt cx="12438064" cy="6207153"/>
            </a:xfrm>
          </p:grpSpPr>
          <p:sp>
            <p:nvSpPr>
              <p:cNvPr id="17" name="TextBox 16"/>
              <p:cNvSpPr txBox="1"/>
              <p:nvPr/>
            </p:nvSpPr>
            <p:spPr>
              <a:xfrm>
                <a:off x="1391397" y="4114801"/>
                <a:ext cx="2931885" cy="646331"/>
              </a:xfrm>
              <a:prstGeom prst="rect">
                <a:avLst/>
              </a:prstGeom>
              <a:noFill/>
            </p:spPr>
            <p:txBody>
              <a:bodyPr wrap="square" rtlCol="0">
                <a:spAutoFit/>
              </a:bodyPr>
              <a:lstStyle/>
              <a:p>
                <a:r>
                  <a:rPr lang="en-US" dirty="0">
                    <a:solidFill>
                      <a:srgbClr val="FF0000"/>
                    </a:solidFill>
                  </a:rPr>
                  <a:t>Sunburned</a:t>
                </a:r>
              </a:p>
            </p:txBody>
          </p:sp>
          <p:sp>
            <p:nvSpPr>
              <p:cNvPr id="18" name="TextBox 17"/>
              <p:cNvSpPr txBox="1"/>
              <p:nvPr/>
            </p:nvSpPr>
            <p:spPr>
              <a:xfrm>
                <a:off x="1399754" y="8568282"/>
                <a:ext cx="2202839" cy="1200329"/>
              </a:xfrm>
              <a:prstGeom prst="rect">
                <a:avLst/>
              </a:prstGeom>
              <a:noFill/>
            </p:spPr>
            <p:txBody>
              <a:bodyPr wrap="square" rtlCol="0">
                <a:spAutoFit/>
              </a:bodyPr>
              <a:lstStyle/>
              <a:p>
                <a:r>
                  <a:rPr lang="en-US" dirty="0">
                    <a:solidFill>
                      <a:srgbClr val="0100C8"/>
                    </a:solidFill>
                  </a:rPr>
                  <a:t>Not </a:t>
                </a:r>
              </a:p>
              <a:p>
                <a:r>
                  <a:rPr lang="en-US" dirty="0">
                    <a:solidFill>
                      <a:srgbClr val="0100C8"/>
                    </a:solidFill>
                  </a:rPr>
                  <a:t>sunburned</a:t>
                </a:r>
              </a:p>
            </p:txBody>
          </p:sp>
          <p:sp>
            <p:nvSpPr>
              <p:cNvPr id="19" name="TextBox 18"/>
              <p:cNvSpPr txBox="1"/>
              <p:nvPr/>
            </p:nvSpPr>
            <p:spPr>
              <a:xfrm>
                <a:off x="10897576" y="9002494"/>
                <a:ext cx="2931885" cy="646331"/>
              </a:xfrm>
              <a:prstGeom prst="rect">
                <a:avLst/>
              </a:prstGeom>
              <a:noFill/>
            </p:spPr>
            <p:txBody>
              <a:bodyPr wrap="square" rtlCol="0">
                <a:spAutoFit/>
              </a:bodyPr>
              <a:lstStyle/>
              <a:p>
                <a:r>
                  <a:rPr lang="en-US" dirty="0"/>
                  <a:t>Weight (kg)</a:t>
                </a:r>
              </a:p>
            </p:txBody>
          </p:sp>
          <p:grpSp>
            <p:nvGrpSpPr>
              <p:cNvPr id="44" name="Group 43"/>
              <p:cNvGrpSpPr/>
              <p:nvPr/>
            </p:nvGrpSpPr>
            <p:grpSpPr>
              <a:xfrm>
                <a:off x="3582376" y="4067175"/>
                <a:ext cx="7315200" cy="6207153"/>
                <a:chOff x="3582376" y="4067175"/>
                <a:chExt cx="7315200" cy="6207153"/>
              </a:xfrm>
            </p:grpSpPr>
            <p:grpSp>
              <p:nvGrpSpPr>
                <p:cNvPr id="16" name="Group 15"/>
                <p:cNvGrpSpPr/>
                <p:nvPr/>
              </p:nvGrpSpPr>
              <p:grpSpPr>
                <a:xfrm>
                  <a:off x="3582376" y="4067175"/>
                  <a:ext cx="7315200" cy="5581650"/>
                  <a:chOff x="1871665" y="4090987"/>
                  <a:chExt cx="7315200" cy="5581650"/>
                </a:xfrm>
              </p:grpSpPr>
              <p:cxnSp>
                <p:nvCxnSpPr>
                  <p:cNvPr id="4" name="Straight Connector 3"/>
                  <p:cNvCxnSpPr/>
                  <p:nvPr/>
                </p:nvCxnSpPr>
                <p:spPr>
                  <a:xfrm>
                    <a:off x="1900238" y="4090987"/>
                    <a:ext cx="0" cy="558165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1871665" y="9672637"/>
                    <a:ext cx="7315200" cy="0"/>
                  </a:xfrm>
                  <a:prstGeom prst="line">
                    <a:avLst/>
                  </a:prstGeom>
                  <a:ln w="57150"/>
                </p:spPr>
                <p:style>
                  <a:lnRef idx="1">
                    <a:schemeClr val="dk1"/>
                  </a:lnRef>
                  <a:fillRef idx="0">
                    <a:schemeClr val="dk1"/>
                  </a:fillRef>
                  <a:effectRef idx="0">
                    <a:schemeClr val="dk1"/>
                  </a:effectRef>
                  <a:fontRef idx="minor">
                    <a:schemeClr val="tx1"/>
                  </a:fontRef>
                </p:style>
              </p:cxnSp>
            </p:grpSp>
            <p:sp>
              <p:nvSpPr>
                <p:cNvPr id="20" name="TextBox 19"/>
                <p:cNvSpPr txBox="1"/>
                <p:nvPr/>
              </p:nvSpPr>
              <p:spPr>
                <a:xfrm>
                  <a:off x="4453910" y="9751108"/>
                  <a:ext cx="735624" cy="523220"/>
                </a:xfrm>
                <a:prstGeom prst="rect">
                  <a:avLst/>
                </a:prstGeom>
                <a:noFill/>
              </p:spPr>
              <p:txBody>
                <a:bodyPr wrap="square" rtlCol="0">
                  <a:spAutoFit/>
                </a:bodyPr>
                <a:lstStyle/>
                <a:p>
                  <a:r>
                    <a:rPr lang="en-US" sz="2800" dirty="0"/>
                    <a:t>50</a:t>
                  </a:r>
                </a:p>
              </p:txBody>
            </p:sp>
            <p:sp>
              <p:nvSpPr>
                <p:cNvPr id="21" name="TextBox 20"/>
                <p:cNvSpPr txBox="1"/>
                <p:nvPr/>
              </p:nvSpPr>
              <p:spPr>
                <a:xfrm>
                  <a:off x="5387549" y="9751108"/>
                  <a:ext cx="735624" cy="523220"/>
                </a:xfrm>
                <a:prstGeom prst="rect">
                  <a:avLst/>
                </a:prstGeom>
                <a:noFill/>
              </p:spPr>
              <p:txBody>
                <a:bodyPr wrap="square" rtlCol="0">
                  <a:spAutoFit/>
                </a:bodyPr>
                <a:lstStyle/>
                <a:p>
                  <a:r>
                    <a:rPr lang="en-US" sz="2800" dirty="0"/>
                    <a:t>60</a:t>
                  </a:r>
                </a:p>
              </p:txBody>
            </p:sp>
            <p:sp>
              <p:nvSpPr>
                <p:cNvPr id="22" name="TextBox 21"/>
                <p:cNvSpPr txBox="1"/>
                <p:nvPr/>
              </p:nvSpPr>
              <p:spPr>
                <a:xfrm>
                  <a:off x="6321188" y="9751108"/>
                  <a:ext cx="735624" cy="523220"/>
                </a:xfrm>
                <a:prstGeom prst="rect">
                  <a:avLst/>
                </a:prstGeom>
                <a:noFill/>
              </p:spPr>
              <p:txBody>
                <a:bodyPr wrap="square" rtlCol="0">
                  <a:spAutoFit/>
                </a:bodyPr>
                <a:lstStyle/>
                <a:p>
                  <a:r>
                    <a:rPr lang="en-US" sz="2800" dirty="0"/>
                    <a:t>70</a:t>
                  </a:r>
                </a:p>
              </p:txBody>
            </p:sp>
            <p:sp>
              <p:nvSpPr>
                <p:cNvPr id="23" name="TextBox 22"/>
                <p:cNvSpPr txBox="1"/>
                <p:nvPr/>
              </p:nvSpPr>
              <p:spPr>
                <a:xfrm>
                  <a:off x="7254827" y="9751108"/>
                  <a:ext cx="735624" cy="523220"/>
                </a:xfrm>
                <a:prstGeom prst="rect">
                  <a:avLst/>
                </a:prstGeom>
                <a:noFill/>
              </p:spPr>
              <p:txBody>
                <a:bodyPr wrap="square" rtlCol="0">
                  <a:spAutoFit/>
                </a:bodyPr>
                <a:lstStyle/>
                <a:p>
                  <a:r>
                    <a:rPr lang="en-US" sz="2800" dirty="0"/>
                    <a:t>80</a:t>
                  </a:r>
                </a:p>
              </p:txBody>
            </p:sp>
            <p:sp>
              <p:nvSpPr>
                <p:cNvPr id="24" name="TextBox 23"/>
                <p:cNvSpPr txBox="1"/>
                <p:nvPr/>
              </p:nvSpPr>
              <p:spPr>
                <a:xfrm>
                  <a:off x="8188466" y="9751108"/>
                  <a:ext cx="735624" cy="523220"/>
                </a:xfrm>
                <a:prstGeom prst="rect">
                  <a:avLst/>
                </a:prstGeom>
                <a:noFill/>
              </p:spPr>
              <p:txBody>
                <a:bodyPr wrap="square" rtlCol="0">
                  <a:spAutoFit/>
                </a:bodyPr>
                <a:lstStyle/>
                <a:p>
                  <a:r>
                    <a:rPr lang="en-US" sz="2800" dirty="0"/>
                    <a:t>90</a:t>
                  </a:r>
                </a:p>
              </p:txBody>
            </p:sp>
            <p:sp>
              <p:nvSpPr>
                <p:cNvPr id="25" name="TextBox 24"/>
                <p:cNvSpPr txBox="1"/>
                <p:nvPr/>
              </p:nvSpPr>
              <p:spPr>
                <a:xfrm>
                  <a:off x="9122105" y="9751108"/>
                  <a:ext cx="735624" cy="523220"/>
                </a:xfrm>
                <a:prstGeom prst="rect">
                  <a:avLst/>
                </a:prstGeom>
                <a:noFill/>
              </p:spPr>
              <p:txBody>
                <a:bodyPr wrap="square" rtlCol="0">
                  <a:spAutoFit/>
                </a:bodyPr>
                <a:lstStyle/>
                <a:p>
                  <a:r>
                    <a:rPr lang="en-US" sz="2800" dirty="0"/>
                    <a:t>100</a:t>
                  </a:r>
                </a:p>
              </p:txBody>
            </p:sp>
            <p:sp>
              <p:nvSpPr>
                <p:cNvPr id="26" name="TextBox 25"/>
                <p:cNvSpPr txBox="1"/>
                <p:nvPr/>
              </p:nvSpPr>
              <p:spPr>
                <a:xfrm>
                  <a:off x="10055743" y="9751108"/>
                  <a:ext cx="735624" cy="523220"/>
                </a:xfrm>
                <a:prstGeom prst="rect">
                  <a:avLst/>
                </a:prstGeom>
                <a:noFill/>
              </p:spPr>
              <p:txBody>
                <a:bodyPr wrap="square" rtlCol="0">
                  <a:spAutoFit/>
                </a:bodyPr>
                <a:lstStyle/>
                <a:p>
                  <a:r>
                    <a:rPr lang="en-US" sz="2800" dirty="0"/>
                    <a:t>110</a:t>
                  </a:r>
                </a:p>
              </p:txBody>
            </p:sp>
            <p:cxnSp>
              <p:nvCxnSpPr>
                <p:cNvPr id="36" name="Straight Connector 35"/>
                <p:cNvCxnSpPr/>
                <p:nvPr/>
              </p:nvCxnSpPr>
              <p:spPr>
                <a:xfrm flipV="1">
                  <a:off x="4714875"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648325"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572250"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510462"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453437"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386888"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0325101" y="9621663"/>
                  <a:ext cx="0" cy="146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7" name="Group 6">
            <a:extLst>
              <a:ext uri="{FF2B5EF4-FFF2-40B4-BE49-F238E27FC236}">
                <a16:creationId xmlns:a16="http://schemas.microsoft.com/office/drawing/2014/main" id="{B24F6DC3-DE2F-47B9-04E1-FDA1F593AD52}"/>
              </a:ext>
            </a:extLst>
          </p:cNvPr>
          <p:cNvGrpSpPr/>
          <p:nvPr/>
        </p:nvGrpSpPr>
        <p:grpSpPr>
          <a:xfrm>
            <a:off x="5037381" y="4709017"/>
            <a:ext cx="4335450" cy="5397008"/>
            <a:chOff x="5037381" y="4709017"/>
            <a:chExt cx="4335450" cy="5397008"/>
          </a:xfrm>
        </p:grpSpPr>
        <p:cxnSp>
          <p:nvCxnSpPr>
            <p:cNvPr id="48" name="Straight Connector 47"/>
            <p:cNvCxnSpPr/>
            <p:nvPr/>
          </p:nvCxnSpPr>
          <p:spPr>
            <a:xfrm>
              <a:off x="5037381" y="4709017"/>
              <a:ext cx="0" cy="53970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42206" y="4709017"/>
              <a:ext cx="0" cy="53970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89881" y="4709017"/>
              <a:ext cx="0" cy="53970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466131" y="4709017"/>
              <a:ext cx="0" cy="53970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507274" y="4709017"/>
              <a:ext cx="0" cy="53970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497874" y="4709017"/>
              <a:ext cx="0" cy="53970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372831" y="4709017"/>
              <a:ext cx="0" cy="539700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9" name="Text Box 8"/>
          <p:cNvSpPr txBox="1"/>
          <p:nvPr/>
        </p:nvSpPr>
        <p:spPr>
          <a:xfrm>
            <a:off x="13597050" y="4532611"/>
            <a:ext cx="9280730" cy="4524315"/>
          </a:xfrm>
          <a:prstGeom prst="rect">
            <a:avLst/>
          </a:prstGeom>
          <a:noFill/>
        </p:spPr>
        <p:txBody>
          <a:bodyPr wrap="square" rtlCol="0" anchor="t">
            <a:spAutoFit/>
          </a:bodyPr>
          <a:lstStyle/>
          <a:p>
            <a:r>
              <a:rPr lang="en-US" altLang="en-US" sz="3200" b="1" u="sng" dirty="0">
                <a:solidFill>
                  <a:schemeClr val="tx1"/>
                </a:solidFill>
                <a:latin typeface="Arial" panose="020B0604020202020204" pitchFamily="34" charset="0"/>
                <a:cs typeface="Arial" panose="020B0604020202020204" pitchFamily="34" charset="0"/>
                <a:sym typeface="+mn-ea"/>
              </a:rPr>
              <a:t>Procedure</a:t>
            </a:r>
          </a:p>
          <a:p>
            <a:endParaRPr lang="en-US" altLang="en-US" sz="3200" dirty="0">
              <a:solidFill>
                <a:schemeClr val="tx1"/>
              </a:solidFill>
              <a:latin typeface="Arial" panose="020B0604020202020204" pitchFamily="34" charset="0"/>
              <a:cs typeface="Arial" panose="020B0604020202020204" pitchFamily="34" charset="0"/>
              <a:sym typeface="+mn-ea"/>
            </a:endParaRP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sym typeface="+mn-ea"/>
              </a:rPr>
              <a:t>Get pairs of sorted points and choose the midpoint as the value to split</a:t>
            </a:r>
          </a:p>
          <a:p>
            <a:pPr marL="457200" indent="-4572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sym typeface="+mn-ea"/>
            </a:endParaRPr>
          </a:p>
          <a:p>
            <a:pPr marL="457200" indent="-457200">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sym typeface="+mn-ea"/>
              </a:rPr>
              <a:t>Calculate th</a:t>
            </a:r>
            <a:r>
              <a:rPr lang="en-US" altLang="en-US" sz="3200" dirty="0">
                <a:latin typeface="Arial" panose="020B0604020202020204" pitchFamily="34" charset="0"/>
                <a:cs typeface="Arial" panose="020B0604020202020204" pitchFamily="34" charset="0"/>
                <a:sym typeface="+mn-ea"/>
              </a:rPr>
              <a:t>e information gain for all splits</a:t>
            </a:r>
          </a:p>
          <a:p>
            <a:pPr marL="457200" indent="-4572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sym typeface="+mn-ea"/>
            </a:endParaRPr>
          </a:p>
          <a:p>
            <a:pPr marL="457200" indent="-457200">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sym typeface="+mn-ea"/>
              </a:rPr>
              <a:t>Select the threshold with the highest information 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438910" y="8728075"/>
            <a:ext cx="3746500" cy="3746500"/>
          </a:xfrm>
          <a:prstGeom prst="rect">
            <a:avLst/>
          </a:prstGeom>
        </p:spPr>
      </p:pic>
      <p:pic>
        <p:nvPicPr>
          <p:cNvPr id="10" name="Picture 9"/>
          <p:cNvPicPr>
            <a:picLocks noChangeAspect="1"/>
          </p:cNvPicPr>
          <p:nvPr/>
        </p:nvPicPr>
        <p:blipFill>
          <a:blip r:embed="rId3"/>
          <a:stretch>
            <a:fillRect/>
          </a:stretch>
        </p:blipFill>
        <p:spPr>
          <a:xfrm>
            <a:off x="-1410970" y="3596640"/>
            <a:ext cx="9812655" cy="5519420"/>
          </a:xfrm>
          <a:prstGeom prst="rect">
            <a:avLst/>
          </a:prstGeom>
        </p:spPr>
      </p:pic>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a:t>
            </a:fld>
            <a:endParaRPr lang="bg-BG" dirty="0">
              <a:solidFill>
                <a:srgbClr val="000000"/>
              </a:solidFill>
            </a:endParaRPr>
          </a:p>
        </p:txBody>
      </p:sp>
      <p:sp>
        <p:nvSpPr>
          <p:cNvPr id="5" name="Text Placeholder 4"/>
          <p:cNvSpPr>
            <a:spLocks noGrp="1"/>
          </p:cNvSpPr>
          <p:nvPr>
            <p:ph type="body" sz="quarter" idx="25"/>
          </p:nvPr>
        </p:nvSpPr>
        <p:spPr>
          <a:xfrm>
            <a:off x="1287145" y="2571750"/>
            <a:ext cx="21590635" cy="2089785"/>
          </a:xfrm>
        </p:spPr>
        <p:txBody>
          <a:bodyPr/>
          <a:lstStyle/>
          <a:p>
            <a:r>
              <a:rPr lang="en-US" altLang="en-US"/>
              <a:t>Introductory example: fruit image classifier</a:t>
            </a: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4" name="Text Placeholder 4"/>
          <p:cNvSpPr>
            <a:spLocks noGrp="1"/>
          </p:cNvSpPr>
          <p:nvPr/>
        </p:nvSpPr>
        <p:spPr>
          <a:xfrm>
            <a:off x="14079220" y="4986655"/>
            <a:ext cx="8798560" cy="6883400"/>
          </a:xfrm>
          <a:prstGeom prst="rect">
            <a:avLst/>
          </a:prstGeom>
        </p:spPr>
        <p:txBody>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4000">
                <a:solidFill>
                  <a:srgbClr val="00B050"/>
                </a:solidFill>
              </a:rPr>
              <a:t>Pros:</a:t>
            </a:r>
          </a:p>
          <a:p>
            <a:r>
              <a:rPr lang="en-US" altLang="en-US" sz="4000">
                <a:solidFill>
                  <a:srgbClr val="00B050"/>
                </a:solidFill>
              </a:rPr>
              <a:t>+ Interpretable</a:t>
            </a:r>
          </a:p>
          <a:p>
            <a:r>
              <a:rPr lang="en-US" altLang="en-US" sz="4000">
                <a:solidFill>
                  <a:srgbClr val="00B050"/>
                </a:solidFill>
              </a:rPr>
              <a:t>+ Fast prediction </a:t>
            </a:r>
          </a:p>
          <a:p>
            <a:endParaRPr lang="en-US" altLang="en-US" sz="4000" b="0"/>
          </a:p>
          <a:p>
            <a:r>
              <a:rPr lang="en-US" altLang="en-US" sz="4000"/>
              <a:t>Is there a way to learn such programs from data?</a:t>
            </a:r>
            <a:r>
              <a:rPr lang="en-US" altLang="en-US" sz="4000" b="0"/>
              <a:t> </a:t>
            </a:r>
          </a:p>
        </p:txBody>
      </p:sp>
      <p:pic>
        <p:nvPicPr>
          <p:cNvPr id="9" name="Picture 8"/>
          <p:cNvPicPr>
            <a:picLocks noChangeAspect="1"/>
          </p:cNvPicPr>
          <p:nvPr/>
        </p:nvPicPr>
        <p:blipFill>
          <a:blip r:embed="rId5"/>
          <a:stretch>
            <a:fillRect/>
          </a:stretch>
        </p:blipFill>
        <p:spPr>
          <a:xfrm>
            <a:off x="2879090" y="4396105"/>
            <a:ext cx="1232535" cy="1266190"/>
          </a:xfrm>
          <a:prstGeom prst="rect">
            <a:avLst/>
          </a:prstGeom>
        </p:spPr>
      </p:pic>
      <p:pic>
        <p:nvPicPr>
          <p:cNvPr id="23" name="Picture 22"/>
          <p:cNvPicPr>
            <a:picLocks noChangeAspect="1"/>
          </p:cNvPicPr>
          <p:nvPr/>
        </p:nvPicPr>
        <p:blipFill>
          <a:blip r:embed="rId6"/>
          <a:stretch>
            <a:fillRect/>
          </a:stretch>
        </p:blipFill>
        <p:spPr>
          <a:xfrm>
            <a:off x="2388870" y="7722870"/>
            <a:ext cx="2213610" cy="2213610"/>
          </a:xfrm>
          <a:prstGeom prst="rect">
            <a:avLst/>
          </a:prstGeom>
        </p:spPr>
      </p:pic>
      <p:sp>
        <p:nvSpPr>
          <p:cNvPr id="30" name="Text Box 29"/>
          <p:cNvSpPr txBox="1"/>
          <p:nvPr/>
        </p:nvSpPr>
        <p:spPr>
          <a:xfrm>
            <a:off x="6022340" y="6756400"/>
            <a:ext cx="8318500" cy="2861310"/>
          </a:xfrm>
          <a:prstGeom prst="rect">
            <a:avLst/>
          </a:prstGeom>
          <a:noFill/>
        </p:spPr>
        <p:txBody>
          <a:bodyPr wrap="square" rtlCol="0">
            <a:spAutoFit/>
          </a:bodyPr>
          <a:lstStyle/>
          <a:p>
            <a:r>
              <a:rPr lang="en-US"/>
              <a:t>if most pixels are yellow:</a:t>
            </a:r>
          </a:p>
          <a:p>
            <a:r>
              <a:rPr lang="en-US"/>
              <a:t>  if shape is oval-like: lemon</a:t>
            </a:r>
          </a:p>
          <a:p>
            <a:r>
              <a:rPr lang="en-US"/>
              <a:t>  else: banana</a:t>
            </a:r>
          </a:p>
          <a:p>
            <a:r>
              <a:rPr lang="en-US"/>
              <a:t>else most pixels are red: strawberry</a:t>
            </a:r>
          </a:p>
          <a:p>
            <a:r>
              <a:rPr lang="en-US"/>
              <a:t>else: lime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30</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Regression Trees</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grpSp>
        <p:nvGrpSpPr>
          <p:cNvPr id="10" name="Group 9"/>
          <p:cNvGrpSpPr/>
          <p:nvPr/>
        </p:nvGrpSpPr>
        <p:grpSpPr>
          <a:xfrm>
            <a:off x="961244" y="4343173"/>
            <a:ext cx="11673550" cy="7239454"/>
            <a:chOff x="11311050" y="4205661"/>
            <a:chExt cx="11673550" cy="7239454"/>
          </a:xfrm>
        </p:grpSpPr>
        <p:pic>
          <p:nvPicPr>
            <p:cNvPr id="12" name="Picture 11"/>
            <p:cNvPicPr>
              <a:picLocks noChangeAspect="1"/>
            </p:cNvPicPr>
            <p:nvPr/>
          </p:nvPicPr>
          <p:blipFill>
            <a:blip r:embed="rId4"/>
            <a:stretch>
              <a:fillRect/>
            </a:stretch>
          </p:blipFill>
          <p:spPr>
            <a:xfrm>
              <a:off x="11311050" y="4205661"/>
              <a:ext cx="11673550" cy="7239454"/>
            </a:xfrm>
            <a:prstGeom prst="rect">
              <a:avLst/>
            </a:prstGeom>
          </p:spPr>
        </p:pic>
        <p:sp>
          <p:nvSpPr>
            <p:cNvPr id="13" name="TextBox 12"/>
            <p:cNvSpPr txBox="1"/>
            <p:nvPr/>
          </p:nvSpPr>
          <p:spPr>
            <a:xfrm>
              <a:off x="16692419" y="5025352"/>
              <a:ext cx="1911926" cy="5927264"/>
            </a:xfrm>
            <a:prstGeom prst="rect">
              <a:avLst/>
            </a:prstGeom>
            <a:solidFill>
              <a:schemeClr val="bg1"/>
            </a:solidFill>
          </p:spPr>
          <p:txBody>
            <a:bodyPr wrap="square" rtlCol="0">
              <a:spAutoFit/>
            </a:bodyPr>
            <a:lstStyle/>
            <a:p>
              <a:pPr>
                <a:spcAft>
                  <a:spcPts val="1700"/>
                </a:spcAft>
              </a:pPr>
              <a:r>
                <a:rPr lang="en-US" altLang="en-US" sz="3500" dirty="0">
                  <a:latin typeface="Arial" panose="020B0604020202020204" pitchFamily="34" charset="0"/>
                  <a:cs typeface="Arial" panose="020B0604020202020204" pitchFamily="34" charset="0"/>
                  <a:sym typeface="+mn-ea"/>
                </a:rPr>
                <a:t>49.3 kg</a:t>
              </a:r>
            </a:p>
            <a:p>
              <a:pPr>
                <a:spcAft>
                  <a:spcPts val="1700"/>
                </a:spcAft>
              </a:pPr>
              <a:r>
                <a:rPr lang="en-US" altLang="en-US" sz="3500" dirty="0">
                  <a:latin typeface="Arial" panose="020B0604020202020204" pitchFamily="34" charset="0"/>
                  <a:cs typeface="Arial" panose="020B0604020202020204" pitchFamily="34" charset="0"/>
                  <a:sym typeface="+mn-ea"/>
                </a:rPr>
                <a:t>63.6 kg</a:t>
              </a:r>
            </a:p>
            <a:p>
              <a:pPr>
                <a:spcAft>
                  <a:spcPts val="1700"/>
                </a:spcAft>
              </a:pPr>
              <a:r>
                <a:rPr lang="en-US" altLang="en-US" sz="3500" dirty="0">
                  <a:latin typeface="Arial" panose="020B0604020202020204" pitchFamily="34" charset="0"/>
                  <a:cs typeface="Arial" panose="020B0604020202020204" pitchFamily="34" charset="0"/>
                  <a:sym typeface="+mn-ea"/>
                </a:rPr>
                <a:t>72.1 kg</a:t>
              </a:r>
            </a:p>
            <a:p>
              <a:pPr>
                <a:spcAft>
                  <a:spcPts val="1700"/>
                </a:spcAft>
              </a:pPr>
              <a:r>
                <a:rPr lang="en-US" altLang="en-US" sz="3500" dirty="0">
                  <a:latin typeface="Arial" panose="020B0604020202020204" pitchFamily="34" charset="0"/>
                  <a:cs typeface="Arial" panose="020B0604020202020204" pitchFamily="34" charset="0"/>
                  <a:sym typeface="+mn-ea"/>
                </a:rPr>
                <a:t>65.8 kg</a:t>
              </a:r>
            </a:p>
            <a:p>
              <a:pPr>
                <a:spcAft>
                  <a:spcPts val="1700"/>
                </a:spcAft>
              </a:pPr>
              <a:r>
                <a:rPr lang="en-US" altLang="en-US" sz="3500" dirty="0">
                  <a:latin typeface="Arial" panose="020B0604020202020204" pitchFamily="34" charset="0"/>
                  <a:cs typeface="Arial" panose="020B0604020202020204" pitchFamily="34" charset="0"/>
                  <a:sym typeface="+mn-ea"/>
                </a:rPr>
                <a:t>86.7 kg</a:t>
              </a:r>
            </a:p>
            <a:p>
              <a:pPr>
                <a:spcAft>
                  <a:spcPts val="1700"/>
                </a:spcAft>
              </a:pPr>
              <a:r>
                <a:rPr lang="en-US" altLang="en-US" sz="3500" dirty="0">
                  <a:latin typeface="Arial" panose="020B0604020202020204" pitchFamily="34" charset="0"/>
                  <a:cs typeface="Arial" panose="020B0604020202020204" pitchFamily="34" charset="0"/>
                  <a:sym typeface="+mn-ea"/>
                </a:rPr>
                <a:t>97.3 kg</a:t>
              </a:r>
            </a:p>
            <a:p>
              <a:pPr>
                <a:spcAft>
                  <a:spcPts val="1700"/>
                </a:spcAft>
              </a:pPr>
              <a:r>
                <a:rPr lang="en-US" altLang="en-US" sz="3500" dirty="0">
                  <a:latin typeface="Arial" panose="020B0604020202020204" pitchFamily="34" charset="0"/>
                  <a:cs typeface="Arial" panose="020B0604020202020204" pitchFamily="34" charset="0"/>
                  <a:sym typeface="+mn-ea"/>
                </a:rPr>
                <a:t>102.2 kg</a:t>
              </a:r>
            </a:p>
            <a:p>
              <a:pPr>
                <a:spcAft>
                  <a:spcPts val="1700"/>
                </a:spcAft>
              </a:pPr>
              <a:r>
                <a:rPr lang="en-US" altLang="en-US" sz="3500" dirty="0">
                  <a:latin typeface="Arial" panose="020B0604020202020204" pitchFamily="34" charset="0"/>
                  <a:cs typeface="Arial" panose="020B0604020202020204" pitchFamily="34" charset="0"/>
                  <a:sym typeface="+mn-ea"/>
                </a:rPr>
                <a:t>53.4 kg</a:t>
              </a:r>
            </a:p>
          </p:txBody>
        </p:sp>
      </p:grpSp>
      <p:sp>
        <p:nvSpPr>
          <p:cNvPr id="20" name="Text Box 34"/>
          <p:cNvSpPr txBox="1"/>
          <p:nvPr/>
        </p:nvSpPr>
        <p:spPr>
          <a:xfrm>
            <a:off x="17465440" y="8121219"/>
            <a:ext cx="982961" cy="584775"/>
          </a:xfrm>
          <a:prstGeom prst="rect">
            <a:avLst/>
          </a:prstGeom>
          <a:solidFill>
            <a:schemeClr val="bg1"/>
          </a:solidFill>
        </p:spPr>
        <p:txBody>
          <a:bodyPr wrap="none" rtlCol="0" anchor="t">
            <a:spAutoFit/>
          </a:bodyPr>
          <a:lstStyle/>
          <a:p>
            <a:pPr algn="l"/>
            <a:r>
              <a:rPr lang="en-US" sz="3200" dirty="0">
                <a:latin typeface="Arial" panose="020B0604020202020204" pitchFamily="34" charset="0"/>
                <a:cs typeface="Arial" panose="020B0604020202020204" pitchFamily="34" charset="0"/>
              </a:rPr>
              <a:t>Alex</a:t>
            </a:r>
          </a:p>
        </p:txBody>
      </p:sp>
      <p:sp>
        <p:nvSpPr>
          <p:cNvPr id="26" name="Text Box 41"/>
          <p:cNvSpPr txBox="1"/>
          <p:nvPr/>
        </p:nvSpPr>
        <p:spPr>
          <a:xfrm>
            <a:off x="21951967" y="6086702"/>
            <a:ext cx="1188146" cy="584775"/>
          </a:xfrm>
          <a:prstGeom prst="rect">
            <a:avLst/>
          </a:prstGeom>
          <a:solidFill>
            <a:schemeClr val="bg1"/>
          </a:solidFill>
        </p:spPr>
        <p:txBody>
          <a:bodyPr wrap="none" rtlCol="0" anchor="t">
            <a:spAutoFit/>
          </a:bodyPr>
          <a:lstStyle/>
          <a:p>
            <a:pPr algn="l"/>
            <a:r>
              <a:rPr lang="en-US" altLang="en-US" sz="3200" dirty="0">
                <a:latin typeface="Arial" panose="020B0604020202020204" pitchFamily="34" charset="0"/>
                <a:cs typeface="Arial" panose="020B0604020202020204" pitchFamily="34" charset="0"/>
                <a:sym typeface="+mn-ea"/>
              </a:rPr>
              <a:t>Emily</a:t>
            </a:r>
            <a:endParaRPr lang="en-US" sz="3200" dirty="0">
              <a:latin typeface="Arial" panose="020B0604020202020204" pitchFamily="34" charset="0"/>
              <a:cs typeface="Arial" panose="020B0604020202020204" pitchFamily="34" charset="0"/>
            </a:endParaRPr>
          </a:p>
        </p:txBody>
      </p:sp>
      <p:sp>
        <p:nvSpPr>
          <p:cNvPr id="36" name="Text Box 35"/>
          <p:cNvSpPr txBox="1"/>
          <p:nvPr/>
        </p:nvSpPr>
        <p:spPr>
          <a:xfrm>
            <a:off x="12858314" y="8121219"/>
            <a:ext cx="1164101" cy="1077218"/>
          </a:xfrm>
          <a:prstGeom prst="rect">
            <a:avLst/>
          </a:prstGeom>
          <a:solidFill>
            <a:schemeClr val="bg1"/>
          </a:solidFill>
        </p:spPr>
        <p:txBody>
          <a:bodyPr wrap="none" rtlCol="0" anchor="t">
            <a:spAutoFit/>
          </a:bodyPr>
          <a:lstStyle/>
          <a:p>
            <a:pPr algn="l"/>
            <a:r>
              <a:rPr lang="en-US" sz="3200" dirty="0">
                <a:latin typeface="Arial" panose="020B0604020202020204" pitchFamily="34" charset="0"/>
                <a:cs typeface="Arial" panose="020B0604020202020204" pitchFamily="34" charset="0"/>
              </a:rPr>
              <a:t>Dana</a:t>
            </a:r>
          </a:p>
          <a:p>
            <a:pPr algn="l"/>
            <a:r>
              <a:rPr lang="en-US" sz="3200" dirty="0">
                <a:latin typeface="Arial" panose="020B0604020202020204" pitchFamily="34" charset="0"/>
                <a:cs typeface="Arial" panose="020B0604020202020204" pitchFamily="34" charset="0"/>
              </a:rPr>
              <a:t>Kate</a:t>
            </a:r>
          </a:p>
        </p:txBody>
      </p:sp>
      <p:sp>
        <p:nvSpPr>
          <p:cNvPr id="37" name="Text Box 35"/>
          <p:cNvSpPr txBox="1"/>
          <p:nvPr/>
        </p:nvSpPr>
        <p:spPr>
          <a:xfrm>
            <a:off x="15129097" y="8108595"/>
            <a:ext cx="1277914" cy="1077218"/>
          </a:xfrm>
          <a:prstGeom prst="rect">
            <a:avLst/>
          </a:prstGeom>
          <a:solidFill>
            <a:schemeClr val="bg1"/>
          </a:solidFill>
        </p:spPr>
        <p:txBody>
          <a:bodyPr wrap="none" rtlCol="0" anchor="t">
            <a:spAutoFit/>
          </a:bodyPr>
          <a:lstStyle/>
          <a:p>
            <a:pPr algn="l"/>
            <a:r>
              <a:rPr lang="en-US" sz="3200" dirty="0">
                <a:latin typeface="Arial" panose="020B0604020202020204" pitchFamily="34" charset="0"/>
                <a:cs typeface="Arial" panose="020B0604020202020204" pitchFamily="34" charset="0"/>
              </a:rPr>
              <a:t>Sarah</a:t>
            </a:r>
          </a:p>
          <a:p>
            <a:pPr algn="l"/>
            <a:r>
              <a:rPr lang="en-US" sz="3200" dirty="0">
                <a:latin typeface="Arial" panose="020B0604020202020204" pitchFamily="34" charset="0"/>
                <a:cs typeface="Arial" panose="020B0604020202020204" pitchFamily="34" charset="0"/>
              </a:rPr>
              <a:t>Annie</a:t>
            </a:r>
          </a:p>
        </p:txBody>
      </p:sp>
      <p:sp>
        <p:nvSpPr>
          <p:cNvPr id="38" name="Text Box 34"/>
          <p:cNvSpPr txBox="1"/>
          <p:nvPr/>
        </p:nvSpPr>
        <p:spPr>
          <a:xfrm>
            <a:off x="19666747" y="8121219"/>
            <a:ext cx="1072730" cy="1077218"/>
          </a:xfrm>
          <a:prstGeom prst="rect">
            <a:avLst/>
          </a:prstGeom>
          <a:solidFill>
            <a:schemeClr val="bg1"/>
          </a:solidFill>
        </p:spPr>
        <p:txBody>
          <a:bodyPr wrap="none" rtlCol="0" anchor="t">
            <a:spAutoFit/>
          </a:bodyPr>
          <a:lstStyle/>
          <a:p>
            <a:pPr algn="l"/>
            <a:r>
              <a:rPr lang="en-US" sz="3200" dirty="0">
                <a:latin typeface="Arial" panose="020B0604020202020204" pitchFamily="34" charset="0"/>
                <a:cs typeface="Arial" panose="020B0604020202020204" pitchFamily="34" charset="0"/>
              </a:rPr>
              <a:t>Pete</a:t>
            </a:r>
          </a:p>
          <a:p>
            <a:pPr algn="l"/>
            <a:r>
              <a:rPr lang="en-US" sz="3200" dirty="0">
                <a:latin typeface="Arial" panose="020B0604020202020204" pitchFamily="34" charset="0"/>
                <a:cs typeface="Arial" panose="020B0604020202020204" pitchFamily="34" charset="0"/>
              </a:rPr>
              <a:t>John</a:t>
            </a:r>
          </a:p>
        </p:txBody>
      </p:sp>
      <p:grpSp>
        <p:nvGrpSpPr>
          <p:cNvPr id="67" name="Group 66"/>
          <p:cNvGrpSpPr/>
          <p:nvPr/>
        </p:nvGrpSpPr>
        <p:grpSpPr>
          <a:xfrm>
            <a:off x="13641035" y="3176375"/>
            <a:ext cx="8575044" cy="4112458"/>
            <a:chOff x="13641035" y="3176375"/>
            <a:chExt cx="8575044" cy="4112458"/>
          </a:xfrm>
        </p:grpSpPr>
        <p:cxnSp>
          <p:nvCxnSpPr>
            <p:cNvPr id="40" name="Straight Connector 39"/>
            <p:cNvCxnSpPr>
              <a:stCxn id="29" idx="2"/>
            </p:cNvCxnSpPr>
            <p:nvPr/>
          </p:nvCxnSpPr>
          <p:spPr>
            <a:xfrm flipH="1">
              <a:off x="13641035" y="5629645"/>
              <a:ext cx="1975970" cy="15067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9" idx="2"/>
              <a:endCxn id="59" idx="0"/>
            </p:cNvCxnSpPr>
            <p:nvPr/>
          </p:nvCxnSpPr>
          <p:spPr>
            <a:xfrm>
              <a:off x="15617005" y="5629645"/>
              <a:ext cx="187900" cy="16591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29"/>
            <p:cNvSpPr txBox="1"/>
            <p:nvPr/>
          </p:nvSpPr>
          <p:spPr>
            <a:xfrm>
              <a:off x="18038102" y="3176375"/>
              <a:ext cx="1921510" cy="583565"/>
            </a:xfrm>
            <a:prstGeom prst="rect">
              <a:avLst/>
            </a:prstGeom>
            <a:noFill/>
            <a:ln w="50800">
              <a:solidFill>
                <a:schemeClr val="tx1"/>
              </a:solidFill>
            </a:ln>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Hair color</a:t>
              </a:r>
            </a:p>
          </p:txBody>
        </p:sp>
        <p:cxnSp>
          <p:nvCxnSpPr>
            <p:cNvPr id="16" name="Straight Connector 15"/>
            <p:cNvCxnSpPr>
              <a:endCxn id="29" idx="0"/>
            </p:cNvCxnSpPr>
            <p:nvPr/>
          </p:nvCxnSpPr>
          <p:spPr>
            <a:xfrm flipH="1">
              <a:off x="15617005" y="3784070"/>
              <a:ext cx="2777332" cy="1260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2"/>
              <a:endCxn id="49" idx="0"/>
            </p:cNvCxnSpPr>
            <p:nvPr/>
          </p:nvCxnSpPr>
          <p:spPr>
            <a:xfrm>
              <a:off x="18998857" y="3759940"/>
              <a:ext cx="8255" cy="13033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32"/>
            <p:cNvSpPr txBox="1"/>
            <p:nvPr/>
          </p:nvSpPr>
          <p:spPr>
            <a:xfrm>
              <a:off x="16147047" y="4060400"/>
              <a:ext cx="1403350" cy="583565"/>
            </a:xfrm>
            <a:prstGeom prst="rect">
              <a:avLst/>
            </a:prstGeom>
            <a:solidFill>
              <a:schemeClr val="bg1"/>
            </a:solidFill>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blonde</a:t>
              </a:r>
            </a:p>
          </p:txBody>
        </p:sp>
        <p:sp>
          <p:nvSpPr>
            <p:cNvPr id="19" name="Text Box 33"/>
            <p:cNvSpPr txBox="1"/>
            <p:nvPr/>
          </p:nvSpPr>
          <p:spPr>
            <a:xfrm>
              <a:off x="18394972" y="4057755"/>
              <a:ext cx="1289685" cy="583565"/>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brown</a:t>
              </a:r>
            </a:p>
          </p:txBody>
        </p:sp>
        <p:cxnSp>
          <p:nvCxnSpPr>
            <p:cNvPr id="24" name="Straight Connector 23"/>
            <p:cNvCxnSpPr/>
            <p:nvPr/>
          </p:nvCxnSpPr>
          <p:spPr>
            <a:xfrm>
              <a:off x="19823722" y="3799945"/>
              <a:ext cx="2392357" cy="10474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38"/>
            <p:cNvSpPr txBox="1"/>
            <p:nvPr/>
          </p:nvSpPr>
          <p:spPr>
            <a:xfrm>
              <a:off x="20665519" y="4032217"/>
              <a:ext cx="770255" cy="583565"/>
            </a:xfrm>
            <a:prstGeom prst="rect">
              <a:avLst/>
            </a:prstGeom>
            <a:solidFill>
              <a:schemeClr val="bg1"/>
            </a:solidFill>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red</a:t>
              </a:r>
            </a:p>
          </p:txBody>
        </p:sp>
        <p:sp>
          <p:nvSpPr>
            <p:cNvPr id="29" name="Text Box 29"/>
            <p:cNvSpPr txBox="1"/>
            <p:nvPr/>
          </p:nvSpPr>
          <p:spPr>
            <a:xfrm>
              <a:off x="14465888" y="5044870"/>
              <a:ext cx="2302233" cy="584775"/>
            </a:xfrm>
            <a:prstGeom prst="rect">
              <a:avLst/>
            </a:prstGeom>
            <a:noFill/>
            <a:ln w="50800">
              <a:solidFill>
                <a:schemeClr val="tx1"/>
              </a:solidFill>
            </a:ln>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Lotion used</a:t>
              </a:r>
            </a:p>
          </p:txBody>
        </p:sp>
        <p:sp>
          <p:nvSpPr>
            <p:cNvPr id="32" name="Text Box 32"/>
            <p:cNvSpPr txBox="1"/>
            <p:nvPr/>
          </p:nvSpPr>
          <p:spPr>
            <a:xfrm>
              <a:off x="14383962" y="6163971"/>
              <a:ext cx="822661" cy="584775"/>
            </a:xfrm>
            <a:prstGeom prst="rect">
              <a:avLst/>
            </a:prstGeom>
            <a:solidFill>
              <a:schemeClr val="bg1"/>
            </a:solidFill>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yes</a:t>
              </a:r>
            </a:p>
          </p:txBody>
        </p:sp>
        <p:sp>
          <p:nvSpPr>
            <p:cNvPr id="33" name="Text Box 32"/>
            <p:cNvSpPr txBox="1"/>
            <p:nvPr/>
          </p:nvSpPr>
          <p:spPr>
            <a:xfrm>
              <a:off x="15406395" y="6186779"/>
              <a:ext cx="857315" cy="58477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no</a:t>
              </a:r>
            </a:p>
          </p:txBody>
        </p:sp>
        <p:cxnSp>
          <p:nvCxnSpPr>
            <p:cNvPr id="47" name="Straight Connector 46"/>
            <p:cNvCxnSpPr>
              <a:stCxn id="49" idx="2"/>
            </p:cNvCxnSpPr>
            <p:nvPr/>
          </p:nvCxnSpPr>
          <p:spPr>
            <a:xfrm flipH="1">
              <a:off x="17579830" y="5648051"/>
              <a:ext cx="1427282" cy="15067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9" idx="2"/>
            </p:cNvCxnSpPr>
            <p:nvPr/>
          </p:nvCxnSpPr>
          <p:spPr>
            <a:xfrm>
              <a:off x="19007112" y="5648051"/>
              <a:ext cx="964138" cy="15067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29"/>
            <p:cNvSpPr txBox="1"/>
            <p:nvPr/>
          </p:nvSpPr>
          <p:spPr>
            <a:xfrm>
              <a:off x="17855995" y="5063276"/>
              <a:ext cx="2302233" cy="584775"/>
            </a:xfrm>
            <a:prstGeom prst="rect">
              <a:avLst/>
            </a:prstGeom>
            <a:noFill/>
            <a:ln w="50800">
              <a:solidFill>
                <a:schemeClr val="tx1"/>
              </a:solidFill>
            </a:ln>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Lotion used</a:t>
              </a:r>
            </a:p>
          </p:txBody>
        </p:sp>
        <p:sp>
          <p:nvSpPr>
            <p:cNvPr id="50" name="Text Box 32"/>
            <p:cNvSpPr txBox="1"/>
            <p:nvPr/>
          </p:nvSpPr>
          <p:spPr>
            <a:xfrm>
              <a:off x="17774069" y="6182377"/>
              <a:ext cx="822661" cy="584775"/>
            </a:xfrm>
            <a:prstGeom prst="rect">
              <a:avLst/>
            </a:prstGeom>
            <a:solidFill>
              <a:schemeClr val="bg1"/>
            </a:solidFill>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yes</a:t>
              </a:r>
            </a:p>
          </p:txBody>
        </p:sp>
        <p:sp>
          <p:nvSpPr>
            <p:cNvPr id="51" name="Text Box 32"/>
            <p:cNvSpPr txBox="1"/>
            <p:nvPr/>
          </p:nvSpPr>
          <p:spPr>
            <a:xfrm>
              <a:off x="19331549" y="6230579"/>
              <a:ext cx="857315" cy="584775"/>
            </a:xfrm>
            <a:prstGeom prst="rect">
              <a:avLst/>
            </a:prstGeom>
            <a:solidFill>
              <a:schemeClr val="bg1"/>
            </a:solidFill>
          </p:spPr>
          <p:txBody>
            <a:bodyPr wrap="square" rtlCol="0" anchor="t">
              <a:spAutoFit/>
            </a:bodyPr>
            <a:lstStyle/>
            <a:p>
              <a:r>
                <a:rPr lang="en-US" altLang="en-US" sz="3200" dirty="0">
                  <a:latin typeface="Arial" panose="020B0604020202020204" pitchFamily="34" charset="0"/>
                  <a:cs typeface="Arial" panose="020B0604020202020204" pitchFamily="34" charset="0"/>
                  <a:sym typeface="+mn-ea"/>
                </a:rPr>
                <a:t>no</a:t>
              </a:r>
            </a:p>
          </p:txBody>
        </p:sp>
      </p:grpSp>
      <p:sp>
        <p:nvSpPr>
          <p:cNvPr id="53" name="Text Box 35"/>
          <p:cNvSpPr txBox="1"/>
          <p:nvPr/>
        </p:nvSpPr>
        <p:spPr>
          <a:xfrm>
            <a:off x="12643679" y="9359244"/>
            <a:ext cx="1576009" cy="1384995"/>
          </a:xfrm>
          <a:prstGeom prst="rect">
            <a:avLst/>
          </a:prstGeom>
          <a:solidFill>
            <a:schemeClr val="bg1"/>
          </a:solidFill>
        </p:spPr>
        <p:txBody>
          <a:bodyPr wrap="none" rtlCol="0" anchor="t">
            <a:spAutoFit/>
          </a:bodyPr>
          <a:lstStyle/>
          <a:p>
            <a:r>
              <a:rPr lang="en-US" sz="2800" b="1" dirty="0">
                <a:latin typeface="Arial" panose="020B0604020202020204" pitchFamily="34" charset="0"/>
                <a:cs typeface="Arial" panose="020B0604020202020204" pitchFamily="34" charset="0"/>
              </a:rPr>
              <a:t>Weights</a:t>
            </a:r>
          </a:p>
          <a:p>
            <a:r>
              <a:rPr lang="en-US" sz="2800" dirty="0">
                <a:latin typeface="Arial" panose="020B0604020202020204" pitchFamily="34" charset="0"/>
                <a:cs typeface="Arial" panose="020B0604020202020204" pitchFamily="34" charset="0"/>
              </a:rPr>
              <a:t>63.6</a:t>
            </a:r>
          </a:p>
          <a:p>
            <a:r>
              <a:rPr lang="en-US" sz="2800" dirty="0">
                <a:latin typeface="Arial" panose="020B0604020202020204" pitchFamily="34" charset="0"/>
                <a:cs typeface="Arial" panose="020B0604020202020204" pitchFamily="34" charset="0"/>
              </a:rPr>
              <a:t>53.4</a:t>
            </a:r>
          </a:p>
        </p:txBody>
      </p:sp>
      <p:sp>
        <p:nvSpPr>
          <p:cNvPr id="54" name="Text Box 35"/>
          <p:cNvSpPr txBox="1"/>
          <p:nvPr/>
        </p:nvSpPr>
        <p:spPr>
          <a:xfrm>
            <a:off x="15129097" y="9359244"/>
            <a:ext cx="1576009" cy="1384995"/>
          </a:xfrm>
          <a:prstGeom prst="rect">
            <a:avLst/>
          </a:prstGeom>
          <a:solidFill>
            <a:schemeClr val="bg1"/>
          </a:solidFill>
        </p:spPr>
        <p:txBody>
          <a:bodyPr wrap="none" rtlCol="0" anchor="t">
            <a:spAutoFit/>
          </a:bodyPr>
          <a:lstStyle/>
          <a:p>
            <a:r>
              <a:rPr lang="en-US" sz="2800" b="1" dirty="0">
                <a:latin typeface="Arial" panose="020B0604020202020204" pitchFamily="34" charset="0"/>
                <a:cs typeface="Arial" panose="020B0604020202020204" pitchFamily="34" charset="0"/>
              </a:rPr>
              <a:t>Weights</a:t>
            </a:r>
          </a:p>
          <a:p>
            <a:r>
              <a:rPr lang="en-US" sz="2800" dirty="0">
                <a:latin typeface="Arial" panose="020B0604020202020204" pitchFamily="34" charset="0"/>
                <a:cs typeface="Arial" panose="020B0604020202020204" pitchFamily="34" charset="0"/>
              </a:rPr>
              <a:t>49.3</a:t>
            </a:r>
          </a:p>
          <a:p>
            <a:r>
              <a:rPr lang="en-US" sz="2800" dirty="0">
                <a:latin typeface="Arial" panose="020B0604020202020204" pitchFamily="34" charset="0"/>
                <a:cs typeface="Arial" panose="020B0604020202020204" pitchFamily="34" charset="0"/>
              </a:rPr>
              <a:t>65.8</a:t>
            </a:r>
          </a:p>
        </p:txBody>
      </p:sp>
      <p:sp>
        <p:nvSpPr>
          <p:cNvPr id="55" name="Text Box 35"/>
          <p:cNvSpPr txBox="1"/>
          <p:nvPr/>
        </p:nvSpPr>
        <p:spPr>
          <a:xfrm>
            <a:off x="17397394" y="9359244"/>
            <a:ext cx="1576009" cy="954107"/>
          </a:xfrm>
          <a:prstGeom prst="rect">
            <a:avLst/>
          </a:prstGeom>
          <a:solidFill>
            <a:schemeClr val="bg1"/>
          </a:solidFill>
        </p:spPr>
        <p:txBody>
          <a:bodyPr wrap="none" rtlCol="0" anchor="t">
            <a:spAutoFit/>
          </a:bodyPr>
          <a:lstStyle/>
          <a:p>
            <a:r>
              <a:rPr lang="en-US" sz="2800" b="1" dirty="0">
                <a:latin typeface="Arial" panose="020B0604020202020204" pitchFamily="34" charset="0"/>
                <a:cs typeface="Arial" panose="020B0604020202020204" pitchFamily="34" charset="0"/>
              </a:rPr>
              <a:t>Weights</a:t>
            </a:r>
          </a:p>
          <a:p>
            <a:r>
              <a:rPr lang="en-US" sz="2800" dirty="0">
                <a:latin typeface="Arial" panose="020B0604020202020204" pitchFamily="34" charset="0"/>
                <a:cs typeface="Arial" panose="020B0604020202020204" pitchFamily="34" charset="0"/>
              </a:rPr>
              <a:t>72.1</a:t>
            </a:r>
          </a:p>
        </p:txBody>
      </p:sp>
      <p:sp>
        <p:nvSpPr>
          <p:cNvPr id="56" name="Text Box 35"/>
          <p:cNvSpPr txBox="1"/>
          <p:nvPr/>
        </p:nvSpPr>
        <p:spPr>
          <a:xfrm>
            <a:off x="19522075" y="9359244"/>
            <a:ext cx="1576009" cy="1384995"/>
          </a:xfrm>
          <a:prstGeom prst="rect">
            <a:avLst/>
          </a:prstGeom>
          <a:solidFill>
            <a:schemeClr val="bg1"/>
          </a:solidFill>
        </p:spPr>
        <p:txBody>
          <a:bodyPr wrap="none" rtlCol="0" anchor="t">
            <a:spAutoFit/>
          </a:bodyPr>
          <a:lstStyle/>
          <a:p>
            <a:r>
              <a:rPr lang="en-US" sz="2800" b="1" dirty="0">
                <a:latin typeface="Arial" panose="020B0604020202020204" pitchFamily="34" charset="0"/>
                <a:cs typeface="Arial" panose="020B0604020202020204" pitchFamily="34" charset="0"/>
              </a:rPr>
              <a:t>Weights</a:t>
            </a:r>
          </a:p>
          <a:p>
            <a:r>
              <a:rPr lang="en-US" sz="2800" dirty="0">
                <a:latin typeface="Arial" panose="020B0604020202020204" pitchFamily="34" charset="0"/>
                <a:cs typeface="Arial" panose="020B0604020202020204" pitchFamily="34" charset="0"/>
              </a:rPr>
              <a:t>97.3</a:t>
            </a:r>
          </a:p>
          <a:p>
            <a:r>
              <a:rPr lang="en-US" sz="2800" dirty="0">
                <a:latin typeface="Arial" panose="020B0604020202020204" pitchFamily="34" charset="0"/>
                <a:cs typeface="Arial" panose="020B0604020202020204" pitchFamily="34" charset="0"/>
              </a:rPr>
              <a:t>102.2</a:t>
            </a:r>
          </a:p>
        </p:txBody>
      </p:sp>
      <p:sp>
        <p:nvSpPr>
          <p:cNvPr id="57" name="Text Box 35"/>
          <p:cNvSpPr txBox="1"/>
          <p:nvPr/>
        </p:nvSpPr>
        <p:spPr>
          <a:xfrm>
            <a:off x="21907894" y="7324727"/>
            <a:ext cx="1576009" cy="954107"/>
          </a:xfrm>
          <a:prstGeom prst="rect">
            <a:avLst/>
          </a:prstGeom>
          <a:solidFill>
            <a:schemeClr val="bg1"/>
          </a:solidFill>
        </p:spPr>
        <p:txBody>
          <a:bodyPr wrap="none" rtlCol="0" anchor="t">
            <a:spAutoFit/>
          </a:bodyPr>
          <a:lstStyle/>
          <a:p>
            <a:r>
              <a:rPr lang="en-US" sz="2800" b="1" dirty="0">
                <a:latin typeface="Arial" panose="020B0604020202020204" pitchFamily="34" charset="0"/>
                <a:cs typeface="Arial" panose="020B0604020202020204" pitchFamily="34" charset="0"/>
              </a:rPr>
              <a:t>Weights</a:t>
            </a:r>
          </a:p>
          <a:p>
            <a:r>
              <a:rPr lang="en-US" sz="2800" dirty="0">
                <a:latin typeface="Arial" panose="020B0604020202020204" pitchFamily="34" charset="0"/>
                <a:cs typeface="Arial" panose="020B0604020202020204" pitchFamily="34" charset="0"/>
              </a:rPr>
              <a:t>86.7</a:t>
            </a:r>
          </a:p>
        </p:txBody>
      </p:sp>
      <p:sp>
        <p:nvSpPr>
          <p:cNvPr id="58" name="Text Box 35"/>
          <p:cNvSpPr txBox="1"/>
          <p:nvPr/>
        </p:nvSpPr>
        <p:spPr>
          <a:xfrm>
            <a:off x="13031435" y="7288833"/>
            <a:ext cx="1082348" cy="646331"/>
          </a:xfrm>
          <a:prstGeom prst="rect">
            <a:avLst/>
          </a:prstGeom>
          <a:solidFill>
            <a:schemeClr val="bg1"/>
          </a:solidFill>
        </p:spPr>
        <p:txBody>
          <a:bodyPr wrap="none" rtlCol="0" anchor="t">
            <a:spAutoFit/>
          </a:bodyPr>
          <a:lstStyle/>
          <a:p>
            <a:r>
              <a:rPr lang="en-US" b="1" dirty="0">
                <a:solidFill>
                  <a:srgbClr val="FF0000"/>
                </a:solidFill>
                <a:latin typeface="Arial" panose="020B0604020202020204" pitchFamily="34" charset="0"/>
                <a:cs typeface="Arial" panose="020B0604020202020204" pitchFamily="34" charset="0"/>
              </a:rPr>
              <a:t>58.5</a:t>
            </a:r>
            <a:endParaRPr lang="en-US" dirty="0">
              <a:solidFill>
                <a:srgbClr val="FF0000"/>
              </a:solidFill>
              <a:latin typeface="Arial" panose="020B0604020202020204" pitchFamily="34" charset="0"/>
              <a:cs typeface="Arial" panose="020B0604020202020204" pitchFamily="34" charset="0"/>
            </a:endParaRPr>
          </a:p>
        </p:txBody>
      </p:sp>
      <p:sp>
        <p:nvSpPr>
          <p:cNvPr id="59" name="Text Box 35"/>
          <p:cNvSpPr txBox="1"/>
          <p:nvPr/>
        </p:nvSpPr>
        <p:spPr>
          <a:xfrm>
            <a:off x="15135491" y="7288833"/>
            <a:ext cx="1338828" cy="646331"/>
          </a:xfrm>
          <a:prstGeom prst="rect">
            <a:avLst/>
          </a:prstGeom>
          <a:solidFill>
            <a:schemeClr val="bg1"/>
          </a:solidFill>
        </p:spPr>
        <p:txBody>
          <a:bodyPr wrap="none" rtlCol="0" anchor="t">
            <a:spAutoFit/>
          </a:bodyPr>
          <a:lstStyle/>
          <a:p>
            <a:r>
              <a:rPr lang="en-US" b="1" dirty="0">
                <a:solidFill>
                  <a:srgbClr val="FF0000"/>
                </a:solidFill>
                <a:latin typeface="Arial" panose="020B0604020202020204" pitchFamily="34" charset="0"/>
                <a:cs typeface="Arial" panose="020B0604020202020204" pitchFamily="34" charset="0"/>
              </a:rPr>
              <a:t>57.55</a:t>
            </a:r>
            <a:endParaRPr lang="en-US" dirty="0">
              <a:solidFill>
                <a:srgbClr val="FF0000"/>
              </a:solidFill>
              <a:latin typeface="Arial" panose="020B0604020202020204" pitchFamily="34" charset="0"/>
              <a:cs typeface="Arial" panose="020B0604020202020204" pitchFamily="34" charset="0"/>
            </a:endParaRPr>
          </a:p>
        </p:txBody>
      </p:sp>
      <p:sp>
        <p:nvSpPr>
          <p:cNvPr id="60" name="Text Box 35"/>
          <p:cNvSpPr txBox="1"/>
          <p:nvPr/>
        </p:nvSpPr>
        <p:spPr>
          <a:xfrm>
            <a:off x="17196067" y="7288833"/>
            <a:ext cx="1082348" cy="646331"/>
          </a:xfrm>
          <a:prstGeom prst="rect">
            <a:avLst/>
          </a:prstGeom>
          <a:solidFill>
            <a:schemeClr val="bg1"/>
          </a:solidFill>
        </p:spPr>
        <p:txBody>
          <a:bodyPr wrap="none" rtlCol="0" anchor="t">
            <a:spAutoFit/>
          </a:bodyPr>
          <a:lstStyle/>
          <a:p>
            <a:r>
              <a:rPr lang="en-US" b="1" dirty="0">
                <a:solidFill>
                  <a:srgbClr val="FF0000"/>
                </a:solidFill>
                <a:latin typeface="Arial" panose="020B0604020202020204" pitchFamily="34" charset="0"/>
                <a:cs typeface="Arial" panose="020B0604020202020204" pitchFamily="34" charset="0"/>
              </a:rPr>
              <a:t>72.1</a:t>
            </a:r>
            <a:endParaRPr lang="en-US" sz="2800" dirty="0">
              <a:solidFill>
                <a:srgbClr val="FF0000"/>
              </a:solidFill>
              <a:latin typeface="Arial" panose="020B0604020202020204" pitchFamily="34" charset="0"/>
              <a:cs typeface="Arial" panose="020B0604020202020204" pitchFamily="34" charset="0"/>
            </a:endParaRPr>
          </a:p>
        </p:txBody>
      </p:sp>
      <p:sp>
        <p:nvSpPr>
          <p:cNvPr id="61" name="Text Box 35"/>
          <p:cNvSpPr txBox="1"/>
          <p:nvPr/>
        </p:nvSpPr>
        <p:spPr>
          <a:xfrm>
            <a:off x="19594333" y="7288833"/>
            <a:ext cx="1338828" cy="646331"/>
          </a:xfrm>
          <a:prstGeom prst="rect">
            <a:avLst/>
          </a:prstGeom>
          <a:solidFill>
            <a:schemeClr val="bg1"/>
          </a:solidFill>
        </p:spPr>
        <p:txBody>
          <a:bodyPr wrap="none" rtlCol="0" anchor="t">
            <a:spAutoFit/>
          </a:bodyPr>
          <a:lstStyle/>
          <a:p>
            <a:r>
              <a:rPr lang="en-US" b="1" dirty="0">
                <a:solidFill>
                  <a:srgbClr val="FF0000"/>
                </a:solidFill>
                <a:latin typeface="Arial" panose="020B0604020202020204" pitchFamily="34" charset="0"/>
                <a:cs typeface="Arial" panose="020B0604020202020204" pitchFamily="34" charset="0"/>
              </a:rPr>
              <a:t>99.75</a:t>
            </a:r>
            <a:endParaRPr lang="en-US" sz="2800" dirty="0">
              <a:solidFill>
                <a:srgbClr val="FF0000"/>
              </a:solidFill>
              <a:latin typeface="Arial" panose="020B0604020202020204" pitchFamily="34" charset="0"/>
              <a:cs typeface="Arial" panose="020B0604020202020204" pitchFamily="34" charset="0"/>
            </a:endParaRPr>
          </a:p>
        </p:txBody>
      </p:sp>
      <p:sp>
        <p:nvSpPr>
          <p:cNvPr id="62" name="Text Box 35"/>
          <p:cNvSpPr txBox="1"/>
          <p:nvPr/>
        </p:nvSpPr>
        <p:spPr>
          <a:xfrm>
            <a:off x="21999060" y="5063276"/>
            <a:ext cx="1082348" cy="646331"/>
          </a:xfrm>
          <a:prstGeom prst="rect">
            <a:avLst/>
          </a:prstGeom>
          <a:solidFill>
            <a:schemeClr val="bg1"/>
          </a:solidFill>
        </p:spPr>
        <p:txBody>
          <a:bodyPr wrap="none" rtlCol="0" anchor="t">
            <a:spAutoFit/>
          </a:bodyPr>
          <a:lstStyle/>
          <a:p>
            <a:r>
              <a:rPr lang="en-US" b="1" dirty="0">
                <a:solidFill>
                  <a:srgbClr val="FF0000"/>
                </a:solidFill>
                <a:latin typeface="Arial" panose="020B0604020202020204" pitchFamily="34" charset="0"/>
                <a:cs typeface="Arial" panose="020B0604020202020204" pitchFamily="34" charset="0"/>
              </a:rPr>
              <a:t>86.7</a:t>
            </a:r>
            <a:endParaRPr lang="en-US" sz="2800" dirty="0">
              <a:solidFill>
                <a:srgbClr val="FF0000"/>
              </a:solidFill>
              <a:latin typeface="Arial" panose="020B0604020202020204" pitchFamily="34" charset="0"/>
              <a:cs typeface="Arial" panose="020B0604020202020204" pitchFamily="34" charset="0"/>
            </a:endParaRPr>
          </a:p>
        </p:txBody>
      </p:sp>
      <p:grpSp>
        <p:nvGrpSpPr>
          <p:cNvPr id="72" name="Group 71"/>
          <p:cNvGrpSpPr/>
          <p:nvPr/>
        </p:nvGrpSpPr>
        <p:grpSpPr>
          <a:xfrm>
            <a:off x="3009900" y="11367452"/>
            <a:ext cx="6443391" cy="646332"/>
            <a:chOff x="3009900" y="11367452"/>
            <a:chExt cx="6443391" cy="646332"/>
          </a:xfrm>
        </p:grpSpPr>
        <p:sp>
          <p:nvSpPr>
            <p:cNvPr id="68" name="TextBox 67"/>
            <p:cNvSpPr txBox="1"/>
            <p:nvPr/>
          </p:nvSpPr>
          <p:spPr>
            <a:xfrm>
              <a:off x="3009900" y="11367453"/>
              <a:ext cx="876300" cy="646331"/>
            </a:xfrm>
            <a:prstGeom prst="rect">
              <a:avLst/>
            </a:prstGeom>
            <a:noFill/>
          </p:spPr>
          <p:txBody>
            <a:bodyPr wrap="square" rtlCol="0">
              <a:spAutoFit/>
            </a:bodyPr>
            <a:lstStyle/>
            <a:p>
              <a:r>
                <a:rPr lang="en-US" dirty="0"/>
                <a:t>x</a:t>
              </a:r>
              <a:r>
                <a:rPr lang="en-US" baseline="-25000" dirty="0"/>
                <a:t>1</a:t>
              </a:r>
            </a:p>
          </p:txBody>
        </p:sp>
        <p:sp>
          <p:nvSpPr>
            <p:cNvPr id="69" name="TextBox 68"/>
            <p:cNvSpPr txBox="1"/>
            <p:nvPr/>
          </p:nvSpPr>
          <p:spPr>
            <a:xfrm>
              <a:off x="4852386" y="11367452"/>
              <a:ext cx="876300" cy="646331"/>
            </a:xfrm>
            <a:prstGeom prst="rect">
              <a:avLst/>
            </a:prstGeom>
            <a:noFill/>
          </p:spPr>
          <p:txBody>
            <a:bodyPr wrap="square" rtlCol="0">
              <a:spAutoFit/>
            </a:bodyPr>
            <a:lstStyle/>
            <a:p>
              <a:r>
                <a:rPr lang="en-US" dirty="0"/>
                <a:t>x</a:t>
              </a:r>
              <a:r>
                <a:rPr lang="en-US" baseline="-25000" dirty="0"/>
                <a:t>2</a:t>
              </a:r>
            </a:p>
          </p:txBody>
        </p:sp>
        <p:sp>
          <p:nvSpPr>
            <p:cNvPr id="70" name="TextBox 69"/>
            <p:cNvSpPr txBox="1"/>
            <p:nvPr/>
          </p:nvSpPr>
          <p:spPr>
            <a:xfrm>
              <a:off x="8576991" y="11367452"/>
              <a:ext cx="876300" cy="646331"/>
            </a:xfrm>
            <a:prstGeom prst="rect">
              <a:avLst/>
            </a:prstGeom>
            <a:noFill/>
          </p:spPr>
          <p:txBody>
            <a:bodyPr wrap="square" rtlCol="0">
              <a:spAutoFit/>
            </a:bodyPr>
            <a:lstStyle/>
            <a:p>
              <a:r>
                <a:rPr lang="en-US" dirty="0"/>
                <a:t>x</a:t>
              </a:r>
              <a:r>
                <a:rPr lang="en-US" baseline="-25000" dirty="0"/>
                <a:t>3</a:t>
              </a:r>
            </a:p>
          </p:txBody>
        </p:sp>
      </p:grpSp>
      <p:sp>
        <p:nvSpPr>
          <p:cNvPr id="71" name="TextBox 70"/>
          <p:cNvSpPr txBox="1"/>
          <p:nvPr/>
        </p:nvSpPr>
        <p:spPr>
          <a:xfrm>
            <a:off x="6905376" y="11367451"/>
            <a:ext cx="876300" cy="646331"/>
          </a:xfrm>
          <a:prstGeom prst="rect">
            <a:avLst/>
          </a:prstGeom>
          <a:noFill/>
        </p:spPr>
        <p:txBody>
          <a:bodyPr wrap="square" rtlCol="0">
            <a:spAutoFit/>
          </a:bodyPr>
          <a:lstStyle/>
          <a:p>
            <a:r>
              <a:rPr lang="en-US" dirty="0"/>
              <a:t>y</a:t>
            </a:r>
            <a:endParaRPr lang="en-US"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6" grpId="0" animBg="1"/>
      <p:bldP spid="37" grpId="0" animBg="1"/>
      <p:bldP spid="38"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31</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Regression Trees: choosing a split</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grpSp>
        <p:nvGrpSpPr>
          <p:cNvPr id="46" name="Group 45"/>
          <p:cNvGrpSpPr/>
          <p:nvPr/>
        </p:nvGrpSpPr>
        <p:grpSpPr>
          <a:xfrm>
            <a:off x="2099310" y="4121450"/>
            <a:ext cx="4644390" cy="4534535"/>
            <a:chOff x="1716" y="10292"/>
            <a:chExt cx="7314" cy="7141"/>
          </a:xfrm>
        </p:grpSpPr>
        <p:sp>
          <p:nvSpPr>
            <p:cNvPr id="52" name="Text Box 20"/>
            <p:cNvSpPr txBox="1"/>
            <p:nvPr/>
          </p:nvSpPr>
          <p:spPr>
            <a:xfrm>
              <a:off x="3712" y="10292"/>
              <a:ext cx="3598" cy="919"/>
            </a:xfrm>
            <a:prstGeom prst="rect">
              <a:avLst/>
            </a:prstGeom>
            <a:noFill/>
            <a:ln w="50800">
              <a:solidFill>
                <a:schemeClr val="tx1"/>
              </a:solidFill>
            </a:ln>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Lotion used</a:t>
              </a:r>
            </a:p>
          </p:txBody>
        </p:sp>
        <p:cxnSp>
          <p:nvCxnSpPr>
            <p:cNvPr id="63" name="Straight Connector 62"/>
            <p:cNvCxnSpPr>
              <a:stCxn id="52" idx="2"/>
            </p:cNvCxnSpPr>
            <p:nvPr/>
          </p:nvCxnSpPr>
          <p:spPr>
            <a:xfrm flipH="1">
              <a:off x="2752" y="11211"/>
              <a:ext cx="2759" cy="17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2" idx="2"/>
            </p:cNvCxnSpPr>
            <p:nvPr/>
          </p:nvCxnSpPr>
          <p:spPr>
            <a:xfrm>
              <a:off x="5511" y="11211"/>
              <a:ext cx="2584" cy="17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 Box 23"/>
            <p:cNvSpPr txBox="1"/>
            <p:nvPr/>
          </p:nvSpPr>
          <p:spPr>
            <a:xfrm>
              <a:off x="3398" y="11729"/>
              <a:ext cx="1284" cy="919"/>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yes</a:t>
              </a:r>
            </a:p>
          </p:txBody>
        </p:sp>
        <p:sp>
          <p:nvSpPr>
            <p:cNvPr id="66" name="Text Box 24"/>
            <p:cNvSpPr txBox="1"/>
            <p:nvPr/>
          </p:nvSpPr>
          <p:spPr>
            <a:xfrm>
              <a:off x="6784" y="11786"/>
              <a:ext cx="1000" cy="919"/>
            </a:xfrm>
            <a:prstGeom prst="rect">
              <a:avLst/>
            </a:prstGeom>
            <a:solidFill>
              <a:schemeClr val="bg1"/>
            </a:solidFill>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no</a:t>
              </a:r>
            </a:p>
          </p:txBody>
        </p:sp>
        <p:sp>
          <p:nvSpPr>
            <p:cNvPr id="73" name="Text Box 25"/>
            <p:cNvSpPr txBox="1"/>
            <p:nvPr/>
          </p:nvSpPr>
          <p:spPr>
            <a:xfrm>
              <a:off x="6856" y="13412"/>
              <a:ext cx="2174" cy="4021"/>
            </a:xfrm>
            <a:prstGeom prst="rect">
              <a:avLst/>
            </a:prstGeom>
            <a:solidFill>
              <a:schemeClr val="bg1"/>
            </a:solidFill>
          </p:spPr>
          <p:txBody>
            <a:bodyPr wrap="none" rtlCol="0" anchor="t">
              <a:spAutoFit/>
            </a:bodyPr>
            <a:lstStyle/>
            <a:p>
              <a:pPr algn="l"/>
              <a:r>
                <a:rPr lang="en-US" altLang="en-US" sz="3200" dirty="0">
                  <a:latin typeface="Arial" panose="020B0604020202020204" pitchFamily="34" charset="0"/>
                  <a:cs typeface="Arial" panose="020B0604020202020204" pitchFamily="34" charset="0"/>
                  <a:sym typeface="+mn-ea"/>
                </a:rPr>
                <a:t>Emily,</a:t>
              </a:r>
            </a:p>
            <a:p>
              <a:pPr algn="l"/>
              <a:r>
                <a:rPr lang="en-US" sz="3200" dirty="0">
                  <a:latin typeface="Arial" panose="020B0604020202020204" pitchFamily="34" charset="0"/>
                  <a:cs typeface="Arial" panose="020B0604020202020204" pitchFamily="34" charset="0"/>
                </a:rPr>
                <a:t>Sarah,</a:t>
              </a:r>
            </a:p>
            <a:p>
              <a:pPr algn="l"/>
              <a:r>
                <a:rPr lang="en-US" sz="3200" dirty="0">
                  <a:latin typeface="Arial" panose="020B0604020202020204" pitchFamily="34" charset="0"/>
                  <a:cs typeface="Arial" panose="020B0604020202020204" pitchFamily="34" charset="0"/>
                </a:rPr>
                <a:t>Annie,</a:t>
              </a:r>
            </a:p>
            <a:p>
              <a:pPr algn="l"/>
              <a:r>
                <a:rPr lang="en-US" sz="3200" dirty="0">
                  <a:latin typeface="Arial" panose="020B0604020202020204" pitchFamily="34" charset="0"/>
                  <a:cs typeface="Arial" panose="020B0604020202020204" pitchFamily="34" charset="0"/>
                  <a:sym typeface="+mn-ea"/>
                </a:rPr>
                <a:t>Pete,</a:t>
              </a:r>
              <a:endParaRPr lang="en-US" sz="3200" dirty="0">
                <a:latin typeface="Arial" panose="020B0604020202020204" pitchFamily="34" charset="0"/>
                <a:cs typeface="Arial" panose="020B0604020202020204" pitchFamily="34" charset="0"/>
              </a:endParaRPr>
            </a:p>
            <a:p>
              <a:pPr algn="l"/>
              <a:r>
                <a:rPr lang="en-US" sz="3200" dirty="0">
                  <a:latin typeface="Arial" panose="020B0604020202020204" pitchFamily="34" charset="0"/>
                  <a:cs typeface="Arial" panose="020B0604020202020204" pitchFamily="34" charset="0"/>
                  <a:sym typeface="+mn-ea"/>
                </a:rPr>
                <a:t>John</a:t>
              </a:r>
              <a:endParaRPr lang="en-US" sz="3200" dirty="0">
                <a:latin typeface="Arial" panose="020B0604020202020204" pitchFamily="34" charset="0"/>
                <a:cs typeface="Arial" panose="020B0604020202020204" pitchFamily="34" charset="0"/>
              </a:endParaRPr>
            </a:p>
          </p:txBody>
        </p:sp>
        <p:sp>
          <p:nvSpPr>
            <p:cNvPr id="74" name="Text Box 26"/>
            <p:cNvSpPr txBox="1"/>
            <p:nvPr/>
          </p:nvSpPr>
          <p:spPr>
            <a:xfrm>
              <a:off x="1716" y="13412"/>
              <a:ext cx="1996" cy="3246"/>
            </a:xfrm>
            <a:prstGeom prst="rect">
              <a:avLst/>
            </a:prstGeom>
            <a:solidFill>
              <a:schemeClr val="bg1"/>
            </a:solidFill>
          </p:spPr>
          <p:txBody>
            <a:bodyPr wrap="none" rtlCol="0" anchor="t">
              <a:spAutoFit/>
            </a:bodyPr>
            <a:lstStyle/>
            <a:p>
              <a:r>
                <a:rPr lang="en-US" sz="3200" dirty="0">
                  <a:latin typeface="Arial" panose="020B0604020202020204" pitchFamily="34" charset="0"/>
                  <a:cs typeface="Arial" panose="020B0604020202020204" pitchFamily="34" charset="0"/>
                </a:rPr>
                <a:t>Dana,</a:t>
              </a:r>
            </a:p>
            <a:p>
              <a:r>
                <a:rPr lang="en-US" sz="3200" dirty="0">
                  <a:latin typeface="Arial" panose="020B0604020202020204" pitchFamily="34" charset="0"/>
                  <a:cs typeface="Arial" panose="020B0604020202020204" pitchFamily="34" charset="0"/>
                </a:rPr>
                <a:t>Alex,</a:t>
              </a:r>
            </a:p>
            <a:p>
              <a:r>
                <a:rPr lang="en-US" sz="3200" dirty="0">
                  <a:latin typeface="Arial" panose="020B0604020202020204" pitchFamily="34" charset="0"/>
                  <a:cs typeface="Arial" panose="020B0604020202020204" pitchFamily="34" charset="0"/>
                </a:rPr>
                <a:t>Kate</a:t>
              </a:r>
            </a:p>
            <a:p>
              <a:endParaRPr lang="en-US" sz="3200" dirty="0">
                <a:latin typeface="Arial" panose="020B0604020202020204" pitchFamily="34" charset="0"/>
                <a:cs typeface="Arial" panose="020B0604020202020204" pitchFamily="34" charset="0"/>
              </a:endParaRPr>
            </a:p>
          </p:txBody>
        </p:sp>
      </p:grpSp>
      <p:grpSp>
        <p:nvGrpSpPr>
          <p:cNvPr id="30" name="Group 29"/>
          <p:cNvGrpSpPr/>
          <p:nvPr/>
        </p:nvGrpSpPr>
        <p:grpSpPr>
          <a:xfrm>
            <a:off x="13874115" y="4121450"/>
            <a:ext cx="6823771" cy="4043303"/>
            <a:chOff x="13874115" y="4121450"/>
            <a:chExt cx="6823771" cy="4043303"/>
          </a:xfrm>
        </p:grpSpPr>
        <p:sp>
          <p:nvSpPr>
            <p:cNvPr id="78" name="Text Box 29"/>
            <p:cNvSpPr txBox="1"/>
            <p:nvPr/>
          </p:nvSpPr>
          <p:spPr>
            <a:xfrm>
              <a:off x="16208375" y="4121450"/>
              <a:ext cx="1921510" cy="583565"/>
            </a:xfrm>
            <a:prstGeom prst="rect">
              <a:avLst/>
            </a:prstGeom>
            <a:noFill/>
            <a:ln w="50800">
              <a:solidFill>
                <a:schemeClr val="tx1"/>
              </a:solidFill>
            </a:ln>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Hair color</a:t>
              </a:r>
            </a:p>
          </p:txBody>
        </p:sp>
        <p:cxnSp>
          <p:nvCxnSpPr>
            <p:cNvPr id="79" name="Straight Connector 78"/>
            <p:cNvCxnSpPr/>
            <p:nvPr/>
          </p:nvCxnSpPr>
          <p:spPr>
            <a:xfrm flipH="1">
              <a:off x="14564360" y="4729145"/>
              <a:ext cx="2000250" cy="11645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8" idx="2"/>
            </p:cNvCxnSpPr>
            <p:nvPr/>
          </p:nvCxnSpPr>
          <p:spPr>
            <a:xfrm>
              <a:off x="17169130" y="4705015"/>
              <a:ext cx="8255" cy="12096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32"/>
            <p:cNvSpPr txBox="1"/>
            <p:nvPr/>
          </p:nvSpPr>
          <p:spPr>
            <a:xfrm>
              <a:off x="14873605" y="4989495"/>
              <a:ext cx="1403350" cy="583565"/>
            </a:xfrm>
            <a:prstGeom prst="rect">
              <a:avLst/>
            </a:prstGeom>
            <a:solidFill>
              <a:schemeClr val="bg1"/>
            </a:solidFill>
          </p:spPr>
          <p:txBody>
            <a:bodyPr wrap="none" rtlCol="0" anchor="t">
              <a:spAutoFit/>
            </a:bodyPr>
            <a:lstStyle/>
            <a:p>
              <a:r>
                <a:rPr lang="en-US" altLang="en-US" sz="3200" dirty="0">
                  <a:latin typeface="Arial" panose="020B0604020202020204" pitchFamily="34" charset="0"/>
                  <a:cs typeface="Arial" panose="020B0604020202020204" pitchFamily="34" charset="0"/>
                  <a:sym typeface="+mn-ea"/>
                </a:rPr>
                <a:t>blonde</a:t>
              </a:r>
            </a:p>
          </p:txBody>
        </p:sp>
        <p:sp>
          <p:nvSpPr>
            <p:cNvPr id="82" name="Text Box 33"/>
            <p:cNvSpPr txBox="1"/>
            <p:nvPr/>
          </p:nvSpPr>
          <p:spPr>
            <a:xfrm>
              <a:off x="16565245" y="5002830"/>
              <a:ext cx="1289685" cy="583565"/>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brown</a:t>
              </a:r>
            </a:p>
          </p:txBody>
        </p:sp>
        <p:sp>
          <p:nvSpPr>
            <p:cNvPr id="83" name="Text Box 34"/>
            <p:cNvSpPr txBox="1"/>
            <p:nvPr/>
          </p:nvSpPr>
          <p:spPr>
            <a:xfrm>
              <a:off x="16785590" y="6102650"/>
              <a:ext cx="1132205" cy="1568450"/>
            </a:xfrm>
            <a:prstGeom prst="rect">
              <a:avLst/>
            </a:prstGeom>
            <a:solidFill>
              <a:schemeClr val="bg1"/>
            </a:solidFill>
          </p:spPr>
          <p:txBody>
            <a:bodyPr wrap="none" rtlCol="0" anchor="t">
              <a:spAutoFit/>
            </a:bodyPr>
            <a:lstStyle/>
            <a:p>
              <a:pPr algn="l"/>
              <a:r>
                <a:rPr lang="en-US" sz="3200" dirty="0">
                  <a:latin typeface="Arial" panose="020B0604020202020204" pitchFamily="34" charset="0"/>
                  <a:cs typeface="Arial" panose="020B0604020202020204" pitchFamily="34" charset="0"/>
                </a:rPr>
                <a:t>Alex,</a:t>
              </a:r>
            </a:p>
            <a:p>
              <a:pPr algn="l"/>
              <a:r>
                <a:rPr lang="en-US" sz="3200" dirty="0">
                  <a:latin typeface="Arial" panose="020B0604020202020204" pitchFamily="34" charset="0"/>
                  <a:cs typeface="Arial" panose="020B0604020202020204" pitchFamily="34" charset="0"/>
                  <a:sym typeface="+mn-ea"/>
                </a:rPr>
                <a:t>Pete,</a:t>
              </a:r>
              <a:endParaRPr lang="en-US" sz="3200" dirty="0">
                <a:latin typeface="Arial" panose="020B0604020202020204" pitchFamily="34" charset="0"/>
                <a:cs typeface="Arial" panose="020B0604020202020204" pitchFamily="34" charset="0"/>
              </a:endParaRPr>
            </a:p>
            <a:p>
              <a:pPr algn="l"/>
              <a:r>
                <a:rPr lang="en-US" sz="3200" dirty="0">
                  <a:latin typeface="Arial" panose="020B0604020202020204" pitchFamily="34" charset="0"/>
                  <a:cs typeface="Arial" panose="020B0604020202020204" pitchFamily="34" charset="0"/>
                  <a:sym typeface="+mn-ea"/>
                </a:rPr>
                <a:t>John</a:t>
              </a:r>
              <a:endParaRPr lang="en-US" sz="3200" dirty="0">
                <a:latin typeface="Arial" panose="020B0604020202020204" pitchFamily="34" charset="0"/>
                <a:cs typeface="Arial" panose="020B0604020202020204" pitchFamily="34" charset="0"/>
              </a:endParaRPr>
            </a:p>
          </p:txBody>
        </p:sp>
        <p:sp>
          <p:nvSpPr>
            <p:cNvPr id="84" name="Text Box 35"/>
            <p:cNvSpPr txBox="1"/>
            <p:nvPr/>
          </p:nvSpPr>
          <p:spPr>
            <a:xfrm>
              <a:off x="13874115" y="6102650"/>
              <a:ext cx="1391728" cy="2062103"/>
            </a:xfrm>
            <a:prstGeom prst="rect">
              <a:avLst/>
            </a:prstGeom>
            <a:solidFill>
              <a:schemeClr val="bg1"/>
            </a:solidFill>
          </p:spPr>
          <p:txBody>
            <a:bodyPr wrap="none" rtlCol="0" anchor="t">
              <a:spAutoFit/>
            </a:bodyPr>
            <a:lstStyle/>
            <a:p>
              <a:pPr algn="l"/>
              <a:r>
                <a:rPr lang="en-US" sz="3200" dirty="0">
                  <a:latin typeface="Arial" panose="020B0604020202020204" pitchFamily="34" charset="0"/>
                  <a:cs typeface="Arial" panose="020B0604020202020204" pitchFamily="34" charset="0"/>
                </a:rPr>
                <a:t>Dana,</a:t>
              </a:r>
            </a:p>
            <a:p>
              <a:pPr algn="l"/>
              <a:r>
                <a:rPr lang="en-US" sz="3200" dirty="0">
                  <a:latin typeface="Arial" panose="020B0604020202020204" pitchFamily="34" charset="0"/>
                  <a:cs typeface="Arial" panose="020B0604020202020204" pitchFamily="34" charset="0"/>
                  <a:sym typeface="+mn-ea"/>
                </a:rPr>
                <a:t>Sarah,</a:t>
              </a:r>
            </a:p>
            <a:p>
              <a:pPr algn="l"/>
              <a:r>
                <a:rPr lang="en-US" sz="3200" dirty="0">
                  <a:latin typeface="Arial" panose="020B0604020202020204" pitchFamily="34" charset="0"/>
                  <a:cs typeface="Arial" panose="020B0604020202020204" pitchFamily="34" charset="0"/>
                  <a:sym typeface="+mn-ea"/>
                </a:rPr>
                <a:t>Annie,</a:t>
              </a:r>
              <a:endParaRPr lang="en-US" sz="3200" dirty="0">
                <a:latin typeface="Arial" panose="020B0604020202020204" pitchFamily="34" charset="0"/>
                <a:cs typeface="Arial" panose="020B0604020202020204" pitchFamily="34" charset="0"/>
              </a:endParaRPr>
            </a:p>
            <a:p>
              <a:pPr algn="l"/>
              <a:r>
                <a:rPr lang="en-US" sz="3200" dirty="0">
                  <a:latin typeface="Arial" panose="020B0604020202020204" pitchFamily="34" charset="0"/>
                  <a:cs typeface="Arial" panose="020B0604020202020204" pitchFamily="34" charset="0"/>
                </a:rPr>
                <a:t>Kate</a:t>
              </a:r>
            </a:p>
          </p:txBody>
        </p:sp>
        <p:cxnSp>
          <p:nvCxnSpPr>
            <p:cNvPr id="87" name="Straight Connector 86"/>
            <p:cNvCxnSpPr/>
            <p:nvPr/>
          </p:nvCxnSpPr>
          <p:spPr>
            <a:xfrm>
              <a:off x="17993995" y="4745020"/>
              <a:ext cx="2103755" cy="114871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 Box 38"/>
            <p:cNvSpPr txBox="1"/>
            <p:nvPr/>
          </p:nvSpPr>
          <p:spPr>
            <a:xfrm>
              <a:off x="18413730" y="4974255"/>
              <a:ext cx="770255" cy="583565"/>
            </a:xfrm>
            <a:prstGeom prst="rect">
              <a:avLst/>
            </a:prstGeom>
            <a:solidFill>
              <a:schemeClr val="bg1"/>
            </a:solidFill>
          </p:spPr>
          <p:txBody>
            <a:bodyPr wrap="none" rtlCol="0" anchor="t">
              <a:spAutoFit/>
            </a:bodyPr>
            <a:lstStyle/>
            <a:p>
              <a:r>
                <a:rPr lang="en-US" altLang="en-US" sz="3200">
                  <a:latin typeface="Arial" panose="020B0604020202020204" pitchFamily="34" charset="0"/>
                  <a:cs typeface="Arial" panose="020B0604020202020204" pitchFamily="34" charset="0"/>
                  <a:sym typeface="+mn-ea"/>
                </a:rPr>
                <a:t>red</a:t>
              </a:r>
            </a:p>
          </p:txBody>
        </p:sp>
        <p:sp>
          <p:nvSpPr>
            <p:cNvPr id="89" name="Text Box 41"/>
            <p:cNvSpPr txBox="1"/>
            <p:nvPr/>
          </p:nvSpPr>
          <p:spPr>
            <a:xfrm>
              <a:off x="19509740" y="6102650"/>
              <a:ext cx="1188146" cy="584775"/>
            </a:xfrm>
            <a:prstGeom prst="rect">
              <a:avLst/>
            </a:prstGeom>
            <a:solidFill>
              <a:schemeClr val="bg1"/>
            </a:solidFill>
          </p:spPr>
          <p:txBody>
            <a:bodyPr wrap="none" rtlCol="0" anchor="t">
              <a:spAutoFit/>
            </a:bodyPr>
            <a:lstStyle/>
            <a:p>
              <a:pPr algn="l"/>
              <a:r>
                <a:rPr lang="en-US" altLang="en-US" sz="3200" dirty="0">
                  <a:latin typeface="Arial" panose="020B0604020202020204" pitchFamily="34" charset="0"/>
                  <a:cs typeface="Arial" panose="020B0604020202020204" pitchFamily="34" charset="0"/>
                  <a:sym typeface="+mn-ea"/>
                </a:rPr>
                <a:t>Emily</a:t>
              </a:r>
              <a:endParaRPr lang="en-US" sz="3200" dirty="0">
                <a:latin typeface="Arial" panose="020B0604020202020204" pitchFamily="34" charset="0"/>
                <a:cs typeface="Arial" panose="020B0604020202020204" pitchFamily="34" charset="0"/>
              </a:endParaRPr>
            </a:p>
          </p:txBody>
        </p:sp>
      </p:grpSp>
      <p:sp>
        <p:nvSpPr>
          <p:cNvPr id="91" name="Text Box 35"/>
          <p:cNvSpPr txBox="1"/>
          <p:nvPr/>
        </p:nvSpPr>
        <p:spPr>
          <a:xfrm>
            <a:off x="12545770" y="8260897"/>
            <a:ext cx="3629842" cy="830997"/>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Weights: </a:t>
            </a:r>
            <a:r>
              <a:rPr lang="en-US" sz="2400" dirty="0">
                <a:latin typeface="Arial" panose="020B0604020202020204" pitchFamily="34" charset="0"/>
                <a:cs typeface="Arial" panose="020B0604020202020204" pitchFamily="34" charset="0"/>
              </a:rPr>
              <a:t>63.6, 49.3, 65.8, 53.4</a:t>
            </a:r>
          </a:p>
        </p:txBody>
      </p:sp>
      <p:sp>
        <p:nvSpPr>
          <p:cNvPr id="92" name="Text Box 35"/>
          <p:cNvSpPr txBox="1"/>
          <p:nvPr/>
        </p:nvSpPr>
        <p:spPr>
          <a:xfrm>
            <a:off x="16314964" y="8260898"/>
            <a:ext cx="3629842" cy="830997"/>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Weights: </a:t>
            </a:r>
            <a:r>
              <a:rPr lang="en-US" sz="2400" dirty="0">
                <a:latin typeface="Arial" panose="020B0604020202020204" pitchFamily="34" charset="0"/>
                <a:cs typeface="Arial" panose="020B0604020202020204" pitchFamily="34" charset="0"/>
              </a:rPr>
              <a:t>72.1, 97.3, 102.2</a:t>
            </a:r>
          </a:p>
        </p:txBody>
      </p:sp>
      <p:sp>
        <p:nvSpPr>
          <p:cNvPr id="93" name="Text Box 35"/>
          <p:cNvSpPr txBox="1"/>
          <p:nvPr/>
        </p:nvSpPr>
        <p:spPr>
          <a:xfrm>
            <a:off x="19666102" y="8260898"/>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Weights: </a:t>
            </a:r>
            <a:r>
              <a:rPr lang="en-US" sz="2400" dirty="0">
                <a:latin typeface="Arial" panose="020B0604020202020204" pitchFamily="34" charset="0"/>
                <a:cs typeface="Arial" panose="020B0604020202020204" pitchFamily="34" charset="0"/>
              </a:rPr>
              <a:t>86.7</a:t>
            </a:r>
          </a:p>
        </p:txBody>
      </p:sp>
      <p:sp>
        <p:nvSpPr>
          <p:cNvPr id="94" name="Text Box 35"/>
          <p:cNvSpPr txBox="1"/>
          <p:nvPr/>
        </p:nvSpPr>
        <p:spPr>
          <a:xfrm>
            <a:off x="12545770" y="9152102"/>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a:t>
            </a:r>
            <a:r>
              <a:rPr lang="en-US" sz="2400" dirty="0">
                <a:latin typeface="Arial" panose="020B0604020202020204" pitchFamily="34" charset="0"/>
                <a:cs typeface="Arial" panose="020B0604020202020204" pitchFamily="34" charset="0"/>
              </a:rPr>
              <a:t>47.26</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95" name="Text Box 35"/>
          <p:cNvSpPr txBox="1"/>
          <p:nvPr/>
        </p:nvSpPr>
        <p:spPr>
          <a:xfrm>
            <a:off x="16314964" y="9152102"/>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a:t>
            </a:r>
            <a:r>
              <a:rPr lang="en-US" sz="2400" dirty="0">
                <a:latin typeface="Arial" panose="020B0604020202020204" pitchFamily="34" charset="0"/>
                <a:cs typeface="Arial" panose="020B0604020202020204" pitchFamily="34" charset="0"/>
              </a:rPr>
              <a:t>173.9</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96" name="Text Box 35"/>
          <p:cNvSpPr txBox="1"/>
          <p:nvPr/>
        </p:nvSpPr>
        <p:spPr>
          <a:xfrm>
            <a:off x="19666102" y="9152102"/>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a:t>
            </a:r>
            <a:r>
              <a:rPr lang="en-US" sz="2400" dirty="0">
                <a:latin typeface="Arial" panose="020B0604020202020204" pitchFamily="34" charset="0"/>
                <a:cs typeface="Arial" panose="020B0604020202020204" pitchFamily="34" charset="0"/>
              </a:rPr>
              <a:t>0.0</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97" name="Text Box 35"/>
          <p:cNvSpPr txBox="1"/>
          <p:nvPr/>
        </p:nvSpPr>
        <p:spPr>
          <a:xfrm>
            <a:off x="1287145" y="8584077"/>
            <a:ext cx="3629842" cy="830997"/>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Weights: </a:t>
            </a:r>
            <a:r>
              <a:rPr lang="en-US" sz="2400" dirty="0">
                <a:latin typeface="Arial" panose="020B0604020202020204" pitchFamily="34" charset="0"/>
                <a:cs typeface="Arial" panose="020B0604020202020204" pitchFamily="34" charset="0"/>
              </a:rPr>
              <a:t>63.6, 72.1, 53.4 </a:t>
            </a:r>
          </a:p>
        </p:txBody>
      </p:sp>
      <p:sp>
        <p:nvSpPr>
          <p:cNvPr id="98" name="Text Box 35"/>
          <p:cNvSpPr txBox="1"/>
          <p:nvPr/>
        </p:nvSpPr>
        <p:spPr>
          <a:xfrm>
            <a:off x="1287145" y="9475282"/>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a:t>
            </a:r>
            <a:r>
              <a:rPr lang="en-US" sz="2400" dirty="0">
                <a:latin typeface="Arial" panose="020B0604020202020204" pitchFamily="34" charset="0"/>
                <a:cs typeface="Arial" panose="020B0604020202020204" pitchFamily="34" charset="0"/>
              </a:rPr>
              <a:t>58.44</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99" name="Text Box 35"/>
          <p:cNvSpPr txBox="1"/>
          <p:nvPr/>
        </p:nvSpPr>
        <p:spPr>
          <a:xfrm>
            <a:off x="4777635" y="8596644"/>
            <a:ext cx="3629842" cy="830997"/>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Weights: </a:t>
            </a:r>
            <a:r>
              <a:rPr lang="en-US" sz="2400" dirty="0">
                <a:latin typeface="Arial" panose="020B0604020202020204" pitchFamily="34" charset="0"/>
                <a:cs typeface="Arial" panose="020B0604020202020204" pitchFamily="34" charset="0"/>
              </a:rPr>
              <a:t>86.7, 49.3, 65.8, 97.3, 102.2</a:t>
            </a:r>
          </a:p>
        </p:txBody>
      </p:sp>
      <p:sp>
        <p:nvSpPr>
          <p:cNvPr id="100" name="Text Box 35"/>
          <p:cNvSpPr txBox="1"/>
          <p:nvPr/>
        </p:nvSpPr>
        <p:spPr>
          <a:xfrm>
            <a:off x="4777635" y="9487849"/>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a:t>
            </a:r>
            <a:r>
              <a:rPr lang="en-US" sz="2400" dirty="0">
                <a:latin typeface="Arial" panose="020B0604020202020204" pitchFamily="34" charset="0"/>
                <a:cs typeface="Arial" panose="020B0604020202020204" pitchFamily="34" charset="0"/>
              </a:rPr>
              <a:t>396.16</a:t>
            </a:r>
          </a:p>
        </p:txBody>
      </p:sp>
      <p:sp>
        <p:nvSpPr>
          <p:cNvPr id="101" name="Text Box 35"/>
          <p:cNvSpPr txBox="1"/>
          <p:nvPr/>
        </p:nvSpPr>
        <p:spPr>
          <a:xfrm>
            <a:off x="6053455" y="4121450"/>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at root: </a:t>
            </a:r>
            <a:r>
              <a:rPr lang="en-US" sz="2400" dirty="0">
                <a:latin typeface="Arial" panose="020B0604020202020204" pitchFamily="34" charset="0"/>
                <a:cs typeface="Arial" panose="020B0604020202020204" pitchFamily="34" charset="0"/>
              </a:rPr>
              <a:t>339.07</a:t>
            </a:r>
          </a:p>
        </p:txBody>
      </p:sp>
      <p:sp>
        <p:nvSpPr>
          <p:cNvPr id="102" name="Text Box 35"/>
          <p:cNvSpPr txBox="1"/>
          <p:nvPr/>
        </p:nvSpPr>
        <p:spPr>
          <a:xfrm>
            <a:off x="18688911" y="4106728"/>
            <a:ext cx="3629842"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at root: </a:t>
            </a:r>
            <a:r>
              <a:rPr lang="en-US" sz="2400" dirty="0">
                <a:latin typeface="Arial" panose="020B0604020202020204" pitchFamily="34" charset="0"/>
                <a:cs typeface="Arial" panose="020B0604020202020204" pitchFamily="34" charset="0"/>
              </a:rPr>
              <a:t>339.07</a:t>
            </a:r>
          </a:p>
        </p:txBody>
      </p:sp>
      <mc:AlternateContent xmlns:mc="http://schemas.openxmlformats.org/markup-compatibility/2006" xmlns:a14="http://schemas.microsoft.com/office/drawing/2010/main">
        <mc:Choice Requires="a14">
          <p:sp>
            <p:nvSpPr>
              <p:cNvPr id="4" name="TextBox 3"/>
              <p:cNvSpPr txBox="1"/>
              <p:nvPr/>
            </p:nvSpPr>
            <p:spPr>
              <a:xfrm>
                <a:off x="1630029" y="10220222"/>
                <a:ext cx="5121658"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8</m:t>
                          </m:r>
                        </m:den>
                      </m:f>
                      <m:r>
                        <a:rPr lang="en-US" sz="2800" b="0" i="1" smtClean="0">
                          <a:latin typeface="Cambria Math" panose="02040503050406030204" pitchFamily="18" charset="0"/>
                        </a:rPr>
                        <m:t>∗58.44+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8</m:t>
                          </m:r>
                        </m:den>
                      </m:f>
                      <m:r>
                        <a:rPr lang="en-US" sz="2800" b="0" i="1" smtClean="0">
                          <a:latin typeface="Cambria Math" panose="02040503050406030204" pitchFamily="18" charset="0"/>
                        </a:rPr>
                        <m:t>∗396.16=269.52</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30029" y="10220222"/>
                <a:ext cx="5121658" cy="818237"/>
              </a:xfrm>
              <a:prstGeom prst="rect">
                <a:avLst/>
              </a:prstGeom>
              <a:blipFill rotWithShape="1">
                <a:blip r:embed="rId4"/>
                <a:stretch>
                  <a:fillRect l="-12" t="-65" r="-16731" b="-27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14274663" y="10178000"/>
                <a:ext cx="6154057"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8</m:t>
                          </m:r>
                        </m:den>
                      </m:f>
                      <m:r>
                        <a:rPr lang="en-US" sz="2800" b="0" i="1" smtClean="0">
                          <a:latin typeface="Cambria Math" panose="02040503050406030204" pitchFamily="18" charset="0"/>
                        </a:rPr>
                        <m:t>∗47.26+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8</m:t>
                          </m:r>
                        </m:den>
                      </m:f>
                      <m:r>
                        <a:rPr lang="en-US" sz="2800" b="0" i="1" smtClean="0">
                          <a:latin typeface="Cambria Math" panose="02040503050406030204" pitchFamily="18" charset="0"/>
                        </a:rPr>
                        <m:t>∗173.9+</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8</m:t>
                          </m:r>
                        </m:den>
                      </m:f>
                      <m:r>
                        <a:rPr lang="en-US" sz="2800" b="0" i="1" smtClean="0">
                          <a:latin typeface="Cambria Math" panose="02040503050406030204" pitchFamily="18" charset="0"/>
                        </a:rPr>
                        <m:t>∗0.0=88.84</m:t>
                      </m:r>
                    </m:oMath>
                  </m:oMathPara>
                </a14:m>
                <a:endParaRPr lang="en-US" sz="28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4274663" y="10178000"/>
                <a:ext cx="6154057" cy="809452"/>
              </a:xfrm>
              <a:prstGeom prst="rect">
                <a:avLst/>
              </a:prstGeom>
              <a:blipFill rotWithShape="1">
                <a:blip r:embed="rId5"/>
                <a:stretch>
                  <a:fillRect l="-8" t="-27" r="-16714" b="-1406"/>
                </a:stretch>
              </a:blipFill>
            </p:spPr>
            <p:txBody>
              <a:bodyPr/>
              <a:lstStyle/>
              <a:p>
                <a:r>
                  <a:rPr lang="en-US" altLang="en-US">
                    <a:noFill/>
                  </a:rPr>
                  <a:t> </a:t>
                </a:r>
              </a:p>
            </p:txBody>
          </p:sp>
        </mc:Fallback>
      </mc:AlternateContent>
      <p:sp>
        <p:nvSpPr>
          <p:cNvPr id="104" name="Text Box 35"/>
          <p:cNvSpPr txBox="1"/>
          <p:nvPr/>
        </p:nvSpPr>
        <p:spPr>
          <a:xfrm>
            <a:off x="9386842" y="11459970"/>
            <a:ext cx="3014708" cy="461665"/>
          </a:xfrm>
          <a:prstGeom prst="rect">
            <a:avLst/>
          </a:prstGeom>
          <a:solidFill>
            <a:schemeClr val="bg1"/>
          </a:solidFill>
        </p:spPr>
        <p:txBody>
          <a:bodyPr wrap="square" rtlCol="0" anchor="t">
            <a:spAutoFit/>
          </a:bodyPr>
          <a:lstStyle/>
          <a:p>
            <a:r>
              <a:rPr lang="en-US" sz="2400" b="1" dirty="0">
                <a:latin typeface="Arial" panose="020B0604020202020204" pitchFamily="34" charset="0"/>
                <a:cs typeface="Arial" panose="020B0604020202020204" pitchFamily="34" charset="0"/>
              </a:rPr>
              <a:t>Variance Reduction</a:t>
            </a:r>
            <a:endParaRPr lang="en-US" sz="2400" dirty="0">
              <a:latin typeface="Arial" panose="020B0604020202020204" pitchFamily="34" charset="0"/>
              <a:cs typeface="Arial" panose="020B0604020202020204" pitchFamily="34" charset="0"/>
            </a:endParaRPr>
          </a:p>
        </p:txBody>
      </p:sp>
      <p:sp>
        <p:nvSpPr>
          <p:cNvPr id="106" name="Text Box 35"/>
          <p:cNvSpPr txBox="1"/>
          <p:nvPr/>
        </p:nvSpPr>
        <p:spPr>
          <a:xfrm>
            <a:off x="2322648" y="11459970"/>
            <a:ext cx="3629842" cy="461665"/>
          </a:xfrm>
          <a:prstGeom prst="rect">
            <a:avLst/>
          </a:prstGeom>
          <a:solidFill>
            <a:schemeClr val="bg1"/>
          </a:solidFill>
        </p:spPr>
        <p:txBody>
          <a:bodyPr wrap="square" rtlCol="0" anchor="t">
            <a:spAutoFit/>
          </a:bodyPr>
          <a:lstStyle/>
          <a:p>
            <a:r>
              <a:rPr lang="en-US" sz="2400" dirty="0">
                <a:latin typeface="Arial" panose="020B0604020202020204" pitchFamily="34" charset="0"/>
                <a:cs typeface="Arial" panose="020B0604020202020204" pitchFamily="34" charset="0"/>
              </a:rPr>
              <a:t>339.07-269.52 = 69.55</a:t>
            </a:r>
          </a:p>
        </p:txBody>
      </p:sp>
      <p:sp>
        <p:nvSpPr>
          <p:cNvPr id="107" name="Text Box 35"/>
          <p:cNvSpPr txBox="1"/>
          <p:nvPr/>
        </p:nvSpPr>
        <p:spPr>
          <a:xfrm>
            <a:off x="15879898" y="11440955"/>
            <a:ext cx="3629842" cy="461665"/>
          </a:xfrm>
          <a:prstGeom prst="rect">
            <a:avLst/>
          </a:prstGeom>
          <a:solidFill>
            <a:schemeClr val="bg1"/>
          </a:solidFill>
        </p:spPr>
        <p:txBody>
          <a:bodyPr wrap="square" rtlCol="0" anchor="t">
            <a:spAutoFit/>
          </a:bodyPr>
          <a:lstStyle/>
          <a:p>
            <a:r>
              <a:rPr lang="en-US" sz="2400" dirty="0">
                <a:latin typeface="Arial" panose="020B0604020202020204" pitchFamily="34" charset="0"/>
                <a:cs typeface="Arial" panose="020B0604020202020204" pitchFamily="34" charset="0"/>
              </a:rPr>
              <a:t>339.07-88.84 = 250.23</a:t>
            </a:r>
          </a:p>
        </p:txBody>
      </p:sp>
      <p:cxnSp>
        <p:nvCxnSpPr>
          <p:cNvPr id="9" name="Straight Arrow Connector 8"/>
          <p:cNvCxnSpPr>
            <a:stCxn id="104" idx="1"/>
            <a:endCxn id="106" idx="3"/>
          </p:cNvCxnSpPr>
          <p:nvPr/>
        </p:nvCxnSpPr>
        <p:spPr>
          <a:xfrm flipH="1">
            <a:off x="5952490" y="11690803"/>
            <a:ext cx="343435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4" idx="3"/>
            <a:endCxn id="107" idx="1"/>
          </p:cNvCxnSpPr>
          <p:nvPr/>
        </p:nvCxnSpPr>
        <p:spPr>
          <a:xfrm flipV="1">
            <a:off x="12401550" y="11671788"/>
            <a:ext cx="3478348" cy="190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865283" y="11378808"/>
            <a:ext cx="3292531" cy="598954"/>
          </a:xfrm>
          <a:prstGeom prst="rect">
            <a:avLst/>
          </a:prstGeom>
          <a:no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4" grpId="0"/>
      <p:bldP spid="103" grpId="0"/>
      <p:bldP spid="104" grpId="0" animBg="1"/>
      <p:bldP spid="106" grpId="0" animBg="1"/>
      <p:bldP spid="107"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Ensemble Learning</a:t>
            </a:r>
          </a:p>
        </p:txBody>
      </p:sp>
    </p:spTree>
    <p:extLst>
      <p:ext uri="{BB962C8B-B14F-4D97-AF65-F5344CB8AC3E}">
        <p14:creationId xmlns:p14="http://schemas.microsoft.com/office/powerpoint/2010/main" val="1921953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33</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Ensemble Learning</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75963"/>
            <a:ext cx="21590635" cy="8094524"/>
          </a:xfrm>
          <a:prstGeom prst="rect">
            <a:avLst/>
          </a:prstGeom>
          <a:noFill/>
        </p:spPr>
        <p:txBody>
          <a:bodyPr wrap="square" lIns="91440" tIns="45720" rIns="91440" bIns="45720" rtlCol="0" anchor="t">
            <a:spAutoFit/>
          </a:bodyPr>
          <a:lstStyle/>
          <a:p>
            <a:r>
              <a:rPr lang="en-US" altLang="en-US" sz="4000" i="1" dirty="0">
                <a:latin typeface="Arial" panose="020B0604020202020204"/>
                <a:cs typeface="Arial" panose="020B0604020202020204"/>
                <a:sym typeface="+mn-ea"/>
              </a:rPr>
              <a:t>“Two (or more) heads are better than one”</a:t>
            </a:r>
          </a:p>
          <a:p>
            <a:r>
              <a:rPr lang="en-US" altLang="en-US" sz="4000" i="1" dirty="0">
                <a:latin typeface="Arial" panose="020B0604020202020204" pitchFamily="34" charset="0"/>
                <a:cs typeface="Arial" panose="020B0604020202020204" pitchFamily="34" charset="0"/>
                <a:sym typeface="+mn-ea"/>
              </a:rPr>
              <a:t>“Wisdom of the crowd”</a:t>
            </a:r>
          </a:p>
          <a:p>
            <a:pPr marL="571500" indent="-571500">
              <a:buFont typeface="Wingdings" panose="05000000000000000000" pitchFamily="2" charset="2"/>
              <a:buChar char="Ø"/>
            </a:pPr>
            <a:r>
              <a:rPr lang="en-US" altLang="en-US" sz="4000" dirty="0">
                <a:latin typeface="Arial" panose="020B0604020202020204" pitchFamily="34" charset="0"/>
                <a:cs typeface="Arial" panose="020B0604020202020204" pitchFamily="34" charset="0"/>
                <a:sym typeface="+mn-ea"/>
              </a:rPr>
              <a:t>The judgement of each individual has noise</a:t>
            </a:r>
          </a:p>
          <a:p>
            <a:pPr marL="571500" indent="-571500">
              <a:buFont typeface="Wingdings" panose="05000000000000000000" pitchFamily="2" charset="2"/>
              <a:buChar char="Ø"/>
            </a:pPr>
            <a:r>
              <a:rPr lang="en-US" altLang="en-US" sz="4000" dirty="0">
                <a:latin typeface="Arial" panose="020B0604020202020204" pitchFamily="34" charset="0"/>
                <a:cs typeface="Arial" panose="020B0604020202020204" pitchFamily="34" charset="0"/>
                <a:sym typeface="+mn-ea"/>
              </a:rPr>
              <a:t>Collective opinion (through averaging the responses) is often superior to the one of any individual as it cancels out the effects of this noise</a:t>
            </a:r>
          </a:p>
          <a:p>
            <a:endParaRPr lang="en-US" altLang="en-US" sz="4000" i="1" dirty="0">
              <a:solidFill>
                <a:schemeClr val="tx1"/>
              </a:solidFill>
              <a:latin typeface="Arial" panose="020B0604020202020204" pitchFamily="34" charset="0"/>
              <a:cs typeface="Arial" panose="020B0604020202020204" pitchFamily="34" charset="0"/>
              <a:sym typeface="+mn-ea"/>
            </a:endParaRPr>
          </a:p>
          <a:p>
            <a:r>
              <a:rPr lang="en-US" altLang="en-US" sz="4000" b="1" dirty="0">
                <a:solidFill>
                  <a:srgbClr val="0100C8"/>
                </a:solidFill>
                <a:latin typeface="Arial" panose="020B0604020202020204" pitchFamily="34" charset="0"/>
                <a:cs typeface="Arial" panose="020B0604020202020204" pitchFamily="34" charset="0"/>
                <a:sym typeface="+mn-ea"/>
              </a:rPr>
              <a:t>Ensemble methods:</a:t>
            </a:r>
          </a:p>
          <a:p>
            <a:pPr marL="571500" indent="-571500" defTabSz="2438400" hangingPunct="0">
              <a:buFont typeface="Arial" panose="020B0604020202020204" pitchFamily="34" charset="0"/>
              <a:buChar char="•"/>
            </a:pPr>
            <a:r>
              <a:rPr lang="en-US" altLang="en-US" sz="4000" dirty="0">
                <a:solidFill>
                  <a:srgbClr val="000000"/>
                </a:solidFill>
                <a:latin typeface="Arial" panose="020B0604020202020204"/>
                <a:cs typeface="Arial" panose="020B0604020202020204"/>
                <a:sym typeface="Helvetica Neue"/>
              </a:rPr>
              <a:t>train multiple (typically weak) models instead of one</a:t>
            </a:r>
            <a:endParaRPr lang="en-US" altLang="en-US" sz="4000" dirty="0">
              <a:solidFill>
                <a:srgbClr val="000000"/>
              </a:solidFill>
              <a:latin typeface="Arial" panose="020B0604020202020204"/>
              <a:cs typeface="Arial" panose="020B0604020202020204"/>
            </a:endParaRPr>
          </a:p>
          <a:p>
            <a:pPr marL="571500" indent="-571500" defTabSz="2438400" hangingPunct="0">
              <a:buFont typeface="Arial" panose="020B0604020202020204" pitchFamily="34" charset="0"/>
              <a:buChar char="•"/>
            </a:pPr>
            <a:r>
              <a:rPr kumimoji="0" lang="en-US" altLang="en-US" sz="4000" b="0" i="0" u="none" strike="noStrike" cap="none" spc="0" normalizeH="0" baseline="0" dirty="0">
                <a:ln>
                  <a:noFill/>
                </a:ln>
                <a:solidFill>
                  <a:srgbClr val="000000"/>
                </a:solidFill>
                <a:effectLst/>
                <a:uFillTx/>
                <a:latin typeface="Arial" panose="020B0604020202020204"/>
                <a:cs typeface="Arial" panose="020B0604020202020204"/>
                <a:sym typeface="Helvetica Neue"/>
              </a:rPr>
              <a:t>each model will produce different errors at different instances</a:t>
            </a:r>
            <a:endParaRPr lang="en-US" altLang="en-US" sz="4000" b="0" i="0" u="none" strike="noStrike" cap="none" spc="0" normalizeH="0" baseline="0" dirty="0">
              <a:ln>
                <a:noFill/>
              </a:ln>
              <a:solidFill>
                <a:srgbClr val="000000"/>
              </a:solidFill>
              <a:effectLst/>
              <a:uFillTx/>
              <a:latin typeface="Arial" panose="020B0604020202020204"/>
              <a:cs typeface="Arial" panose="020B0604020202020204"/>
            </a:endParaRPr>
          </a:p>
          <a:p>
            <a:pPr marL="571500" indent="-571500" defTabSz="2438400" hangingPunct="0">
              <a:buFont typeface="Arial" panose="020B0604020202020204" pitchFamily="34" charset="0"/>
              <a:buChar char="•"/>
            </a:pPr>
            <a:r>
              <a:rPr lang="en-US" altLang="en-US" sz="4000" dirty="0">
                <a:solidFill>
                  <a:srgbClr val="000000"/>
                </a:solidFill>
                <a:latin typeface="Arial" panose="020B0604020202020204"/>
                <a:cs typeface="Arial" panose="020B0604020202020204"/>
                <a:sym typeface="Helvetica Neue"/>
              </a:rPr>
              <a:t>diversity helps promote generalization and build a strong learner</a:t>
            </a:r>
            <a:endParaRPr kumimoji="0" lang="en-US" altLang="en-US"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571500" indent="-571500">
              <a:buFont typeface="Arial" panose="020B0604020202020204"/>
              <a:buChar char="•"/>
            </a:pPr>
            <a:r>
              <a:rPr lang="en-US" altLang="en-US" sz="4000" dirty="0">
                <a:latin typeface="Arial" panose="020B0604020202020204"/>
                <a:cs typeface="Arial" panose="020B0604020202020204"/>
                <a:sym typeface="+mn-ea"/>
              </a:rPr>
              <a:t>need a way to </a:t>
            </a:r>
            <a:r>
              <a:rPr lang="en-US" altLang="en-US" sz="4000" b="1" dirty="0">
                <a:latin typeface="Arial" panose="020B0604020202020204"/>
                <a:cs typeface="Arial" panose="020B0604020202020204"/>
                <a:sym typeface="+mn-ea"/>
              </a:rPr>
              <a:t>combine/aggregate</a:t>
            </a:r>
            <a:r>
              <a:rPr lang="en-US" altLang="en-US" sz="4000" dirty="0">
                <a:latin typeface="Arial" panose="020B0604020202020204"/>
                <a:cs typeface="Arial" panose="020B0604020202020204"/>
                <a:sym typeface="+mn-ea"/>
              </a:rPr>
              <a:t> the output from different models:</a:t>
            </a:r>
            <a:endParaRPr lang="en-US" altLang="en-US" sz="4000" dirty="0">
              <a:latin typeface="Arial" panose="020B0604020202020204"/>
              <a:cs typeface="Arial" panose="020B0604020202020204"/>
            </a:endParaRPr>
          </a:p>
          <a:p>
            <a:pPr marL="1485900" lvl="1" indent="-571500">
              <a:buFont typeface="Arial" panose="020B0604020202020204" pitchFamily="34" charset="0"/>
              <a:buChar char="•"/>
            </a:pPr>
            <a:r>
              <a:rPr lang="en-US" altLang="en-US" sz="4000" dirty="0">
                <a:latin typeface="Arial" panose="020B0604020202020204"/>
                <a:cs typeface="Arial" panose="020B0604020202020204"/>
                <a:sym typeface="+mn-ea"/>
              </a:rPr>
              <a:t>for regression: take the average</a:t>
            </a:r>
            <a:endParaRPr lang="en-US" altLang="en-US" sz="4000" dirty="0">
              <a:latin typeface="Arial" panose="020B0604020202020204"/>
              <a:cs typeface="Arial" panose="020B0604020202020204"/>
            </a:endParaRPr>
          </a:p>
          <a:p>
            <a:pPr marL="1485900" lvl="1" indent="-571500">
              <a:buFont typeface="Arial" panose="020B0604020202020204" pitchFamily="34" charset="0"/>
              <a:buChar char="•"/>
            </a:pPr>
            <a:r>
              <a:rPr lang="en-US" altLang="en-US" sz="4000" dirty="0">
                <a:latin typeface="Arial" panose="020B0604020202020204"/>
                <a:cs typeface="Arial" panose="020B0604020202020204"/>
                <a:sym typeface="+mn-ea"/>
              </a:rPr>
              <a:t>for classification: take the majority vote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34</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Regression Aggregation Example</a:t>
            </a: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3039745" y="7487149"/>
            <a:ext cx="484505" cy="707886"/>
          </a:xfrm>
          <a:prstGeom prst="rect">
            <a:avLst/>
          </a:prstGeom>
          <a:noFill/>
        </p:spPr>
        <p:txBody>
          <a:bodyPr wrap="square" rtlCol="0" anchor="t">
            <a:spAutoFit/>
          </a:bodyPr>
          <a:lstStyle/>
          <a:p>
            <a:r>
              <a:rPr lang="en-US" altLang="en-US" sz="4000" b="1" dirty="0">
                <a:latin typeface="Arial" panose="020B0604020202020204" pitchFamily="34" charset="0"/>
                <a:cs typeface="Arial" panose="020B0604020202020204" pitchFamily="34" charset="0"/>
                <a:sym typeface="+mn-ea"/>
              </a:rPr>
              <a:t>x</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mc:AlternateContent xmlns:mc="http://schemas.openxmlformats.org/markup-compatibility/2006" xmlns:a14="http://schemas.microsoft.com/office/drawing/2010/main">
        <mc:Choice Requires="a14">
          <p:sp>
            <p:nvSpPr>
              <p:cNvPr id="10" name="TextBox 9"/>
              <p:cNvSpPr txBox="1"/>
              <p:nvPr/>
            </p:nvSpPr>
            <p:spPr>
              <a:xfrm>
                <a:off x="6496050" y="5626661"/>
                <a:ext cx="652486"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𝑓</m:t>
                          </m:r>
                        </m:e>
                        <m:sub>
                          <m:r>
                            <a:rPr lang="en-US" sz="4800" b="0" i="1" smtClean="0">
                              <a:latin typeface="Cambria Math" panose="02040503050406030204" pitchFamily="18" charset="0"/>
                            </a:rPr>
                            <m:t>1</m:t>
                          </m:r>
                        </m:sub>
                      </m:sSub>
                    </m:oMath>
                  </m:oMathPara>
                </a14:m>
                <a:endParaRPr lang="en-US" sz="4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496050" y="5626661"/>
                <a:ext cx="652486" cy="738664"/>
              </a:xfrm>
              <a:prstGeom prst="rect">
                <a:avLst/>
              </a:prstGeom>
              <a:blipFill rotWithShape="1">
                <a:blip r:embed="rId3"/>
                <a:stretch>
                  <a:fillRect t="-76" r="-43158" b="1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481814" y="7456371"/>
                <a:ext cx="66672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𝑓</m:t>
                          </m:r>
                        </m:e>
                        <m:sub>
                          <m:r>
                            <a:rPr lang="en-US" sz="4800" b="0" i="1" smtClean="0">
                              <a:latin typeface="Cambria Math" panose="02040503050406030204" pitchFamily="18" charset="0"/>
                            </a:rPr>
                            <m:t>2</m:t>
                          </m:r>
                        </m:sub>
                      </m:sSub>
                    </m:oMath>
                  </m:oMathPara>
                </a14:m>
                <a:endParaRPr lang="en-US" sz="4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481814" y="7456371"/>
                <a:ext cx="666721" cy="738664"/>
              </a:xfrm>
              <a:prstGeom prst="rect">
                <a:avLst/>
              </a:prstGeom>
              <a:blipFill rotWithShape="1">
                <a:blip r:embed="rId4"/>
                <a:stretch>
                  <a:fillRect l="-55" t="-27" r="-40046" b="4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81815" y="9286082"/>
                <a:ext cx="66672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𝑓</m:t>
                          </m:r>
                        </m:e>
                        <m:sub>
                          <m:r>
                            <a:rPr lang="en-US" sz="4800" b="0" i="1" smtClean="0">
                              <a:latin typeface="Cambria Math" panose="02040503050406030204" pitchFamily="18" charset="0"/>
                            </a:rPr>
                            <m:t>3</m:t>
                          </m:r>
                        </m:sub>
                      </m:sSub>
                    </m:oMath>
                  </m:oMathPara>
                </a14:m>
                <a:endParaRPr lang="en-US" sz="4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81815" y="9286082"/>
                <a:ext cx="666721" cy="738664"/>
              </a:xfrm>
              <a:prstGeom prst="rect">
                <a:avLst/>
              </a:prstGeom>
              <a:blipFill rotWithShape="1">
                <a:blip r:embed="rId5"/>
                <a:stretch>
                  <a:fillRect l="-55" t="-65" r="-40046"/>
                </a:stretch>
              </a:blipFill>
            </p:spPr>
            <p:txBody>
              <a:bodyPr/>
              <a:lstStyle/>
              <a:p>
                <a:r>
                  <a:rPr lang="en-US" altLang="en-US">
                    <a:noFill/>
                  </a:rPr>
                  <a:t> </a:t>
                </a:r>
              </a:p>
            </p:txBody>
          </p:sp>
        </mc:Fallback>
      </mc:AlternateContent>
      <p:cxnSp>
        <p:nvCxnSpPr>
          <p:cNvPr id="14" name="Straight Arrow Connector 13"/>
          <p:cNvCxnSpPr>
            <a:stCxn id="9" idx="3"/>
            <a:endCxn id="10" idx="1"/>
          </p:cNvCxnSpPr>
          <p:nvPr/>
        </p:nvCxnSpPr>
        <p:spPr>
          <a:xfrm flipV="1">
            <a:off x="3524250" y="5995993"/>
            <a:ext cx="2971800" cy="1845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1" idx="1"/>
          </p:cNvCxnSpPr>
          <p:nvPr/>
        </p:nvCxnSpPr>
        <p:spPr>
          <a:xfrm flipV="1">
            <a:off x="3524250" y="7825703"/>
            <a:ext cx="2957564" cy="153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2" idx="1"/>
          </p:cNvCxnSpPr>
          <p:nvPr/>
        </p:nvCxnSpPr>
        <p:spPr>
          <a:xfrm>
            <a:off x="3524250" y="7841092"/>
            <a:ext cx="2957565" cy="181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3"/>
            <a:endCxn id="32" idx="1"/>
          </p:cNvCxnSpPr>
          <p:nvPr/>
        </p:nvCxnSpPr>
        <p:spPr>
          <a:xfrm flipV="1">
            <a:off x="7148536" y="5988298"/>
            <a:ext cx="1728764" cy="76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3"/>
            <a:endCxn id="33" idx="1"/>
          </p:cNvCxnSpPr>
          <p:nvPr/>
        </p:nvCxnSpPr>
        <p:spPr>
          <a:xfrm flipV="1">
            <a:off x="7148535" y="7810500"/>
            <a:ext cx="1728765" cy="15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8"/>
          <p:cNvSpPr txBox="1"/>
          <p:nvPr/>
        </p:nvSpPr>
        <p:spPr>
          <a:xfrm>
            <a:off x="8877300" y="5634355"/>
            <a:ext cx="1243036" cy="707886"/>
          </a:xfrm>
          <a:prstGeom prst="rect">
            <a:avLst/>
          </a:prstGeom>
          <a:noFill/>
        </p:spPr>
        <p:txBody>
          <a:bodyPr wrap="square" rtlCol="0" anchor="t">
            <a:spAutoFit/>
          </a:bodyPr>
          <a:lstStyle/>
          <a:p>
            <a:r>
              <a:rPr lang="en-US" altLang="en-US" sz="4000" b="1" dirty="0">
                <a:latin typeface="Arial" panose="020B0604020202020204" pitchFamily="34" charset="0"/>
                <a:cs typeface="Arial" panose="020B0604020202020204" pitchFamily="34" charset="0"/>
                <a:sym typeface="+mn-ea"/>
              </a:rPr>
              <a:t>62.1</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p:sp>
        <p:nvSpPr>
          <p:cNvPr id="33" name="Text Box 8"/>
          <p:cNvSpPr txBox="1"/>
          <p:nvPr/>
        </p:nvSpPr>
        <p:spPr>
          <a:xfrm>
            <a:off x="8877300" y="7456557"/>
            <a:ext cx="1243036" cy="707886"/>
          </a:xfrm>
          <a:prstGeom prst="rect">
            <a:avLst/>
          </a:prstGeom>
          <a:noFill/>
        </p:spPr>
        <p:txBody>
          <a:bodyPr wrap="square" rtlCol="0" anchor="t">
            <a:spAutoFit/>
          </a:bodyPr>
          <a:lstStyle/>
          <a:p>
            <a:r>
              <a:rPr lang="en-US" altLang="en-US" sz="4000" b="1" dirty="0">
                <a:latin typeface="Arial" panose="020B0604020202020204" pitchFamily="34" charset="0"/>
                <a:cs typeface="Arial" panose="020B0604020202020204" pitchFamily="34" charset="0"/>
                <a:sym typeface="+mn-ea"/>
              </a:rPr>
              <a:t>55.7</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p:sp>
        <p:nvSpPr>
          <p:cNvPr id="34" name="Text Box 8"/>
          <p:cNvSpPr txBox="1"/>
          <p:nvPr/>
        </p:nvSpPr>
        <p:spPr>
          <a:xfrm>
            <a:off x="8877300" y="9305132"/>
            <a:ext cx="1243036" cy="707886"/>
          </a:xfrm>
          <a:prstGeom prst="rect">
            <a:avLst/>
          </a:prstGeom>
          <a:noFill/>
        </p:spPr>
        <p:txBody>
          <a:bodyPr wrap="square" rtlCol="0" anchor="t">
            <a:spAutoFit/>
          </a:bodyPr>
          <a:lstStyle/>
          <a:p>
            <a:r>
              <a:rPr lang="en-US" altLang="en-US" sz="4000" b="1" dirty="0">
                <a:latin typeface="Arial" panose="020B0604020202020204" pitchFamily="34" charset="0"/>
                <a:cs typeface="Arial" panose="020B0604020202020204" pitchFamily="34" charset="0"/>
                <a:sym typeface="+mn-ea"/>
              </a:rPr>
              <a:t>58.9</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p:cxnSp>
        <p:nvCxnSpPr>
          <p:cNvPr id="38" name="Straight Arrow Connector 37"/>
          <p:cNvCxnSpPr>
            <a:stCxn id="12" idx="3"/>
            <a:endCxn id="34" idx="1"/>
          </p:cNvCxnSpPr>
          <p:nvPr/>
        </p:nvCxnSpPr>
        <p:spPr>
          <a:xfrm>
            <a:off x="7148536" y="9655414"/>
            <a:ext cx="1728764" cy="3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1886631" y="5250292"/>
            <a:ext cx="2170562" cy="518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Average</a:t>
            </a:r>
          </a:p>
        </p:txBody>
      </p:sp>
      <p:cxnSp>
        <p:nvCxnSpPr>
          <p:cNvPr id="42" name="Straight Arrow Connector 41"/>
          <p:cNvCxnSpPr/>
          <p:nvPr/>
        </p:nvCxnSpPr>
        <p:spPr>
          <a:xfrm flipV="1">
            <a:off x="10106099" y="5995993"/>
            <a:ext cx="1728764" cy="76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0106098" y="7818195"/>
            <a:ext cx="1728765" cy="15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0106099" y="9663109"/>
            <a:ext cx="1728764" cy="3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4108961" y="7791985"/>
            <a:ext cx="1728765" cy="15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8"/>
          <p:cNvSpPr txBox="1"/>
          <p:nvPr/>
        </p:nvSpPr>
        <p:spPr>
          <a:xfrm>
            <a:off x="15823488" y="7409854"/>
            <a:ext cx="1243036" cy="707886"/>
          </a:xfrm>
          <a:prstGeom prst="rect">
            <a:avLst/>
          </a:prstGeom>
          <a:noFill/>
        </p:spPr>
        <p:txBody>
          <a:bodyPr wrap="square" rtlCol="0" anchor="t">
            <a:spAutoFit/>
          </a:bodyPr>
          <a:lstStyle/>
          <a:p>
            <a:r>
              <a:rPr lang="en-US" altLang="en-US" sz="4000" b="1" dirty="0">
                <a:latin typeface="Arial" panose="020B0604020202020204" pitchFamily="34" charset="0"/>
                <a:cs typeface="Arial" panose="020B0604020202020204" pitchFamily="34" charset="0"/>
                <a:sym typeface="+mn-ea"/>
              </a:rPr>
              <a:t>58.9</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2" grpId="0"/>
      <p:bldP spid="33" grpId="0"/>
      <p:bldP spid="34" grpId="0"/>
      <p:bldP spid="41" grpId="0" animBg="1"/>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35</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Classification Aggregation Example</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7" name="Text Box 8"/>
          <p:cNvSpPr txBox="1"/>
          <p:nvPr/>
        </p:nvSpPr>
        <p:spPr>
          <a:xfrm>
            <a:off x="2277745" y="7487149"/>
            <a:ext cx="484505" cy="707886"/>
          </a:xfrm>
          <a:prstGeom prst="rect">
            <a:avLst/>
          </a:prstGeom>
          <a:noFill/>
        </p:spPr>
        <p:txBody>
          <a:bodyPr wrap="square" rtlCol="0" anchor="t">
            <a:spAutoFit/>
          </a:bodyPr>
          <a:lstStyle/>
          <a:p>
            <a:r>
              <a:rPr lang="en-US" altLang="en-US" sz="4000" b="1" dirty="0">
                <a:latin typeface="Arial" panose="020B0604020202020204" pitchFamily="34" charset="0"/>
                <a:cs typeface="Arial" panose="020B0604020202020204" pitchFamily="34" charset="0"/>
                <a:sym typeface="+mn-ea"/>
              </a:rPr>
              <a:t>x</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mc:AlternateContent xmlns:mc="http://schemas.openxmlformats.org/markup-compatibility/2006" xmlns:a14="http://schemas.microsoft.com/office/drawing/2010/main">
        <mc:Choice Requires="a14">
          <p:sp>
            <p:nvSpPr>
              <p:cNvPr id="10" name="TextBox 9"/>
              <p:cNvSpPr txBox="1"/>
              <p:nvPr/>
            </p:nvSpPr>
            <p:spPr>
              <a:xfrm>
                <a:off x="5734050" y="5626661"/>
                <a:ext cx="652486"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𝑓</m:t>
                          </m:r>
                        </m:e>
                        <m:sub>
                          <m:r>
                            <a:rPr lang="en-US" sz="4800" b="0" i="1" smtClean="0">
                              <a:latin typeface="Cambria Math" panose="02040503050406030204" pitchFamily="18" charset="0"/>
                            </a:rPr>
                            <m:t>1</m:t>
                          </m:r>
                        </m:sub>
                      </m:sSub>
                    </m:oMath>
                  </m:oMathPara>
                </a14:m>
                <a:endParaRPr lang="en-US" sz="4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734050" y="5626661"/>
                <a:ext cx="652486" cy="738664"/>
              </a:xfrm>
              <a:prstGeom prst="rect">
                <a:avLst/>
              </a:prstGeom>
              <a:blipFill rotWithShape="1">
                <a:blip r:embed="rId4"/>
                <a:stretch>
                  <a:fillRect t="-76" r="-43158" b="1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19814" y="7456371"/>
                <a:ext cx="66672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𝑓</m:t>
                          </m:r>
                        </m:e>
                        <m:sub>
                          <m:r>
                            <a:rPr lang="en-US" sz="4800" b="0" i="1" smtClean="0">
                              <a:latin typeface="Cambria Math" panose="02040503050406030204" pitchFamily="18" charset="0"/>
                            </a:rPr>
                            <m:t>2</m:t>
                          </m:r>
                        </m:sub>
                      </m:sSub>
                    </m:oMath>
                  </m:oMathPara>
                </a14:m>
                <a:endParaRPr lang="en-US" sz="4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719814" y="7456371"/>
                <a:ext cx="666721" cy="738664"/>
              </a:xfrm>
              <a:prstGeom prst="rect">
                <a:avLst/>
              </a:prstGeom>
              <a:blipFill rotWithShape="1">
                <a:blip r:embed="rId5"/>
                <a:stretch>
                  <a:fillRect l="-55" t="-27" r="-40046" b="4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19815" y="9286082"/>
                <a:ext cx="66672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𝑓</m:t>
                          </m:r>
                        </m:e>
                        <m:sub>
                          <m:r>
                            <a:rPr lang="en-US" sz="4800" b="0" i="1" smtClean="0">
                              <a:latin typeface="Cambria Math" panose="02040503050406030204" pitchFamily="18" charset="0"/>
                            </a:rPr>
                            <m:t>3</m:t>
                          </m:r>
                        </m:sub>
                      </m:sSub>
                    </m:oMath>
                  </m:oMathPara>
                </a14:m>
                <a:endParaRPr lang="en-US" sz="4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719815" y="9286082"/>
                <a:ext cx="666721" cy="738664"/>
              </a:xfrm>
              <a:prstGeom prst="rect">
                <a:avLst/>
              </a:prstGeom>
              <a:blipFill rotWithShape="1">
                <a:blip r:embed="rId6"/>
                <a:stretch>
                  <a:fillRect l="-55" t="-65" r="-40046"/>
                </a:stretch>
              </a:blipFill>
            </p:spPr>
            <p:txBody>
              <a:bodyPr/>
              <a:lstStyle/>
              <a:p>
                <a:r>
                  <a:rPr lang="en-US" altLang="en-US">
                    <a:noFill/>
                  </a:rPr>
                  <a:t> </a:t>
                </a:r>
              </a:p>
            </p:txBody>
          </p:sp>
        </mc:Fallback>
      </mc:AlternateContent>
      <p:cxnSp>
        <p:nvCxnSpPr>
          <p:cNvPr id="13" name="Straight Arrow Connector 12"/>
          <p:cNvCxnSpPr>
            <a:stCxn id="7" idx="3"/>
            <a:endCxn id="10" idx="1"/>
          </p:cNvCxnSpPr>
          <p:nvPr/>
        </p:nvCxnSpPr>
        <p:spPr>
          <a:xfrm flipV="1">
            <a:off x="2762250" y="5995993"/>
            <a:ext cx="2971800" cy="1845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11" idx="1"/>
          </p:cNvCxnSpPr>
          <p:nvPr/>
        </p:nvCxnSpPr>
        <p:spPr>
          <a:xfrm flipV="1">
            <a:off x="2762250" y="7825703"/>
            <a:ext cx="2957564" cy="153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12" idx="1"/>
          </p:cNvCxnSpPr>
          <p:nvPr/>
        </p:nvCxnSpPr>
        <p:spPr>
          <a:xfrm>
            <a:off x="2762250" y="7841092"/>
            <a:ext cx="2957565" cy="181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18" idx="1"/>
          </p:cNvCxnSpPr>
          <p:nvPr/>
        </p:nvCxnSpPr>
        <p:spPr>
          <a:xfrm flipV="1">
            <a:off x="6386536" y="5988298"/>
            <a:ext cx="1728763" cy="76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9" idx="1"/>
          </p:cNvCxnSpPr>
          <p:nvPr/>
        </p:nvCxnSpPr>
        <p:spPr>
          <a:xfrm flipV="1">
            <a:off x="6386535" y="7810500"/>
            <a:ext cx="1728764" cy="15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8"/>
          <p:cNvSpPr txBox="1"/>
          <p:nvPr/>
        </p:nvSpPr>
        <p:spPr>
          <a:xfrm>
            <a:off x="8115299" y="5634355"/>
            <a:ext cx="4248151" cy="707886"/>
          </a:xfrm>
          <a:prstGeom prst="rect">
            <a:avLst/>
          </a:prstGeom>
          <a:noFill/>
        </p:spPr>
        <p:txBody>
          <a:bodyPr wrap="square" rtlCol="0" anchor="t">
            <a:spAutoFit/>
          </a:bodyPr>
          <a:lstStyle/>
          <a:p>
            <a:pPr algn="ctr"/>
            <a:r>
              <a:rPr lang="en-US" altLang="en-US" sz="4000" b="1" dirty="0">
                <a:solidFill>
                  <a:srgbClr val="FF0000"/>
                </a:solidFill>
                <a:latin typeface="Arial" panose="020B0604020202020204" pitchFamily="34" charset="0"/>
                <a:cs typeface="Arial" panose="020B0604020202020204" pitchFamily="34" charset="0"/>
                <a:sym typeface="+mn-ea"/>
              </a:rPr>
              <a:t>sunburned</a:t>
            </a:r>
          </a:p>
        </p:txBody>
      </p:sp>
      <p:sp>
        <p:nvSpPr>
          <p:cNvPr id="19" name="Text Box 8"/>
          <p:cNvSpPr txBox="1"/>
          <p:nvPr/>
        </p:nvSpPr>
        <p:spPr>
          <a:xfrm>
            <a:off x="8115299" y="7456557"/>
            <a:ext cx="4248151" cy="707886"/>
          </a:xfrm>
          <a:prstGeom prst="rect">
            <a:avLst/>
          </a:prstGeom>
          <a:noFill/>
        </p:spPr>
        <p:txBody>
          <a:bodyPr wrap="square" rtlCol="0" anchor="t">
            <a:spAutoFit/>
          </a:bodyPr>
          <a:lstStyle/>
          <a:p>
            <a:pPr algn="ctr"/>
            <a:r>
              <a:rPr lang="en-US" altLang="en-US" sz="4000" b="1" dirty="0">
                <a:solidFill>
                  <a:srgbClr val="FF0000"/>
                </a:solidFill>
                <a:latin typeface="Arial" panose="020B0604020202020204" pitchFamily="34" charset="0"/>
                <a:cs typeface="Arial" panose="020B0604020202020204" pitchFamily="34" charset="0"/>
                <a:sym typeface="+mn-ea"/>
              </a:rPr>
              <a:t>sunburned</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p:sp>
        <p:nvSpPr>
          <p:cNvPr id="20" name="Text Box 8"/>
          <p:cNvSpPr txBox="1"/>
          <p:nvPr/>
        </p:nvSpPr>
        <p:spPr>
          <a:xfrm>
            <a:off x="8115299" y="9305132"/>
            <a:ext cx="4248151" cy="707886"/>
          </a:xfrm>
          <a:prstGeom prst="rect">
            <a:avLst/>
          </a:prstGeom>
          <a:noFill/>
        </p:spPr>
        <p:txBody>
          <a:bodyPr wrap="square" rtlCol="0" anchor="t">
            <a:spAutoFit/>
          </a:bodyPr>
          <a:lstStyle/>
          <a:p>
            <a:pPr algn="ctr"/>
            <a:r>
              <a:rPr lang="en-US" altLang="en-US" sz="4000" b="1" dirty="0">
                <a:solidFill>
                  <a:srgbClr val="0100C8"/>
                </a:solidFill>
                <a:latin typeface="Arial" panose="020B0604020202020204" pitchFamily="34" charset="0"/>
                <a:cs typeface="Arial" panose="020B0604020202020204" pitchFamily="34" charset="0"/>
                <a:sym typeface="+mn-ea"/>
              </a:rPr>
              <a:t>not sunburned</a:t>
            </a:r>
          </a:p>
        </p:txBody>
      </p:sp>
      <p:cxnSp>
        <p:nvCxnSpPr>
          <p:cNvPr id="21" name="Straight Arrow Connector 20"/>
          <p:cNvCxnSpPr>
            <a:stCxn id="12" idx="3"/>
            <a:endCxn id="20" idx="1"/>
          </p:cNvCxnSpPr>
          <p:nvPr/>
        </p:nvCxnSpPr>
        <p:spPr>
          <a:xfrm>
            <a:off x="6386536" y="9655414"/>
            <a:ext cx="1728763" cy="3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229781" y="5250292"/>
            <a:ext cx="2170562" cy="518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Majority Voting</a:t>
            </a:r>
          </a:p>
        </p:txBody>
      </p:sp>
      <p:cxnSp>
        <p:nvCxnSpPr>
          <p:cNvPr id="23" name="Straight Arrow Connector 22"/>
          <p:cNvCxnSpPr/>
          <p:nvPr/>
        </p:nvCxnSpPr>
        <p:spPr>
          <a:xfrm flipV="1">
            <a:off x="12449249" y="5995993"/>
            <a:ext cx="1728764" cy="76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2449248" y="7818195"/>
            <a:ext cx="1728765" cy="15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449249" y="9663109"/>
            <a:ext cx="1728764" cy="3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452111" y="7791985"/>
            <a:ext cx="1728765" cy="15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8"/>
          <p:cNvSpPr txBox="1"/>
          <p:nvPr/>
        </p:nvSpPr>
        <p:spPr>
          <a:xfrm>
            <a:off x="18166638" y="7409854"/>
            <a:ext cx="3055062" cy="707886"/>
          </a:xfrm>
          <a:prstGeom prst="rect">
            <a:avLst/>
          </a:prstGeom>
          <a:noFill/>
        </p:spPr>
        <p:txBody>
          <a:bodyPr wrap="square" rtlCol="0" anchor="t">
            <a:spAutoFit/>
          </a:bodyPr>
          <a:lstStyle/>
          <a:p>
            <a:r>
              <a:rPr lang="en-US" altLang="en-US" sz="4000" b="1" dirty="0">
                <a:solidFill>
                  <a:srgbClr val="FF0000"/>
                </a:solidFill>
                <a:latin typeface="Arial" panose="020B0604020202020204" pitchFamily="34" charset="0"/>
                <a:cs typeface="Arial" panose="020B0604020202020204" pitchFamily="34" charset="0"/>
                <a:sym typeface="+mn-ea"/>
              </a:rPr>
              <a:t>sunburned</a:t>
            </a:r>
            <a:endParaRPr lang="en-US" altLang="en-US" sz="4000" b="1" dirty="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36</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dirty="0"/>
              <a:t>Ensemble Learning Algorithms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75963"/>
            <a:ext cx="21542906" cy="6801862"/>
          </a:xfrm>
          <a:prstGeom prst="rect">
            <a:avLst/>
          </a:prstGeom>
          <a:noFill/>
        </p:spPr>
        <p:txBody>
          <a:bodyPr wrap="square" lIns="91440" tIns="45720" rIns="91440" bIns="45720" rtlCol="0" anchor="t">
            <a:spAutoFit/>
          </a:bodyPr>
          <a:lstStyle/>
          <a:p>
            <a:pPr marL="571500" indent="-571500">
              <a:buFont typeface="Arial" panose="020B0604020202020204"/>
              <a:buChar char="•"/>
            </a:pPr>
            <a:r>
              <a:rPr lang="en-US" altLang="en-US" sz="4000" dirty="0">
                <a:latin typeface="Arial" panose="020B0604020202020204"/>
                <a:cs typeface="Arial" panose="020B0604020202020204"/>
                <a:sym typeface="+mn-ea"/>
              </a:rPr>
              <a:t>Ensembles tend to produce better results when there is significant diversity among the models</a:t>
            </a:r>
            <a:endParaRPr lang="en-US" altLang="en-US" sz="4000" dirty="0">
              <a:latin typeface="Arial" panose="020B0604020202020204"/>
              <a:cs typeface="Arial" panose="020B0604020202020204"/>
            </a:endParaRPr>
          </a:p>
          <a:p>
            <a:pPr marL="571500" indent="-571500">
              <a:buFont typeface="Arial" panose="020B0604020202020204"/>
              <a:buChar char="•"/>
            </a:pPr>
            <a:r>
              <a:rPr lang="en-US" altLang="en-US" sz="4000" dirty="0">
                <a:latin typeface="Arial" panose="020B0604020202020204"/>
                <a:cs typeface="Arial" panose="020B0604020202020204"/>
              </a:rPr>
              <a:t>Ensemble algorithms </a:t>
            </a:r>
            <a:r>
              <a:rPr lang="en-US" altLang="en-US" sz="4000" b="1" dirty="0">
                <a:solidFill>
                  <a:srgbClr val="0100C8"/>
                </a:solidFill>
                <a:latin typeface="Arial" panose="020B0604020202020204"/>
                <a:cs typeface="Arial" panose="020B0604020202020204"/>
              </a:rPr>
              <a:t>seek to promote diversity </a:t>
            </a:r>
            <a:r>
              <a:rPr lang="en-US" altLang="en-US" sz="4000" dirty="0">
                <a:latin typeface="Arial" panose="020B0604020202020204"/>
                <a:cs typeface="Arial" panose="020B0604020202020204"/>
              </a:rPr>
              <a:t>among the models they combine</a:t>
            </a:r>
          </a:p>
          <a:p>
            <a:pPr marL="571500" indent="-571500">
              <a:buFont typeface="Arial" panose="020B0604020202020204"/>
              <a:buChar char="•"/>
            </a:pPr>
            <a:endParaRPr lang="en-US" altLang="en-US" sz="4000" dirty="0">
              <a:latin typeface="Arial" panose="020B0604020202020204" pitchFamily="34" charset="0"/>
              <a:cs typeface="Arial" panose="020B0604020202020204" pitchFamily="34" charset="0"/>
            </a:endParaRPr>
          </a:p>
          <a:p>
            <a:pPr marL="571500" indent="-571500">
              <a:buFont typeface="Arial" panose="020B0604020202020204"/>
              <a:buChar char="•"/>
            </a:pPr>
            <a:endParaRPr lang="en-US" altLang="en-US" sz="4000" dirty="0">
              <a:latin typeface="Arial" panose="020B0604020202020204" pitchFamily="34" charset="0"/>
              <a:cs typeface="Arial" panose="020B0604020202020204" pitchFamily="34" charset="0"/>
            </a:endParaRPr>
          </a:p>
          <a:p>
            <a:r>
              <a:rPr lang="en-US" altLang="en-US" sz="4000" dirty="0">
                <a:solidFill>
                  <a:srgbClr val="0100C8"/>
                </a:solidFill>
                <a:latin typeface="Arial" panose="020B0604020202020204"/>
                <a:cs typeface="Arial" panose="020B0604020202020204"/>
              </a:rPr>
              <a:t>Categories of Algorithms</a:t>
            </a:r>
            <a:r>
              <a:rPr lang="en-US" altLang="en-US" sz="4000" dirty="0">
                <a:latin typeface="Arial" panose="020B0604020202020204"/>
                <a:cs typeface="Arial" panose="020B0604020202020204"/>
              </a:rPr>
              <a:t>:</a:t>
            </a:r>
          </a:p>
          <a:p>
            <a:pPr marL="571500" indent="-571500">
              <a:buFont typeface="Arial" panose="020B0604020202020204"/>
              <a:buChar char="•"/>
            </a:pPr>
            <a:r>
              <a:rPr lang="en-US" sz="4000" dirty="0">
                <a:latin typeface="Arial" panose="020B0604020202020204"/>
                <a:cs typeface="Arial" panose="020B0604020202020204"/>
              </a:rPr>
              <a:t>Parallel methods (e.g., Bagging</a:t>
            </a:r>
            <a:r>
              <a:rPr lang="en-US" altLang="en-US" sz="4000" dirty="0">
                <a:latin typeface="Arial" panose="020B0604020202020204"/>
                <a:cs typeface="Arial" panose="020B0604020202020204"/>
              </a:rPr>
              <a:t>)</a:t>
            </a:r>
          </a:p>
          <a:p>
            <a:pPr marL="571500" indent="-571500">
              <a:buFont typeface="Arial" panose="020B0604020202020204"/>
              <a:buChar char="•"/>
            </a:pPr>
            <a:r>
              <a:rPr lang="en-US" altLang="en-US" sz="4000" dirty="0">
                <a:latin typeface="Arial" panose="020B0604020202020204"/>
                <a:cs typeface="Arial" panose="020B0604020202020204"/>
              </a:rPr>
              <a:t>Sequential methods (e.g., Boosting)</a:t>
            </a:r>
            <a:endParaRPr lang="en-US" altLang="en-US" sz="4000" dirty="0">
              <a:latin typeface="Arial" panose="020B0604020202020204" pitchFamily="34" charset="0"/>
              <a:cs typeface="Arial" panose="020B0604020202020204" pitchFamily="34" charset="0"/>
            </a:endParaRPr>
          </a:p>
          <a:p>
            <a:pPr marL="571500" indent="-571500">
              <a:buFont typeface="Arial" panose="020B0604020202020204"/>
              <a:buChar char="•"/>
            </a:pPr>
            <a:r>
              <a:rPr lang="en-US" sz="4000" dirty="0">
                <a:latin typeface="Arial" panose="020B0604020202020204"/>
                <a:cs typeface="Arial" panose="020B0604020202020204"/>
              </a:rPr>
              <a:t>Stacking</a:t>
            </a:r>
          </a:p>
          <a:p>
            <a:pPr marL="571500" indent="-571500">
              <a:buFont typeface="Arial" panose="020B0604020202020204"/>
              <a:buChar char="•"/>
            </a:pPr>
            <a:endParaRPr lang="en-US" altLang="en-US" sz="4000" dirty="0">
              <a:latin typeface="Arial" panose="020B0604020202020204"/>
              <a:cs typeface="Arial" panose="020B0604020202020204"/>
            </a:endParaRPr>
          </a:p>
          <a:p>
            <a:r>
              <a:rPr lang="en-US" altLang="en-US" sz="4000" dirty="0">
                <a:latin typeface="Arial" panose="020B0604020202020204"/>
                <a:cs typeface="Arial" panose="020B0604020202020204"/>
              </a:rPr>
              <a:t>Ensemble learning can be used with any model</a:t>
            </a:r>
            <a:endParaRPr lang="en-US"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37</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lIns="91440" tIns="45720" rIns="91440" bIns="45720" anchor="t">
            <a:normAutofit/>
          </a:bodyPr>
          <a:lstStyle/>
          <a:p>
            <a:r>
              <a:rPr lang="en-US" altLang="en-US" dirty="0"/>
              <a:t>Bagging (Bootstrap aggregating)</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Box 8"/>
          <p:cNvSpPr txBox="1"/>
          <p:nvPr/>
        </p:nvSpPr>
        <p:spPr>
          <a:xfrm>
            <a:off x="1287145" y="3975963"/>
            <a:ext cx="10502767" cy="7478970"/>
          </a:xfrm>
          <a:prstGeom prst="rect">
            <a:avLst/>
          </a:prstGeom>
          <a:noFill/>
        </p:spPr>
        <p:txBody>
          <a:bodyPr wrap="square" lIns="91440" tIns="45720" rIns="91440" bIns="45720" rtlCol="0" anchor="t">
            <a:spAutoFit/>
          </a:bodyPr>
          <a:lstStyle/>
          <a:p>
            <a:pPr marL="571500" indent="-571500">
              <a:buFont typeface="Arial" panose="020B0604020202020204"/>
              <a:buChar char="•"/>
            </a:pPr>
            <a:r>
              <a:rPr lang="en-US" altLang="en-US" sz="4000" dirty="0">
                <a:latin typeface="Arial" panose="020B0604020202020204"/>
                <a:cs typeface="Arial" panose="020B0604020202020204"/>
              </a:rPr>
              <a:t>Seeks diversity of the ensemble members </a:t>
            </a:r>
            <a:r>
              <a:rPr lang="en-US" altLang="en-US" sz="4000" b="1" dirty="0">
                <a:solidFill>
                  <a:srgbClr val="0100C8"/>
                </a:solidFill>
                <a:latin typeface="Arial" panose="020B0604020202020204"/>
                <a:cs typeface="Arial" panose="020B0604020202020204"/>
              </a:rPr>
              <a:t>by varying their training data</a:t>
            </a:r>
          </a:p>
          <a:p>
            <a:pPr marL="571500" indent="-571500">
              <a:buFont typeface="Arial" panose="020B0604020202020204"/>
              <a:buChar char="•"/>
            </a:pPr>
            <a:endParaRPr lang="en-US" altLang="en-US" sz="4000" dirty="0">
              <a:solidFill>
                <a:srgbClr val="000000"/>
              </a:solidFill>
              <a:latin typeface="Arial" panose="020B0604020202020204"/>
              <a:ea typeface="Calibri" panose="020F0502020204030204"/>
              <a:cs typeface="Arial" panose="020B0604020202020204"/>
            </a:endParaRPr>
          </a:p>
          <a:p>
            <a:pPr marL="571500" indent="-571500">
              <a:buFont typeface="Arial" panose="020B0604020202020204"/>
              <a:buChar char="•"/>
            </a:pPr>
            <a:r>
              <a:rPr lang="en-US" sz="4000" b="1" dirty="0" err="1">
                <a:solidFill>
                  <a:srgbClr val="0100C8"/>
                </a:solidFill>
                <a:latin typeface="Arial" panose="020B0604020202020204"/>
                <a:ea typeface="Calibri" panose="020F0502020204030204"/>
                <a:cs typeface="Arial" panose="020B0604020202020204"/>
              </a:rPr>
              <a:t>Boostrapping</a:t>
            </a:r>
            <a:r>
              <a:rPr lang="en-US" sz="4000" dirty="0">
                <a:latin typeface="Arial" panose="020B0604020202020204"/>
                <a:ea typeface="Calibri" panose="020F0502020204030204"/>
                <a:cs typeface="Arial" panose="020B0604020202020204"/>
              </a:rPr>
              <a:t>: Given a training set D of m instances create B new training sets D</a:t>
            </a:r>
            <a:r>
              <a:rPr lang="en-US" sz="4000" baseline="-25000" dirty="0">
                <a:latin typeface="Arial" panose="020B0604020202020204"/>
                <a:ea typeface="Calibri" panose="020F0502020204030204"/>
                <a:cs typeface="Arial" panose="020B0604020202020204"/>
              </a:rPr>
              <a:t>i</a:t>
            </a:r>
            <a:r>
              <a:rPr lang="en-US" sz="4000" dirty="0">
                <a:latin typeface="Arial" panose="020B0604020202020204"/>
                <a:ea typeface="Calibri" panose="020F0502020204030204"/>
                <a:cs typeface="Arial" panose="020B0604020202020204"/>
              </a:rPr>
              <a:t> each of size m' by </a:t>
            </a:r>
            <a:r>
              <a:rPr lang="en-US" sz="4000" dirty="0">
                <a:solidFill>
                  <a:srgbClr val="0100C8"/>
                </a:solidFill>
                <a:latin typeface="Arial" panose="020B0604020202020204"/>
                <a:ea typeface="Calibri" panose="020F0502020204030204"/>
                <a:cs typeface="Arial" panose="020B0604020202020204"/>
              </a:rPr>
              <a:t>sampling from D</a:t>
            </a:r>
            <a:r>
              <a:rPr lang="en-US" sz="4000" dirty="0">
                <a:latin typeface="Arial" panose="020B0604020202020204"/>
                <a:ea typeface="Calibri" panose="020F0502020204030204"/>
                <a:cs typeface="Arial" panose="020B0604020202020204"/>
              </a:rPr>
              <a:t> </a:t>
            </a:r>
            <a:r>
              <a:rPr lang="en-US" sz="4000" dirty="0">
                <a:solidFill>
                  <a:srgbClr val="0100C8"/>
                </a:solidFill>
                <a:latin typeface="Arial" panose="020B0604020202020204"/>
                <a:ea typeface="Calibri" panose="020F0502020204030204"/>
                <a:cs typeface="Arial" panose="020B0604020202020204"/>
              </a:rPr>
              <a:t>uniformly with replacement</a:t>
            </a:r>
            <a:endParaRPr lang="en-US" dirty="0">
              <a:solidFill>
                <a:srgbClr val="0100C8"/>
              </a:solidFill>
              <a:ea typeface="Calibri" panose="020F0502020204030204"/>
              <a:cs typeface="Calibri" panose="020F0502020204030204"/>
            </a:endParaRPr>
          </a:p>
          <a:p>
            <a:pPr marL="1485900" lvl="1" indent="-571500">
              <a:buFont typeface="Arial" panose="020B0604020202020204"/>
              <a:buChar char="•"/>
            </a:pPr>
            <a:r>
              <a:rPr lang="en-US" altLang="en-US" sz="4000" dirty="0">
                <a:latin typeface="Arial" panose="020B0604020202020204"/>
                <a:ea typeface="Calibri" panose="020F0502020204030204"/>
                <a:cs typeface="Arial" panose="020B0604020202020204"/>
              </a:rPr>
              <a:t>This ensures the samples are </a:t>
            </a:r>
            <a:r>
              <a:rPr lang="en-US" altLang="en-US" sz="4000" dirty="0">
                <a:solidFill>
                  <a:srgbClr val="0100C8"/>
                </a:solidFill>
                <a:latin typeface="Arial" panose="020B0604020202020204"/>
                <a:ea typeface="Calibri" panose="020F0502020204030204"/>
                <a:cs typeface="Arial" panose="020B0604020202020204"/>
              </a:rPr>
              <a:t>independent</a:t>
            </a:r>
            <a:r>
              <a:rPr lang="en-US" altLang="en-US" sz="4000" dirty="0">
                <a:latin typeface="Arial" panose="020B0604020202020204"/>
                <a:ea typeface="Calibri" panose="020F0502020204030204"/>
                <a:cs typeface="Arial" panose="020B0604020202020204"/>
              </a:rPr>
              <a:t> </a:t>
            </a:r>
          </a:p>
          <a:p>
            <a:pPr marL="571500" indent="-571500">
              <a:buFont typeface="Arial" panose="020B0604020202020204"/>
              <a:buChar char="•"/>
            </a:pPr>
            <a:r>
              <a:rPr lang="en-US" altLang="en-US" sz="4000" b="1" dirty="0">
                <a:solidFill>
                  <a:srgbClr val="0100C8"/>
                </a:solidFill>
                <a:latin typeface="Arial" panose="020B0604020202020204"/>
                <a:ea typeface="Calibri" panose="020F0502020204030204"/>
                <a:cs typeface="Arial" panose="020B0604020202020204"/>
              </a:rPr>
              <a:t>Aggregating</a:t>
            </a:r>
            <a:r>
              <a:rPr lang="en-US" altLang="en-US" sz="4000" dirty="0">
                <a:latin typeface="Arial" panose="020B0604020202020204"/>
                <a:ea typeface="Calibri" panose="020F0502020204030204"/>
                <a:cs typeface="Arial" panose="020B0604020202020204"/>
              </a:rPr>
              <a:t>: Fit B models on their respective training sets D</a:t>
            </a:r>
            <a:r>
              <a:rPr lang="en-US" altLang="en-US" sz="4000" baseline="-25000" dirty="0">
                <a:latin typeface="Arial" panose="020B0604020202020204"/>
                <a:ea typeface="Calibri" panose="020F0502020204030204"/>
                <a:cs typeface="Arial" panose="020B0604020202020204"/>
              </a:rPr>
              <a:t>i</a:t>
            </a:r>
            <a:r>
              <a:rPr lang="en-US" altLang="en-US" sz="4000" dirty="0">
                <a:latin typeface="Arial" panose="020B0604020202020204"/>
                <a:ea typeface="Calibri" panose="020F0502020204030204"/>
                <a:cs typeface="Arial" panose="020B0604020202020204"/>
              </a:rPr>
              <a:t> and combine the results by averaging or voting</a:t>
            </a:r>
          </a:p>
        </p:txBody>
      </p:sp>
      <p:pic>
        <p:nvPicPr>
          <p:cNvPr id="7" name="Picture 8" descr="Graphical user interface&#10;&#10;Description automatically generated"/>
          <p:cNvPicPr>
            <a:picLocks noChangeAspect="1"/>
          </p:cNvPicPr>
          <p:nvPr/>
        </p:nvPicPr>
        <p:blipFill>
          <a:blip r:embed="rId4"/>
          <a:stretch>
            <a:fillRect/>
          </a:stretch>
        </p:blipFill>
        <p:spPr>
          <a:xfrm>
            <a:off x="12192534" y="4478538"/>
            <a:ext cx="10097385" cy="5675143"/>
          </a:xfrm>
          <a:prstGeom prst="rect">
            <a:avLst/>
          </a:prstGeom>
        </p:spPr>
      </p:pic>
      <p:sp>
        <p:nvSpPr>
          <p:cNvPr id="9" name="TextBox 8"/>
          <p:cNvSpPr txBox="1"/>
          <p:nvPr/>
        </p:nvSpPr>
        <p:spPr>
          <a:xfrm>
            <a:off x="20776416" y="1079539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dirty="0">
                <a:latin typeface="Arial" panose="020B0604020202020204"/>
                <a:hlinkClick r:id="rId5"/>
              </a:rPr>
              <a:t>Source</a:t>
            </a:r>
            <a:endParaRPr lang="en-GB" sz="2400">
              <a:ea typeface="Calibri" panose="020F0502020204030204"/>
              <a:cs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38</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lIns="91440" tIns="45720" rIns="91440" bIns="45720" anchor="t">
            <a:normAutofit/>
          </a:bodyPr>
          <a:lstStyle/>
          <a:p>
            <a:r>
              <a:rPr lang="en-US" altLang="en-US" dirty="0"/>
              <a:t>Bagged decision tree</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75963"/>
            <a:ext cx="9209139" cy="7847330"/>
          </a:xfrm>
          <a:prstGeom prst="rect">
            <a:avLst/>
          </a:prstGeom>
          <a:noFill/>
        </p:spPr>
        <p:txBody>
          <a:bodyPr wrap="square" lIns="91440" tIns="45720" rIns="91440" bIns="45720" rtlCol="0" anchor="t">
            <a:spAutoFit/>
          </a:bodyPr>
          <a:lstStyle/>
          <a:p>
            <a:r>
              <a:rPr lang="en-US" altLang="en-US" b="1" u="sng" dirty="0">
                <a:latin typeface="Arial" panose="020B0604020202020204"/>
                <a:cs typeface="Arial" panose="020B0604020202020204"/>
              </a:rPr>
              <a:t>Procedure</a:t>
            </a:r>
          </a:p>
          <a:p>
            <a:pPr marL="742950" indent="-742950">
              <a:buFont typeface="Arial" panose="020B0604020202020204"/>
              <a:buChar char="•"/>
            </a:pPr>
            <a:r>
              <a:rPr lang="en-US" altLang="en-US" i="1" dirty="0">
                <a:latin typeface="Arial" panose="020B0604020202020204"/>
                <a:cs typeface="Arial" panose="020B0604020202020204"/>
              </a:rPr>
              <a:t>Given a training set D of size m</a:t>
            </a:r>
            <a:endParaRPr lang="en-US" dirty="0">
              <a:ea typeface="Calibri" panose="020F0502020204030204"/>
              <a:cs typeface="Calibri" panose="020F0502020204030204"/>
            </a:endParaRPr>
          </a:p>
          <a:p>
            <a:pPr marL="742950" indent="-742950">
              <a:buFont typeface="Arial" panose="020B0604020202020204"/>
              <a:buChar char="•"/>
            </a:pPr>
            <a:r>
              <a:rPr lang="en-US" altLang="en-US" i="1" dirty="0">
                <a:latin typeface="Arial" panose="020B0604020202020204"/>
                <a:ea typeface="Calibri" panose="020F0502020204030204"/>
                <a:cs typeface="Arial" panose="020B0604020202020204"/>
              </a:rPr>
              <a:t>For b = 1 to B</a:t>
            </a:r>
          </a:p>
          <a:p>
            <a:pPr marL="1657350" lvl="1" indent="-742950">
              <a:buFont typeface="Arial" panose="020B0604020202020204"/>
              <a:buChar char="•"/>
            </a:pPr>
            <a:r>
              <a:rPr lang="en-US" altLang="en-US" i="1" dirty="0">
                <a:latin typeface="Arial" panose="020B0604020202020204"/>
                <a:ea typeface="Calibri" panose="020F0502020204030204"/>
                <a:cs typeface="Arial" panose="020B0604020202020204"/>
              </a:rPr>
              <a:t>Create a new training set D</a:t>
            </a:r>
            <a:r>
              <a:rPr lang="en-US" altLang="en-US" i="1" baseline="-25000" dirty="0">
                <a:latin typeface="Arial" panose="020B0604020202020204"/>
                <a:ea typeface="Calibri" panose="020F0502020204030204"/>
                <a:cs typeface="Arial" panose="020B0604020202020204"/>
              </a:rPr>
              <a:t>b</a:t>
            </a:r>
            <a:r>
              <a:rPr lang="en-US" altLang="en-US" i="1" dirty="0">
                <a:latin typeface="Arial" panose="020B0604020202020204"/>
                <a:ea typeface="Calibri" panose="020F0502020204030204"/>
                <a:cs typeface="Arial" panose="020B0604020202020204"/>
              </a:rPr>
              <a:t> of size m using sampling with replacement</a:t>
            </a:r>
          </a:p>
          <a:p>
            <a:pPr marL="1657350" lvl="1" indent="-742950">
              <a:buFont typeface="Arial" panose="020B0604020202020204"/>
              <a:buChar char="•"/>
            </a:pPr>
            <a:r>
              <a:rPr lang="en-US" altLang="en-US" i="1" dirty="0">
                <a:latin typeface="Arial" panose="020B0604020202020204"/>
                <a:ea typeface="Calibri" panose="020F0502020204030204"/>
                <a:cs typeface="Arial" panose="020B0604020202020204"/>
              </a:rPr>
              <a:t>Train a decision tree on D</a:t>
            </a:r>
            <a:r>
              <a:rPr lang="en-US" altLang="en-US" i="1" baseline="-25000" dirty="0">
                <a:latin typeface="Arial" panose="020B0604020202020204"/>
                <a:ea typeface="Calibri" panose="020F0502020204030204"/>
                <a:cs typeface="Arial" panose="020B0604020202020204"/>
              </a:rPr>
              <a:t>b</a:t>
            </a:r>
            <a:endParaRPr lang="en-US" altLang="en-US" i="1" dirty="0">
              <a:latin typeface="Arial" panose="020B0604020202020204"/>
              <a:ea typeface="Calibri" panose="020F0502020204030204"/>
              <a:cs typeface="Arial" panose="020B0604020202020204"/>
            </a:endParaRPr>
          </a:p>
          <a:p>
            <a:pPr marL="742950" indent="-742950">
              <a:buFont typeface="Arial" panose="020B0604020202020204"/>
              <a:buChar char="•"/>
            </a:pPr>
            <a:r>
              <a:rPr lang="en-US" altLang="en-US" i="1" dirty="0">
                <a:latin typeface="Arial" panose="020B0604020202020204"/>
                <a:ea typeface="Calibri" panose="020F0502020204030204"/>
                <a:cs typeface="Arial" panose="020B0604020202020204"/>
              </a:rPr>
              <a:t>Aggregate the results over the B trees</a:t>
            </a:r>
          </a:p>
          <a:p>
            <a:endParaRPr lang="en-US" altLang="en-US" dirty="0">
              <a:latin typeface="Arial" panose="020B0604020202020204"/>
              <a:ea typeface="Calibri" panose="020F0502020204030204"/>
              <a:cs typeface="Arial" panose="020B0604020202020204"/>
            </a:endParaRPr>
          </a:p>
          <a:p>
            <a:endParaRPr lang="en-US" altLang="en-US" dirty="0">
              <a:latin typeface="Arial" panose="020B0604020202020204"/>
              <a:ea typeface="Calibri" panose="020F0502020204030204"/>
              <a:cs typeface="Arial" panose="020B0604020202020204"/>
            </a:endParaRPr>
          </a:p>
          <a:p>
            <a:r>
              <a:rPr lang="en-US" altLang="en-US" dirty="0">
                <a:latin typeface="Arial" panose="020B0604020202020204"/>
                <a:ea typeface="Calibri" panose="020F0502020204030204"/>
                <a:cs typeface="Arial" panose="020B0604020202020204"/>
              </a:rPr>
              <a:t>Setting B to a large number (e.g., 100) results in better performance, however, a very large value (e.g., 1000) slows down computation without offering much improvement.</a:t>
            </a:r>
          </a:p>
        </p:txBody>
      </p:sp>
      <p:graphicFrame>
        <p:nvGraphicFramePr>
          <p:cNvPr id="7" name="Table 9"/>
          <p:cNvGraphicFramePr>
            <a:graphicFrameLocks noGrp="1"/>
          </p:cNvGraphicFramePr>
          <p:nvPr>
            <p:extLst>
              <p:ext uri="{D42A27DB-BD31-4B8C-83A1-F6EECF244321}">
                <p14:modId xmlns:p14="http://schemas.microsoft.com/office/powerpoint/2010/main" val="495346041"/>
              </p:ext>
            </p:extLst>
          </p:nvPr>
        </p:nvGraphicFramePr>
        <p:xfrm>
          <a:off x="10770493" y="3074977"/>
          <a:ext cx="6707949" cy="3718872"/>
        </p:xfrm>
        <a:graphic>
          <a:graphicData uri="http://schemas.openxmlformats.org/drawingml/2006/table">
            <a:tbl>
              <a:tblPr firstRow="1" bandRow="1">
                <a:tableStyleId>{5C22544A-7EE6-4342-B048-85BDC9FD1C3A}</a:tableStyleId>
              </a:tblPr>
              <a:tblGrid>
                <a:gridCol w="900276">
                  <a:extLst>
                    <a:ext uri="{9D8B030D-6E8A-4147-A177-3AD203B41FA5}">
                      <a16:colId xmlns:a16="http://schemas.microsoft.com/office/drawing/2014/main" val="20000"/>
                    </a:ext>
                  </a:extLst>
                </a:gridCol>
                <a:gridCol w="1076803">
                  <a:extLst>
                    <a:ext uri="{9D8B030D-6E8A-4147-A177-3AD203B41FA5}">
                      <a16:colId xmlns:a16="http://schemas.microsoft.com/office/drawing/2014/main" val="20001"/>
                    </a:ext>
                  </a:extLst>
                </a:gridCol>
                <a:gridCol w="1182718">
                  <a:extLst>
                    <a:ext uri="{9D8B030D-6E8A-4147-A177-3AD203B41FA5}">
                      <a16:colId xmlns:a16="http://schemas.microsoft.com/office/drawing/2014/main" val="20002"/>
                    </a:ext>
                  </a:extLst>
                </a:gridCol>
                <a:gridCol w="1182718">
                  <a:extLst>
                    <a:ext uri="{9D8B030D-6E8A-4147-A177-3AD203B41FA5}">
                      <a16:colId xmlns:a16="http://schemas.microsoft.com/office/drawing/2014/main" val="20003"/>
                    </a:ext>
                  </a:extLst>
                </a:gridCol>
                <a:gridCol w="953234">
                  <a:extLst>
                    <a:ext uri="{9D8B030D-6E8A-4147-A177-3AD203B41FA5}">
                      <a16:colId xmlns:a16="http://schemas.microsoft.com/office/drawing/2014/main" val="20004"/>
                    </a:ext>
                  </a:extLst>
                </a:gridCol>
                <a:gridCol w="1412200">
                  <a:extLst>
                    <a:ext uri="{9D8B030D-6E8A-4147-A177-3AD203B41FA5}">
                      <a16:colId xmlns:a16="http://schemas.microsoft.com/office/drawing/2014/main" val="20005"/>
                    </a:ext>
                  </a:extLst>
                </a:gridCol>
              </a:tblGrid>
              <a:tr h="426720">
                <a:tc>
                  <a:txBody>
                    <a:bodyPr/>
                    <a:lstStyle/>
                    <a:p>
                      <a:r>
                        <a:rPr lang="en-GB" sz="1800" dirty="0">
                          <a:latin typeface="Arial" panose="020B0604020202020204"/>
                        </a:rPr>
                        <a:t>Name</a:t>
                      </a:r>
                    </a:p>
                  </a:txBody>
                  <a:tcPr/>
                </a:tc>
                <a:tc>
                  <a:txBody>
                    <a:bodyPr/>
                    <a:lstStyle/>
                    <a:p>
                      <a:r>
                        <a:rPr lang="en-GB" sz="1800" dirty="0">
                          <a:latin typeface="Arial" panose="020B0604020202020204"/>
                        </a:rPr>
                        <a:t>Hair</a:t>
                      </a:r>
                    </a:p>
                  </a:txBody>
                  <a:tcPr/>
                </a:tc>
                <a:tc>
                  <a:txBody>
                    <a:bodyPr/>
                    <a:lstStyle/>
                    <a:p>
                      <a:r>
                        <a:rPr lang="en-GB" sz="1800" dirty="0">
                          <a:latin typeface="Arial" panose="020B0604020202020204"/>
                        </a:rPr>
                        <a:t>Height</a:t>
                      </a:r>
                    </a:p>
                  </a:txBody>
                  <a:tcPr/>
                </a:tc>
                <a:tc>
                  <a:txBody>
                    <a:bodyPr/>
                    <a:lstStyle/>
                    <a:p>
                      <a:r>
                        <a:rPr lang="en-GB" sz="1800" dirty="0">
                          <a:latin typeface="Arial" panose="020B0604020202020204"/>
                        </a:rPr>
                        <a:t>Weight</a:t>
                      </a:r>
                    </a:p>
                  </a:txBody>
                  <a:tcPr/>
                </a:tc>
                <a:tc>
                  <a:txBody>
                    <a:bodyPr/>
                    <a:lstStyle/>
                    <a:p>
                      <a:r>
                        <a:rPr lang="en-GB" sz="1800" dirty="0">
                          <a:latin typeface="Arial" panose="020B0604020202020204"/>
                        </a:rPr>
                        <a:t>Lotion</a:t>
                      </a:r>
                    </a:p>
                  </a:txBody>
                  <a:tcPr/>
                </a:tc>
                <a:tc>
                  <a:txBody>
                    <a:bodyPr/>
                    <a:lstStyle/>
                    <a:p>
                      <a:r>
                        <a:rPr lang="en-GB" sz="1800" dirty="0">
                          <a:latin typeface="Arial" panose="020B0604020202020204"/>
                        </a:rPr>
                        <a:t>Result</a:t>
                      </a:r>
                    </a:p>
                  </a:txBody>
                  <a:tcPr/>
                </a:tc>
                <a:extLst>
                  <a:ext uri="{0D108BD9-81ED-4DB2-BD59-A6C34878D82A}">
                    <a16:rowId xmlns:a16="http://schemas.microsoft.com/office/drawing/2014/main" val="10000"/>
                  </a:ext>
                </a:extLst>
              </a:tr>
              <a:tr h="426772">
                <a:tc>
                  <a:txBody>
                    <a:bodyPr/>
                    <a:lstStyle/>
                    <a:p>
                      <a:r>
                        <a:rPr lang="en-GB" sz="1800" dirty="0">
                          <a:latin typeface="Arial" panose="020B0604020202020204"/>
                        </a:rPr>
                        <a:t>Annie</a:t>
                      </a:r>
                    </a:p>
                  </a:txBody>
                  <a:tcPr>
                    <a:solidFill>
                      <a:schemeClr val="accent2">
                        <a:lumMod val="20000"/>
                        <a:lumOff val="80000"/>
                      </a:schemeClr>
                    </a:solidFill>
                  </a:tcPr>
                </a:tc>
                <a:tc>
                  <a:txBody>
                    <a:bodyPr/>
                    <a:lstStyle/>
                    <a:p>
                      <a:r>
                        <a:rPr lang="en-GB" sz="1800" dirty="0">
                          <a:latin typeface="Arial" panose="020B0604020202020204"/>
                        </a:rPr>
                        <a:t>Blonde</a:t>
                      </a:r>
                    </a:p>
                  </a:txBody>
                  <a:tcPr>
                    <a:noFill/>
                  </a:tcPr>
                </a:tc>
                <a:tc>
                  <a:txBody>
                    <a:bodyPr/>
                    <a:lstStyle/>
                    <a:p>
                      <a:r>
                        <a:rPr lang="en-GB" sz="1800" dirty="0">
                          <a:latin typeface="Arial" panose="020B0604020202020204"/>
                        </a:rPr>
                        <a:t>Short</a:t>
                      </a:r>
                    </a:p>
                  </a:txBody>
                  <a:tcPr>
                    <a:noFill/>
                  </a:tcPr>
                </a:tc>
                <a:tc>
                  <a:txBody>
                    <a:bodyPr/>
                    <a:lstStyle/>
                    <a:p>
                      <a:r>
                        <a:rPr lang="en-GB" sz="1800" dirty="0">
                          <a:latin typeface="Arial" panose="020B0604020202020204"/>
                        </a:rPr>
                        <a:t>Average</a:t>
                      </a:r>
                    </a:p>
                  </a:txBody>
                  <a:tcPr>
                    <a:noFill/>
                  </a:tcPr>
                </a:tc>
                <a:tc>
                  <a:txBody>
                    <a:bodyPr/>
                    <a:lstStyle/>
                    <a:p>
                      <a:r>
                        <a:rPr lang="en-GB" sz="1800" dirty="0">
                          <a:latin typeface="Arial" panose="020B0604020202020204"/>
                        </a:rPr>
                        <a:t>No</a:t>
                      </a:r>
                    </a:p>
                  </a:txBody>
                  <a:tcPr>
                    <a:noFill/>
                  </a:tcPr>
                </a:tc>
                <a:tc>
                  <a:txBody>
                    <a:bodyPr/>
                    <a:lstStyle/>
                    <a:p>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1"/>
                  </a:ext>
                </a:extLst>
              </a:tr>
              <a:tr h="426772">
                <a:tc>
                  <a:txBody>
                    <a:bodyPr/>
                    <a:lstStyle/>
                    <a:p>
                      <a:r>
                        <a:rPr lang="en-GB" sz="1800" dirty="0">
                          <a:latin typeface="Arial" panose="020B0604020202020204"/>
                        </a:rPr>
                        <a:t>Dana</a:t>
                      </a:r>
                    </a:p>
                  </a:txBody>
                  <a:tcPr>
                    <a:solidFill>
                      <a:schemeClr val="accent1">
                        <a:lumMod val="20000"/>
                        <a:lumOff val="80000"/>
                      </a:schemeClr>
                    </a:solidFill>
                  </a:tcPr>
                </a:tc>
                <a:tc>
                  <a:txBody>
                    <a:bodyPr/>
                    <a:lstStyle/>
                    <a:p>
                      <a:r>
                        <a:rPr lang="en-GB" sz="1800" dirty="0">
                          <a:latin typeface="Arial" panose="020B0604020202020204"/>
                        </a:rPr>
                        <a:t>Blonde</a:t>
                      </a:r>
                    </a:p>
                  </a:txBody>
                  <a:tcPr>
                    <a:noFill/>
                  </a:tcPr>
                </a:tc>
                <a:tc>
                  <a:txBody>
                    <a:bodyPr/>
                    <a:lstStyle/>
                    <a:p>
                      <a:r>
                        <a:rPr lang="en-GB" sz="1800" dirty="0">
                          <a:latin typeface="Arial" panose="020B0604020202020204"/>
                        </a:rPr>
                        <a:t>Tall</a:t>
                      </a:r>
                    </a:p>
                  </a:txBody>
                  <a:tcPr>
                    <a:noFill/>
                  </a:tcPr>
                </a:tc>
                <a:tc>
                  <a:txBody>
                    <a:bodyPr/>
                    <a:lstStyle/>
                    <a:p>
                      <a:r>
                        <a:rPr lang="en-GB" sz="1800" dirty="0">
                          <a:latin typeface="Arial" panose="020B0604020202020204"/>
                        </a:rPr>
                        <a:t>Average</a:t>
                      </a:r>
                    </a:p>
                  </a:txBody>
                  <a:tcPr>
                    <a:noFill/>
                  </a:tcPr>
                </a:tc>
                <a:tc>
                  <a:txBody>
                    <a:bodyPr/>
                    <a:lstStyle/>
                    <a:p>
                      <a:r>
                        <a:rPr lang="en-GB" sz="1800" dirty="0">
                          <a:latin typeface="Arial" panose="020B0604020202020204"/>
                        </a:rPr>
                        <a:t>Yes</a:t>
                      </a:r>
                    </a:p>
                  </a:txBody>
                  <a:tcPr>
                    <a:noFill/>
                  </a:tcPr>
                </a:tc>
                <a:tc>
                  <a:txBody>
                    <a:bodyPr/>
                    <a:lstStyle/>
                    <a:p>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2"/>
                  </a:ext>
                </a:extLst>
              </a:tr>
              <a:tr h="426772">
                <a:tc>
                  <a:txBody>
                    <a:bodyPr/>
                    <a:lstStyle/>
                    <a:p>
                      <a:r>
                        <a:rPr lang="en-GB" sz="1800" dirty="0">
                          <a:latin typeface="Arial" panose="020B0604020202020204"/>
                        </a:rPr>
                        <a:t>John</a:t>
                      </a:r>
                    </a:p>
                  </a:txBody>
                  <a:tcPr>
                    <a:noFill/>
                  </a:tcPr>
                </a:tc>
                <a:tc>
                  <a:txBody>
                    <a:bodyPr/>
                    <a:lstStyle/>
                    <a:p>
                      <a:r>
                        <a:rPr lang="en-GB" sz="1800" dirty="0">
                          <a:latin typeface="Arial" panose="020B0604020202020204"/>
                        </a:rPr>
                        <a:t>Brown</a:t>
                      </a:r>
                    </a:p>
                  </a:txBody>
                  <a:tcPr>
                    <a:noFill/>
                  </a:tcPr>
                </a:tc>
                <a:tc>
                  <a:txBody>
                    <a:bodyPr/>
                    <a:lstStyle/>
                    <a:p>
                      <a:r>
                        <a:rPr lang="en-GB" sz="1800" dirty="0">
                          <a:latin typeface="Arial" panose="020B0604020202020204"/>
                        </a:rPr>
                        <a:t>Average</a:t>
                      </a:r>
                    </a:p>
                  </a:txBody>
                  <a:tcPr>
                    <a:noFill/>
                  </a:tcPr>
                </a:tc>
                <a:tc>
                  <a:txBody>
                    <a:bodyPr/>
                    <a:lstStyle/>
                    <a:p>
                      <a:r>
                        <a:rPr lang="en-GB" sz="1800" dirty="0">
                          <a:latin typeface="Arial" panose="020B0604020202020204"/>
                        </a:rPr>
                        <a:t>Heavy</a:t>
                      </a:r>
                    </a:p>
                  </a:txBody>
                  <a:tcPr>
                    <a:noFill/>
                  </a:tcPr>
                </a:tc>
                <a:tc>
                  <a:txBody>
                    <a:bodyPr/>
                    <a:lstStyle/>
                    <a:p>
                      <a:r>
                        <a:rPr lang="en-GB" sz="1800" dirty="0">
                          <a:latin typeface="Arial" panose="020B0604020202020204"/>
                        </a:rPr>
                        <a:t>No</a:t>
                      </a:r>
                    </a:p>
                  </a:txBody>
                  <a:tcPr>
                    <a:noFill/>
                  </a:tcPr>
                </a:tc>
                <a:tc>
                  <a:txBody>
                    <a:bodyPr/>
                    <a:lstStyle/>
                    <a:p>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3"/>
                  </a:ext>
                </a:extLst>
              </a:tr>
              <a:tr h="426772">
                <a:tc>
                  <a:txBody>
                    <a:bodyPr/>
                    <a:lstStyle/>
                    <a:p>
                      <a:r>
                        <a:rPr lang="en-GB" sz="1800" dirty="0">
                          <a:latin typeface="Arial" panose="020B0604020202020204"/>
                        </a:rPr>
                        <a:t>Dana</a:t>
                      </a:r>
                    </a:p>
                  </a:txBody>
                  <a:tcPr>
                    <a:solidFill>
                      <a:schemeClr val="accent1">
                        <a:lumMod val="20000"/>
                        <a:lumOff val="80000"/>
                      </a:schemeClr>
                    </a:solidFill>
                  </a:tcPr>
                </a:tc>
                <a:tc>
                  <a:txBody>
                    <a:bodyPr/>
                    <a:lstStyle/>
                    <a:p>
                      <a:pPr lvl="0">
                        <a:buNone/>
                      </a:pPr>
                      <a:r>
                        <a:rPr lang="en-GB" sz="1800" dirty="0">
                          <a:latin typeface="Arial" panose="020B0604020202020204"/>
                        </a:rPr>
                        <a:t>Blonde</a:t>
                      </a:r>
                    </a:p>
                  </a:txBody>
                  <a:tcPr>
                    <a:noFill/>
                  </a:tcPr>
                </a:tc>
                <a:tc>
                  <a:txBody>
                    <a:bodyPr/>
                    <a:lstStyle/>
                    <a:p>
                      <a:pPr lvl="0">
                        <a:buNone/>
                      </a:pPr>
                      <a:r>
                        <a:rPr lang="en-GB" sz="1800" dirty="0">
                          <a:latin typeface="Arial" panose="020B0604020202020204"/>
                        </a:rPr>
                        <a:t>Tall</a:t>
                      </a:r>
                    </a:p>
                  </a:txBody>
                  <a:tcPr>
                    <a:noFill/>
                  </a:tcPr>
                </a:tc>
                <a:tc>
                  <a:txBody>
                    <a:bodyPr/>
                    <a:lstStyle/>
                    <a:p>
                      <a:pPr lvl="0">
                        <a:buNone/>
                      </a:pPr>
                      <a:r>
                        <a:rPr lang="en-GB" sz="1800" dirty="0">
                          <a:latin typeface="Arial" panose="020B0604020202020204"/>
                        </a:rPr>
                        <a:t>Average</a:t>
                      </a:r>
                    </a:p>
                  </a:txBody>
                  <a:tcPr>
                    <a:noFill/>
                  </a:tcPr>
                </a:tc>
                <a:tc>
                  <a:txBody>
                    <a:bodyPr/>
                    <a:lstStyle/>
                    <a:p>
                      <a:pPr lvl="0">
                        <a:buNone/>
                      </a:pPr>
                      <a:r>
                        <a:rPr lang="en-GB" sz="1800" dirty="0">
                          <a:latin typeface="Arial" panose="020B0604020202020204"/>
                        </a:rPr>
                        <a:t>Yes</a:t>
                      </a:r>
                    </a:p>
                  </a:txBody>
                  <a:tcPr>
                    <a:noFill/>
                  </a:tcPr>
                </a:tc>
                <a:tc>
                  <a:txBody>
                    <a:bodyPr/>
                    <a:lstStyle/>
                    <a:p>
                      <a:pPr lvl="0">
                        <a:buNone/>
                      </a:pPr>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4"/>
                  </a:ext>
                </a:extLst>
              </a:tr>
              <a:tr h="426772">
                <a:tc>
                  <a:txBody>
                    <a:bodyPr/>
                    <a:lstStyle/>
                    <a:p>
                      <a:r>
                        <a:rPr lang="en-GB" sz="1800" dirty="0">
                          <a:latin typeface="Arial" panose="020B0604020202020204"/>
                        </a:rPr>
                        <a:t>Sarah</a:t>
                      </a:r>
                    </a:p>
                  </a:txBody>
                  <a:tcPr>
                    <a:noFill/>
                  </a:tcPr>
                </a:tc>
                <a:tc>
                  <a:txBody>
                    <a:bodyPr/>
                    <a:lstStyle/>
                    <a:p>
                      <a:r>
                        <a:rPr lang="en-GB" sz="1800" dirty="0">
                          <a:latin typeface="Arial" panose="020B0604020202020204"/>
                        </a:rPr>
                        <a:t>Blonde</a:t>
                      </a:r>
                    </a:p>
                  </a:txBody>
                  <a:tcPr>
                    <a:noFill/>
                  </a:tcPr>
                </a:tc>
                <a:tc>
                  <a:txBody>
                    <a:bodyPr/>
                    <a:lstStyle/>
                    <a:p>
                      <a:r>
                        <a:rPr lang="en-GB" sz="1800" dirty="0">
                          <a:latin typeface="Arial" panose="020B0604020202020204"/>
                        </a:rPr>
                        <a:t>Average</a:t>
                      </a:r>
                    </a:p>
                  </a:txBody>
                  <a:tcPr>
                    <a:noFill/>
                  </a:tcPr>
                </a:tc>
                <a:tc>
                  <a:txBody>
                    <a:bodyPr/>
                    <a:lstStyle/>
                    <a:p>
                      <a:r>
                        <a:rPr lang="en-GB" sz="1800" dirty="0">
                          <a:latin typeface="Arial" panose="020B0604020202020204"/>
                        </a:rPr>
                        <a:t>Light</a:t>
                      </a:r>
                    </a:p>
                  </a:txBody>
                  <a:tcPr>
                    <a:noFill/>
                  </a:tcPr>
                </a:tc>
                <a:tc>
                  <a:txBody>
                    <a:bodyPr/>
                    <a:lstStyle/>
                    <a:p>
                      <a:r>
                        <a:rPr lang="en-GB" sz="1800" dirty="0">
                          <a:latin typeface="Arial" panose="020B0604020202020204"/>
                        </a:rPr>
                        <a:t>No</a:t>
                      </a:r>
                    </a:p>
                  </a:txBody>
                  <a:tcPr>
                    <a:noFill/>
                  </a:tcPr>
                </a:tc>
                <a:tc>
                  <a:txBody>
                    <a:bodyPr/>
                    <a:lstStyle/>
                    <a:p>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5"/>
                  </a:ext>
                </a:extLst>
              </a:tr>
              <a:tr h="426772">
                <a:tc>
                  <a:txBody>
                    <a:bodyPr/>
                    <a:lstStyle/>
                    <a:p>
                      <a:r>
                        <a:rPr lang="en-GB" sz="1800" dirty="0">
                          <a:latin typeface="Arial" panose="020B0604020202020204"/>
                        </a:rPr>
                        <a:t>Pete</a:t>
                      </a:r>
                    </a:p>
                  </a:txBody>
                  <a:tcPr>
                    <a:noFill/>
                  </a:tcPr>
                </a:tc>
                <a:tc>
                  <a:txBody>
                    <a:bodyPr/>
                    <a:lstStyle/>
                    <a:p>
                      <a:r>
                        <a:rPr lang="en-GB" sz="1800" dirty="0">
                          <a:latin typeface="Arial" panose="020B0604020202020204"/>
                        </a:rPr>
                        <a:t>Brown</a:t>
                      </a:r>
                    </a:p>
                  </a:txBody>
                  <a:tcPr>
                    <a:noFill/>
                  </a:tcPr>
                </a:tc>
                <a:tc>
                  <a:txBody>
                    <a:bodyPr/>
                    <a:lstStyle/>
                    <a:p>
                      <a:r>
                        <a:rPr lang="en-GB" sz="1800" dirty="0">
                          <a:latin typeface="Arial" panose="020B0604020202020204"/>
                        </a:rPr>
                        <a:t>Tall</a:t>
                      </a:r>
                    </a:p>
                  </a:txBody>
                  <a:tcPr>
                    <a:noFill/>
                  </a:tcPr>
                </a:tc>
                <a:tc>
                  <a:txBody>
                    <a:bodyPr/>
                    <a:lstStyle/>
                    <a:p>
                      <a:r>
                        <a:rPr lang="en-GB" sz="1800" dirty="0">
                          <a:latin typeface="Arial" panose="020B0604020202020204"/>
                        </a:rPr>
                        <a:t>Heavy</a:t>
                      </a:r>
                    </a:p>
                  </a:txBody>
                  <a:tcPr>
                    <a:noFill/>
                  </a:tcPr>
                </a:tc>
                <a:tc>
                  <a:txBody>
                    <a:bodyPr/>
                    <a:lstStyle/>
                    <a:p>
                      <a:r>
                        <a:rPr lang="en-GB" sz="1800" dirty="0">
                          <a:latin typeface="Arial" panose="020B0604020202020204"/>
                        </a:rPr>
                        <a:t>No</a:t>
                      </a:r>
                    </a:p>
                  </a:txBody>
                  <a:tcPr>
                    <a:noFill/>
                  </a:tcPr>
                </a:tc>
                <a:tc>
                  <a:txBody>
                    <a:bodyPr/>
                    <a:lstStyle/>
                    <a:p>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6"/>
                  </a:ext>
                </a:extLst>
              </a:tr>
              <a:tr h="211830">
                <a:tc>
                  <a:txBody>
                    <a:bodyPr/>
                    <a:lstStyle/>
                    <a:p>
                      <a:r>
                        <a:rPr lang="en-GB" sz="1800" dirty="0">
                          <a:latin typeface="Arial" panose="020B0604020202020204"/>
                        </a:rPr>
                        <a:t>Annie</a:t>
                      </a:r>
                    </a:p>
                  </a:txBody>
                  <a:tcPr>
                    <a:solidFill>
                      <a:schemeClr val="accent2">
                        <a:lumMod val="20000"/>
                        <a:lumOff val="80000"/>
                      </a:schemeClr>
                    </a:solidFill>
                  </a:tcPr>
                </a:tc>
                <a:tc>
                  <a:txBody>
                    <a:bodyPr/>
                    <a:lstStyle/>
                    <a:p>
                      <a:r>
                        <a:rPr lang="en-GB" sz="1800" dirty="0">
                          <a:latin typeface="Arial" panose="020B0604020202020204"/>
                        </a:rPr>
                        <a:t>Blonde</a:t>
                      </a:r>
                    </a:p>
                  </a:txBody>
                  <a:tcPr>
                    <a:noFill/>
                  </a:tcPr>
                </a:tc>
                <a:tc>
                  <a:txBody>
                    <a:bodyPr/>
                    <a:lstStyle/>
                    <a:p>
                      <a:pPr lvl="0">
                        <a:buNone/>
                      </a:pPr>
                      <a:r>
                        <a:rPr lang="en-GB" sz="1800" dirty="0">
                          <a:latin typeface="Arial" panose="020B0604020202020204"/>
                        </a:rPr>
                        <a:t>Short</a:t>
                      </a:r>
                    </a:p>
                  </a:txBody>
                  <a:tcPr>
                    <a:noFill/>
                  </a:tcPr>
                </a:tc>
                <a:tc>
                  <a:txBody>
                    <a:bodyPr/>
                    <a:lstStyle/>
                    <a:p>
                      <a:pPr lvl="0">
                        <a:buNone/>
                      </a:pPr>
                      <a:r>
                        <a:rPr lang="en-GB" sz="1800" dirty="0">
                          <a:latin typeface="Arial" panose="020B0604020202020204"/>
                        </a:rPr>
                        <a:t>Average</a:t>
                      </a:r>
                    </a:p>
                  </a:txBody>
                  <a:tcPr>
                    <a:noFill/>
                  </a:tcPr>
                </a:tc>
                <a:tc>
                  <a:txBody>
                    <a:bodyPr/>
                    <a:lstStyle/>
                    <a:p>
                      <a:pPr lvl="0">
                        <a:buNone/>
                      </a:pPr>
                      <a:r>
                        <a:rPr lang="en-GB" sz="1800" dirty="0">
                          <a:latin typeface="Arial" panose="020B0604020202020204"/>
                        </a:rPr>
                        <a:t>No</a:t>
                      </a:r>
                    </a:p>
                  </a:txBody>
                  <a:tcPr>
                    <a:noFill/>
                  </a:tcPr>
                </a:tc>
                <a:tc>
                  <a:txBody>
                    <a:bodyPr/>
                    <a:lstStyle/>
                    <a:p>
                      <a:pPr lvl="0">
                        <a:buNone/>
                      </a:pPr>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7"/>
                  </a:ext>
                </a:extLst>
              </a:tr>
              <a:tr h="211830">
                <a:tc>
                  <a:txBody>
                    <a:bodyPr/>
                    <a:lstStyle/>
                    <a:p>
                      <a:pPr lvl="0">
                        <a:buNone/>
                      </a:pPr>
                      <a:r>
                        <a:rPr lang="en-GB" sz="1800" dirty="0">
                          <a:latin typeface="Arial" panose="020B0604020202020204"/>
                        </a:rPr>
                        <a:t>Kate</a:t>
                      </a:r>
                    </a:p>
                  </a:txBody>
                  <a:tcPr>
                    <a:noFill/>
                  </a:tcPr>
                </a:tc>
                <a:tc>
                  <a:txBody>
                    <a:bodyPr/>
                    <a:lstStyle/>
                    <a:p>
                      <a:pPr lvl="0">
                        <a:buNone/>
                      </a:pPr>
                      <a:r>
                        <a:rPr lang="en-GB" sz="1800" dirty="0">
                          <a:latin typeface="Arial" panose="020B0604020202020204"/>
                        </a:rPr>
                        <a:t>Blonde</a:t>
                      </a:r>
                    </a:p>
                  </a:txBody>
                  <a:tcPr>
                    <a:noFill/>
                  </a:tcPr>
                </a:tc>
                <a:tc>
                  <a:txBody>
                    <a:bodyPr/>
                    <a:lstStyle/>
                    <a:p>
                      <a:pPr lvl="0">
                        <a:buNone/>
                      </a:pPr>
                      <a:r>
                        <a:rPr lang="en-GB" sz="1800" dirty="0">
                          <a:latin typeface="Arial" panose="020B0604020202020204"/>
                        </a:rPr>
                        <a:t>Short</a:t>
                      </a:r>
                    </a:p>
                  </a:txBody>
                  <a:tcPr>
                    <a:noFill/>
                  </a:tcPr>
                </a:tc>
                <a:tc>
                  <a:txBody>
                    <a:bodyPr/>
                    <a:lstStyle/>
                    <a:p>
                      <a:pPr lvl="0">
                        <a:buNone/>
                      </a:pPr>
                      <a:r>
                        <a:rPr lang="en-GB" sz="1800" dirty="0">
                          <a:latin typeface="Arial" panose="020B0604020202020204"/>
                        </a:rPr>
                        <a:t>Light</a:t>
                      </a:r>
                    </a:p>
                  </a:txBody>
                  <a:tcPr>
                    <a:noFill/>
                  </a:tcPr>
                </a:tc>
                <a:tc>
                  <a:txBody>
                    <a:bodyPr/>
                    <a:lstStyle/>
                    <a:p>
                      <a:pPr lvl="0">
                        <a:buNone/>
                      </a:pPr>
                      <a:r>
                        <a:rPr lang="en-GB" sz="1800" dirty="0">
                          <a:latin typeface="Arial" panose="020B0604020202020204"/>
                        </a:rPr>
                        <a:t>Yes</a:t>
                      </a:r>
                    </a:p>
                  </a:txBody>
                  <a:tcPr>
                    <a:noFill/>
                  </a:tcPr>
                </a:tc>
                <a:tc>
                  <a:txBody>
                    <a:bodyPr/>
                    <a:lstStyle/>
                    <a:p>
                      <a:pPr lvl="0">
                        <a:buNone/>
                      </a:pPr>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8"/>
                  </a:ext>
                </a:extLst>
              </a:tr>
            </a:tbl>
          </a:graphicData>
        </a:graphic>
      </p:graphicFrame>
      <p:graphicFrame>
        <p:nvGraphicFramePr>
          <p:cNvPr id="12" name="Table 9"/>
          <p:cNvGraphicFramePr>
            <a:graphicFrameLocks noGrp="1"/>
          </p:cNvGraphicFramePr>
          <p:nvPr>
            <p:extLst>
              <p:ext uri="{D42A27DB-BD31-4B8C-83A1-F6EECF244321}">
                <p14:modId xmlns:p14="http://schemas.microsoft.com/office/powerpoint/2010/main" val="3478946049"/>
              </p:ext>
            </p:extLst>
          </p:nvPr>
        </p:nvGraphicFramePr>
        <p:xfrm>
          <a:off x="10718083" y="7436314"/>
          <a:ext cx="6707949" cy="3718923"/>
        </p:xfrm>
        <a:graphic>
          <a:graphicData uri="http://schemas.openxmlformats.org/drawingml/2006/table">
            <a:tbl>
              <a:tblPr firstRow="1" bandRow="1">
                <a:tableStyleId>{5C22544A-7EE6-4342-B048-85BDC9FD1C3A}</a:tableStyleId>
              </a:tblPr>
              <a:tblGrid>
                <a:gridCol w="900276">
                  <a:extLst>
                    <a:ext uri="{9D8B030D-6E8A-4147-A177-3AD203B41FA5}">
                      <a16:colId xmlns:a16="http://schemas.microsoft.com/office/drawing/2014/main" val="20000"/>
                    </a:ext>
                  </a:extLst>
                </a:gridCol>
                <a:gridCol w="1076803">
                  <a:extLst>
                    <a:ext uri="{9D8B030D-6E8A-4147-A177-3AD203B41FA5}">
                      <a16:colId xmlns:a16="http://schemas.microsoft.com/office/drawing/2014/main" val="20001"/>
                    </a:ext>
                  </a:extLst>
                </a:gridCol>
                <a:gridCol w="1182718">
                  <a:extLst>
                    <a:ext uri="{9D8B030D-6E8A-4147-A177-3AD203B41FA5}">
                      <a16:colId xmlns:a16="http://schemas.microsoft.com/office/drawing/2014/main" val="20002"/>
                    </a:ext>
                  </a:extLst>
                </a:gridCol>
                <a:gridCol w="1182718">
                  <a:extLst>
                    <a:ext uri="{9D8B030D-6E8A-4147-A177-3AD203B41FA5}">
                      <a16:colId xmlns:a16="http://schemas.microsoft.com/office/drawing/2014/main" val="20003"/>
                    </a:ext>
                  </a:extLst>
                </a:gridCol>
                <a:gridCol w="953234">
                  <a:extLst>
                    <a:ext uri="{9D8B030D-6E8A-4147-A177-3AD203B41FA5}">
                      <a16:colId xmlns:a16="http://schemas.microsoft.com/office/drawing/2014/main" val="20004"/>
                    </a:ext>
                  </a:extLst>
                </a:gridCol>
                <a:gridCol w="1412200">
                  <a:extLst>
                    <a:ext uri="{9D8B030D-6E8A-4147-A177-3AD203B41FA5}">
                      <a16:colId xmlns:a16="http://schemas.microsoft.com/office/drawing/2014/main" val="20005"/>
                    </a:ext>
                  </a:extLst>
                </a:gridCol>
              </a:tblGrid>
              <a:tr h="426772">
                <a:tc>
                  <a:txBody>
                    <a:bodyPr/>
                    <a:lstStyle/>
                    <a:p>
                      <a:r>
                        <a:rPr lang="en-GB" sz="1800" dirty="0">
                          <a:latin typeface="Arial" panose="020B0604020202020204"/>
                        </a:rPr>
                        <a:t>Name</a:t>
                      </a:r>
                    </a:p>
                  </a:txBody>
                  <a:tcPr/>
                </a:tc>
                <a:tc>
                  <a:txBody>
                    <a:bodyPr/>
                    <a:lstStyle/>
                    <a:p>
                      <a:r>
                        <a:rPr lang="en-GB" sz="1800" dirty="0">
                          <a:latin typeface="Arial" panose="020B0604020202020204"/>
                        </a:rPr>
                        <a:t>Hair</a:t>
                      </a:r>
                    </a:p>
                  </a:txBody>
                  <a:tcPr/>
                </a:tc>
                <a:tc>
                  <a:txBody>
                    <a:bodyPr/>
                    <a:lstStyle/>
                    <a:p>
                      <a:r>
                        <a:rPr lang="en-GB" sz="1800" dirty="0">
                          <a:latin typeface="Arial" panose="020B0604020202020204"/>
                        </a:rPr>
                        <a:t>Height</a:t>
                      </a:r>
                    </a:p>
                  </a:txBody>
                  <a:tcPr/>
                </a:tc>
                <a:tc>
                  <a:txBody>
                    <a:bodyPr/>
                    <a:lstStyle/>
                    <a:p>
                      <a:r>
                        <a:rPr lang="en-GB" sz="1800" dirty="0">
                          <a:latin typeface="Arial" panose="020B0604020202020204"/>
                        </a:rPr>
                        <a:t>Weight</a:t>
                      </a:r>
                    </a:p>
                  </a:txBody>
                  <a:tcPr/>
                </a:tc>
                <a:tc>
                  <a:txBody>
                    <a:bodyPr/>
                    <a:lstStyle/>
                    <a:p>
                      <a:r>
                        <a:rPr lang="en-GB" sz="1800" dirty="0">
                          <a:latin typeface="Arial" panose="020B0604020202020204"/>
                        </a:rPr>
                        <a:t>Lotion</a:t>
                      </a:r>
                    </a:p>
                  </a:txBody>
                  <a:tcPr/>
                </a:tc>
                <a:tc>
                  <a:txBody>
                    <a:bodyPr/>
                    <a:lstStyle/>
                    <a:p>
                      <a:r>
                        <a:rPr lang="en-GB" sz="1800" dirty="0">
                          <a:latin typeface="Arial" panose="020B0604020202020204"/>
                        </a:rPr>
                        <a:t>Result</a:t>
                      </a:r>
                    </a:p>
                  </a:txBody>
                  <a:tcPr/>
                </a:tc>
                <a:extLst>
                  <a:ext uri="{0D108BD9-81ED-4DB2-BD59-A6C34878D82A}">
                    <a16:rowId xmlns:a16="http://schemas.microsoft.com/office/drawing/2014/main" val="10000"/>
                  </a:ext>
                </a:extLst>
              </a:tr>
              <a:tr h="426772">
                <a:tc>
                  <a:txBody>
                    <a:bodyPr/>
                    <a:lstStyle/>
                    <a:p>
                      <a:pPr lvl="0">
                        <a:buNone/>
                      </a:pPr>
                      <a:r>
                        <a:rPr lang="en-GB" sz="1800" dirty="0">
                          <a:latin typeface="Arial" panose="020B0604020202020204"/>
                        </a:rPr>
                        <a:t>Pete</a:t>
                      </a:r>
                    </a:p>
                  </a:txBody>
                  <a:tcPr>
                    <a:noFill/>
                  </a:tcPr>
                </a:tc>
                <a:tc>
                  <a:txBody>
                    <a:bodyPr/>
                    <a:lstStyle/>
                    <a:p>
                      <a:pPr lvl="0">
                        <a:buNone/>
                      </a:pPr>
                      <a:r>
                        <a:rPr lang="en-GB" sz="1800" dirty="0">
                          <a:latin typeface="Arial" panose="020B0604020202020204"/>
                        </a:rPr>
                        <a:t>Brown</a:t>
                      </a:r>
                    </a:p>
                  </a:txBody>
                  <a:tcPr>
                    <a:noFill/>
                  </a:tcPr>
                </a:tc>
                <a:tc>
                  <a:txBody>
                    <a:bodyPr/>
                    <a:lstStyle/>
                    <a:p>
                      <a:pPr lvl="0">
                        <a:buNone/>
                      </a:pPr>
                      <a:r>
                        <a:rPr lang="en-GB" sz="1800" dirty="0">
                          <a:latin typeface="Arial" panose="020B0604020202020204"/>
                        </a:rPr>
                        <a:t>Tall</a:t>
                      </a:r>
                    </a:p>
                  </a:txBody>
                  <a:tcPr>
                    <a:noFill/>
                  </a:tcPr>
                </a:tc>
                <a:tc>
                  <a:txBody>
                    <a:bodyPr/>
                    <a:lstStyle/>
                    <a:p>
                      <a:pPr lvl="0">
                        <a:buNone/>
                      </a:pPr>
                      <a:r>
                        <a:rPr lang="en-GB" sz="1800" dirty="0">
                          <a:latin typeface="Arial" panose="020B0604020202020204"/>
                        </a:rPr>
                        <a:t>Heavy</a:t>
                      </a:r>
                    </a:p>
                  </a:txBody>
                  <a:tcPr>
                    <a:noFill/>
                  </a:tcPr>
                </a:tc>
                <a:tc>
                  <a:txBody>
                    <a:bodyPr/>
                    <a:lstStyle/>
                    <a:p>
                      <a:pPr lvl="0">
                        <a:buNone/>
                      </a:pPr>
                      <a:r>
                        <a:rPr lang="en-GB" sz="1800" dirty="0">
                          <a:latin typeface="Arial" panose="020B0604020202020204"/>
                        </a:rPr>
                        <a:t>No</a:t>
                      </a:r>
                    </a:p>
                  </a:txBody>
                  <a:tcPr>
                    <a:noFill/>
                  </a:tcPr>
                </a:tc>
                <a:tc>
                  <a:txBody>
                    <a:bodyPr/>
                    <a:lstStyle/>
                    <a:p>
                      <a:pPr lvl="0">
                        <a:buNone/>
                      </a:pPr>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1"/>
                  </a:ext>
                </a:extLst>
              </a:tr>
              <a:tr h="426771">
                <a:tc>
                  <a:txBody>
                    <a:bodyPr/>
                    <a:lstStyle/>
                    <a:p>
                      <a:r>
                        <a:rPr lang="en-GB" sz="1800" dirty="0">
                          <a:latin typeface="Arial" panose="020B0604020202020204"/>
                        </a:rPr>
                        <a:t>Kate</a:t>
                      </a:r>
                    </a:p>
                  </a:txBody>
                  <a:tcPr>
                    <a:noFill/>
                  </a:tcPr>
                </a:tc>
                <a:tc>
                  <a:txBody>
                    <a:bodyPr/>
                    <a:lstStyle/>
                    <a:p>
                      <a:r>
                        <a:rPr lang="en-GB" sz="1800" dirty="0">
                          <a:latin typeface="Arial" panose="020B0604020202020204"/>
                        </a:rPr>
                        <a:t>Blonde</a:t>
                      </a:r>
                    </a:p>
                  </a:txBody>
                  <a:tcPr>
                    <a:noFill/>
                  </a:tcPr>
                </a:tc>
                <a:tc>
                  <a:txBody>
                    <a:bodyPr/>
                    <a:lstStyle/>
                    <a:p>
                      <a:r>
                        <a:rPr lang="en-GB" sz="1800" dirty="0">
                          <a:latin typeface="Arial" panose="020B0604020202020204"/>
                        </a:rPr>
                        <a:t>Short</a:t>
                      </a:r>
                    </a:p>
                  </a:txBody>
                  <a:tcPr>
                    <a:noFill/>
                  </a:tcPr>
                </a:tc>
                <a:tc>
                  <a:txBody>
                    <a:bodyPr/>
                    <a:lstStyle/>
                    <a:p>
                      <a:r>
                        <a:rPr lang="en-GB" sz="1800" dirty="0">
                          <a:latin typeface="Arial" panose="020B0604020202020204"/>
                        </a:rPr>
                        <a:t>Light</a:t>
                      </a:r>
                    </a:p>
                  </a:txBody>
                  <a:tcPr>
                    <a:noFill/>
                  </a:tcPr>
                </a:tc>
                <a:tc>
                  <a:txBody>
                    <a:bodyPr/>
                    <a:lstStyle/>
                    <a:p>
                      <a:r>
                        <a:rPr lang="en-GB" sz="1800" dirty="0">
                          <a:latin typeface="Arial" panose="020B0604020202020204"/>
                        </a:rPr>
                        <a:t>Yes</a:t>
                      </a:r>
                    </a:p>
                  </a:txBody>
                  <a:tcPr>
                    <a:noFill/>
                  </a:tcPr>
                </a:tc>
                <a:tc>
                  <a:txBody>
                    <a:bodyPr/>
                    <a:lstStyle/>
                    <a:p>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2"/>
                  </a:ext>
                </a:extLst>
              </a:tr>
              <a:tr h="426772">
                <a:tc>
                  <a:txBody>
                    <a:bodyPr/>
                    <a:lstStyle/>
                    <a:p>
                      <a:pPr lvl="0">
                        <a:buNone/>
                      </a:pPr>
                      <a:r>
                        <a:rPr lang="en-GB" sz="1800" dirty="0">
                          <a:latin typeface="Arial" panose="020B0604020202020204"/>
                        </a:rPr>
                        <a:t>Sarah</a:t>
                      </a:r>
                    </a:p>
                  </a:txBody>
                  <a:tcPr>
                    <a:noFill/>
                  </a:tcPr>
                </a:tc>
                <a:tc>
                  <a:txBody>
                    <a:bodyPr/>
                    <a:lstStyle/>
                    <a:p>
                      <a:pPr lvl="0">
                        <a:buNone/>
                      </a:pPr>
                      <a:r>
                        <a:rPr lang="en-GB" sz="1800" dirty="0">
                          <a:latin typeface="Arial" panose="020B0604020202020204"/>
                        </a:rPr>
                        <a:t>Blonde</a:t>
                      </a:r>
                    </a:p>
                  </a:txBody>
                  <a:tcPr>
                    <a:noFill/>
                  </a:tcPr>
                </a:tc>
                <a:tc>
                  <a:txBody>
                    <a:bodyPr/>
                    <a:lstStyle/>
                    <a:p>
                      <a:pPr lvl="0">
                        <a:buNone/>
                      </a:pPr>
                      <a:r>
                        <a:rPr lang="en-GB" sz="1800" dirty="0">
                          <a:latin typeface="Arial" panose="020B0604020202020204"/>
                        </a:rPr>
                        <a:t>Average</a:t>
                      </a:r>
                    </a:p>
                  </a:txBody>
                  <a:tcPr>
                    <a:noFill/>
                  </a:tcPr>
                </a:tc>
                <a:tc>
                  <a:txBody>
                    <a:bodyPr/>
                    <a:lstStyle/>
                    <a:p>
                      <a:pPr lvl="0">
                        <a:buNone/>
                      </a:pPr>
                      <a:r>
                        <a:rPr lang="en-GB" sz="1800" dirty="0">
                          <a:latin typeface="Arial" panose="020B0604020202020204"/>
                        </a:rPr>
                        <a:t>Light</a:t>
                      </a:r>
                    </a:p>
                  </a:txBody>
                  <a:tcPr>
                    <a:noFill/>
                  </a:tcPr>
                </a:tc>
                <a:tc>
                  <a:txBody>
                    <a:bodyPr/>
                    <a:lstStyle/>
                    <a:p>
                      <a:pPr lvl="0">
                        <a:buNone/>
                      </a:pPr>
                      <a:r>
                        <a:rPr lang="en-GB" sz="1800" dirty="0">
                          <a:latin typeface="Arial" panose="020B0604020202020204"/>
                        </a:rPr>
                        <a:t>No</a:t>
                      </a:r>
                    </a:p>
                  </a:txBody>
                  <a:tcPr>
                    <a:noFill/>
                  </a:tcPr>
                </a:tc>
                <a:tc>
                  <a:txBody>
                    <a:bodyPr/>
                    <a:lstStyle/>
                    <a:p>
                      <a:pPr lvl="0">
                        <a:buNone/>
                      </a:pPr>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3"/>
                  </a:ext>
                </a:extLst>
              </a:tr>
              <a:tr h="426772">
                <a:tc>
                  <a:txBody>
                    <a:bodyPr/>
                    <a:lstStyle/>
                    <a:p>
                      <a:pPr lvl="0">
                        <a:buNone/>
                      </a:pPr>
                      <a:r>
                        <a:rPr lang="en-GB" sz="1800" dirty="0">
                          <a:latin typeface="Arial" panose="020B0604020202020204"/>
                        </a:rPr>
                        <a:t>Annie</a:t>
                      </a:r>
                    </a:p>
                  </a:txBody>
                  <a:tcPr>
                    <a:noFill/>
                  </a:tcPr>
                </a:tc>
                <a:tc>
                  <a:txBody>
                    <a:bodyPr/>
                    <a:lstStyle/>
                    <a:p>
                      <a:pPr lvl="0">
                        <a:buNone/>
                      </a:pPr>
                      <a:r>
                        <a:rPr lang="en-GB" sz="1800" dirty="0">
                          <a:latin typeface="Arial" panose="020B0604020202020204"/>
                        </a:rPr>
                        <a:t>Blonde</a:t>
                      </a:r>
                    </a:p>
                  </a:txBody>
                  <a:tcPr>
                    <a:noFill/>
                  </a:tcPr>
                </a:tc>
                <a:tc>
                  <a:txBody>
                    <a:bodyPr/>
                    <a:lstStyle/>
                    <a:p>
                      <a:pPr lvl="0">
                        <a:buNone/>
                      </a:pPr>
                      <a:r>
                        <a:rPr lang="en-GB" sz="1800" dirty="0">
                          <a:latin typeface="Arial" panose="020B0604020202020204"/>
                        </a:rPr>
                        <a:t>Short</a:t>
                      </a:r>
                    </a:p>
                  </a:txBody>
                  <a:tcPr>
                    <a:noFill/>
                  </a:tcPr>
                </a:tc>
                <a:tc>
                  <a:txBody>
                    <a:bodyPr/>
                    <a:lstStyle/>
                    <a:p>
                      <a:pPr lvl="0">
                        <a:buNone/>
                      </a:pPr>
                      <a:r>
                        <a:rPr lang="en-GB" sz="1800" dirty="0">
                          <a:latin typeface="Arial" panose="020B0604020202020204"/>
                        </a:rPr>
                        <a:t>Average</a:t>
                      </a:r>
                    </a:p>
                  </a:txBody>
                  <a:tcPr>
                    <a:noFill/>
                  </a:tcPr>
                </a:tc>
                <a:tc>
                  <a:txBody>
                    <a:bodyPr/>
                    <a:lstStyle/>
                    <a:p>
                      <a:pPr lvl="0">
                        <a:buNone/>
                      </a:pPr>
                      <a:r>
                        <a:rPr lang="en-GB" sz="1800" dirty="0">
                          <a:latin typeface="Arial" panose="020B0604020202020204"/>
                        </a:rPr>
                        <a:t>No</a:t>
                      </a:r>
                    </a:p>
                  </a:txBody>
                  <a:tcPr>
                    <a:noFill/>
                  </a:tcPr>
                </a:tc>
                <a:tc>
                  <a:txBody>
                    <a:bodyPr/>
                    <a:lstStyle/>
                    <a:p>
                      <a:pPr lvl="0">
                        <a:buNone/>
                      </a:pPr>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4"/>
                  </a:ext>
                </a:extLst>
              </a:tr>
              <a:tr h="426772">
                <a:tc>
                  <a:txBody>
                    <a:bodyPr/>
                    <a:lstStyle/>
                    <a:p>
                      <a:r>
                        <a:rPr lang="en-GB" sz="1800" dirty="0">
                          <a:latin typeface="Arial" panose="020B0604020202020204"/>
                        </a:rPr>
                        <a:t>Emily</a:t>
                      </a:r>
                    </a:p>
                  </a:txBody>
                  <a:tcPr>
                    <a:solidFill>
                      <a:schemeClr val="accent2">
                        <a:lumMod val="20000"/>
                        <a:lumOff val="80000"/>
                      </a:schemeClr>
                    </a:solidFill>
                  </a:tcPr>
                </a:tc>
                <a:tc>
                  <a:txBody>
                    <a:bodyPr/>
                    <a:lstStyle/>
                    <a:p>
                      <a:r>
                        <a:rPr lang="en-GB" sz="1800" dirty="0">
                          <a:latin typeface="Arial" panose="020B0604020202020204"/>
                        </a:rPr>
                        <a:t>Red</a:t>
                      </a:r>
                    </a:p>
                  </a:txBody>
                  <a:tcPr>
                    <a:noFill/>
                  </a:tcPr>
                </a:tc>
                <a:tc>
                  <a:txBody>
                    <a:bodyPr/>
                    <a:lstStyle/>
                    <a:p>
                      <a:r>
                        <a:rPr lang="en-GB" sz="1800" dirty="0">
                          <a:latin typeface="Arial" panose="020B0604020202020204"/>
                        </a:rPr>
                        <a:t>Average</a:t>
                      </a:r>
                    </a:p>
                  </a:txBody>
                  <a:tcPr>
                    <a:noFill/>
                  </a:tcPr>
                </a:tc>
                <a:tc>
                  <a:txBody>
                    <a:bodyPr/>
                    <a:lstStyle/>
                    <a:p>
                      <a:r>
                        <a:rPr lang="en-GB" sz="1800" dirty="0">
                          <a:latin typeface="Arial" panose="020B0604020202020204"/>
                        </a:rPr>
                        <a:t>Heavy</a:t>
                      </a:r>
                    </a:p>
                  </a:txBody>
                  <a:tcPr>
                    <a:noFill/>
                  </a:tcPr>
                </a:tc>
                <a:tc>
                  <a:txBody>
                    <a:bodyPr/>
                    <a:lstStyle/>
                    <a:p>
                      <a:r>
                        <a:rPr lang="en-GB" sz="1800" dirty="0">
                          <a:latin typeface="Arial" panose="020B0604020202020204"/>
                        </a:rPr>
                        <a:t>No</a:t>
                      </a:r>
                    </a:p>
                  </a:txBody>
                  <a:tcPr>
                    <a:noFill/>
                  </a:tcPr>
                </a:tc>
                <a:tc>
                  <a:txBody>
                    <a:bodyPr/>
                    <a:lstStyle/>
                    <a:p>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5"/>
                  </a:ext>
                </a:extLst>
              </a:tr>
              <a:tr h="426772">
                <a:tc>
                  <a:txBody>
                    <a:bodyPr/>
                    <a:lstStyle/>
                    <a:p>
                      <a:pPr lvl="0">
                        <a:buNone/>
                      </a:pPr>
                      <a:r>
                        <a:rPr lang="en-GB" sz="1800" dirty="0">
                          <a:latin typeface="Arial" panose="020B0604020202020204"/>
                        </a:rPr>
                        <a:t>Emily</a:t>
                      </a:r>
                    </a:p>
                  </a:txBody>
                  <a:tcPr>
                    <a:solidFill>
                      <a:schemeClr val="accent2">
                        <a:lumMod val="20000"/>
                        <a:lumOff val="80000"/>
                      </a:schemeClr>
                    </a:solidFill>
                  </a:tcPr>
                </a:tc>
                <a:tc>
                  <a:txBody>
                    <a:bodyPr/>
                    <a:lstStyle/>
                    <a:p>
                      <a:pPr lvl="0">
                        <a:buNone/>
                      </a:pPr>
                      <a:r>
                        <a:rPr lang="en-GB" sz="1800" dirty="0">
                          <a:latin typeface="Arial" panose="020B0604020202020204"/>
                        </a:rPr>
                        <a:t>Red</a:t>
                      </a:r>
                    </a:p>
                  </a:txBody>
                  <a:tcPr>
                    <a:noFill/>
                  </a:tcPr>
                </a:tc>
                <a:tc>
                  <a:txBody>
                    <a:bodyPr/>
                    <a:lstStyle/>
                    <a:p>
                      <a:pPr lvl="0">
                        <a:buNone/>
                      </a:pPr>
                      <a:r>
                        <a:rPr lang="en-GB" sz="1800" dirty="0">
                          <a:latin typeface="Arial" panose="020B0604020202020204"/>
                        </a:rPr>
                        <a:t>Average</a:t>
                      </a:r>
                    </a:p>
                  </a:txBody>
                  <a:tcPr>
                    <a:noFill/>
                  </a:tcPr>
                </a:tc>
                <a:tc>
                  <a:txBody>
                    <a:bodyPr/>
                    <a:lstStyle/>
                    <a:p>
                      <a:pPr lvl="0">
                        <a:buNone/>
                      </a:pPr>
                      <a:r>
                        <a:rPr lang="en-GB" sz="1800" dirty="0">
                          <a:latin typeface="Arial" panose="020B0604020202020204"/>
                        </a:rPr>
                        <a:t>Heavy</a:t>
                      </a:r>
                    </a:p>
                  </a:txBody>
                  <a:tcPr>
                    <a:noFill/>
                  </a:tcPr>
                </a:tc>
                <a:tc>
                  <a:txBody>
                    <a:bodyPr/>
                    <a:lstStyle/>
                    <a:p>
                      <a:pPr lvl="0">
                        <a:buNone/>
                      </a:pPr>
                      <a:r>
                        <a:rPr lang="en-GB" sz="1800" dirty="0">
                          <a:latin typeface="Arial" panose="020B0604020202020204"/>
                        </a:rPr>
                        <a:t>No</a:t>
                      </a:r>
                    </a:p>
                  </a:txBody>
                  <a:tcPr>
                    <a:noFill/>
                  </a:tcPr>
                </a:tc>
                <a:tc>
                  <a:txBody>
                    <a:bodyPr/>
                    <a:lstStyle/>
                    <a:p>
                      <a:pPr lvl="0">
                        <a:buNone/>
                      </a:pPr>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6"/>
                  </a:ext>
                </a:extLst>
              </a:tr>
              <a:tr h="211830">
                <a:tc>
                  <a:txBody>
                    <a:bodyPr/>
                    <a:lstStyle/>
                    <a:p>
                      <a:r>
                        <a:rPr lang="en-GB" sz="1800" dirty="0">
                          <a:latin typeface="Arial" panose="020B0604020202020204"/>
                        </a:rPr>
                        <a:t>Alex</a:t>
                      </a:r>
                    </a:p>
                  </a:txBody>
                  <a:tcPr>
                    <a:noFill/>
                  </a:tcPr>
                </a:tc>
                <a:tc>
                  <a:txBody>
                    <a:bodyPr/>
                    <a:lstStyle/>
                    <a:p>
                      <a:r>
                        <a:rPr lang="en-GB" sz="1800" dirty="0">
                          <a:latin typeface="Arial" panose="020B0604020202020204"/>
                        </a:rPr>
                        <a:t>Brown</a:t>
                      </a:r>
                    </a:p>
                  </a:txBody>
                  <a:tcPr>
                    <a:noFill/>
                  </a:tcPr>
                </a:tc>
                <a:tc>
                  <a:txBody>
                    <a:bodyPr/>
                    <a:lstStyle/>
                    <a:p>
                      <a:pPr lvl="0">
                        <a:buNone/>
                      </a:pPr>
                      <a:r>
                        <a:rPr lang="en-GB" sz="1800" dirty="0">
                          <a:latin typeface="Arial" panose="020B0604020202020204"/>
                        </a:rPr>
                        <a:t>Short</a:t>
                      </a:r>
                    </a:p>
                  </a:txBody>
                  <a:tcPr>
                    <a:noFill/>
                  </a:tcPr>
                </a:tc>
                <a:tc>
                  <a:txBody>
                    <a:bodyPr/>
                    <a:lstStyle/>
                    <a:p>
                      <a:pPr lvl="0">
                        <a:buNone/>
                      </a:pPr>
                      <a:r>
                        <a:rPr lang="en-GB" sz="1800" dirty="0">
                          <a:latin typeface="Arial" panose="020B0604020202020204"/>
                        </a:rPr>
                        <a:t>Average</a:t>
                      </a:r>
                    </a:p>
                  </a:txBody>
                  <a:tcPr>
                    <a:noFill/>
                  </a:tcPr>
                </a:tc>
                <a:tc>
                  <a:txBody>
                    <a:bodyPr/>
                    <a:lstStyle/>
                    <a:p>
                      <a:pPr lvl="0">
                        <a:buNone/>
                      </a:pPr>
                      <a:r>
                        <a:rPr lang="en-GB" sz="1800" dirty="0">
                          <a:latin typeface="Arial" panose="020B0604020202020204"/>
                        </a:rPr>
                        <a:t>Yes</a:t>
                      </a:r>
                    </a:p>
                  </a:txBody>
                  <a:tcPr>
                    <a:noFill/>
                  </a:tcPr>
                </a:tc>
                <a:tc>
                  <a:txBody>
                    <a:bodyPr/>
                    <a:lstStyle/>
                    <a:p>
                      <a:pPr lvl="0">
                        <a:buNone/>
                      </a:pPr>
                      <a:r>
                        <a:rPr lang="en-GB" sz="1800" dirty="0">
                          <a:solidFill>
                            <a:srgbClr val="0100C8"/>
                          </a:solidFill>
                          <a:latin typeface="Arial" panose="020B0604020202020204"/>
                        </a:rPr>
                        <a:t>None</a:t>
                      </a:r>
                    </a:p>
                  </a:txBody>
                  <a:tcPr>
                    <a:noFill/>
                  </a:tcPr>
                </a:tc>
                <a:extLst>
                  <a:ext uri="{0D108BD9-81ED-4DB2-BD59-A6C34878D82A}">
                    <a16:rowId xmlns:a16="http://schemas.microsoft.com/office/drawing/2014/main" val="10007"/>
                  </a:ext>
                </a:extLst>
              </a:tr>
              <a:tr h="211830">
                <a:tc>
                  <a:txBody>
                    <a:bodyPr/>
                    <a:lstStyle/>
                    <a:p>
                      <a:pPr lvl="0">
                        <a:buNone/>
                      </a:pPr>
                      <a:r>
                        <a:rPr lang="en-GB" sz="1800" dirty="0">
                          <a:latin typeface="Arial" panose="020B0604020202020204"/>
                        </a:rPr>
                        <a:t>Emily</a:t>
                      </a:r>
                    </a:p>
                  </a:txBody>
                  <a:tcPr>
                    <a:solidFill>
                      <a:schemeClr val="accent2">
                        <a:lumMod val="20000"/>
                        <a:lumOff val="80000"/>
                      </a:schemeClr>
                    </a:solidFill>
                  </a:tcPr>
                </a:tc>
                <a:tc>
                  <a:txBody>
                    <a:bodyPr/>
                    <a:lstStyle/>
                    <a:p>
                      <a:pPr lvl="0">
                        <a:buNone/>
                      </a:pPr>
                      <a:r>
                        <a:rPr lang="en-GB" sz="1800" dirty="0">
                          <a:latin typeface="Arial" panose="020B0604020202020204"/>
                        </a:rPr>
                        <a:t>Red</a:t>
                      </a:r>
                    </a:p>
                  </a:txBody>
                  <a:tcPr>
                    <a:noFill/>
                  </a:tcPr>
                </a:tc>
                <a:tc>
                  <a:txBody>
                    <a:bodyPr/>
                    <a:lstStyle/>
                    <a:p>
                      <a:pPr lvl="0">
                        <a:buNone/>
                      </a:pPr>
                      <a:r>
                        <a:rPr lang="en-GB" sz="1800" dirty="0">
                          <a:latin typeface="Arial" panose="020B0604020202020204"/>
                        </a:rPr>
                        <a:t>Average</a:t>
                      </a:r>
                    </a:p>
                  </a:txBody>
                  <a:tcPr>
                    <a:noFill/>
                  </a:tcPr>
                </a:tc>
                <a:tc>
                  <a:txBody>
                    <a:bodyPr/>
                    <a:lstStyle/>
                    <a:p>
                      <a:pPr lvl="0">
                        <a:buNone/>
                      </a:pPr>
                      <a:r>
                        <a:rPr lang="en-GB" sz="1800" dirty="0">
                          <a:latin typeface="Arial" panose="020B0604020202020204"/>
                        </a:rPr>
                        <a:t>Heavy</a:t>
                      </a:r>
                    </a:p>
                  </a:txBody>
                  <a:tcPr>
                    <a:noFill/>
                  </a:tcPr>
                </a:tc>
                <a:tc>
                  <a:txBody>
                    <a:bodyPr/>
                    <a:lstStyle/>
                    <a:p>
                      <a:pPr lvl="0">
                        <a:buNone/>
                      </a:pPr>
                      <a:r>
                        <a:rPr lang="en-GB" sz="1800" dirty="0">
                          <a:latin typeface="Arial" panose="020B0604020202020204"/>
                        </a:rPr>
                        <a:t>No</a:t>
                      </a:r>
                    </a:p>
                  </a:txBody>
                  <a:tcPr>
                    <a:noFill/>
                  </a:tcPr>
                </a:tc>
                <a:tc>
                  <a:txBody>
                    <a:bodyPr/>
                    <a:lstStyle/>
                    <a:p>
                      <a:pPr lvl="0">
                        <a:buNone/>
                      </a:pPr>
                      <a:r>
                        <a:rPr lang="en-GB" sz="1800" dirty="0">
                          <a:solidFill>
                            <a:srgbClr val="FF2D64"/>
                          </a:solidFill>
                          <a:latin typeface="Arial" panose="020B0604020202020204"/>
                        </a:rPr>
                        <a:t>Sunburned</a:t>
                      </a:r>
                    </a:p>
                  </a:txBody>
                  <a:tcPr>
                    <a:noFill/>
                  </a:tcPr>
                </a:tc>
                <a:extLst>
                  <a:ext uri="{0D108BD9-81ED-4DB2-BD59-A6C34878D82A}">
                    <a16:rowId xmlns:a16="http://schemas.microsoft.com/office/drawing/2014/main" val="10008"/>
                  </a:ext>
                </a:extLst>
              </a:tr>
            </a:tbl>
          </a:graphicData>
        </a:graphic>
      </p:graphicFrame>
      <p:pic>
        <p:nvPicPr>
          <p:cNvPr id="2" name="Picture 1" descr="tree1"/>
          <p:cNvPicPr>
            <a:picLocks noChangeAspect="1"/>
          </p:cNvPicPr>
          <p:nvPr/>
        </p:nvPicPr>
        <p:blipFill>
          <a:blip r:embed="rId4"/>
          <a:stretch>
            <a:fillRect/>
          </a:stretch>
        </p:blipFill>
        <p:spPr>
          <a:xfrm>
            <a:off x="17933670" y="3074035"/>
            <a:ext cx="5070475" cy="2878455"/>
          </a:xfrm>
          <a:prstGeom prst="rect">
            <a:avLst/>
          </a:prstGeom>
        </p:spPr>
      </p:pic>
      <p:pic>
        <p:nvPicPr>
          <p:cNvPr id="3" name="Picture 2" descr="tree2"/>
          <p:cNvPicPr>
            <a:picLocks noChangeAspect="1"/>
          </p:cNvPicPr>
          <p:nvPr/>
        </p:nvPicPr>
        <p:blipFill>
          <a:blip r:embed="rId5"/>
          <a:stretch>
            <a:fillRect/>
          </a:stretch>
        </p:blipFill>
        <p:spPr>
          <a:xfrm>
            <a:off x="17647920" y="7436485"/>
            <a:ext cx="5892165" cy="2912110"/>
          </a:xfrm>
          <a:prstGeom prst="rect">
            <a:avLst/>
          </a:prstGeom>
        </p:spPr>
      </p:pic>
      <p:sp>
        <p:nvSpPr>
          <p:cNvPr id="4" name="Text Box 3"/>
          <p:cNvSpPr txBox="1"/>
          <p:nvPr/>
        </p:nvSpPr>
        <p:spPr>
          <a:xfrm rot="5400000">
            <a:off x="13232130" y="11642725"/>
            <a:ext cx="698500" cy="645160"/>
          </a:xfrm>
          <a:prstGeom prst="rect">
            <a:avLst/>
          </a:prstGeom>
          <a:noFill/>
        </p:spPr>
        <p:txBody>
          <a:bodyPr wrap="square" rtlCol="0">
            <a:spAutoFit/>
          </a:bodyPr>
          <a:lstStyle/>
          <a:p>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39</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a:lstStyle/>
          <a:p>
            <a:r>
              <a:rPr lang="en-US" altLang="en-US" dirty="0"/>
              <a:t>Random Forests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9" name="Text Box 8"/>
              <p:cNvSpPr txBox="1"/>
              <p:nvPr/>
            </p:nvSpPr>
            <p:spPr>
              <a:xfrm>
                <a:off x="1282700" y="4305935"/>
                <a:ext cx="21590000" cy="5023683"/>
              </a:xfrm>
              <a:prstGeom prst="rect">
                <a:avLst/>
              </a:prstGeom>
              <a:noFill/>
            </p:spPr>
            <p:txBody>
              <a:bodyPr wrap="square" rtlCol="0" anchor="t">
                <a:spAutoFit/>
              </a:bodyPr>
              <a:lstStyle/>
              <a:p>
                <a:r>
                  <a:rPr lang="en-US" altLang="en-US" sz="4000" b="1" dirty="0">
                    <a:latin typeface="Arial" panose="020B0604020202020204" pitchFamily="34" charset="0"/>
                    <a:cs typeface="Arial" panose="020B0604020202020204" pitchFamily="34" charset="0"/>
                    <a:sym typeface="+mn-ea"/>
                  </a:rPr>
                  <a:t>Additional step:</a:t>
                </a:r>
                <a:r>
                  <a:rPr lang="en-US" altLang="en-US" sz="4000" dirty="0">
                    <a:latin typeface="Arial" panose="020B0604020202020204" pitchFamily="34" charset="0"/>
                    <a:cs typeface="Arial" panose="020B0604020202020204" pitchFamily="34" charset="0"/>
                    <a:sym typeface="+mn-ea"/>
                  </a:rPr>
                  <a:t> </a:t>
                </a:r>
              </a:p>
              <a:p>
                <a:endParaRPr lang="en-US" altLang="en-US" sz="4000" dirty="0">
                  <a:solidFill>
                    <a:srgbClr val="0100C8"/>
                  </a:solidFill>
                  <a:latin typeface="Arial" panose="020B0604020202020204" pitchFamily="34" charset="0"/>
                  <a:cs typeface="Arial" panose="020B0604020202020204" pitchFamily="34" charset="0"/>
                  <a:sym typeface="+mn-ea"/>
                </a:endParaRPr>
              </a:p>
              <a:p>
                <a:r>
                  <a:rPr lang="en-US" altLang="en-US" sz="4000" dirty="0">
                    <a:solidFill>
                      <a:srgbClr val="0100C8"/>
                    </a:solidFill>
                    <a:latin typeface="Arial" panose="020B0604020202020204" pitchFamily="34" charset="0"/>
                    <a:cs typeface="Arial" panose="020B0604020202020204" pitchFamily="34" charset="0"/>
                    <a:sym typeface="+mn-ea"/>
                  </a:rPr>
                  <a:t>Randomize the feature choice</a:t>
                </a:r>
                <a:endParaRPr lang="en-US" altLang="en-US" sz="4000" dirty="0">
                  <a:latin typeface="Arial" panose="020B0604020202020204" pitchFamily="34" charset="0"/>
                  <a:cs typeface="Arial" panose="020B0604020202020204" pitchFamily="34" charset="0"/>
                  <a:sym typeface="+mn-ea"/>
                </a:endParaRPr>
              </a:p>
              <a:p>
                <a:endParaRPr lang="en-US" altLang="en-US" sz="4000" dirty="0">
                  <a:solidFill>
                    <a:schemeClr val="tx1"/>
                  </a:solidFill>
                  <a:latin typeface="Arial" panose="020B0604020202020204" pitchFamily="34" charset="0"/>
                  <a:cs typeface="Arial" panose="020B0604020202020204" pitchFamily="34" charset="0"/>
                  <a:sym typeface="+mn-ea"/>
                </a:endParaRPr>
              </a:p>
              <a:p>
                <a:r>
                  <a:rPr lang="en-US" altLang="en-US" sz="4000" dirty="0">
                    <a:solidFill>
                      <a:schemeClr val="tx1"/>
                    </a:solidFill>
                    <a:latin typeface="Arial" panose="020B0604020202020204" pitchFamily="34" charset="0"/>
                    <a:cs typeface="Arial" panose="020B0604020202020204" pitchFamily="34" charset="0"/>
                    <a:sym typeface="+mn-ea"/>
                  </a:rPr>
                  <a:t>At each node, when choosing a feature for splitting, if </a:t>
                </a:r>
                <a14:m>
                  <m:oMath xmlns:m="http://schemas.openxmlformats.org/officeDocument/2006/math">
                    <m:r>
                      <a:rPr lang="en-US" altLang="en-US" sz="4000" i="1" dirty="0" smtClean="0">
                        <a:solidFill>
                          <a:schemeClr val="tx1"/>
                        </a:solidFill>
                        <a:latin typeface="Cambria Math" panose="02040503050406030204" pitchFamily="18" charset="0"/>
                        <a:cs typeface="Arial" panose="020B0604020202020204" pitchFamily="34" charset="0"/>
                        <a:sym typeface="+mn-ea"/>
                      </a:rPr>
                      <m:t>𝑛</m:t>
                    </m:r>
                  </m:oMath>
                </a14:m>
                <a:r>
                  <a:rPr lang="en-US" altLang="en-US" sz="4000" dirty="0">
                    <a:solidFill>
                      <a:schemeClr val="tx1"/>
                    </a:solidFill>
                    <a:latin typeface="Arial" panose="020B0604020202020204" pitchFamily="34" charset="0"/>
                    <a:cs typeface="Arial" panose="020B0604020202020204" pitchFamily="34" charset="0"/>
                    <a:sym typeface="+mn-ea"/>
                  </a:rPr>
                  <a:t> features are available, pick a random subset of </a:t>
                </a:r>
                <a14:m>
                  <m:oMath xmlns:m="http://schemas.openxmlformats.org/officeDocument/2006/math">
                    <m:r>
                      <a:rPr lang="en-US" altLang="en-US" sz="4000" i="1" dirty="0" smtClean="0">
                        <a:solidFill>
                          <a:schemeClr val="tx1"/>
                        </a:solidFill>
                        <a:latin typeface="Cambria Math" panose="02040503050406030204" pitchFamily="18" charset="0"/>
                        <a:cs typeface="Arial" panose="020B0604020202020204" pitchFamily="34" charset="0"/>
                        <a:sym typeface="+mn-ea"/>
                      </a:rPr>
                      <m:t>𝑘</m:t>
                    </m:r>
                    <m:r>
                      <a:rPr lang="en-US" altLang="en-US" sz="4000" i="1" dirty="0" smtClean="0">
                        <a:solidFill>
                          <a:schemeClr val="tx1"/>
                        </a:solidFill>
                        <a:latin typeface="Cambria Math" panose="02040503050406030204" pitchFamily="18" charset="0"/>
                        <a:cs typeface="Arial" panose="020B0604020202020204" pitchFamily="34" charset="0"/>
                        <a:sym typeface="+mn-ea"/>
                      </a:rPr>
                      <m:t> &lt; </m:t>
                    </m:r>
                    <m:r>
                      <a:rPr lang="en-US" altLang="en-US" sz="4000" i="1" dirty="0" smtClean="0">
                        <a:solidFill>
                          <a:schemeClr val="tx1"/>
                        </a:solidFill>
                        <a:latin typeface="Cambria Math" panose="02040503050406030204" pitchFamily="18" charset="0"/>
                        <a:cs typeface="Arial" panose="020B0604020202020204" pitchFamily="34" charset="0"/>
                        <a:sym typeface="+mn-ea"/>
                      </a:rPr>
                      <m:t>𝑛</m:t>
                    </m:r>
                    <m:r>
                      <a:rPr lang="en-US" altLang="en-US" sz="4000" i="1" dirty="0" smtClean="0">
                        <a:solidFill>
                          <a:schemeClr val="tx1"/>
                        </a:solidFill>
                        <a:latin typeface="Cambria Math" panose="02040503050406030204" pitchFamily="18" charset="0"/>
                        <a:cs typeface="Arial" panose="020B0604020202020204" pitchFamily="34" charset="0"/>
                        <a:sym typeface="+mn-ea"/>
                      </a:rPr>
                      <m:t> </m:t>
                    </m:r>
                  </m:oMath>
                </a14:m>
                <a:r>
                  <a:rPr lang="en-US" altLang="en-US" sz="4000" dirty="0">
                    <a:solidFill>
                      <a:schemeClr val="tx1"/>
                    </a:solidFill>
                    <a:latin typeface="Arial" panose="020B0604020202020204" pitchFamily="34" charset="0"/>
                    <a:cs typeface="Arial" panose="020B0604020202020204" pitchFamily="34" charset="0"/>
                    <a:sym typeface="+mn-ea"/>
                  </a:rPr>
                  <a:t>features and allow the algorithm to only choose from that subset</a:t>
                </a:r>
              </a:p>
              <a:p>
                <a:endParaRPr lang="en-US" altLang="en-US" sz="4000" dirty="0">
                  <a:solidFill>
                    <a:schemeClr val="tx1"/>
                  </a:solidFill>
                  <a:latin typeface="Arial" panose="020B0604020202020204" pitchFamily="34" charset="0"/>
                  <a:cs typeface="Arial" panose="020B0604020202020204" pitchFamily="34" charset="0"/>
                  <a:sym typeface="+mn-ea"/>
                </a:endParaRPr>
              </a:p>
              <a:p>
                <a:r>
                  <a:rPr lang="en-US" altLang="en-US" sz="4000" dirty="0">
                    <a:solidFill>
                      <a:schemeClr val="tx1"/>
                    </a:solidFill>
                    <a:latin typeface="Arial" panose="020B0604020202020204" pitchFamily="34" charset="0"/>
                    <a:cs typeface="Arial" panose="020B0604020202020204" pitchFamily="34" charset="0"/>
                    <a:sym typeface="+mn-ea"/>
                  </a:rPr>
                  <a:t>Typically: </a:t>
                </a:r>
                <a14:m>
                  <m:oMath xmlns:m="http://schemas.openxmlformats.org/officeDocument/2006/math">
                    <m:r>
                      <a:rPr lang="en-US" sz="4000" i="1">
                        <a:latin typeface="Cambria Math" panose="02040503050406030204" pitchFamily="18" charset="0"/>
                        <a:cs typeface="DejaVu Math TeX Gyre" panose="02000503000000000000" charset="0"/>
                      </a:rPr>
                      <m:t>𝑘</m:t>
                    </m:r>
                    <m:r>
                      <a:rPr lang="en-US" sz="4000" i="1">
                        <a:latin typeface="Cambria Math" panose="02040503050406030204" pitchFamily="18" charset="0"/>
                        <a:cs typeface="DejaVu Math TeX Gyre" panose="02000503000000000000" charset="0"/>
                      </a:rPr>
                      <m:t>=</m:t>
                    </m:r>
                    <m:rad>
                      <m:radPr>
                        <m:degHide m:val="on"/>
                        <m:ctrlPr>
                          <a:rPr lang="en-US" sz="4000" i="1">
                            <a:latin typeface="Cambria Math" panose="02040503050406030204" pitchFamily="18" charset="0"/>
                            <a:cs typeface="DejaVu Math TeX Gyre" panose="02000503000000000000" charset="0"/>
                          </a:rPr>
                        </m:ctrlPr>
                      </m:radPr>
                      <m:deg/>
                      <m:e>
                        <m:r>
                          <a:rPr lang="en-US" sz="4000" i="1">
                            <a:latin typeface="Cambria Math" panose="02040503050406030204" pitchFamily="18" charset="0"/>
                            <a:cs typeface="DejaVu Math TeX Gyre" panose="02000503000000000000" charset="0"/>
                          </a:rPr>
                          <m:t>𝑛</m:t>
                        </m:r>
                      </m:e>
                    </m:rad>
                  </m:oMath>
                </a14:m>
                <a:endParaRPr lang="en-US" sz="4000" dirty="0"/>
              </a:p>
            </p:txBody>
          </p:sp>
        </mc:Choice>
        <mc:Fallback xmlns="">
          <p:sp>
            <p:nvSpPr>
              <p:cNvPr id="9" name="Text Box 8"/>
              <p:cNvSpPr txBox="1">
                <a:spLocks noRot="1" noChangeAspect="1" noMove="1" noResize="1" noEditPoints="1" noAdjustHandles="1" noChangeArrowheads="1" noChangeShapeType="1" noTextEdit="1"/>
              </p:cNvSpPr>
              <p:nvPr/>
            </p:nvSpPr>
            <p:spPr>
              <a:xfrm>
                <a:off x="1282700" y="4305935"/>
                <a:ext cx="21590000" cy="5023683"/>
              </a:xfrm>
              <a:prstGeom prst="rect">
                <a:avLst/>
              </a:prstGeom>
              <a:blipFill>
                <a:blip r:embed="rId3"/>
                <a:stretch>
                  <a:fillRect l="-988" t="-2184" b="-4005"/>
                </a:stretch>
              </a:blipFill>
            </p:spPr>
            <p:txBody>
              <a:bodyPr/>
              <a:lstStyle/>
              <a:p>
                <a:r>
                  <a:rPr lang="LID4096">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a:t>
            </a:fld>
            <a:endParaRPr lang="bg-BG" dirty="0">
              <a:solidFill>
                <a:srgbClr val="000000"/>
              </a:solidFill>
            </a:endParaRPr>
          </a:p>
        </p:txBody>
      </p:sp>
      <p:sp>
        <p:nvSpPr>
          <p:cNvPr id="5" name="Text Placeholder 4"/>
          <p:cNvSpPr>
            <a:spLocks noGrp="1"/>
          </p:cNvSpPr>
          <p:nvPr>
            <p:ph type="body" sz="quarter" idx="25"/>
          </p:nvPr>
        </p:nvSpPr>
        <p:spPr>
          <a:xfrm>
            <a:off x="1287145" y="2571750"/>
            <a:ext cx="21590635" cy="2089785"/>
          </a:xfrm>
        </p:spPr>
        <p:txBody>
          <a:bodyPr/>
          <a:lstStyle/>
          <a:p>
            <a:r>
              <a:rPr lang="en-US" altLang="en-US"/>
              <a:t>Decision Tree Representation for Fruit Image Classifier</a:t>
            </a: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2" name="Text Box 1"/>
          <p:cNvSpPr txBox="1"/>
          <p:nvPr/>
        </p:nvSpPr>
        <p:spPr>
          <a:xfrm>
            <a:off x="1287145" y="5904865"/>
            <a:ext cx="8318500" cy="2861310"/>
          </a:xfrm>
          <a:prstGeom prst="rect">
            <a:avLst/>
          </a:prstGeom>
          <a:noFill/>
        </p:spPr>
        <p:txBody>
          <a:bodyPr wrap="square" rtlCol="0">
            <a:spAutoFit/>
          </a:bodyPr>
          <a:lstStyle/>
          <a:p>
            <a:r>
              <a:rPr lang="en-US"/>
              <a:t>if most pixels are yellow:</a:t>
            </a:r>
          </a:p>
          <a:p>
            <a:r>
              <a:rPr lang="en-US"/>
              <a:t>  if shape is oval-like: lemon</a:t>
            </a:r>
          </a:p>
          <a:p>
            <a:r>
              <a:rPr lang="en-US"/>
              <a:t>  else: banana</a:t>
            </a:r>
          </a:p>
          <a:p>
            <a:r>
              <a:rPr lang="en-US"/>
              <a:t>else most pixels are red: strawberry</a:t>
            </a:r>
          </a:p>
          <a:p>
            <a:r>
              <a:rPr lang="en-US"/>
              <a:t>else: lime</a:t>
            </a:r>
          </a:p>
        </p:txBody>
      </p:sp>
      <p:grpSp>
        <p:nvGrpSpPr>
          <p:cNvPr id="41" name="Group 40"/>
          <p:cNvGrpSpPr/>
          <p:nvPr/>
        </p:nvGrpSpPr>
        <p:grpSpPr>
          <a:xfrm>
            <a:off x="10586085" y="4966335"/>
            <a:ext cx="10001250" cy="6760845"/>
            <a:chOff x="16671" y="7853"/>
            <a:chExt cx="15750" cy="10647"/>
          </a:xfrm>
        </p:grpSpPr>
        <p:cxnSp>
          <p:nvCxnSpPr>
            <p:cNvPr id="7" name="Straight Connector 6"/>
            <p:cNvCxnSpPr>
              <a:stCxn id="11" idx="2"/>
              <a:endCxn id="20" idx="0"/>
            </p:cNvCxnSpPr>
            <p:nvPr/>
          </p:nvCxnSpPr>
          <p:spPr>
            <a:xfrm>
              <a:off x="25203" y="8869"/>
              <a:ext cx="0" cy="37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0"/>
            <p:cNvSpPr txBox="1"/>
            <p:nvPr/>
          </p:nvSpPr>
          <p:spPr>
            <a:xfrm>
              <a:off x="23324" y="7853"/>
              <a:ext cx="3757" cy="1016"/>
            </a:xfrm>
            <a:prstGeom prst="rect">
              <a:avLst/>
            </a:prstGeom>
            <a:noFill/>
            <a:ln w="50800">
              <a:solidFill>
                <a:schemeClr val="tx1"/>
              </a:solidFill>
            </a:ln>
          </p:spPr>
          <p:txBody>
            <a:bodyPr wrap="none" rtlCol="0" anchor="t">
              <a:spAutoFit/>
            </a:bodyPr>
            <a:lstStyle/>
            <a:p>
              <a:r>
                <a:rPr lang="en-US">
                  <a:sym typeface="+mn-ea"/>
                </a:rPr>
                <a:t>most_pixels</a:t>
              </a:r>
              <a:endParaRPr lang="en-US"/>
            </a:p>
          </p:txBody>
        </p:sp>
        <p:sp>
          <p:nvSpPr>
            <p:cNvPr id="13" name="Text Box 12"/>
            <p:cNvSpPr txBox="1"/>
            <p:nvPr/>
          </p:nvSpPr>
          <p:spPr>
            <a:xfrm>
              <a:off x="24473" y="9921"/>
              <a:ext cx="1265" cy="1016"/>
            </a:xfrm>
            <a:prstGeom prst="rect">
              <a:avLst/>
            </a:prstGeom>
            <a:solidFill>
              <a:schemeClr val="bg1"/>
            </a:solidFill>
          </p:spPr>
          <p:txBody>
            <a:bodyPr wrap="none" rtlCol="0" anchor="t">
              <a:spAutoFit/>
            </a:bodyPr>
            <a:lstStyle/>
            <a:p>
              <a:r>
                <a:rPr lang="en-US">
                  <a:sym typeface="+mn-ea"/>
                </a:rPr>
                <a:t>red</a:t>
              </a:r>
              <a:endParaRPr lang="en-US"/>
            </a:p>
          </p:txBody>
        </p:sp>
        <p:sp>
          <p:nvSpPr>
            <p:cNvPr id="15" name="Text Box 14"/>
            <p:cNvSpPr txBox="1"/>
            <p:nvPr/>
          </p:nvSpPr>
          <p:spPr>
            <a:xfrm>
              <a:off x="16924" y="12572"/>
              <a:ext cx="2192" cy="1016"/>
            </a:xfrm>
            <a:prstGeom prst="rect">
              <a:avLst/>
            </a:prstGeom>
            <a:noFill/>
            <a:ln w="50800">
              <a:solidFill>
                <a:schemeClr val="tx1"/>
              </a:solidFill>
            </a:ln>
          </p:spPr>
          <p:txBody>
            <a:bodyPr wrap="none" rtlCol="0" anchor="t">
              <a:spAutoFit/>
            </a:bodyPr>
            <a:lstStyle/>
            <a:p>
              <a:r>
                <a:rPr lang="en-US">
                  <a:sym typeface="+mn-ea"/>
                </a:rPr>
                <a:t>shape </a:t>
              </a:r>
              <a:endParaRPr lang="en-US"/>
            </a:p>
          </p:txBody>
        </p:sp>
        <p:sp>
          <p:nvSpPr>
            <p:cNvPr id="18" name="Text Box 17"/>
            <p:cNvSpPr txBox="1"/>
            <p:nvPr/>
          </p:nvSpPr>
          <p:spPr>
            <a:xfrm>
              <a:off x="16972" y="17484"/>
              <a:ext cx="2144" cy="1016"/>
            </a:xfrm>
            <a:prstGeom prst="rect">
              <a:avLst/>
            </a:prstGeom>
            <a:noFill/>
          </p:spPr>
          <p:txBody>
            <a:bodyPr wrap="none" rtlCol="0" anchor="t">
              <a:spAutoFit/>
            </a:bodyPr>
            <a:lstStyle/>
            <a:p>
              <a:r>
                <a:rPr lang="en-US">
                  <a:sym typeface="+mn-ea"/>
                </a:rPr>
                <a:t>lemon</a:t>
              </a:r>
              <a:endParaRPr lang="en-US"/>
            </a:p>
          </p:txBody>
        </p:sp>
        <p:sp>
          <p:nvSpPr>
            <p:cNvPr id="19" name="Text Box 18"/>
            <p:cNvSpPr txBox="1"/>
            <p:nvPr/>
          </p:nvSpPr>
          <p:spPr>
            <a:xfrm>
              <a:off x="22980" y="17289"/>
              <a:ext cx="2457" cy="1016"/>
            </a:xfrm>
            <a:prstGeom prst="rect">
              <a:avLst/>
            </a:prstGeom>
            <a:noFill/>
          </p:spPr>
          <p:txBody>
            <a:bodyPr wrap="none" rtlCol="0" anchor="t">
              <a:spAutoFit/>
            </a:bodyPr>
            <a:lstStyle/>
            <a:p>
              <a:r>
                <a:rPr lang="en-US">
                  <a:sym typeface="+mn-ea"/>
                </a:rPr>
                <a:t>banana</a:t>
              </a:r>
              <a:endParaRPr lang="en-US"/>
            </a:p>
          </p:txBody>
        </p:sp>
        <p:sp>
          <p:nvSpPr>
            <p:cNvPr id="20" name="Text Box 19"/>
            <p:cNvSpPr txBox="1"/>
            <p:nvPr/>
          </p:nvSpPr>
          <p:spPr>
            <a:xfrm>
              <a:off x="23473" y="12571"/>
              <a:ext cx="3460" cy="1016"/>
            </a:xfrm>
            <a:prstGeom prst="rect">
              <a:avLst/>
            </a:prstGeom>
            <a:noFill/>
          </p:spPr>
          <p:txBody>
            <a:bodyPr wrap="none" rtlCol="0" anchor="t">
              <a:spAutoFit/>
            </a:bodyPr>
            <a:lstStyle/>
            <a:p>
              <a:r>
                <a:rPr lang="en-US">
                  <a:sym typeface="+mn-ea"/>
                </a:rPr>
                <a:t>strawberry</a:t>
              </a:r>
              <a:endParaRPr lang="en-US"/>
            </a:p>
          </p:txBody>
        </p:sp>
        <p:sp>
          <p:nvSpPr>
            <p:cNvPr id="21" name="Text Box 20"/>
            <p:cNvSpPr txBox="1"/>
            <p:nvPr/>
          </p:nvSpPr>
          <p:spPr>
            <a:xfrm>
              <a:off x="30871" y="12571"/>
              <a:ext cx="1551" cy="1016"/>
            </a:xfrm>
            <a:prstGeom prst="rect">
              <a:avLst/>
            </a:prstGeom>
            <a:noFill/>
          </p:spPr>
          <p:txBody>
            <a:bodyPr wrap="none" rtlCol="0" anchor="t">
              <a:spAutoFit/>
            </a:bodyPr>
            <a:lstStyle/>
            <a:p>
              <a:r>
                <a:rPr lang="en-US">
                  <a:sym typeface="+mn-ea"/>
                </a:rPr>
                <a:t>lime</a:t>
              </a:r>
              <a:endParaRPr lang="en-US"/>
            </a:p>
          </p:txBody>
        </p:sp>
        <p:cxnSp>
          <p:nvCxnSpPr>
            <p:cNvPr id="3" name="Straight Connector 2"/>
            <p:cNvCxnSpPr>
              <a:stCxn id="11" idx="2"/>
              <a:endCxn id="15" idx="0"/>
            </p:cNvCxnSpPr>
            <p:nvPr/>
          </p:nvCxnSpPr>
          <p:spPr>
            <a:xfrm flipH="1">
              <a:off x="18020" y="8869"/>
              <a:ext cx="7183" cy="37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2"/>
              <a:endCxn id="21" idx="0"/>
            </p:cNvCxnSpPr>
            <p:nvPr/>
          </p:nvCxnSpPr>
          <p:spPr>
            <a:xfrm>
              <a:off x="25203" y="8869"/>
              <a:ext cx="6444" cy="37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20021" y="9921"/>
              <a:ext cx="2185" cy="1016"/>
            </a:xfrm>
            <a:prstGeom prst="rect">
              <a:avLst/>
            </a:prstGeom>
            <a:solidFill>
              <a:schemeClr val="bg1"/>
            </a:solidFill>
            <a:ln>
              <a:noFill/>
            </a:ln>
          </p:spPr>
          <p:txBody>
            <a:bodyPr wrap="none" rtlCol="0" anchor="t">
              <a:spAutoFit/>
            </a:bodyPr>
            <a:lstStyle/>
            <a:p>
              <a:r>
                <a:rPr lang="en-US">
                  <a:sym typeface="+mn-ea"/>
                </a:rPr>
                <a:t>yellow</a:t>
              </a:r>
              <a:endParaRPr lang="en-US"/>
            </a:p>
          </p:txBody>
        </p:sp>
        <p:sp>
          <p:nvSpPr>
            <p:cNvPr id="14" name="Text Box 13"/>
            <p:cNvSpPr txBox="1"/>
            <p:nvPr/>
          </p:nvSpPr>
          <p:spPr>
            <a:xfrm>
              <a:off x="27477" y="9921"/>
              <a:ext cx="1896" cy="1016"/>
            </a:xfrm>
            <a:prstGeom prst="rect">
              <a:avLst/>
            </a:prstGeom>
            <a:solidFill>
              <a:schemeClr val="bg1"/>
            </a:solidFill>
          </p:spPr>
          <p:txBody>
            <a:bodyPr wrap="none" rtlCol="0" anchor="t">
              <a:spAutoFit/>
            </a:bodyPr>
            <a:lstStyle/>
            <a:p>
              <a:r>
                <a:rPr lang="en-US">
                  <a:sym typeface="+mn-ea"/>
                </a:rPr>
                <a:t>other</a:t>
              </a:r>
              <a:endParaRPr lang="en-US"/>
            </a:p>
          </p:txBody>
        </p:sp>
        <p:cxnSp>
          <p:nvCxnSpPr>
            <p:cNvPr id="25" name="Straight Connector 24"/>
            <p:cNvCxnSpPr>
              <a:stCxn id="18" idx="0"/>
              <a:endCxn id="15" idx="2"/>
            </p:cNvCxnSpPr>
            <p:nvPr/>
          </p:nvCxnSpPr>
          <p:spPr>
            <a:xfrm flipH="1" flipV="1">
              <a:off x="18020" y="13588"/>
              <a:ext cx="24" cy="38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15"/>
            <p:cNvSpPr txBox="1"/>
            <p:nvPr/>
          </p:nvSpPr>
          <p:spPr>
            <a:xfrm>
              <a:off x="16671" y="15334"/>
              <a:ext cx="2699" cy="1016"/>
            </a:xfrm>
            <a:prstGeom prst="rect">
              <a:avLst/>
            </a:prstGeom>
            <a:solidFill>
              <a:schemeClr val="bg1"/>
            </a:solidFill>
          </p:spPr>
          <p:txBody>
            <a:bodyPr wrap="none" rtlCol="0" anchor="t">
              <a:spAutoFit/>
            </a:bodyPr>
            <a:lstStyle/>
            <a:p>
              <a:r>
                <a:rPr lang="en-US">
                  <a:sym typeface="+mn-ea"/>
                </a:rPr>
                <a:t>oval-like</a:t>
              </a:r>
              <a:endParaRPr lang="en-US"/>
            </a:p>
          </p:txBody>
        </p:sp>
        <p:cxnSp>
          <p:nvCxnSpPr>
            <p:cNvPr id="26" name="Straight Connector 25"/>
            <p:cNvCxnSpPr>
              <a:stCxn id="19" idx="0"/>
              <a:endCxn id="15" idx="2"/>
            </p:cNvCxnSpPr>
            <p:nvPr/>
          </p:nvCxnSpPr>
          <p:spPr>
            <a:xfrm flipH="1" flipV="1">
              <a:off x="18020" y="13588"/>
              <a:ext cx="6189" cy="37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6"/>
            <p:cNvSpPr txBox="1"/>
            <p:nvPr/>
          </p:nvSpPr>
          <p:spPr>
            <a:xfrm>
              <a:off x="21084" y="15334"/>
              <a:ext cx="1896" cy="1016"/>
            </a:xfrm>
            <a:prstGeom prst="rect">
              <a:avLst/>
            </a:prstGeom>
            <a:solidFill>
              <a:schemeClr val="bg1"/>
            </a:solidFill>
          </p:spPr>
          <p:txBody>
            <a:bodyPr wrap="none" rtlCol="0" anchor="t">
              <a:spAutoFit/>
            </a:bodyPr>
            <a:lstStyle/>
            <a:p>
              <a:r>
                <a:rPr lang="en-US">
                  <a:sym typeface="+mn-ea"/>
                </a:rPr>
                <a:t>other</a:t>
              </a:r>
              <a:endParaRPr lang="en-US"/>
            </a:p>
          </p:txBody>
        </p:sp>
      </p:grpSp>
      <p:grpSp>
        <p:nvGrpSpPr>
          <p:cNvPr id="38" name="Group 37"/>
          <p:cNvGrpSpPr/>
          <p:nvPr/>
        </p:nvGrpSpPr>
        <p:grpSpPr>
          <a:xfrm>
            <a:off x="17196435" y="4824095"/>
            <a:ext cx="5671185" cy="645160"/>
            <a:chOff x="27081" y="7597"/>
            <a:chExt cx="8931" cy="1016"/>
          </a:xfrm>
        </p:grpSpPr>
        <p:sp>
          <p:nvSpPr>
            <p:cNvPr id="27" name="Text Box 26"/>
            <p:cNvSpPr txBox="1"/>
            <p:nvPr/>
          </p:nvSpPr>
          <p:spPr>
            <a:xfrm>
              <a:off x="32827" y="7597"/>
              <a:ext cx="3185" cy="1016"/>
            </a:xfrm>
            <a:prstGeom prst="rect">
              <a:avLst/>
            </a:prstGeom>
            <a:noFill/>
          </p:spPr>
          <p:txBody>
            <a:bodyPr wrap="none" rtlCol="0" anchor="t">
              <a:spAutoFit/>
            </a:bodyPr>
            <a:lstStyle/>
            <a:p>
              <a:r>
                <a:rPr lang="en-US">
                  <a:sym typeface="+mn-ea"/>
                </a:rPr>
                <a:t>root node</a:t>
              </a:r>
              <a:endParaRPr lang="en-US"/>
            </a:p>
          </p:txBody>
        </p:sp>
        <p:cxnSp>
          <p:nvCxnSpPr>
            <p:cNvPr id="29" name="Straight Connector 28"/>
            <p:cNvCxnSpPr>
              <a:stCxn id="11" idx="3"/>
              <a:endCxn id="27" idx="1"/>
            </p:cNvCxnSpPr>
            <p:nvPr/>
          </p:nvCxnSpPr>
          <p:spPr>
            <a:xfrm flipV="1">
              <a:off x="27081" y="8105"/>
              <a:ext cx="5746" cy="224"/>
            </a:xfrm>
            <a:prstGeom prst="line">
              <a:avLst/>
            </a:prstGeom>
            <a:ln w="50800">
              <a:solidFill>
                <a:srgbClr val="FF2D64"/>
              </a:solidFill>
              <a:head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2099290" y="8607425"/>
            <a:ext cx="9752965" cy="3140075"/>
            <a:chOff x="19054" y="13555"/>
            <a:chExt cx="15359" cy="4945"/>
          </a:xfrm>
        </p:grpSpPr>
        <p:sp>
          <p:nvSpPr>
            <p:cNvPr id="28" name="Text Box 27"/>
            <p:cNvSpPr txBox="1"/>
            <p:nvPr/>
          </p:nvSpPr>
          <p:spPr>
            <a:xfrm>
              <a:off x="30609" y="17484"/>
              <a:ext cx="3804" cy="1016"/>
            </a:xfrm>
            <a:prstGeom prst="rect">
              <a:avLst/>
            </a:prstGeom>
            <a:noFill/>
          </p:spPr>
          <p:txBody>
            <a:bodyPr wrap="square" rtlCol="0" anchor="t">
              <a:spAutoFit/>
            </a:bodyPr>
            <a:lstStyle/>
            <a:p>
              <a:r>
                <a:rPr lang="en-US">
                  <a:sym typeface="+mn-ea"/>
                </a:rPr>
                <a:t>leaf nodes</a:t>
              </a:r>
              <a:endParaRPr lang="en-US"/>
            </a:p>
          </p:txBody>
        </p:sp>
        <p:cxnSp>
          <p:nvCxnSpPr>
            <p:cNvPr id="31" name="Straight Connector 30"/>
            <p:cNvCxnSpPr>
              <a:endCxn id="28" idx="1"/>
            </p:cNvCxnSpPr>
            <p:nvPr/>
          </p:nvCxnSpPr>
          <p:spPr>
            <a:xfrm>
              <a:off x="25403" y="13773"/>
              <a:ext cx="5206" cy="4219"/>
            </a:xfrm>
            <a:prstGeom prst="line">
              <a:avLst/>
            </a:prstGeom>
            <a:ln w="50800">
              <a:solidFill>
                <a:srgbClr val="FF2D64"/>
              </a:solidFill>
              <a:head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1" idx="2"/>
            </p:cNvCxnSpPr>
            <p:nvPr/>
          </p:nvCxnSpPr>
          <p:spPr>
            <a:xfrm>
              <a:off x="31647" y="13555"/>
              <a:ext cx="539" cy="3826"/>
            </a:xfrm>
            <a:prstGeom prst="line">
              <a:avLst/>
            </a:prstGeom>
            <a:ln w="50800">
              <a:solidFill>
                <a:srgbClr val="FF2D64"/>
              </a:solidFill>
              <a:head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054" y="18282"/>
              <a:ext cx="11620" cy="33"/>
            </a:xfrm>
            <a:prstGeom prst="line">
              <a:avLst/>
            </a:prstGeom>
            <a:ln w="50800">
              <a:solidFill>
                <a:srgbClr val="FF2D64"/>
              </a:solidFill>
              <a:head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3"/>
            </p:cNvCxnSpPr>
            <p:nvPr/>
          </p:nvCxnSpPr>
          <p:spPr>
            <a:xfrm>
              <a:off x="25437" y="17765"/>
              <a:ext cx="5043" cy="228"/>
            </a:xfrm>
            <a:prstGeom prst="line">
              <a:avLst/>
            </a:prstGeom>
            <a:ln w="50800">
              <a:solidFill>
                <a:srgbClr val="FF2D64"/>
              </a:solidFill>
              <a:head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605645" y="4864100"/>
            <a:ext cx="5205095" cy="3098800"/>
            <a:chOff x="15127" y="7660"/>
            <a:chExt cx="8197" cy="4880"/>
          </a:xfrm>
        </p:grpSpPr>
        <p:sp>
          <p:nvSpPr>
            <p:cNvPr id="35" name="Text Box 34"/>
            <p:cNvSpPr txBox="1"/>
            <p:nvPr/>
          </p:nvSpPr>
          <p:spPr>
            <a:xfrm>
              <a:off x="15127" y="7660"/>
              <a:ext cx="4637" cy="1016"/>
            </a:xfrm>
            <a:prstGeom prst="rect">
              <a:avLst/>
            </a:prstGeom>
            <a:noFill/>
          </p:spPr>
          <p:txBody>
            <a:bodyPr wrap="none" rtlCol="0" anchor="t">
              <a:spAutoFit/>
            </a:bodyPr>
            <a:lstStyle/>
            <a:p>
              <a:r>
                <a:rPr lang="en-US">
                  <a:sym typeface="+mn-ea"/>
                </a:rPr>
                <a:t>decision nodes</a:t>
              </a:r>
              <a:endParaRPr lang="en-US"/>
            </a:p>
          </p:txBody>
        </p:sp>
        <p:cxnSp>
          <p:nvCxnSpPr>
            <p:cNvPr id="36" name="Straight Connector 35"/>
            <p:cNvCxnSpPr>
              <a:stCxn id="11" idx="1"/>
              <a:endCxn id="35" idx="3"/>
            </p:cNvCxnSpPr>
            <p:nvPr/>
          </p:nvCxnSpPr>
          <p:spPr>
            <a:xfrm flipH="1" flipV="1">
              <a:off x="19764" y="8168"/>
              <a:ext cx="3560" cy="161"/>
            </a:xfrm>
            <a:prstGeom prst="line">
              <a:avLst/>
            </a:prstGeom>
            <a:ln w="50800">
              <a:solidFill>
                <a:srgbClr val="FF2D64"/>
              </a:solidFill>
              <a:head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5" idx="0"/>
              <a:endCxn id="35" idx="2"/>
            </p:cNvCxnSpPr>
            <p:nvPr/>
          </p:nvCxnSpPr>
          <p:spPr>
            <a:xfrm flipH="1" flipV="1">
              <a:off x="17446" y="8676"/>
              <a:ext cx="574" cy="3864"/>
            </a:xfrm>
            <a:prstGeom prst="line">
              <a:avLst/>
            </a:prstGeom>
            <a:ln w="50800">
              <a:solidFill>
                <a:srgbClr val="FF2D64"/>
              </a:solidFill>
              <a:head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40</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a:lstStyle/>
          <a:p>
            <a:r>
              <a:rPr lang="en-US" altLang="en-US" dirty="0"/>
              <a:t>Boosting</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75963"/>
            <a:ext cx="9838055" cy="8402300"/>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b="1" dirty="0">
                <a:solidFill>
                  <a:srgbClr val="0100C8"/>
                </a:solidFill>
                <a:latin typeface="Arial" panose="020B0604020202020204" pitchFamily="34" charset="0"/>
                <a:cs typeface="Arial" panose="020B0604020202020204" pitchFamily="34" charset="0"/>
                <a:sym typeface="+mn-ea"/>
              </a:rPr>
              <a:t>Incrementally build the ensemble </a:t>
            </a:r>
            <a:r>
              <a:rPr lang="en-US" altLang="en-US" dirty="0">
                <a:latin typeface="Arial" panose="020B0604020202020204" pitchFamily="34" charset="0"/>
                <a:cs typeface="Arial" panose="020B0604020202020204" pitchFamily="34" charset="0"/>
                <a:sym typeface="+mn-ea"/>
              </a:rPr>
              <a:t>where each new model focuses on previously misclassified examples</a:t>
            </a:r>
          </a:p>
          <a:p>
            <a:pPr marL="571500" indent="-571500">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latin typeface="Arial" panose="020B0604020202020204" pitchFamily="34" charset="0"/>
                <a:cs typeface="Arial" panose="020B0604020202020204" pitchFamily="34" charset="0"/>
                <a:sym typeface="+mn-ea"/>
              </a:rPr>
              <a:t>Initially, all training instances (D1) are given the same weight</a:t>
            </a: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The training data (D1) are given to a base learner (L1)</a:t>
            </a:r>
          </a:p>
          <a:p>
            <a:pPr marL="571500" indent="-571500">
              <a:buFont typeface="Arial" panose="020B0604020202020204" pitchFamily="34" charset="0"/>
              <a:buChar char="•"/>
            </a:pPr>
            <a:r>
              <a:rPr lang="en-US" altLang="en-US" dirty="0">
                <a:latin typeface="Arial" panose="020B0604020202020204" pitchFamily="34" charset="0"/>
                <a:cs typeface="Arial" panose="020B0604020202020204" pitchFamily="34" charset="0"/>
                <a:sym typeface="+mn-ea"/>
              </a:rPr>
              <a:t>Misclassified instances by L1 now have </a:t>
            </a:r>
            <a:r>
              <a:rPr lang="en-US" altLang="en-US" b="1" dirty="0">
                <a:solidFill>
                  <a:srgbClr val="0100C8"/>
                </a:solidFill>
                <a:latin typeface="Arial" panose="020B0604020202020204" pitchFamily="34" charset="0"/>
                <a:cs typeface="Arial" panose="020B0604020202020204" pitchFamily="34" charset="0"/>
                <a:sym typeface="+mn-ea"/>
              </a:rPr>
              <a:t>higher weight </a:t>
            </a:r>
            <a:r>
              <a:rPr lang="en-US" altLang="en-US" dirty="0">
                <a:latin typeface="Arial" panose="020B0604020202020204" pitchFamily="34" charset="0"/>
                <a:cs typeface="Arial" panose="020B0604020202020204" pitchFamily="34" charset="0"/>
                <a:sym typeface="+mn-ea"/>
              </a:rPr>
              <a:t>than correctly classified ones</a:t>
            </a: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Boosted data (D2) are given to a second learner (L2) and so on</a:t>
            </a:r>
          </a:p>
          <a:p>
            <a:pPr marL="571500" indent="-571500">
              <a:buFont typeface="Arial" panose="020B0604020202020204" pitchFamily="34" charset="0"/>
              <a:buChar char="•"/>
            </a:pPr>
            <a:endParaRPr lang="en-US" altLang="en-US" dirty="0">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sym typeface="+mn-ea"/>
              </a:rPr>
              <a:t>Results are aggregated from all models using a </a:t>
            </a:r>
            <a:r>
              <a:rPr lang="en-US" altLang="en-US" b="1" dirty="0">
                <a:solidFill>
                  <a:srgbClr val="0100C8"/>
                </a:solidFill>
                <a:latin typeface="Arial" panose="020B0604020202020204" pitchFamily="34" charset="0"/>
                <a:cs typeface="Arial" panose="020B0604020202020204" pitchFamily="34" charset="0"/>
                <a:sym typeface="+mn-ea"/>
              </a:rPr>
              <a:t>weighted average</a:t>
            </a:r>
          </a:p>
        </p:txBody>
      </p:sp>
      <p:pic>
        <p:nvPicPr>
          <p:cNvPr id="2050" name="Picture 2">
            <a:extLst>
              <a:ext uri="{FF2B5EF4-FFF2-40B4-BE49-F238E27FC236}">
                <a16:creationId xmlns:a16="http://schemas.microsoft.com/office/drawing/2014/main" id="{72875BED-3D1D-4419-FCD9-89D1A60A4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1266" y="3975963"/>
            <a:ext cx="12564533" cy="7067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CDA29F-408B-7D6D-304E-79497D655A08}"/>
              </a:ext>
            </a:extLst>
          </p:cNvPr>
          <p:cNvSpPr txBox="1"/>
          <p:nvPr/>
        </p:nvSpPr>
        <p:spPr>
          <a:xfrm>
            <a:off x="21927477" y="11043513"/>
            <a:ext cx="154305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hlinkClick r:id="rId4"/>
              </a:rPr>
              <a:t>Source</a:t>
            </a:r>
            <a:endParaRPr lang="LID4096"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41</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a:lstStyle/>
          <a:p>
            <a:r>
              <a:rPr lang="en-US" altLang="en-US" dirty="0"/>
              <a:t>XGBoost (</a:t>
            </a:r>
            <a:r>
              <a:rPr lang="en-US" altLang="en-US" dirty="0" err="1"/>
              <a:t>eXtreme</a:t>
            </a:r>
            <a:r>
              <a:rPr lang="en-US" altLang="en-US" dirty="0"/>
              <a:t> Gradient Boosting)</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75963"/>
            <a:ext cx="21590635" cy="4594912"/>
          </a:xfrm>
          <a:prstGeom prst="rect">
            <a:avLst/>
          </a:prstGeom>
          <a:noFill/>
        </p:spPr>
        <p:txBody>
          <a:bodyPr wrap="square" rtlCol="0" anchor="t">
            <a:spAutoFit/>
          </a:bodyPr>
          <a:lstStyle/>
          <a:p>
            <a:pPr marL="571500" indent="-571500">
              <a:lnSpc>
                <a:spcPct val="150000"/>
              </a:lnSpc>
              <a:buFont typeface="Arial" panose="020B0604020202020204" pitchFamily="34" charset="0"/>
              <a:buChar char="•"/>
            </a:pPr>
            <a:r>
              <a:rPr lang="en-US" altLang="en-US" sz="4000" dirty="0">
                <a:latin typeface="Arial" panose="020B0604020202020204" pitchFamily="34" charset="0"/>
                <a:cs typeface="Arial" panose="020B0604020202020204" pitchFamily="34" charset="0"/>
                <a:sym typeface="+mn-ea"/>
              </a:rPr>
              <a:t>Open source software library of boosted trees</a:t>
            </a:r>
          </a:p>
          <a:p>
            <a:pPr marL="571500" indent="-571500">
              <a:lnSpc>
                <a:spcPct val="150000"/>
              </a:lnSpc>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Efficient, scalable and portable implementation</a:t>
            </a:r>
          </a:p>
          <a:p>
            <a:pPr marL="571500" indent="-571500">
              <a:lnSpc>
                <a:spcPct val="150000"/>
              </a:lnSpc>
              <a:buFont typeface="Arial" panose="020B0604020202020204" pitchFamily="34" charset="0"/>
              <a:buChar char="•"/>
            </a:pPr>
            <a:r>
              <a:rPr lang="en-US" altLang="en-US" sz="4000" dirty="0">
                <a:latin typeface="Arial" panose="020B0604020202020204" pitchFamily="34" charset="0"/>
                <a:cs typeface="Arial" panose="020B0604020202020204" pitchFamily="34" charset="0"/>
                <a:sym typeface="+mn-ea"/>
              </a:rPr>
              <a:t>Built in regularization to prevent overfitting</a:t>
            </a: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lnSpc>
                <a:spcPct val="150000"/>
              </a:lnSpc>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Runs on a single machine or </a:t>
            </a:r>
            <a:r>
              <a:rPr lang="en-US" altLang="en-US" sz="4000" dirty="0">
                <a:latin typeface="Arial" panose="020B0604020202020204" pitchFamily="34" charset="0"/>
                <a:cs typeface="Arial" panose="020B0604020202020204" pitchFamily="34" charset="0"/>
                <a:sym typeface="+mn-ea"/>
              </a:rPr>
              <a:t>on distributed environments</a:t>
            </a:r>
          </a:p>
          <a:p>
            <a:pPr marL="571500" indent="-571500">
              <a:lnSpc>
                <a:spcPct val="150000"/>
              </a:lnSpc>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Very su</a:t>
            </a:r>
            <a:r>
              <a:rPr lang="en-US" altLang="en-US" sz="4000" dirty="0">
                <a:latin typeface="Arial" panose="020B0604020202020204" pitchFamily="34" charset="0"/>
                <a:cs typeface="Arial" panose="020B0604020202020204" pitchFamily="34" charset="0"/>
                <a:sym typeface="+mn-ea"/>
              </a:rPr>
              <a:t>ccessful and highly competitive in machine learning competitions (e.g., Kaggle)</a:t>
            </a:r>
            <a:endParaRPr lang="en-US" altLang="en-US" sz="4000" dirty="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42</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a:lstStyle/>
          <a:p>
            <a:r>
              <a:rPr lang="en-US" altLang="en-US" dirty="0"/>
              <a:t>XGBoost Examples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57669"/>
            <a:ext cx="10790555" cy="5160323"/>
          </a:xfrm>
          <a:prstGeom prst="rect">
            <a:avLst/>
          </a:prstGeom>
          <a:noFill/>
        </p:spPr>
        <p:txBody>
          <a:bodyPr wrap="square" rtlCol="0" anchor="t">
            <a:spAutoFit/>
          </a:bodyPr>
          <a:lstStyle/>
          <a:p>
            <a:pPr>
              <a:lnSpc>
                <a:spcPct val="150000"/>
              </a:lnSpc>
            </a:pPr>
            <a:r>
              <a:rPr lang="en-US" altLang="en-US" sz="4000" u="sng" dirty="0">
                <a:solidFill>
                  <a:schemeClr val="tx1"/>
                </a:solidFill>
                <a:latin typeface="Arial" panose="020B0604020202020204" pitchFamily="34" charset="0"/>
                <a:cs typeface="Arial" panose="020B0604020202020204" pitchFamily="34" charset="0"/>
                <a:sym typeface="+mn-ea"/>
              </a:rPr>
              <a:t>Classification</a:t>
            </a:r>
          </a:p>
          <a:p>
            <a:pPr>
              <a:lnSpc>
                <a:spcPct val="150000"/>
              </a:lnSpc>
            </a:pPr>
            <a:endParaRPr lang="en-US" altLang="en-US" sz="4000" dirty="0">
              <a:latin typeface="Arial" panose="020B0604020202020204" pitchFamily="34" charset="0"/>
              <a:cs typeface="Arial" panose="020B0604020202020204" pitchFamily="34" charset="0"/>
              <a:sym typeface="+mn-ea"/>
            </a:endParaRPr>
          </a:p>
          <a:p>
            <a:pPr>
              <a:lnSpc>
                <a:spcPct val="150000"/>
              </a:lnSpc>
            </a:pPr>
            <a:r>
              <a:rPr lang="en-US" b="0" i="0" dirty="0">
                <a:solidFill>
                  <a:schemeClr val="accent6"/>
                </a:solidFill>
                <a:effectLst/>
                <a:latin typeface="Arial" panose="020B0604020202020204" pitchFamily="34" charset="0"/>
                <a:cs typeface="Arial" panose="020B0604020202020204" pitchFamily="34" charset="0"/>
              </a:rPr>
              <a:t>from</a:t>
            </a:r>
            <a:r>
              <a:rPr lang="en-US" b="0" i="0" dirty="0">
                <a:effectLst/>
                <a:latin typeface="Arial" panose="020B0604020202020204" pitchFamily="34" charset="0"/>
                <a:cs typeface="Arial" panose="020B0604020202020204" pitchFamily="34" charset="0"/>
              </a:rPr>
              <a:t> </a:t>
            </a:r>
            <a:r>
              <a:rPr lang="en-US" b="0" i="0" dirty="0" err="1">
                <a:solidFill>
                  <a:srgbClr val="0100C8"/>
                </a:solidFill>
                <a:effectLst/>
                <a:latin typeface="Arial" panose="020B0604020202020204" pitchFamily="34" charset="0"/>
                <a:cs typeface="Arial" panose="020B0604020202020204" pitchFamily="34" charset="0"/>
              </a:rPr>
              <a:t>xgboost</a:t>
            </a:r>
            <a:r>
              <a:rPr lang="en-US" b="0" i="0" dirty="0">
                <a:effectLst/>
                <a:latin typeface="Arial" panose="020B0604020202020204" pitchFamily="34" charset="0"/>
                <a:cs typeface="Arial" panose="020B0604020202020204" pitchFamily="34" charset="0"/>
              </a:rPr>
              <a:t> </a:t>
            </a:r>
            <a:r>
              <a:rPr lang="en-US" b="0" i="0" dirty="0">
                <a:solidFill>
                  <a:schemeClr val="accent6"/>
                </a:solidFill>
                <a:effectLst/>
                <a:latin typeface="Arial" panose="020B0604020202020204" pitchFamily="34" charset="0"/>
                <a:cs typeface="Arial" panose="020B0604020202020204" pitchFamily="34" charset="0"/>
              </a:rPr>
              <a:t>import</a:t>
            </a:r>
            <a:r>
              <a:rPr lang="en-US" b="0" i="0" dirty="0">
                <a:effectLst/>
                <a:latin typeface="Arial" panose="020B0604020202020204" pitchFamily="34" charset="0"/>
                <a:cs typeface="Arial" panose="020B0604020202020204" pitchFamily="34" charset="0"/>
              </a:rPr>
              <a:t> </a:t>
            </a:r>
            <a:r>
              <a:rPr lang="en-US" b="0" i="0" dirty="0" err="1">
                <a:effectLst/>
                <a:latin typeface="Arial" panose="020B0604020202020204" pitchFamily="34" charset="0"/>
                <a:cs typeface="Arial" panose="020B0604020202020204" pitchFamily="34" charset="0"/>
              </a:rPr>
              <a:t>XGBClassifier</a:t>
            </a:r>
            <a:endParaRPr lang="en-US" b="0" i="0" dirty="0">
              <a:effectLst/>
              <a:latin typeface="Arial" panose="020B0604020202020204" pitchFamily="34" charset="0"/>
              <a:cs typeface="Arial" panose="020B0604020202020204" pitchFamily="34" charset="0"/>
            </a:endParaRPr>
          </a:p>
          <a:p>
            <a:pPr>
              <a:lnSpc>
                <a:spcPct val="150000"/>
              </a:lnSpc>
            </a:pPr>
            <a:r>
              <a:rPr lang="en-US" altLang="en-US" dirty="0">
                <a:latin typeface="Arial" panose="020B0604020202020204" pitchFamily="34" charset="0"/>
                <a:cs typeface="Arial" panose="020B0604020202020204" pitchFamily="34" charset="0"/>
                <a:sym typeface="+mn-ea"/>
              </a:rPr>
              <a:t>model = </a:t>
            </a:r>
            <a:r>
              <a:rPr lang="en-US" altLang="en-US" dirty="0" err="1">
                <a:latin typeface="Arial" panose="020B0604020202020204" pitchFamily="34" charset="0"/>
                <a:cs typeface="Arial" panose="020B0604020202020204" pitchFamily="34" charset="0"/>
                <a:sym typeface="+mn-ea"/>
              </a:rPr>
              <a:t>XGBClassifier</a:t>
            </a:r>
            <a:r>
              <a:rPr lang="en-US" altLang="en-US" dirty="0">
                <a:latin typeface="Arial" panose="020B0604020202020204" pitchFamily="34" charset="0"/>
                <a:cs typeface="Arial" panose="020B0604020202020204" pitchFamily="34" charset="0"/>
                <a:sym typeface="+mn-ea"/>
              </a:rPr>
              <a:t>()</a:t>
            </a:r>
          </a:p>
          <a:p>
            <a:pPr>
              <a:lnSpc>
                <a:spcPct val="150000"/>
              </a:lnSpc>
            </a:pPr>
            <a:r>
              <a:rPr lang="en-US" altLang="en-US" dirty="0" err="1">
                <a:latin typeface="Arial" panose="020B0604020202020204" pitchFamily="34" charset="0"/>
                <a:cs typeface="Arial" panose="020B0604020202020204" pitchFamily="34" charset="0"/>
                <a:sym typeface="+mn-ea"/>
              </a:rPr>
              <a:t>model.fit</a:t>
            </a:r>
            <a:r>
              <a:rPr lang="en-US" altLang="en-US" dirty="0">
                <a:latin typeface="Arial" panose="020B0604020202020204" pitchFamily="34" charset="0"/>
                <a:cs typeface="Arial" panose="020B0604020202020204" pitchFamily="34" charset="0"/>
                <a:sym typeface="+mn-ea"/>
              </a:rPr>
              <a:t>(</a:t>
            </a:r>
            <a:r>
              <a:rPr lang="en-US" altLang="en-US" dirty="0" err="1">
                <a:latin typeface="Arial" panose="020B0604020202020204" pitchFamily="34" charset="0"/>
                <a:cs typeface="Arial" panose="020B0604020202020204" pitchFamily="34" charset="0"/>
                <a:sym typeface="+mn-ea"/>
              </a:rPr>
              <a:t>X_train</a:t>
            </a:r>
            <a:r>
              <a:rPr lang="en-US" altLang="en-US" dirty="0">
                <a:latin typeface="Arial" panose="020B0604020202020204" pitchFamily="34" charset="0"/>
                <a:cs typeface="Arial" panose="020B0604020202020204" pitchFamily="34" charset="0"/>
                <a:sym typeface="+mn-ea"/>
              </a:rPr>
              <a:t>, </a:t>
            </a:r>
            <a:r>
              <a:rPr lang="en-US" altLang="en-US" dirty="0" err="1">
                <a:latin typeface="Arial" panose="020B0604020202020204" pitchFamily="34" charset="0"/>
                <a:cs typeface="Arial" panose="020B0604020202020204" pitchFamily="34" charset="0"/>
                <a:sym typeface="+mn-ea"/>
              </a:rPr>
              <a:t>y_train</a:t>
            </a:r>
            <a:r>
              <a:rPr lang="en-US" altLang="en-US" dirty="0">
                <a:latin typeface="Arial" panose="020B0604020202020204" pitchFamily="34" charset="0"/>
                <a:cs typeface="Arial" panose="020B0604020202020204" pitchFamily="34" charset="0"/>
                <a:sym typeface="+mn-ea"/>
              </a:rPr>
              <a:t>)</a:t>
            </a:r>
          </a:p>
          <a:p>
            <a:pPr>
              <a:lnSpc>
                <a:spcPct val="150000"/>
              </a:lnSpc>
            </a:pPr>
            <a:r>
              <a:rPr lang="en-US" altLang="en-US" dirty="0" err="1">
                <a:latin typeface="Arial" panose="020B0604020202020204" pitchFamily="34" charset="0"/>
                <a:cs typeface="Arial" panose="020B0604020202020204" pitchFamily="34" charset="0"/>
                <a:sym typeface="+mn-ea"/>
              </a:rPr>
              <a:t>y_pred</a:t>
            </a:r>
            <a:r>
              <a:rPr lang="en-US" altLang="en-US" dirty="0">
                <a:latin typeface="Arial" panose="020B0604020202020204" pitchFamily="34" charset="0"/>
                <a:cs typeface="Arial" panose="020B0604020202020204" pitchFamily="34" charset="0"/>
                <a:sym typeface="+mn-ea"/>
              </a:rPr>
              <a:t> = </a:t>
            </a:r>
            <a:r>
              <a:rPr lang="en-US" altLang="en-US" dirty="0" err="1">
                <a:latin typeface="Arial" panose="020B0604020202020204" pitchFamily="34" charset="0"/>
                <a:cs typeface="Arial" panose="020B0604020202020204" pitchFamily="34" charset="0"/>
                <a:sym typeface="+mn-ea"/>
              </a:rPr>
              <a:t>model.predict</a:t>
            </a:r>
            <a:r>
              <a:rPr lang="en-US" altLang="en-US" dirty="0">
                <a:latin typeface="Arial" panose="020B0604020202020204" pitchFamily="34" charset="0"/>
                <a:cs typeface="Arial" panose="020B0604020202020204" pitchFamily="34" charset="0"/>
                <a:sym typeface="+mn-ea"/>
              </a:rPr>
              <a:t>(</a:t>
            </a:r>
            <a:r>
              <a:rPr lang="en-US" altLang="en-US" dirty="0" err="1">
                <a:latin typeface="Arial" panose="020B0604020202020204" pitchFamily="34" charset="0"/>
                <a:cs typeface="Arial" panose="020B0604020202020204" pitchFamily="34" charset="0"/>
                <a:sym typeface="+mn-ea"/>
              </a:rPr>
              <a:t>X_test</a:t>
            </a:r>
            <a:r>
              <a:rPr lang="en-US" altLang="en-US" dirty="0">
                <a:latin typeface="Arial" panose="020B0604020202020204" pitchFamily="34" charset="0"/>
                <a:cs typeface="Arial" panose="020B0604020202020204" pitchFamily="34" charset="0"/>
                <a:sym typeface="+mn-ea"/>
              </a:rPr>
              <a:t>)</a:t>
            </a:r>
          </a:p>
        </p:txBody>
      </p:sp>
      <p:sp>
        <p:nvSpPr>
          <p:cNvPr id="2" name="Text Box 8">
            <a:extLst>
              <a:ext uri="{FF2B5EF4-FFF2-40B4-BE49-F238E27FC236}">
                <a16:creationId xmlns:a16="http://schemas.microsoft.com/office/drawing/2014/main" id="{8D32B43A-1D83-1A0A-9C73-1FC86E51B10F}"/>
              </a:ext>
            </a:extLst>
          </p:cNvPr>
          <p:cNvSpPr txBox="1"/>
          <p:nvPr/>
        </p:nvSpPr>
        <p:spPr>
          <a:xfrm>
            <a:off x="12306302" y="3957669"/>
            <a:ext cx="10790555" cy="5160323"/>
          </a:xfrm>
          <a:prstGeom prst="rect">
            <a:avLst/>
          </a:prstGeom>
          <a:noFill/>
        </p:spPr>
        <p:txBody>
          <a:bodyPr wrap="square" rtlCol="0" anchor="t">
            <a:spAutoFit/>
          </a:bodyPr>
          <a:lstStyle/>
          <a:p>
            <a:pPr>
              <a:lnSpc>
                <a:spcPct val="150000"/>
              </a:lnSpc>
            </a:pPr>
            <a:r>
              <a:rPr lang="en-US" altLang="en-US" sz="4000" u="sng" dirty="0">
                <a:solidFill>
                  <a:schemeClr val="tx1"/>
                </a:solidFill>
                <a:latin typeface="Arial" panose="020B0604020202020204" pitchFamily="34" charset="0"/>
                <a:cs typeface="Arial" panose="020B0604020202020204" pitchFamily="34" charset="0"/>
                <a:sym typeface="+mn-ea"/>
              </a:rPr>
              <a:t>Regression</a:t>
            </a:r>
          </a:p>
          <a:p>
            <a:pPr>
              <a:lnSpc>
                <a:spcPct val="150000"/>
              </a:lnSpc>
            </a:pPr>
            <a:endParaRPr lang="en-US" altLang="en-US" sz="4000" dirty="0">
              <a:latin typeface="Arial" panose="020B0604020202020204" pitchFamily="34" charset="0"/>
              <a:cs typeface="Arial" panose="020B0604020202020204" pitchFamily="34" charset="0"/>
              <a:sym typeface="+mn-ea"/>
            </a:endParaRPr>
          </a:p>
          <a:p>
            <a:pPr>
              <a:lnSpc>
                <a:spcPct val="150000"/>
              </a:lnSpc>
            </a:pPr>
            <a:r>
              <a:rPr lang="en-US" b="0" i="0" dirty="0">
                <a:solidFill>
                  <a:schemeClr val="accent6"/>
                </a:solidFill>
                <a:effectLst/>
                <a:latin typeface="Arial" panose="020B0604020202020204" pitchFamily="34" charset="0"/>
                <a:cs typeface="Arial" panose="020B0604020202020204" pitchFamily="34" charset="0"/>
              </a:rPr>
              <a:t>from</a:t>
            </a:r>
            <a:r>
              <a:rPr lang="en-US" b="0" i="0" dirty="0">
                <a:effectLst/>
                <a:latin typeface="Arial" panose="020B0604020202020204" pitchFamily="34" charset="0"/>
                <a:cs typeface="Arial" panose="020B0604020202020204" pitchFamily="34" charset="0"/>
              </a:rPr>
              <a:t> </a:t>
            </a:r>
            <a:r>
              <a:rPr lang="en-US" b="0" i="0" dirty="0" err="1">
                <a:solidFill>
                  <a:srgbClr val="0100C8"/>
                </a:solidFill>
                <a:effectLst/>
                <a:latin typeface="Arial" panose="020B0604020202020204" pitchFamily="34" charset="0"/>
                <a:cs typeface="Arial" panose="020B0604020202020204" pitchFamily="34" charset="0"/>
              </a:rPr>
              <a:t>xgboost</a:t>
            </a:r>
            <a:r>
              <a:rPr lang="en-US" b="0" i="0" dirty="0">
                <a:effectLst/>
                <a:latin typeface="Arial" panose="020B0604020202020204" pitchFamily="34" charset="0"/>
                <a:cs typeface="Arial" panose="020B0604020202020204" pitchFamily="34" charset="0"/>
              </a:rPr>
              <a:t> </a:t>
            </a:r>
            <a:r>
              <a:rPr lang="en-US" b="0" i="0" dirty="0">
                <a:solidFill>
                  <a:schemeClr val="accent6"/>
                </a:solidFill>
                <a:effectLst/>
                <a:latin typeface="Arial" panose="020B0604020202020204" pitchFamily="34" charset="0"/>
                <a:cs typeface="Arial" panose="020B0604020202020204" pitchFamily="34" charset="0"/>
              </a:rPr>
              <a:t>import</a:t>
            </a:r>
            <a:r>
              <a:rPr lang="en-US" b="0" i="0" dirty="0">
                <a:effectLst/>
                <a:latin typeface="Arial" panose="020B0604020202020204" pitchFamily="34" charset="0"/>
                <a:cs typeface="Arial" panose="020B0604020202020204" pitchFamily="34" charset="0"/>
              </a:rPr>
              <a:t> </a:t>
            </a:r>
            <a:r>
              <a:rPr lang="en-US" b="0" i="0" dirty="0" err="1">
                <a:effectLst/>
                <a:latin typeface="Arial" panose="020B0604020202020204" pitchFamily="34" charset="0"/>
                <a:cs typeface="Arial" panose="020B0604020202020204" pitchFamily="34" charset="0"/>
              </a:rPr>
              <a:t>XGBRegressor</a:t>
            </a:r>
            <a:endParaRPr lang="en-US" b="0" i="0" dirty="0">
              <a:effectLst/>
              <a:latin typeface="Arial" panose="020B0604020202020204" pitchFamily="34" charset="0"/>
              <a:cs typeface="Arial" panose="020B0604020202020204" pitchFamily="34" charset="0"/>
            </a:endParaRPr>
          </a:p>
          <a:p>
            <a:pPr>
              <a:lnSpc>
                <a:spcPct val="150000"/>
              </a:lnSpc>
            </a:pPr>
            <a:r>
              <a:rPr lang="en-US" altLang="en-US" dirty="0">
                <a:latin typeface="Arial" panose="020B0604020202020204" pitchFamily="34" charset="0"/>
                <a:cs typeface="Arial" panose="020B0604020202020204" pitchFamily="34" charset="0"/>
                <a:sym typeface="+mn-ea"/>
              </a:rPr>
              <a:t>model = </a:t>
            </a:r>
            <a:r>
              <a:rPr lang="en-US" b="0" i="0" dirty="0" err="1">
                <a:effectLst/>
                <a:latin typeface="Arial" panose="020B0604020202020204" pitchFamily="34" charset="0"/>
                <a:cs typeface="Arial" panose="020B0604020202020204" pitchFamily="34" charset="0"/>
              </a:rPr>
              <a:t>XGBRegressor</a:t>
            </a:r>
            <a:r>
              <a:rPr lang="en-US" altLang="en-US" dirty="0">
                <a:latin typeface="Arial" panose="020B0604020202020204" pitchFamily="34" charset="0"/>
                <a:cs typeface="Arial" panose="020B0604020202020204" pitchFamily="34" charset="0"/>
                <a:sym typeface="+mn-ea"/>
              </a:rPr>
              <a:t>()</a:t>
            </a:r>
          </a:p>
          <a:p>
            <a:pPr>
              <a:lnSpc>
                <a:spcPct val="150000"/>
              </a:lnSpc>
            </a:pPr>
            <a:r>
              <a:rPr lang="en-US" altLang="en-US" dirty="0" err="1">
                <a:latin typeface="Arial" panose="020B0604020202020204" pitchFamily="34" charset="0"/>
                <a:cs typeface="Arial" panose="020B0604020202020204" pitchFamily="34" charset="0"/>
                <a:sym typeface="+mn-ea"/>
              </a:rPr>
              <a:t>model.fit</a:t>
            </a:r>
            <a:r>
              <a:rPr lang="en-US" altLang="en-US" dirty="0">
                <a:latin typeface="Arial" panose="020B0604020202020204" pitchFamily="34" charset="0"/>
                <a:cs typeface="Arial" panose="020B0604020202020204" pitchFamily="34" charset="0"/>
                <a:sym typeface="+mn-ea"/>
              </a:rPr>
              <a:t>(</a:t>
            </a:r>
            <a:r>
              <a:rPr lang="en-US" altLang="en-US" dirty="0" err="1">
                <a:latin typeface="Arial" panose="020B0604020202020204" pitchFamily="34" charset="0"/>
                <a:cs typeface="Arial" panose="020B0604020202020204" pitchFamily="34" charset="0"/>
                <a:sym typeface="+mn-ea"/>
              </a:rPr>
              <a:t>X_train</a:t>
            </a:r>
            <a:r>
              <a:rPr lang="en-US" altLang="en-US" dirty="0">
                <a:latin typeface="Arial" panose="020B0604020202020204" pitchFamily="34" charset="0"/>
                <a:cs typeface="Arial" panose="020B0604020202020204" pitchFamily="34" charset="0"/>
                <a:sym typeface="+mn-ea"/>
              </a:rPr>
              <a:t>, </a:t>
            </a:r>
            <a:r>
              <a:rPr lang="en-US" altLang="en-US" dirty="0" err="1">
                <a:latin typeface="Arial" panose="020B0604020202020204" pitchFamily="34" charset="0"/>
                <a:cs typeface="Arial" panose="020B0604020202020204" pitchFamily="34" charset="0"/>
                <a:sym typeface="+mn-ea"/>
              </a:rPr>
              <a:t>y_train</a:t>
            </a:r>
            <a:r>
              <a:rPr lang="en-US" altLang="en-US" dirty="0">
                <a:latin typeface="Arial" panose="020B0604020202020204" pitchFamily="34" charset="0"/>
                <a:cs typeface="Arial" panose="020B0604020202020204" pitchFamily="34" charset="0"/>
                <a:sym typeface="+mn-ea"/>
              </a:rPr>
              <a:t>)</a:t>
            </a:r>
          </a:p>
          <a:p>
            <a:pPr>
              <a:lnSpc>
                <a:spcPct val="150000"/>
              </a:lnSpc>
            </a:pPr>
            <a:r>
              <a:rPr lang="en-US" altLang="en-US" dirty="0" err="1">
                <a:latin typeface="Arial" panose="020B0604020202020204" pitchFamily="34" charset="0"/>
                <a:cs typeface="Arial" panose="020B0604020202020204" pitchFamily="34" charset="0"/>
                <a:sym typeface="+mn-ea"/>
              </a:rPr>
              <a:t>y_pred</a:t>
            </a:r>
            <a:r>
              <a:rPr lang="en-US" altLang="en-US" dirty="0">
                <a:latin typeface="Arial" panose="020B0604020202020204" pitchFamily="34" charset="0"/>
                <a:cs typeface="Arial" panose="020B0604020202020204" pitchFamily="34" charset="0"/>
                <a:sym typeface="+mn-ea"/>
              </a:rPr>
              <a:t> = </a:t>
            </a:r>
            <a:r>
              <a:rPr lang="en-US" altLang="en-US" dirty="0" err="1">
                <a:latin typeface="Arial" panose="020B0604020202020204" pitchFamily="34" charset="0"/>
                <a:cs typeface="Arial" panose="020B0604020202020204" pitchFamily="34" charset="0"/>
                <a:sym typeface="+mn-ea"/>
              </a:rPr>
              <a:t>model.predict</a:t>
            </a:r>
            <a:r>
              <a:rPr lang="en-US" altLang="en-US" dirty="0">
                <a:latin typeface="Arial" panose="020B0604020202020204" pitchFamily="34" charset="0"/>
                <a:cs typeface="Arial" panose="020B0604020202020204" pitchFamily="34" charset="0"/>
                <a:sym typeface="+mn-ea"/>
              </a:rPr>
              <a:t>(</a:t>
            </a:r>
            <a:r>
              <a:rPr lang="en-US" altLang="en-US" dirty="0" err="1">
                <a:latin typeface="Arial" panose="020B0604020202020204" pitchFamily="34" charset="0"/>
                <a:cs typeface="Arial" panose="020B0604020202020204" pitchFamily="34" charset="0"/>
                <a:sym typeface="+mn-ea"/>
              </a:rPr>
              <a:t>X_test</a:t>
            </a:r>
            <a:r>
              <a:rPr lang="en-US" altLang="en-US" dirty="0">
                <a:latin typeface="Arial" panose="020B0604020202020204" pitchFamily="34" charset="0"/>
                <a:cs typeface="Arial" panose="020B0604020202020204" pitchFamily="34" charset="0"/>
                <a:sym typeface="+mn-ea"/>
              </a:rPr>
              <a:t>)</a:t>
            </a:r>
          </a:p>
        </p:txBody>
      </p:sp>
    </p:spTree>
    <p:extLst>
      <p:ext uri="{BB962C8B-B14F-4D97-AF65-F5344CB8AC3E}">
        <p14:creationId xmlns:p14="http://schemas.microsoft.com/office/powerpoint/2010/main" val="746135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43</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a:lstStyle/>
          <a:p>
            <a:r>
              <a:rPr lang="en-US" altLang="en-US" dirty="0"/>
              <a:t>Stacking</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578534" y="3876761"/>
            <a:ext cx="10299246" cy="3785652"/>
          </a:xfrm>
          <a:prstGeom prst="rect">
            <a:avLst/>
          </a:prstGeom>
          <a:noFill/>
        </p:spPr>
        <p:txBody>
          <a:bodyPr wrap="square" rtlCol="0" anchor="t">
            <a:spAutoFit/>
          </a:bodyPr>
          <a:lstStyle/>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Train multiple models on the training data</a:t>
            </a:r>
          </a:p>
          <a:p>
            <a:pPr marL="571500" indent="-571500">
              <a:buFont typeface="Arial" panose="020B0604020202020204" pitchFamily="34" charset="0"/>
              <a:buChar char="•"/>
            </a:pPr>
            <a:endParaRPr lang="en-US" altLang="en-US" sz="4000" dirty="0">
              <a:solidFill>
                <a:schemeClr val="tx1"/>
              </a:solidFill>
              <a:latin typeface="Arial" panose="020B0604020202020204" pitchFamily="34" charset="0"/>
              <a:cs typeface="Arial" panose="020B0604020202020204" pitchFamily="34" charset="0"/>
              <a:sym typeface="+mn-ea"/>
            </a:endParaRPr>
          </a:p>
          <a:p>
            <a:pPr marL="571500" indent="-571500">
              <a:buFont typeface="Arial" panose="020B0604020202020204" pitchFamily="34" charset="0"/>
              <a:buChar char="•"/>
            </a:pPr>
            <a:r>
              <a:rPr lang="en-US" altLang="en-US" sz="4000" dirty="0">
                <a:solidFill>
                  <a:schemeClr val="tx1"/>
                </a:solidFill>
                <a:latin typeface="Arial" panose="020B0604020202020204" pitchFamily="34" charset="0"/>
                <a:cs typeface="Arial" panose="020B0604020202020204" pitchFamily="34" charset="0"/>
                <a:sym typeface="+mn-ea"/>
              </a:rPr>
              <a:t>The predictions of the models become the training data of a 2</a:t>
            </a:r>
            <a:r>
              <a:rPr lang="en-US" altLang="en-US" sz="4000" baseline="30000" dirty="0">
                <a:solidFill>
                  <a:schemeClr val="tx1"/>
                </a:solidFill>
                <a:latin typeface="Arial" panose="020B0604020202020204" pitchFamily="34" charset="0"/>
                <a:cs typeface="Arial" panose="020B0604020202020204" pitchFamily="34" charset="0"/>
                <a:sym typeface="+mn-ea"/>
              </a:rPr>
              <a:t>nd</a:t>
            </a:r>
            <a:r>
              <a:rPr lang="en-US" altLang="en-US" sz="4000" dirty="0">
                <a:solidFill>
                  <a:schemeClr val="tx1"/>
                </a:solidFill>
                <a:latin typeface="Arial" panose="020B0604020202020204" pitchFamily="34" charset="0"/>
                <a:cs typeface="Arial" panose="020B0604020202020204" pitchFamily="34" charset="0"/>
                <a:sym typeface="+mn-ea"/>
              </a:rPr>
              <a:t> level (typically logistic regression) that learns how to combine them</a:t>
            </a:r>
          </a:p>
        </p:txBody>
      </p:sp>
      <p:pic>
        <p:nvPicPr>
          <p:cNvPr id="1026" name="Picture 2" descr="Introduction to stacked generalization — wolpert 0.1.1 documentation">
            <a:extLst>
              <a:ext uri="{FF2B5EF4-FFF2-40B4-BE49-F238E27FC236}">
                <a16:creationId xmlns:a16="http://schemas.microsoft.com/office/drawing/2014/main" id="{81D85832-D304-61F0-C24B-D0E1DA8D7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145" y="5172074"/>
            <a:ext cx="11044329" cy="5114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B77217-91A1-CFFA-56C0-F85C03A7CEA2}"/>
              </a:ext>
            </a:extLst>
          </p:cNvPr>
          <p:cNvSpPr txBox="1"/>
          <p:nvPr/>
        </p:nvSpPr>
        <p:spPr>
          <a:xfrm>
            <a:off x="1815874" y="10341685"/>
            <a:ext cx="1346426"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hlinkClick r:id="rId5"/>
              </a:rPr>
              <a:t>Source</a:t>
            </a:r>
            <a:endParaRPr lang="LID409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3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44</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1383893"/>
          </a:xfrm>
        </p:spPr>
        <p:txBody>
          <a:bodyPr lIns="91440" tIns="45720" rIns="91440" bIns="45720" anchor="t">
            <a:normAutofit/>
          </a:bodyPr>
          <a:lstStyle/>
          <a:p>
            <a:r>
              <a:rPr lang="en-US" altLang="en-US" dirty="0"/>
              <a:t>Quiz</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9" name="Text Box 8"/>
          <p:cNvSpPr txBox="1"/>
          <p:nvPr/>
        </p:nvSpPr>
        <p:spPr>
          <a:xfrm>
            <a:off x="1287145" y="3975963"/>
            <a:ext cx="21590635" cy="4524315"/>
          </a:xfrm>
          <a:prstGeom prst="rect">
            <a:avLst/>
          </a:prstGeom>
          <a:noFill/>
        </p:spPr>
        <p:txBody>
          <a:bodyPr wrap="square" lIns="91440" tIns="45720" rIns="91440" bIns="45720" rtlCol="0" anchor="t">
            <a:spAutoFit/>
          </a:bodyPr>
          <a:lstStyle/>
          <a:p>
            <a:r>
              <a:rPr lang="en-US" altLang="en-US" dirty="0">
                <a:solidFill>
                  <a:srgbClr val="0100C8"/>
                </a:solidFill>
                <a:latin typeface="Arial" panose="020B0604020202020204"/>
                <a:cs typeface="Arial" panose="020B0604020202020204"/>
              </a:rPr>
              <a:t>Q: What is the main difference between bagging and boosting?</a:t>
            </a:r>
          </a:p>
          <a:p>
            <a:endParaRPr lang="en-US" altLang="en-US" dirty="0">
              <a:solidFill>
                <a:srgbClr val="0100C8"/>
              </a:solidFill>
              <a:latin typeface="Arial" panose="020B0604020202020204"/>
              <a:cs typeface="Arial" panose="020B0604020202020204"/>
            </a:endParaRPr>
          </a:p>
          <a:p>
            <a:r>
              <a:rPr lang="en-US" altLang="en-US" dirty="0">
                <a:solidFill>
                  <a:srgbClr val="FF2D64"/>
                </a:solidFill>
                <a:latin typeface="Arial" panose="020B0604020202020204"/>
                <a:cs typeface="Arial" panose="020B0604020202020204"/>
              </a:rPr>
              <a:t>A: Bagging trains the ensemble members in parallel, whereas Boosting trains them sequentially</a:t>
            </a:r>
          </a:p>
          <a:p>
            <a:endParaRPr lang="en-US" altLang="en-US" dirty="0">
              <a:solidFill>
                <a:srgbClr val="0100C8"/>
              </a:solidFill>
              <a:latin typeface="Arial" panose="020B0604020202020204"/>
              <a:cs typeface="Arial" panose="020B0604020202020204"/>
            </a:endParaRPr>
          </a:p>
          <a:p>
            <a:endParaRPr lang="en-US" altLang="en-US" dirty="0">
              <a:solidFill>
                <a:srgbClr val="0100C8"/>
              </a:solidFill>
              <a:latin typeface="Arial" panose="020B0604020202020204"/>
              <a:cs typeface="Arial" panose="020B0604020202020204"/>
            </a:endParaRPr>
          </a:p>
          <a:p>
            <a:r>
              <a:rPr lang="en-US" altLang="en-US" dirty="0">
                <a:solidFill>
                  <a:srgbClr val="0100C8"/>
                </a:solidFill>
                <a:latin typeface="Arial" panose="020B0604020202020204"/>
                <a:cs typeface="Arial" panose="020B0604020202020204"/>
              </a:rPr>
              <a:t>Q: Where does a machine learning engineer go camping?</a:t>
            </a:r>
          </a:p>
          <a:p>
            <a:endParaRPr lang="en-US" altLang="en-US" dirty="0">
              <a:latin typeface="Arial" panose="020B0604020202020204" pitchFamily="34" charset="0"/>
              <a:cs typeface="Arial" panose="020B0604020202020204" pitchFamily="34" charset="0"/>
            </a:endParaRPr>
          </a:p>
          <a:p>
            <a:r>
              <a:rPr lang="en-US" altLang="en-US" dirty="0">
                <a:solidFill>
                  <a:srgbClr val="FF2D64"/>
                </a:solidFill>
                <a:latin typeface="Arial" panose="020B0604020202020204"/>
                <a:cs typeface="Arial" panose="020B0604020202020204"/>
              </a:rPr>
              <a:t>A: In a random forest </a:t>
            </a:r>
            <a:r>
              <a:rPr lang="en-US" altLang="en-US" dirty="0">
                <a:solidFill>
                  <a:srgbClr val="FF2D64"/>
                </a:solidFill>
                <a:latin typeface="Arial" panose="020B0604020202020204"/>
                <a:cs typeface="Arial" panose="020B0604020202020204"/>
                <a:sym typeface="Wingdings" panose="05000000000000000000" pitchFamily="2" charset="2"/>
              </a:rPr>
              <a:t>  (credit Andrew Ng)</a:t>
            </a:r>
            <a:endParaRPr lang="en-US" altLang="en-US" dirty="0">
              <a:solidFill>
                <a:srgbClr val="FF2D6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5"/>
          </p:nvPr>
        </p:nvSpPr>
        <p:spPr/>
        <p:txBody>
          <a:bodyPr/>
          <a:lstStyle/>
          <a:p>
            <a:r>
              <a:rPr lang="en-US" dirty="0"/>
              <a:t>Resources</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3" name="Text Box 2"/>
          <p:cNvSpPr txBox="1"/>
          <p:nvPr/>
        </p:nvSpPr>
        <p:spPr>
          <a:xfrm>
            <a:off x="1287144" y="4526110"/>
            <a:ext cx="15070455" cy="5632311"/>
          </a:xfrm>
          <a:prstGeom prst="rect">
            <a:avLst/>
          </a:prstGeom>
          <a:noFill/>
        </p:spPr>
        <p:txBody>
          <a:bodyPr wrap="square" rtlCol="0" anchor="t">
            <a:spAutoFit/>
          </a:bodyPr>
          <a:lstStyle/>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4"/>
              </a:rPr>
              <a:t>Decision tree learning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5"/>
              </a:rPr>
              <a:t>Information gain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6"/>
              </a:rPr>
              <a:t>Ensemble learning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7"/>
              </a:rPr>
              <a:t>Random forest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8"/>
              </a:rPr>
              <a:t>XGBoost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p:txBody>
      </p:sp>
      <p:sp>
        <p:nvSpPr>
          <p:cNvPr id="4" name="Slide Number Placeholder 5">
            <a:extLst>
              <a:ext uri="{FF2B5EF4-FFF2-40B4-BE49-F238E27FC236}">
                <a16:creationId xmlns:a16="http://schemas.microsoft.com/office/drawing/2014/main" id="{3FB8A2DA-CC59-0818-AEEC-8F2CB8C5849E}"/>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45</a:t>
            </a:fld>
            <a:endParaRPr lang="bg-BG" dirty="0">
              <a:solidFill>
                <a:srgbClr val="000000"/>
              </a:solidFill>
            </a:endParaRPr>
          </a:p>
        </p:txBody>
      </p:sp>
    </p:spTree>
    <p:extLst>
      <p:ext uri="{BB962C8B-B14F-4D97-AF65-F5344CB8AC3E}">
        <p14:creationId xmlns:p14="http://schemas.microsoft.com/office/powerpoint/2010/main" val="1138432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5"/>
          </p:nvPr>
        </p:nvSpPr>
        <p:spPr/>
        <p:txBody>
          <a:bodyPr>
            <a:normAutofit/>
          </a:bodyPr>
          <a:lstStyle/>
          <a:p>
            <a:r>
              <a:rPr lang="en-US" altLang="en-US" dirty="0">
                <a:sym typeface="+mn-ea"/>
              </a:rPr>
              <a:t>Next Lecture</a:t>
            </a:r>
            <a:endParaRPr lang="en-US" dirty="0"/>
          </a:p>
        </p:txBody>
      </p:sp>
      <p:sp>
        <p:nvSpPr>
          <p:cNvPr id="11" name="Text Box 10"/>
          <p:cNvSpPr txBox="1"/>
          <p:nvPr/>
        </p:nvSpPr>
        <p:spPr>
          <a:xfrm>
            <a:off x="1287145" y="6095404"/>
            <a:ext cx="21590635" cy="77970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571500" marR="0" indent="-571500" algn="l" defTabSz="2438400" rtl="0" fontAlgn="auto" latinLnBrk="0" hangingPunct="0">
              <a:lnSpc>
                <a:spcPct val="100000"/>
              </a:lnSpc>
              <a:spcBef>
                <a:spcPts val="0"/>
              </a:spcBef>
              <a:spcAft>
                <a:spcPts val="0"/>
              </a:spcAft>
              <a:buClrTx/>
              <a:buSzTx/>
              <a:buFontTx/>
              <a:buChar char="-"/>
            </a:pPr>
            <a:r>
              <a:rPr lang="en-US" altLang="en-US" sz="4400" dirty="0">
                <a:latin typeface="Arial" panose="020B0604020202020204" pitchFamily="34" charset="0"/>
                <a:cs typeface="Arial" panose="020B0604020202020204" pitchFamily="34" charset="0"/>
                <a:sym typeface="Helvetica Neue"/>
              </a:rPr>
              <a:t>Kernel-based methods</a:t>
            </a:r>
          </a:p>
        </p:txBody>
      </p:sp>
      <p:sp>
        <p:nvSpPr>
          <p:cNvPr id="2" name="Slide Number Placeholder 5">
            <a:extLst>
              <a:ext uri="{FF2B5EF4-FFF2-40B4-BE49-F238E27FC236}">
                <a16:creationId xmlns:a16="http://schemas.microsoft.com/office/drawing/2014/main" id="{8BE37A49-537E-C9A5-F501-A6394F3E3B77}"/>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46</a:t>
            </a:fld>
            <a:endParaRPr lang="bg-BG" dirty="0">
              <a:solidFill>
                <a:srgbClr val="000000"/>
              </a:solidFill>
            </a:endParaRPr>
          </a:p>
        </p:txBody>
      </p:sp>
    </p:spTree>
    <p:extLst>
      <p:ext uri="{BB962C8B-B14F-4D97-AF65-F5344CB8AC3E}">
        <p14:creationId xmlns:p14="http://schemas.microsoft.com/office/powerpoint/2010/main" val="298444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Another Example</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pic>
        <p:nvPicPr>
          <p:cNvPr id="7" name="Picture 6"/>
          <p:cNvPicPr>
            <a:picLocks noChangeAspect="1"/>
          </p:cNvPicPr>
          <p:nvPr/>
        </p:nvPicPr>
        <p:blipFill>
          <a:blip r:embed="rId3"/>
          <a:stretch>
            <a:fillRect/>
          </a:stretch>
        </p:blipFill>
        <p:spPr>
          <a:xfrm>
            <a:off x="1616710" y="3989070"/>
            <a:ext cx="14063345" cy="7946390"/>
          </a:xfrm>
          <a:prstGeom prst="rect">
            <a:avLst/>
          </a:prstGeom>
        </p:spPr>
      </p:pic>
      <p:sp>
        <p:nvSpPr>
          <p:cNvPr id="11" name="Text Box 10"/>
          <p:cNvSpPr txBox="1"/>
          <p:nvPr/>
        </p:nvSpPr>
        <p:spPr>
          <a:xfrm>
            <a:off x="17546320" y="6292215"/>
            <a:ext cx="3974465" cy="2861310"/>
          </a:xfrm>
          <a:prstGeom prst="rect">
            <a:avLst/>
          </a:prstGeom>
          <a:noFill/>
        </p:spPr>
        <p:txBody>
          <a:bodyPr wrap="square" rtlCol="0">
            <a:spAutoFit/>
          </a:bodyPr>
          <a:lstStyle/>
          <a:p>
            <a:pPr algn="ctr"/>
            <a:r>
              <a:rPr lang="en-US"/>
              <a:t>Nissi Beach</a:t>
            </a:r>
          </a:p>
          <a:p>
            <a:pPr algn="ctr"/>
            <a:endParaRPr lang="en-US"/>
          </a:p>
          <a:p>
            <a:pPr algn="ctr"/>
            <a:r>
              <a:rPr lang="en-US"/>
              <a:t>Ayia Napa</a:t>
            </a:r>
          </a:p>
          <a:p>
            <a:pPr algn="ctr"/>
            <a:endParaRPr lang="en-US"/>
          </a:p>
          <a:p>
            <a:pPr algn="ctr"/>
            <a:r>
              <a:rPr lang="en-US"/>
              <a:t>Cyprus</a:t>
            </a:r>
          </a:p>
        </p:txBody>
      </p:sp>
      <p:sp>
        <p:nvSpPr>
          <p:cNvPr id="12" name="Text Box 11"/>
          <p:cNvSpPr txBox="1"/>
          <p:nvPr/>
        </p:nvSpPr>
        <p:spPr>
          <a:xfrm>
            <a:off x="1616710" y="11935460"/>
            <a:ext cx="2540000" cy="460375"/>
          </a:xfrm>
          <a:prstGeom prst="rect">
            <a:avLst/>
          </a:prstGeom>
          <a:noFill/>
        </p:spPr>
        <p:txBody>
          <a:bodyPr wrap="square" rtlCol="0" anchor="t">
            <a:spAutoFit/>
          </a:bodyPr>
          <a:lstStyle/>
          <a:p>
            <a:r>
              <a:rPr lang="en-US" sz="2400">
                <a:hlinkClick r:id="rId4" action="ppaction://hlinkfile"/>
              </a:rPr>
              <a:t>Source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Sunburn Data Collected</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2" name="Picture 1"/>
          <p:cNvPicPr>
            <a:picLocks noChangeAspect="1"/>
          </p:cNvPicPr>
          <p:nvPr/>
        </p:nvPicPr>
        <p:blipFill>
          <a:blip r:embed="rId4"/>
          <a:stretch>
            <a:fillRect/>
          </a:stretch>
        </p:blipFill>
        <p:spPr>
          <a:xfrm>
            <a:off x="3818054" y="4001770"/>
            <a:ext cx="12001500" cy="7442835"/>
          </a:xfrm>
          <a:prstGeom prst="rect">
            <a:avLst/>
          </a:prstGeom>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5" action="ppaction://hlinkfile"/>
              </a:rPr>
              <a:t>Slide </a:t>
            </a:r>
            <a:r>
              <a:rPr lang="en-US" sz="1800"/>
              <a:t>based on Ata Kaban’s Machine Learning course - University of Birmingham. </a:t>
            </a:r>
          </a:p>
        </p:txBody>
      </p:sp>
      <p:sp>
        <p:nvSpPr>
          <p:cNvPr id="7" name="TextBox 6">
            <a:extLst>
              <a:ext uri="{FF2B5EF4-FFF2-40B4-BE49-F238E27FC236}">
                <a16:creationId xmlns:a16="http://schemas.microsoft.com/office/drawing/2014/main" id="{30020910-FE3D-2CC8-51D7-5C410C2773CF}"/>
              </a:ext>
            </a:extLst>
          </p:cNvPr>
          <p:cNvSpPr txBox="1"/>
          <p:nvPr/>
        </p:nvSpPr>
        <p:spPr>
          <a:xfrm>
            <a:off x="17044640" y="6033135"/>
            <a:ext cx="5190892" cy="2308324"/>
          </a:xfrm>
          <a:prstGeom prst="rect">
            <a:avLst/>
          </a:prstGeom>
          <a:noFill/>
        </p:spPr>
        <p:txBody>
          <a:bodyPr wrap="square">
            <a:spAutoFit/>
          </a:bodyPr>
          <a:lstStyle/>
          <a:p>
            <a:r>
              <a:rPr lang="en-GB" dirty="0">
                <a:latin typeface="Helvetica Neue"/>
              </a:rPr>
              <a:t>We want to predict whether some person will get a sunburn based on the other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7</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Decision Tree 1</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pic>
        <p:nvPicPr>
          <p:cNvPr id="7" name="Picture 6"/>
          <p:cNvPicPr>
            <a:picLocks noChangeAspect="1"/>
          </p:cNvPicPr>
          <p:nvPr/>
        </p:nvPicPr>
        <p:blipFill>
          <a:blip r:embed="rId5"/>
          <a:stretch>
            <a:fillRect/>
          </a:stretch>
        </p:blipFill>
        <p:spPr>
          <a:xfrm>
            <a:off x="15085060" y="4115435"/>
            <a:ext cx="8524875" cy="7216140"/>
          </a:xfrm>
          <a:prstGeom prst="rect">
            <a:avLst/>
          </a:prstGeom>
        </p:spPr>
      </p:pic>
      <p:sp>
        <p:nvSpPr>
          <p:cNvPr id="9" name="Text Box 8"/>
          <p:cNvSpPr txBox="1"/>
          <p:nvPr/>
        </p:nvSpPr>
        <p:spPr>
          <a:xfrm>
            <a:off x="16142970" y="2912745"/>
            <a:ext cx="4636135" cy="645160"/>
          </a:xfrm>
          <a:prstGeom prst="rect">
            <a:avLst/>
          </a:prstGeom>
          <a:noFill/>
        </p:spPr>
        <p:txBody>
          <a:bodyPr wrap="none" rtlCol="0" anchor="t">
            <a:spAutoFit/>
          </a:bodyPr>
          <a:lstStyle/>
          <a:p>
            <a:r>
              <a:rPr lang="en-US" altLang="en-US" b="1" u="sng">
                <a:solidFill>
                  <a:srgbClr val="0100C8"/>
                </a:solidFill>
                <a:sym typeface="+mn-ea"/>
              </a:rPr>
              <a:t>Sunburn sufferers are...</a:t>
            </a:r>
          </a:p>
        </p:txBody>
      </p:sp>
      <p:pic>
        <p:nvPicPr>
          <p:cNvPr id="12" name="Picture 11" descr="decision_tree"/>
          <p:cNvPicPr>
            <a:picLocks noChangeAspect="1"/>
          </p:cNvPicPr>
          <p:nvPr/>
        </p:nvPicPr>
        <p:blipFill>
          <a:blip r:embed="rId6"/>
          <a:stretch>
            <a:fillRect/>
          </a:stretch>
        </p:blipFill>
        <p:spPr>
          <a:xfrm>
            <a:off x="1287145" y="3851275"/>
            <a:ext cx="12350115" cy="748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8</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Decision Tree 2</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pic>
        <p:nvPicPr>
          <p:cNvPr id="2" name="Picture 1" descr="decision_tree2"/>
          <p:cNvPicPr>
            <a:picLocks noChangeAspect="1"/>
          </p:cNvPicPr>
          <p:nvPr/>
        </p:nvPicPr>
        <p:blipFill>
          <a:blip r:embed="rId5"/>
          <a:stretch>
            <a:fillRect/>
          </a:stretch>
        </p:blipFill>
        <p:spPr>
          <a:xfrm>
            <a:off x="1451610" y="4498975"/>
            <a:ext cx="10458450" cy="6448425"/>
          </a:xfrm>
          <a:prstGeom prst="rect">
            <a:avLst/>
          </a:prstGeom>
        </p:spPr>
      </p:pic>
      <p:sp>
        <p:nvSpPr>
          <p:cNvPr id="7" name="TextBox 6">
            <a:extLst>
              <a:ext uri="{FF2B5EF4-FFF2-40B4-BE49-F238E27FC236}">
                <a16:creationId xmlns:a16="http://schemas.microsoft.com/office/drawing/2014/main" id="{538B6CB6-AE2C-9211-A408-AE6C5FF05321}"/>
              </a:ext>
            </a:extLst>
          </p:cNvPr>
          <p:cNvSpPr txBox="1"/>
          <p:nvPr/>
        </p:nvSpPr>
        <p:spPr>
          <a:xfrm>
            <a:off x="15447217" y="6257835"/>
            <a:ext cx="5529942" cy="1200329"/>
          </a:xfrm>
          <a:prstGeom prst="rect">
            <a:avLst/>
          </a:prstGeom>
          <a:noFill/>
        </p:spPr>
        <p:txBody>
          <a:bodyPr wrap="square">
            <a:spAutoFit/>
          </a:bodyPr>
          <a:lstStyle/>
          <a:p>
            <a:r>
              <a:rPr lang="en-GB" dirty="0"/>
              <a:t>Simpler than the previous decision tree</a:t>
            </a:r>
            <a:endParaRPr lang="LID4096"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9</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a:lstStyle/>
          <a:p>
            <a:r>
              <a:rPr lang="en-US" altLang="en-US"/>
              <a:t>Decision Tree 3</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11" name="Text Box 10"/>
          <p:cNvSpPr txBox="1"/>
          <p:nvPr/>
        </p:nvSpPr>
        <p:spPr>
          <a:xfrm>
            <a:off x="1287145" y="11935460"/>
            <a:ext cx="11884660" cy="368300"/>
          </a:xfrm>
          <a:prstGeom prst="rect">
            <a:avLst/>
          </a:prstGeom>
          <a:noFill/>
        </p:spPr>
        <p:txBody>
          <a:bodyPr wrap="square" rtlCol="0">
            <a:spAutoFit/>
          </a:bodyPr>
          <a:lstStyle/>
          <a:p>
            <a:pPr algn="l"/>
            <a:r>
              <a:rPr lang="en-US" sz="1800">
                <a:hlinkClick r:id="rId4" action="ppaction://hlinkfile"/>
              </a:rPr>
              <a:t>Slide </a:t>
            </a:r>
            <a:r>
              <a:rPr lang="en-US" sz="1800"/>
              <a:t>based on Ata Kaban’s Machine Learning course - University of Birmingham. </a:t>
            </a:r>
          </a:p>
        </p:txBody>
      </p:sp>
      <p:pic>
        <p:nvPicPr>
          <p:cNvPr id="4" name="Picture 3"/>
          <p:cNvPicPr>
            <a:picLocks noChangeAspect="1"/>
          </p:cNvPicPr>
          <p:nvPr/>
        </p:nvPicPr>
        <p:blipFill>
          <a:blip r:embed="rId5"/>
          <a:stretch>
            <a:fillRect/>
          </a:stretch>
        </p:blipFill>
        <p:spPr>
          <a:xfrm>
            <a:off x="1582420" y="4681855"/>
            <a:ext cx="9982200" cy="5667375"/>
          </a:xfrm>
          <a:prstGeom prst="rect">
            <a:avLst/>
          </a:prstGeom>
        </p:spPr>
      </p:pic>
      <p:sp>
        <p:nvSpPr>
          <p:cNvPr id="2" name="TextBox 1">
            <a:extLst>
              <a:ext uri="{FF2B5EF4-FFF2-40B4-BE49-F238E27FC236}">
                <a16:creationId xmlns:a16="http://schemas.microsoft.com/office/drawing/2014/main" id="{AE01344D-2C77-4FD4-32FD-52EEA5610567}"/>
              </a:ext>
            </a:extLst>
          </p:cNvPr>
          <p:cNvSpPr txBox="1"/>
          <p:nvPr/>
        </p:nvSpPr>
        <p:spPr>
          <a:xfrm>
            <a:off x="15447217" y="6257835"/>
            <a:ext cx="5529942" cy="1200329"/>
          </a:xfrm>
          <a:prstGeom prst="rect">
            <a:avLst/>
          </a:prstGeom>
          <a:noFill/>
        </p:spPr>
        <p:txBody>
          <a:bodyPr wrap="square">
            <a:spAutoFit/>
          </a:bodyPr>
          <a:lstStyle/>
          <a:p>
            <a:r>
              <a:rPr lang="en-GB" dirty="0"/>
              <a:t>Even simpler than the previous decision tree</a:t>
            </a:r>
            <a:endParaRPr lang="LID4096"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TotalTime>
  <Words>2719</Words>
  <Application>Microsoft Office PowerPoint</Application>
  <PresentationFormat>Custom</PresentationFormat>
  <Paragraphs>754</Paragraphs>
  <Slides>47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Cambria Math</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Vassilis Vassiliades</dc:creator>
  <cp:lastModifiedBy>Vassilis Vassiliades</cp:lastModifiedBy>
  <cp:revision>505</cp:revision>
  <dcterms:created xsi:type="dcterms:W3CDTF">2022-08-10T21:47:17Z</dcterms:created>
  <dcterms:modified xsi:type="dcterms:W3CDTF">2023-11-02T09:48:07Z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1033-11.1.0.11664</vt:lpwstr>
  </property>
  <property fmtid="{D5CDD505-2E9C-101B-9397-08002B2CF9AE}" pid="3" name="ICV">
    <vt:lpwstr/>
  </property>
</Properties>
</file>