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307" r:id="rId3"/>
    <p:sldId id="312" r:id="rId4"/>
    <p:sldId id="313" r:id="rId5"/>
    <p:sldId id="314" r:id="rId6"/>
    <p:sldId id="315" r:id="rId7"/>
    <p:sldId id="262" r:id="rId8"/>
    <p:sldId id="263" r:id="rId9"/>
    <p:sldId id="272" r:id="rId10"/>
    <p:sldId id="271" r:id="rId11"/>
    <p:sldId id="267" r:id="rId12"/>
    <p:sldId id="268" r:id="rId13"/>
    <p:sldId id="278" r:id="rId14"/>
    <p:sldId id="282" r:id="rId15"/>
    <p:sldId id="280" r:id="rId16"/>
    <p:sldId id="281" r:id="rId17"/>
    <p:sldId id="273" r:id="rId18"/>
    <p:sldId id="308" r:id="rId19"/>
    <p:sldId id="279" r:id="rId20"/>
    <p:sldId id="285" r:id="rId21"/>
    <p:sldId id="286" r:id="rId22"/>
    <p:sldId id="287" r:id="rId23"/>
    <p:sldId id="290" r:id="rId24"/>
    <p:sldId id="289" r:id="rId25"/>
    <p:sldId id="293" r:id="rId26"/>
    <p:sldId id="294" r:id="rId27"/>
    <p:sldId id="299" r:id="rId28"/>
    <p:sldId id="291" r:id="rId29"/>
    <p:sldId id="288" r:id="rId30"/>
    <p:sldId id="302" r:id="rId31"/>
    <p:sldId id="310" r:id="rId32"/>
    <p:sldId id="309" r:id="rId33"/>
    <p:sldId id="295" r:id="rId34"/>
    <p:sldId id="300" r:id="rId35"/>
    <p:sldId id="301" r:id="rId36"/>
    <p:sldId id="305" r:id="rId37"/>
    <p:sldId id="303" r:id="rId38"/>
    <p:sldId id="427" r:id="rId39"/>
    <p:sldId id="261" r:id="rId40"/>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64" userDrawn="1">
          <p15:clr>
            <a:srgbClr val="A4A3A4"/>
          </p15:clr>
        </p15:guide>
        <p15:guide id="2" pos="7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64"/>
    <a:srgbClr val="0100C8"/>
    <a:srgbClr val="F2F2F2"/>
    <a:srgbClr val="0000B0"/>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CC997-E994-4E7F-9F0C-4635CB7BACDA}" v="4" dt="2023-11-02T09:51:15.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156" autoAdjust="0"/>
  </p:normalViewPr>
  <p:slideViewPr>
    <p:cSldViewPr snapToGrid="0" showGuides="1">
      <p:cViewPr varScale="1">
        <p:scale>
          <a:sx n="33" d="100"/>
          <a:sy n="33" d="100"/>
        </p:scale>
        <p:origin x="1238" y="72"/>
      </p:cViewPr>
      <p:guideLst>
        <p:guide orient="horz" pos="4864"/>
        <p:guide pos="7816"/>
      </p:guideLst>
    </p:cSldViewPr>
  </p:slideViewPr>
  <p:notesTextViewPr>
    <p:cViewPr>
      <p:scale>
        <a:sx n="3" d="2"/>
        <a:sy n="3" d="2"/>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s Vassiliades" userId="S::v.vassiliades@cyens.org.cy::181c6a97-452c-403a-a894-11fd041f3da6" providerId="AD" clId="Web-{5B017411-6F65-E852-72A9-180A85129BE1}"/>
    <pc:docChg chg="addSld modSld">
      <pc:chgData name="Vassilis Vassiliades" userId="S::v.vassiliades@cyens.org.cy::181c6a97-452c-403a-a894-11fd041f3da6" providerId="AD" clId="Web-{5B017411-6F65-E852-72A9-180A85129BE1}" dt="2022-08-17T11:49:28.129" v="126"/>
      <pc:docMkLst>
        <pc:docMk/>
      </pc:docMkLst>
      <pc:sldChg chg="mod modShow">
        <pc:chgData name="Vassilis Vassiliades" userId="S::v.vassiliades@cyens.org.cy::181c6a97-452c-403a-a894-11fd041f3da6" providerId="AD" clId="Web-{5B017411-6F65-E852-72A9-180A85129BE1}" dt="2022-08-17T11:49:28.129" v="126"/>
        <pc:sldMkLst>
          <pc:docMk/>
          <pc:sldMk cId="2314085757" sldId="274"/>
        </pc:sldMkLst>
      </pc:sldChg>
      <pc:sldChg chg="mod modShow">
        <pc:chgData name="Vassilis Vassiliades" userId="S::v.vassiliades@cyens.org.cy::181c6a97-452c-403a-a894-11fd041f3da6" providerId="AD" clId="Web-{5B017411-6F65-E852-72A9-180A85129BE1}" dt="2022-08-17T11:49:27.942" v="125"/>
        <pc:sldMkLst>
          <pc:docMk/>
          <pc:sldMk cId="1107298765" sldId="276"/>
        </pc:sldMkLst>
      </pc:sldChg>
      <pc:sldChg chg="addSp delSp modSp add replId addAnim delAnim">
        <pc:chgData name="Vassilis Vassiliades" userId="S::v.vassiliades@cyens.org.cy::181c6a97-452c-403a-a894-11fd041f3da6" providerId="AD" clId="Web-{5B017411-6F65-E852-72A9-180A85129BE1}" dt="2022-08-17T11:40:50.788" v="124" actId="20577"/>
        <pc:sldMkLst>
          <pc:docMk/>
          <pc:sldMk cId="3631853259" sldId="277"/>
        </pc:sldMkLst>
        <pc:spChg chg="mod ord">
          <ac:chgData name="Vassilis Vassiliades" userId="S::v.vassiliades@cyens.org.cy::181c6a97-452c-403a-a894-11fd041f3da6" providerId="AD" clId="Web-{5B017411-6F65-E852-72A9-180A85129BE1}" dt="2022-08-17T11:40:50.788" v="124" actId="20577"/>
          <ac:spMkLst>
            <pc:docMk/>
            <pc:sldMk cId="3631853259" sldId="277"/>
            <ac:spMk id="3" creationId="{00000000-0000-0000-0000-000000000000}"/>
          </ac:spMkLst>
        </pc:spChg>
        <pc:spChg chg="del">
          <ac:chgData name="Vassilis Vassiliades" userId="S::v.vassiliades@cyens.org.cy::181c6a97-452c-403a-a894-11fd041f3da6" providerId="AD" clId="Web-{5B017411-6F65-E852-72A9-180A85129BE1}" dt="2022-08-17T11:24:18.059" v="5"/>
          <ac:spMkLst>
            <pc:docMk/>
            <pc:sldMk cId="3631853259" sldId="277"/>
            <ac:spMk id="7" creationId="{C93B796B-A397-77C0-FFA0-C78A9AFCE80C}"/>
          </ac:spMkLst>
        </pc:spChg>
        <pc:spChg chg="del">
          <ac:chgData name="Vassilis Vassiliades" userId="S::v.vassiliades@cyens.org.cy::181c6a97-452c-403a-a894-11fd041f3da6" providerId="AD" clId="Web-{5B017411-6F65-E852-72A9-180A85129BE1}" dt="2022-08-17T11:24:10.293" v="1"/>
          <ac:spMkLst>
            <pc:docMk/>
            <pc:sldMk cId="3631853259" sldId="277"/>
            <ac:spMk id="10" creationId="{AA932D4C-680C-B3F6-81E5-70AF7EF2C30A}"/>
          </ac:spMkLst>
        </pc:spChg>
        <pc:spChg chg="del">
          <ac:chgData name="Vassilis Vassiliades" userId="S::v.vassiliades@cyens.org.cy::181c6a97-452c-403a-a894-11fd041f3da6" providerId="AD" clId="Web-{5B017411-6F65-E852-72A9-180A85129BE1}" dt="2022-08-17T11:24:12.371" v="2"/>
          <ac:spMkLst>
            <pc:docMk/>
            <pc:sldMk cId="3631853259" sldId="277"/>
            <ac:spMk id="14" creationId="{EE4CCC10-811D-EBF4-98D4-589A90C4228E}"/>
          </ac:spMkLst>
        </pc:spChg>
        <pc:spChg chg="del">
          <ac:chgData name="Vassilis Vassiliades" userId="S::v.vassiliades@cyens.org.cy::181c6a97-452c-403a-a894-11fd041f3da6" providerId="AD" clId="Web-{5B017411-6F65-E852-72A9-180A85129BE1}" dt="2022-08-17T11:24:13.465" v="3"/>
          <ac:spMkLst>
            <pc:docMk/>
            <pc:sldMk cId="3631853259" sldId="277"/>
            <ac:spMk id="15" creationId="{C7E51AD5-773E-5606-BE9D-6A73B5D0558C}"/>
          </ac:spMkLst>
        </pc:spChg>
        <pc:spChg chg="add mod">
          <ac:chgData name="Vassilis Vassiliades" userId="S::v.vassiliades@cyens.org.cy::181c6a97-452c-403a-a894-11fd041f3da6" providerId="AD" clId="Web-{5B017411-6F65-E852-72A9-180A85129BE1}" dt="2022-08-17T11:40:22.709" v="120" actId="1076"/>
          <ac:spMkLst>
            <pc:docMk/>
            <pc:sldMk cId="3631853259" sldId="277"/>
            <ac:spMk id="20" creationId="{4E3CC52E-55EC-CD29-9292-5ED783462B82}"/>
          </ac:spMkLst>
        </pc:spChg>
        <pc:spChg chg="add mod">
          <ac:chgData name="Vassilis Vassiliades" userId="S::v.vassiliades@cyens.org.cy::181c6a97-452c-403a-a894-11fd041f3da6" providerId="AD" clId="Web-{5B017411-6F65-E852-72A9-180A85129BE1}" dt="2022-08-17T11:40:34.506" v="122" actId="1076"/>
          <ac:spMkLst>
            <pc:docMk/>
            <pc:sldMk cId="3631853259" sldId="277"/>
            <ac:spMk id="22" creationId="{78B73482-C661-3A93-C7B2-95A666C063DB}"/>
          </ac:spMkLst>
        </pc:spChg>
        <pc:picChg chg="add mod">
          <ac:chgData name="Vassilis Vassiliades" userId="S::v.vassiliades@cyens.org.cy::181c6a97-452c-403a-a894-11fd041f3da6" providerId="AD" clId="Web-{5B017411-6F65-E852-72A9-180A85129BE1}" dt="2022-08-17T11:26:20.656" v="16" actId="1076"/>
          <ac:picMkLst>
            <pc:docMk/>
            <pc:sldMk cId="3631853259" sldId="277"/>
            <ac:picMk id="2" creationId="{C2A2F786-3CC4-87A4-0ECC-53AF2F593ED9}"/>
          </ac:picMkLst>
        </pc:picChg>
        <pc:picChg chg="add del mod">
          <ac:chgData name="Vassilis Vassiliades" userId="S::v.vassiliades@cyens.org.cy::181c6a97-452c-403a-a894-11fd041f3da6" providerId="AD" clId="Web-{5B017411-6F65-E852-72A9-180A85129BE1}" dt="2022-08-17T11:32:48.635" v="24"/>
          <ac:picMkLst>
            <pc:docMk/>
            <pc:sldMk cId="3631853259" sldId="277"/>
            <ac:picMk id="5" creationId="{2A4F927C-BCB4-8357-44AF-06FFC4019F72}"/>
          </ac:picMkLst>
        </pc:picChg>
        <pc:picChg chg="add mod">
          <ac:chgData name="Vassilis Vassiliades" userId="S::v.vassiliades@cyens.org.cy::181c6a97-452c-403a-a894-11fd041f3da6" providerId="AD" clId="Web-{5B017411-6F65-E852-72A9-180A85129BE1}" dt="2022-08-17T11:33:36.214" v="30" actId="14100"/>
          <ac:picMkLst>
            <pc:docMk/>
            <pc:sldMk cId="3631853259" sldId="277"/>
            <ac:picMk id="11" creationId="{EB2279BA-3420-AECF-13AC-C1A9452C777B}"/>
          </ac:picMkLst>
        </pc:picChg>
        <pc:picChg chg="add mod">
          <ac:chgData name="Vassilis Vassiliades" userId="S::v.vassiliades@cyens.org.cy::181c6a97-452c-403a-a894-11fd041f3da6" providerId="AD" clId="Web-{5B017411-6F65-E852-72A9-180A85129BE1}" dt="2022-08-17T11:33:36.214" v="29" actId="14100"/>
          <ac:picMkLst>
            <pc:docMk/>
            <pc:sldMk cId="3631853259" sldId="277"/>
            <ac:picMk id="12" creationId="{F3E7B9C0-D221-B7D6-9583-DA502A5222D2}"/>
          </ac:picMkLst>
        </pc:picChg>
        <pc:picChg chg="add mod">
          <ac:chgData name="Vassilis Vassiliades" userId="S::v.vassiliades@cyens.org.cy::181c6a97-452c-403a-a894-11fd041f3da6" providerId="AD" clId="Web-{5B017411-6F65-E852-72A9-180A85129BE1}" dt="2022-08-17T11:39:36.895" v="105" actId="1076"/>
          <ac:picMkLst>
            <pc:docMk/>
            <pc:sldMk cId="3631853259" sldId="277"/>
            <ac:picMk id="13" creationId="{6EAF8BE2-DC60-25D9-6469-6CF405A2CEE4}"/>
          </ac:picMkLst>
        </pc:picChg>
        <pc:picChg chg="add mod">
          <ac:chgData name="Vassilis Vassiliades" userId="S::v.vassiliades@cyens.org.cy::181c6a97-452c-403a-a894-11fd041f3da6" providerId="AD" clId="Web-{5B017411-6F65-E852-72A9-180A85129BE1}" dt="2022-08-17T11:39:24.645" v="100" actId="1076"/>
          <ac:picMkLst>
            <pc:docMk/>
            <pc:sldMk cId="3631853259" sldId="277"/>
            <ac:picMk id="16" creationId="{2F842CAF-3A6D-B395-3F6B-615F2541A0CF}"/>
          </ac:picMkLst>
        </pc:picChg>
        <pc:picChg chg="add mod">
          <ac:chgData name="Vassilis Vassiliades" userId="S::v.vassiliades@cyens.org.cy::181c6a97-452c-403a-a894-11fd041f3da6" providerId="AD" clId="Web-{5B017411-6F65-E852-72A9-180A85129BE1}" dt="2022-08-17T11:39:31.176" v="103" actId="1076"/>
          <ac:picMkLst>
            <pc:docMk/>
            <pc:sldMk cId="3631853259" sldId="277"/>
            <ac:picMk id="17" creationId="{0AADF1EB-70DB-632C-21FD-E0975FF662FC}"/>
          </ac:picMkLst>
        </pc:picChg>
        <pc:picChg chg="add mod">
          <ac:chgData name="Vassilis Vassiliades" userId="S::v.vassiliades@cyens.org.cy::181c6a97-452c-403a-a894-11fd041f3da6" providerId="AD" clId="Web-{5B017411-6F65-E852-72A9-180A85129BE1}" dt="2022-08-17T11:39:53.396" v="110" actId="1076"/>
          <ac:picMkLst>
            <pc:docMk/>
            <pc:sldMk cId="3631853259" sldId="277"/>
            <ac:picMk id="18" creationId="{D8C22544-FB95-7139-5D48-F7EA5D5B6452}"/>
          </ac:picMkLst>
        </pc:picChg>
        <pc:picChg chg="del">
          <ac:chgData name="Vassilis Vassiliades" userId="S::v.vassiliades@cyens.org.cy::181c6a97-452c-403a-a894-11fd041f3da6" providerId="AD" clId="Web-{5B017411-6F65-E852-72A9-180A85129BE1}" dt="2022-08-17T11:24:14.559" v="4"/>
          <ac:picMkLst>
            <pc:docMk/>
            <pc:sldMk cId="3631853259" sldId="277"/>
            <ac:picMk id="1032" creationId="{CEEC5FC0-9F68-C508-5BBC-0D4D30CE1BF3}"/>
          </ac:picMkLst>
        </pc:picChg>
      </pc:sldChg>
    </pc:docChg>
  </pc:docChgLst>
  <pc:docChgLst>
    <pc:chgData name="Vassilis Vassiliades" userId="181c6a97-452c-403a-a894-11fd041f3da6" providerId="ADAL" clId="{2FCD1C63-F847-4014-B27C-19FD4266D8E2}"/>
    <pc:docChg chg="undo custSel addSld delSld modSld sldOrd">
      <pc:chgData name="Vassilis Vassiliades" userId="181c6a97-452c-403a-a894-11fd041f3da6" providerId="ADAL" clId="{2FCD1C63-F847-4014-B27C-19FD4266D8E2}" dt="2022-09-30T09:03:00.702" v="17985" actId="20577"/>
      <pc:docMkLst>
        <pc:docMk/>
      </pc:docMkLst>
      <pc:sldChg chg="modSp mod">
        <pc:chgData name="Vassilis Vassiliades" userId="181c6a97-452c-403a-a894-11fd041f3da6" providerId="ADAL" clId="{2FCD1C63-F847-4014-B27C-19FD4266D8E2}" dt="2022-08-19T12:05:40.125" v="7648" actId="20577"/>
        <pc:sldMkLst>
          <pc:docMk/>
          <pc:sldMk cId="0" sldId="262"/>
        </pc:sldMkLst>
        <pc:spChg chg="mod">
          <ac:chgData name="Vassilis Vassiliades" userId="181c6a97-452c-403a-a894-11fd041f3da6" providerId="ADAL" clId="{2FCD1C63-F847-4014-B27C-19FD4266D8E2}" dt="2022-08-19T09:45:24.559" v="6764" actId="20577"/>
          <ac:spMkLst>
            <pc:docMk/>
            <pc:sldMk cId="0" sldId="262"/>
            <ac:spMk id="4" creationId="{00000000-0000-0000-0000-000000000000}"/>
          </ac:spMkLst>
        </pc:spChg>
        <pc:spChg chg="mod">
          <ac:chgData name="Vassilis Vassiliades" userId="181c6a97-452c-403a-a894-11fd041f3da6" providerId="ADAL" clId="{2FCD1C63-F847-4014-B27C-19FD4266D8E2}" dt="2022-08-19T12:05:40.125" v="7648" actId="20577"/>
          <ac:spMkLst>
            <pc:docMk/>
            <pc:sldMk cId="0" sldId="262"/>
            <ac:spMk id="7" creationId="{00000000-0000-0000-0000-000000000000}"/>
          </ac:spMkLst>
        </pc:spChg>
      </pc:sldChg>
      <pc:sldChg chg="del ord">
        <pc:chgData name="Vassilis Vassiliades" userId="181c6a97-452c-403a-a894-11fd041f3da6" providerId="ADAL" clId="{2FCD1C63-F847-4014-B27C-19FD4266D8E2}" dt="2022-08-19T12:08:41.088" v="7649" actId="2696"/>
        <pc:sldMkLst>
          <pc:docMk/>
          <pc:sldMk cId="1020988175" sldId="265"/>
        </pc:sldMkLst>
      </pc:sldChg>
      <pc:sldChg chg="add del">
        <pc:chgData name="Vassilis Vassiliades" userId="181c6a97-452c-403a-a894-11fd041f3da6" providerId="ADAL" clId="{2FCD1C63-F847-4014-B27C-19FD4266D8E2}" dt="2022-09-29T21:28:08.692" v="9662" actId="47"/>
        <pc:sldMkLst>
          <pc:docMk/>
          <pc:sldMk cId="1904938578" sldId="265"/>
        </pc:sldMkLst>
      </pc:sldChg>
      <pc:sldChg chg="del">
        <pc:chgData name="Vassilis Vassiliades" userId="181c6a97-452c-403a-a894-11fd041f3da6" providerId="ADAL" clId="{2FCD1C63-F847-4014-B27C-19FD4266D8E2}" dt="2022-09-26T08:59:29.580" v="9625" actId="47"/>
        <pc:sldMkLst>
          <pc:docMk/>
          <pc:sldMk cId="0" sldId="266"/>
        </pc:sldMkLst>
      </pc:sldChg>
      <pc:sldChg chg="modSp mod modAnim">
        <pc:chgData name="Vassilis Vassiliades" userId="181c6a97-452c-403a-a894-11fd041f3da6" providerId="ADAL" clId="{2FCD1C63-F847-4014-B27C-19FD4266D8E2}" dt="2022-08-18T09:42:31.486" v="460"/>
        <pc:sldMkLst>
          <pc:docMk/>
          <pc:sldMk cId="2616115847" sldId="267"/>
        </pc:sldMkLst>
        <pc:spChg chg="mod">
          <ac:chgData name="Vassilis Vassiliades" userId="181c6a97-452c-403a-a894-11fd041f3da6" providerId="ADAL" clId="{2FCD1C63-F847-4014-B27C-19FD4266D8E2}" dt="2022-08-17T10:24:35.095" v="239" actId="207"/>
          <ac:spMkLst>
            <pc:docMk/>
            <pc:sldMk cId="2616115847" sldId="267"/>
            <ac:spMk id="4" creationId="{210DA2DA-7D5D-AE84-C3BB-464941EFB124}"/>
          </ac:spMkLst>
        </pc:spChg>
      </pc:sldChg>
      <pc:sldChg chg="modSp mod modAnim">
        <pc:chgData name="Vassilis Vassiliades" userId="181c6a97-452c-403a-a894-11fd041f3da6" providerId="ADAL" clId="{2FCD1C63-F847-4014-B27C-19FD4266D8E2}" dt="2022-08-18T13:39:57.483" v="1642" actId="20577"/>
        <pc:sldMkLst>
          <pc:docMk/>
          <pc:sldMk cId="527455868" sldId="268"/>
        </pc:sldMkLst>
        <pc:spChg chg="mod">
          <ac:chgData name="Vassilis Vassiliades" userId="181c6a97-452c-403a-a894-11fd041f3da6" providerId="ADAL" clId="{2FCD1C63-F847-4014-B27C-19FD4266D8E2}" dt="2022-08-17T10:23:31.778" v="236" actId="207"/>
          <ac:spMkLst>
            <pc:docMk/>
            <pc:sldMk cId="527455868" sldId="268"/>
            <ac:spMk id="4" creationId="{210DA2DA-7D5D-AE84-C3BB-464941EFB124}"/>
          </ac:spMkLst>
        </pc:spChg>
        <pc:spChg chg="mod">
          <ac:chgData name="Vassilis Vassiliades" userId="181c6a97-452c-403a-a894-11fd041f3da6" providerId="ADAL" clId="{2FCD1C63-F847-4014-B27C-19FD4266D8E2}" dt="2022-08-18T13:39:57.483" v="1642" actId="20577"/>
          <ac:spMkLst>
            <pc:docMk/>
            <pc:sldMk cId="527455868" sldId="268"/>
            <ac:spMk id="9" creationId="{C110555B-BC91-7266-5503-9659D6864B69}"/>
          </ac:spMkLst>
        </pc:spChg>
      </pc:sldChg>
      <pc:sldChg chg="add del">
        <pc:chgData name="Vassilis Vassiliades" userId="181c6a97-452c-403a-a894-11fd041f3da6" providerId="ADAL" clId="{2FCD1C63-F847-4014-B27C-19FD4266D8E2}" dt="2022-09-29T21:33:25.872" v="9666" actId="47"/>
        <pc:sldMkLst>
          <pc:docMk/>
          <pc:sldMk cId="1162712370" sldId="269"/>
        </pc:sldMkLst>
      </pc:sldChg>
      <pc:sldChg chg="del">
        <pc:chgData name="Vassilis Vassiliades" userId="181c6a97-452c-403a-a894-11fd041f3da6" providerId="ADAL" clId="{2FCD1C63-F847-4014-B27C-19FD4266D8E2}" dt="2022-08-19T12:08:41.088" v="7649" actId="2696"/>
        <pc:sldMkLst>
          <pc:docMk/>
          <pc:sldMk cId="3674155806" sldId="269"/>
        </pc:sldMkLst>
      </pc:sldChg>
      <pc:sldChg chg="modSp modAnim">
        <pc:chgData name="Vassilis Vassiliades" userId="181c6a97-452c-403a-a894-11fd041f3da6" providerId="ADAL" clId="{2FCD1C63-F847-4014-B27C-19FD4266D8E2}" dt="2022-09-30T08:13:02.773" v="15826" actId="207"/>
        <pc:sldMkLst>
          <pc:docMk/>
          <pc:sldMk cId="2922211125" sldId="271"/>
        </pc:sldMkLst>
        <pc:spChg chg="mod">
          <ac:chgData name="Vassilis Vassiliades" userId="181c6a97-452c-403a-a894-11fd041f3da6" providerId="ADAL" clId="{2FCD1C63-F847-4014-B27C-19FD4266D8E2}" dt="2022-09-30T08:13:02.773" v="15826" actId="207"/>
          <ac:spMkLst>
            <pc:docMk/>
            <pc:sldMk cId="2922211125" sldId="271"/>
            <ac:spMk id="5" creationId="{1F4247AC-9EFE-ADFF-ECBF-A8B0BEF6D68D}"/>
          </ac:spMkLst>
        </pc:spChg>
      </pc:sldChg>
      <pc:sldChg chg="modSp mod modAnim">
        <pc:chgData name="Vassilis Vassiliades" userId="181c6a97-452c-403a-a894-11fd041f3da6" providerId="ADAL" clId="{2FCD1C63-F847-4014-B27C-19FD4266D8E2}" dt="2022-08-18T09:42:03.851" v="456"/>
        <pc:sldMkLst>
          <pc:docMk/>
          <pc:sldMk cId="309348125" sldId="272"/>
        </pc:sldMkLst>
        <pc:spChg chg="mod">
          <ac:chgData name="Vassilis Vassiliades" userId="181c6a97-452c-403a-a894-11fd041f3da6" providerId="ADAL" clId="{2FCD1C63-F847-4014-B27C-19FD4266D8E2}" dt="2022-08-17T10:24:17.421" v="237" actId="207"/>
          <ac:spMkLst>
            <pc:docMk/>
            <pc:sldMk cId="309348125" sldId="272"/>
            <ac:spMk id="4" creationId="{210DA2DA-7D5D-AE84-C3BB-464941EFB124}"/>
          </ac:spMkLst>
        </pc:spChg>
      </pc:sldChg>
      <pc:sldChg chg="modSp mod ord modAnim modNotesTx">
        <pc:chgData name="Vassilis Vassiliades" userId="181c6a97-452c-403a-a894-11fd041f3da6" providerId="ADAL" clId="{2FCD1C63-F847-4014-B27C-19FD4266D8E2}" dt="2022-09-30T08:25:36.505" v="15904" actId="20577"/>
        <pc:sldMkLst>
          <pc:docMk/>
          <pc:sldMk cId="317653418" sldId="273"/>
        </pc:sldMkLst>
        <pc:spChg chg="mod">
          <ac:chgData name="Vassilis Vassiliades" userId="181c6a97-452c-403a-a894-11fd041f3da6" providerId="ADAL" clId="{2FCD1C63-F847-4014-B27C-19FD4266D8E2}" dt="2022-09-30T08:25:07.168" v="15827" actId="207"/>
          <ac:spMkLst>
            <pc:docMk/>
            <pc:sldMk cId="317653418" sldId="273"/>
            <ac:spMk id="4" creationId="{210DA2DA-7D5D-AE84-C3BB-464941EFB124}"/>
          </ac:spMkLst>
        </pc:spChg>
      </pc:sldChg>
      <pc:sldChg chg="addSp delSp modSp add del mod modAnim">
        <pc:chgData name="Vassilis Vassiliades" userId="181c6a97-452c-403a-a894-11fd041f3da6" providerId="ADAL" clId="{2FCD1C63-F847-4014-B27C-19FD4266D8E2}" dt="2022-08-18T10:01:46.848" v="511" actId="47"/>
        <pc:sldMkLst>
          <pc:docMk/>
          <pc:sldMk cId="2314085757" sldId="274"/>
        </pc:sldMkLst>
        <pc:spChg chg="add del mod">
          <ac:chgData name="Vassilis Vassiliades" userId="181c6a97-452c-403a-a894-11fd041f3da6" providerId="ADAL" clId="{2FCD1C63-F847-4014-B27C-19FD4266D8E2}" dt="2022-08-17T10:20:23.406" v="200" actId="478"/>
          <ac:spMkLst>
            <pc:docMk/>
            <pc:sldMk cId="2314085757" sldId="274"/>
            <ac:spMk id="2" creationId="{3E3C5F0D-5F05-DE5C-AF1C-1ED564D80E12}"/>
          </ac:spMkLst>
        </pc:spChg>
        <pc:spChg chg="mod">
          <ac:chgData name="Vassilis Vassiliades" userId="181c6a97-452c-403a-a894-11fd041f3da6" providerId="ADAL" clId="{2FCD1C63-F847-4014-B27C-19FD4266D8E2}" dt="2022-08-17T11:05:29.891" v="362" actId="20577"/>
          <ac:spMkLst>
            <pc:docMk/>
            <pc:sldMk cId="2314085757" sldId="274"/>
            <ac:spMk id="4" creationId="{210DA2DA-7D5D-AE84-C3BB-464941EFB124}"/>
          </ac:spMkLst>
        </pc:spChg>
        <pc:spChg chg="add mod">
          <ac:chgData name="Vassilis Vassiliades" userId="181c6a97-452c-403a-a894-11fd041f3da6" providerId="ADAL" clId="{2FCD1C63-F847-4014-B27C-19FD4266D8E2}" dt="2022-08-17T10:21:49.472" v="228" actId="207"/>
          <ac:spMkLst>
            <pc:docMk/>
            <pc:sldMk cId="2314085757" sldId="274"/>
            <ac:spMk id="5" creationId="{1543050D-0097-80F3-12BA-1574D1C64F11}"/>
          </ac:spMkLst>
        </pc:spChg>
        <pc:spChg chg="add mod">
          <ac:chgData name="Vassilis Vassiliades" userId="181c6a97-452c-403a-a894-11fd041f3da6" providerId="ADAL" clId="{2FCD1C63-F847-4014-B27C-19FD4266D8E2}" dt="2022-08-17T10:21:42.054" v="227" actId="207"/>
          <ac:spMkLst>
            <pc:docMk/>
            <pc:sldMk cId="2314085757" sldId="274"/>
            <ac:spMk id="7" creationId="{C93B796B-A397-77C0-FFA0-C78A9AFCE80C}"/>
          </ac:spMkLst>
        </pc:spChg>
        <pc:spChg chg="mod">
          <ac:chgData name="Vassilis Vassiliades" userId="181c6a97-452c-403a-a894-11fd041f3da6" providerId="ADAL" clId="{2FCD1C63-F847-4014-B27C-19FD4266D8E2}" dt="2022-08-17T10:14:50.329" v="19" actId="20577"/>
          <ac:spMkLst>
            <pc:docMk/>
            <pc:sldMk cId="2314085757" sldId="274"/>
            <ac:spMk id="9" creationId="{C110555B-BC91-7266-5503-9659D6864B69}"/>
          </ac:spMkLst>
        </pc:spChg>
        <pc:spChg chg="add mod">
          <ac:chgData name="Vassilis Vassiliades" userId="181c6a97-452c-403a-a894-11fd041f3da6" providerId="ADAL" clId="{2FCD1C63-F847-4014-B27C-19FD4266D8E2}" dt="2022-08-17T11:02:13.479" v="320" actId="164"/>
          <ac:spMkLst>
            <pc:docMk/>
            <pc:sldMk cId="2314085757" sldId="274"/>
            <ac:spMk id="10" creationId="{AA932D4C-680C-B3F6-81E5-70AF7EF2C30A}"/>
          </ac:spMkLst>
        </pc:spChg>
        <pc:spChg chg="add mod">
          <ac:chgData name="Vassilis Vassiliades" userId="181c6a97-452c-403a-a894-11fd041f3da6" providerId="ADAL" clId="{2FCD1C63-F847-4014-B27C-19FD4266D8E2}" dt="2022-08-17T11:02:13.479" v="320" actId="164"/>
          <ac:spMkLst>
            <pc:docMk/>
            <pc:sldMk cId="2314085757" sldId="274"/>
            <ac:spMk id="11" creationId="{FB19C01F-8453-9C76-3BB0-7A88AA3DBBAF}"/>
          </ac:spMkLst>
        </pc:spChg>
        <pc:spChg chg="mod topLvl">
          <ac:chgData name="Vassilis Vassiliades" userId="181c6a97-452c-403a-a894-11fd041f3da6" providerId="ADAL" clId="{2FCD1C63-F847-4014-B27C-19FD4266D8E2}" dt="2022-08-17T11:15:48.781" v="420" actId="20577"/>
          <ac:spMkLst>
            <pc:docMk/>
            <pc:sldMk cId="2314085757" sldId="274"/>
            <ac:spMk id="14" creationId="{EE4CCC10-811D-EBF4-98D4-589A90C4228E}"/>
          </ac:spMkLst>
        </pc:spChg>
        <pc:spChg chg="mod topLvl">
          <ac:chgData name="Vassilis Vassiliades" userId="181c6a97-452c-403a-a894-11fd041f3da6" providerId="ADAL" clId="{2FCD1C63-F847-4014-B27C-19FD4266D8E2}" dt="2022-08-17T11:16:41.063" v="421" actId="20577"/>
          <ac:spMkLst>
            <pc:docMk/>
            <pc:sldMk cId="2314085757" sldId="274"/>
            <ac:spMk id="15" creationId="{C7E51AD5-773E-5606-BE9D-6A73B5D0558C}"/>
          </ac:spMkLst>
        </pc:spChg>
        <pc:grpChg chg="add mod">
          <ac:chgData name="Vassilis Vassiliades" userId="181c6a97-452c-403a-a894-11fd041f3da6" providerId="ADAL" clId="{2FCD1C63-F847-4014-B27C-19FD4266D8E2}" dt="2022-08-17T11:02:19.622" v="321" actId="1076"/>
          <ac:grpSpMkLst>
            <pc:docMk/>
            <pc:sldMk cId="2314085757" sldId="274"/>
            <ac:grpSpMk id="12" creationId="{6AB0410C-4AE1-70BF-C29F-FD21C54A41EB}"/>
          </ac:grpSpMkLst>
        </pc:grpChg>
        <pc:grpChg chg="add del mod">
          <ac:chgData name="Vassilis Vassiliades" userId="181c6a97-452c-403a-a894-11fd041f3da6" providerId="ADAL" clId="{2FCD1C63-F847-4014-B27C-19FD4266D8E2}" dt="2022-08-17T11:02:31.972" v="324" actId="165"/>
          <ac:grpSpMkLst>
            <pc:docMk/>
            <pc:sldMk cId="2314085757" sldId="274"/>
            <ac:grpSpMk id="13" creationId="{C9EA531D-4BA3-3A72-2B87-B98B0DD08E78}"/>
          </ac:grpSpMkLst>
        </pc:grpChg>
        <pc:picChg chg="add mod">
          <ac:chgData name="Vassilis Vassiliades" userId="181c6a97-452c-403a-a894-11fd041f3da6" providerId="ADAL" clId="{2FCD1C63-F847-4014-B27C-19FD4266D8E2}" dt="2022-08-17T10:18:58.947" v="183" actId="1076"/>
          <ac:picMkLst>
            <pc:docMk/>
            <pc:sldMk cId="2314085757" sldId="274"/>
            <ac:picMk id="1026" creationId="{CB2A17D1-829F-558A-1EF1-49EBFAA190E7}"/>
          </ac:picMkLst>
        </pc:picChg>
        <pc:picChg chg="add mod">
          <ac:chgData name="Vassilis Vassiliades" userId="181c6a97-452c-403a-a894-11fd041f3da6" providerId="ADAL" clId="{2FCD1C63-F847-4014-B27C-19FD4266D8E2}" dt="2022-08-17T10:19:00.462" v="184" actId="1076"/>
          <ac:picMkLst>
            <pc:docMk/>
            <pc:sldMk cId="2314085757" sldId="274"/>
            <ac:picMk id="1028" creationId="{5AF77994-2E6B-0CF1-E651-C8C3A49D947C}"/>
          </ac:picMkLst>
        </pc:picChg>
        <pc:picChg chg="add mod">
          <ac:chgData name="Vassilis Vassiliades" userId="181c6a97-452c-403a-a894-11fd041f3da6" providerId="ADAL" clId="{2FCD1C63-F847-4014-B27C-19FD4266D8E2}" dt="2022-08-17T10:19:13.539" v="189" actId="1076"/>
          <ac:picMkLst>
            <pc:docMk/>
            <pc:sldMk cId="2314085757" sldId="274"/>
            <ac:picMk id="1030" creationId="{38DFF358-B9C8-B2C0-567A-FC8ABBB418E0}"/>
          </ac:picMkLst>
        </pc:picChg>
        <pc:picChg chg="add mod">
          <ac:chgData name="Vassilis Vassiliades" userId="181c6a97-452c-403a-a894-11fd041f3da6" providerId="ADAL" clId="{2FCD1C63-F847-4014-B27C-19FD4266D8E2}" dt="2022-08-17T10:19:47.072" v="195" actId="1076"/>
          <ac:picMkLst>
            <pc:docMk/>
            <pc:sldMk cId="2314085757" sldId="274"/>
            <ac:picMk id="1032" creationId="{CEEC5FC0-9F68-C508-5BBC-0D4D30CE1BF3}"/>
          </ac:picMkLst>
        </pc:picChg>
      </pc:sldChg>
      <pc:sldChg chg="add del">
        <pc:chgData name="Vassilis Vassiliades" userId="181c6a97-452c-403a-a894-11fd041f3da6" providerId="ADAL" clId="{2FCD1C63-F847-4014-B27C-19FD4266D8E2}" dt="2022-09-29T21:30:40.911" v="9665" actId="47"/>
        <pc:sldMkLst>
          <pc:docMk/>
          <pc:sldMk cId="307931242" sldId="275"/>
        </pc:sldMkLst>
      </pc:sldChg>
      <pc:sldChg chg="addSp modSp add del mod ord modShow">
        <pc:chgData name="Vassilis Vassiliades" userId="181c6a97-452c-403a-a894-11fd041f3da6" providerId="ADAL" clId="{2FCD1C63-F847-4014-B27C-19FD4266D8E2}" dt="2022-08-19T12:08:41.088" v="7649" actId="2696"/>
        <pc:sldMkLst>
          <pc:docMk/>
          <pc:sldMk cId="2737948902" sldId="275"/>
        </pc:sldMkLst>
        <pc:spChg chg="add mod">
          <ac:chgData name="Vassilis Vassiliades" userId="181c6a97-452c-403a-a894-11fd041f3da6" providerId="ADAL" clId="{2FCD1C63-F847-4014-B27C-19FD4266D8E2}" dt="2022-08-18T14:05:45.397" v="1758" actId="20577"/>
          <ac:spMkLst>
            <pc:docMk/>
            <pc:sldMk cId="2737948902" sldId="275"/>
            <ac:spMk id="2" creationId="{29BB12A2-1951-63F1-E561-D5339478E85B}"/>
          </ac:spMkLst>
        </pc:spChg>
        <pc:spChg chg="mod">
          <ac:chgData name="Vassilis Vassiliades" userId="181c6a97-452c-403a-a894-11fd041f3da6" providerId="ADAL" clId="{2FCD1C63-F847-4014-B27C-19FD4266D8E2}" dt="2022-08-18T14:04:49.910" v="1717" actId="14100"/>
          <ac:spMkLst>
            <pc:docMk/>
            <pc:sldMk cId="2737948902" sldId="275"/>
            <ac:spMk id="4" creationId="{210DA2DA-7D5D-AE84-C3BB-464941EFB124}"/>
          </ac:spMkLst>
        </pc:spChg>
        <pc:spChg chg="mod">
          <ac:chgData name="Vassilis Vassiliades" userId="181c6a97-452c-403a-a894-11fd041f3da6" providerId="ADAL" clId="{2FCD1C63-F847-4014-B27C-19FD4266D8E2}" dt="2022-08-17T10:43:40.891" v="252" actId="20577"/>
          <ac:spMkLst>
            <pc:docMk/>
            <pc:sldMk cId="2737948902" sldId="275"/>
            <ac:spMk id="9" creationId="{C110555B-BC91-7266-5503-9659D6864B69}"/>
          </ac:spMkLst>
        </pc:spChg>
      </pc:sldChg>
      <pc:sldChg chg="delSp modSp add del mod delAnim modAnim">
        <pc:chgData name="Vassilis Vassiliades" userId="181c6a97-452c-403a-a894-11fd041f3da6" providerId="ADAL" clId="{2FCD1C63-F847-4014-B27C-19FD4266D8E2}" dt="2022-08-19T12:08:41.088" v="7649" actId="2696"/>
        <pc:sldMkLst>
          <pc:docMk/>
          <pc:sldMk cId="1107298765" sldId="276"/>
        </pc:sldMkLst>
        <pc:spChg chg="del">
          <ac:chgData name="Vassilis Vassiliades" userId="181c6a97-452c-403a-a894-11fd041f3da6" providerId="ADAL" clId="{2FCD1C63-F847-4014-B27C-19FD4266D8E2}" dt="2022-08-17T11:17:05.418" v="425" actId="478"/>
          <ac:spMkLst>
            <pc:docMk/>
            <pc:sldMk cId="1107298765" sldId="276"/>
            <ac:spMk id="5" creationId="{1543050D-0097-80F3-12BA-1574D1C64F11}"/>
          </ac:spMkLst>
        </pc:spChg>
        <pc:spChg chg="mod topLvl">
          <ac:chgData name="Vassilis Vassiliades" userId="181c6a97-452c-403a-a894-11fd041f3da6" providerId="ADAL" clId="{2FCD1C63-F847-4014-B27C-19FD4266D8E2}" dt="2022-08-17T11:18:48.012" v="453" actId="20577"/>
          <ac:spMkLst>
            <pc:docMk/>
            <pc:sldMk cId="1107298765" sldId="276"/>
            <ac:spMk id="10" creationId="{AA932D4C-680C-B3F6-81E5-70AF7EF2C30A}"/>
          </ac:spMkLst>
        </pc:spChg>
        <pc:spChg chg="del mod topLvl">
          <ac:chgData name="Vassilis Vassiliades" userId="181c6a97-452c-403a-a894-11fd041f3da6" providerId="ADAL" clId="{2FCD1C63-F847-4014-B27C-19FD4266D8E2}" dt="2022-08-17T11:18:21.369" v="444" actId="478"/>
          <ac:spMkLst>
            <pc:docMk/>
            <pc:sldMk cId="1107298765" sldId="276"/>
            <ac:spMk id="11" creationId="{FB19C01F-8453-9C76-3BB0-7A88AA3DBBAF}"/>
          </ac:spMkLst>
        </pc:spChg>
        <pc:grpChg chg="del">
          <ac:chgData name="Vassilis Vassiliades" userId="181c6a97-452c-403a-a894-11fd041f3da6" providerId="ADAL" clId="{2FCD1C63-F847-4014-B27C-19FD4266D8E2}" dt="2022-08-17T11:17:15.645" v="427" actId="165"/>
          <ac:grpSpMkLst>
            <pc:docMk/>
            <pc:sldMk cId="1107298765" sldId="276"/>
            <ac:grpSpMk id="12" creationId="{6AB0410C-4AE1-70BF-C29F-FD21C54A41EB}"/>
          </ac:grpSpMkLst>
        </pc:grpChg>
        <pc:picChg chg="del">
          <ac:chgData name="Vassilis Vassiliades" userId="181c6a97-452c-403a-a894-11fd041f3da6" providerId="ADAL" clId="{2FCD1C63-F847-4014-B27C-19FD4266D8E2}" dt="2022-08-17T11:17:07.044" v="426" actId="478"/>
          <ac:picMkLst>
            <pc:docMk/>
            <pc:sldMk cId="1107298765" sldId="276"/>
            <ac:picMk id="1026" creationId="{CB2A17D1-829F-558A-1EF1-49EBFAA190E7}"/>
          </ac:picMkLst>
        </pc:picChg>
        <pc:picChg chg="del">
          <ac:chgData name="Vassilis Vassiliades" userId="181c6a97-452c-403a-a894-11fd041f3da6" providerId="ADAL" clId="{2FCD1C63-F847-4014-B27C-19FD4266D8E2}" dt="2022-08-17T11:17:03.539" v="423" actId="478"/>
          <ac:picMkLst>
            <pc:docMk/>
            <pc:sldMk cId="1107298765" sldId="276"/>
            <ac:picMk id="1028" creationId="{5AF77994-2E6B-0CF1-E651-C8C3A49D947C}"/>
          </ac:picMkLst>
        </pc:picChg>
        <pc:picChg chg="del">
          <ac:chgData name="Vassilis Vassiliades" userId="181c6a97-452c-403a-a894-11fd041f3da6" providerId="ADAL" clId="{2FCD1C63-F847-4014-B27C-19FD4266D8E2}" dt="2022-08-17T11:17:04.320" v="424" actId="478"/>
          <ac:picMkLst>
            <pc:docMk/>
            <pc:sldMk cId="1107298765" sldId="276"/>
            <ac:picMk id="1030" creationId="{38DFF358-B9C8-B2C0-567A-FC8ABBB418E0}"/>
          </ac:picMkLst>
        </pc:picChg>
      </pc:sldChg>
      <pc:sldChg chg="add del">
        <pc:chgData name="Vassilis Vassiliades" userId="181c6a97-452c-403a-a894-11fd041f3da6" providerId="ADAL" clId="{2FCD1C63-F847-4014-B27C-19FD4266D8E2}" dt="2022-09-29T21:33:25.872" v="9666" actId="47"/>
        <pc:sldMkLst>
          <pc:docMk/>
          <pc:sldMk cId="2931845605" sldId="276"/>
        </pc:sldMkLst>
      </pc:sldChg>
      <pc:sldChg chg="addSp delSp modSp del mod delAnim modAnim modShow">
        <pc:chgData name="Vassilis Vassiliades" userId="181c6a97-452c-403a-a894-11fd041f3da6" providerId="ADAL" clId="{2FCD1C63-F847-4014-B27C-19FD4266D8E2}" dt="2022-08-19T12:08:41.088" v="7649" actId="2696"/>
        <pc:sldMkLst>
          <pc:docMk/>
          <pc:sldMk cId="3631853259" sldId="277"/>
        </pc:sldMkLst>
        <pc:spChg chg="mod">
          <ac:chgData name="Vassilis Vassiliades" userId="181c6a97-452c-403a-a894-11fd041f3da6" providerId="ADAL" clId="{2FCD1C63-F847-4014-B27C-19FD4266D8E2}" dt="2022-08-18T09:46:09.566" v="494" actId="1076"/>
          <ac:spMkLst>
            <pc:docMk/>
            <pc:sldMk cId="3631853259" sldId="277"/>
            <ac:spMk id="3" creationId="{00000000-0000-0000-0000-000000000000}"/>
          </ac:spMkLst>
        </pc:spChg>
        <pc:spChg chg="mod">
          <ac:chgData name="Vassilis Vassiliades" userId="181c6a97-452c-403a-a894-11fd041f3da6" providerId="ADAL" clId="{2FCD1C63-F847-4014-B27C-19FD4266D8E2}" dt="2022-08-18T09:47:01.662" v="496" actId="14100"/>
          <ac:spMkLst>
            <pc:docMk/>
            <pc:sldMk cId="3631853259" sldId="277"/>
            <ac:spMk id="4" creationId="{210DA2DA-7D5D-AE84-C3BB-464941EFB124}"/>
          </ac:spMkLst>
        </pc:spChg>
        <pc:spChg chg="add mod">
          <ac:chgData name="Vassilis Vassiliades" userId="181c6a97-452c-403a-a894-11fd041f3da6" providerId="ADAL" clId="{2FCD1C63-F847-4014-B27C-19FD4266D8E2}" dt="2022-08-18T09:50:26.473" v="507" actId="1076"/>
          <ac:spMkLst>
            <pc:docMk/>
            <pc:sldMk cId="3631853259" sldId="277"/>
            <ac:spMk id="5" creationId="{2B5887B1-EA58-A46F-28D7-AFD1EC67749C}"/>
          </ac:spMkLst>
        </pc:spChg>
        <pc:spChg chg="add mod">
          <ac:chgData name="Vassilis Vassiliades" userId="181c6a97-452c-403a-a894-11fd041f3da6" providerId="ADAL" clId="{2FCD1C63-F847-4014-B27C-19FD4266D8E2}" dt="2022-08-18T09:50:26.473" v="507" actId="1076"/>
          <ac:spMkLst>
            <pc:docMk/>
            <pc:sldMk cId="3631853259" sldId="277"/>
            <ac:spMk id="10" creationId="{497D4DAC-8CEC-9D61-7701-FF19248B29DA}"/>
          </ac:spMkLst>
        </pc:spChg>
        <pc:spChg chg="mod">
          <ac:chgData name="Vassilis Vassiliades" userId="181c6a97-452c-403a-a894-11fd041f3da6" providerId="ADAL" clId="{2FCD1C63-F847-4014-B27C-19FD4266D8E2}" dt="2022-08-18T13:48:06.111" v="1659" actId="20577"/>
          <ac:spMkLst>
            <pc:docMk/>
            <pc:sldMk cId="3631853259" sldId="277"/>
            <ac:spMk id="20" creationId="{4E3CC52E-55EC-CD29-9292-5ED783462B82}"/>
          </ac:spMkLst>
        </pc:spChg>
        <pc:spChg chg="del">
          <ac:chgData name="Vassilis Vassiliades" userId="181c6a97-452c-403a-a894-11fd041f3da6" providerId="ADAL" clId="{2FCD1C63-F847-4014-B27C-19FD4266D8E2}" dt="2022-08-18T09:45:18.285" v="467" actId="478"/>
          <ac:spMkLst>
            <pc:docMk/>
            <pc:sldMk cId="3631853259" sldId="277"/>
            <ac:spMk id="22" creationId="{78B73482-C661-3A93-C7B2-95A666C063DB}"/>
          </ac:spMkLst>
        </pc:spChg>
        <pc:picChg chg="add mod">
          <ac:chgData name="Vassilis Vassiliades" userId="181c6a97-452c-403a-a894-11fd041f3da6" providerId="ADAL" clId="{2FCD1C63-F847-4014-B27C-19FD4266D8E2}" dt="2022-08-18T09:50:26.473" v="507" actId="1076"/>
          <ac:picMkLst>
            <pc:docMk/>
            <pc:sldMk cId="3631853259" sldId="277"/>
            <ac:picMk id="7" creationId="{8BD1BF82-BF69-8107-D568-2605CE38CDA3}"/>
          </ac:picMkLst>
        </pc:picChg>
        <pc:picChg chg="del">
          <ac:chgData name="Vassilis Vassiliades" userId="181c6a97-452c-403a-a894-11fd041f3da6" providerId="ADAL" clId="{2FCD1C63-F847-4014-B27C-19FD4266D8E2}" dt="2022-08-18T09:45:23.148" v="468" actId="478"/>
          <ac:picMkLst>
            <pc:docMk/>
            <pc:sldMk cId="3631853259" sldId="277"/>
            <ac:picMk id="18" creationId="{D8C22544-FB95-7139-5D48-F7EA5D5B6452}"/>
          </ac:picMkLst>
        </pc:picChg>
      </pc:sldChg>
      <pc:sldChg chg="add del">
        <pc:chgData name="Vassilis Vassiliades" userId="181c6a97-452c-403a-a894-11fd041f3da6" providerId="ADAL" clId="{2FCD1C63-F847-4014-B27C-19FD4266D8E2}" dt="2022-09-29T21:33:25.872" v="9666" actId="47"/>
        <pc:sldMkLst>
          <pc:docMk/>
          <pc:sldMk cId="3870412123" sldId="277"/>
        </pc:sldMkLst>
      </pc:sldChg>
      <pc:sldChg chg="addSp delSp modSp add mod delAnim modAnim modNotesTx">
        <pc:chgData name="Vassilis Vassiliades" userId="181c6a97-452c-403a-a894-11fd041f3da6" providerId="ADAL" clId="{2FCD1C63-F847-4014-B27C-19FD4266D8E2}" dt="2022-08-19T08:54:44.773" v="5377" actId="20577"/>
        <pc:sldMkLst>
          <pc:docMk/>
          <pc:sldMk cId="2658771076" sldId="278"/>
        </pc:sldMkLst>
        <pc:spChg chg="mod">
          <ac:chgData name="Vassilis Vassiliades" userId="181c6a97-452c-403a-a894-11fd041f3da6" providerId="ADAL" clId="{2FCD1C63-F847-4014-B27C-19FD4266D8E2}" dt="2022-08-18T13:58:27.361" v="1682" actId="1035"/>
          <ac:spMkLst>
            <pc:docMk/>
            <pc:sldMk cId="2658771076" sldId="278"/>
            <ac:spMk id="3" creationId="{00000000-0000-0000-0000-000000000000}"/>
          </ac:spMkLst>
        </pc:spChg>
        <pc:spChg chg="mod">
          <ac:chgData name="Vassilis Vassiliades" userId="181c6a97-452c-403a-a894-11fd041f3da6" providerId="ADAL" clId="{2FCD1C63-F847-4014-B27C-19FD4266D8E2}" dt="2022-08-18T11:58:33.504" v="887" actId="20577"/>
          <ac:spMkLst>
            <pc:docMk/>
            <pc:sldMk cId="2658771076" sldId="278"/>
            <ac:spMk id="4" creationId="{210DA2DA-7D5D-AE84-C3BB-464941EFB124}"/>
          </ac:spMkLst>
        </pc:spChg>
        <pc:spChg chg="del mod">
          <ac:chgData name="Vassilis Vassiliades" userId="181c6a97-452c-403a-a894-11fd041f3da6" providerId="ADAL" clId="{2FCD1C63-F847-4014-B27C-19FD4266D8E2}" dt="2022-08-18T10:41:29.404" v="680" actId="478"/>
          <ac:spMkLst>
            <pc:docMk/>
            <pc:sldMk cId="2658771076" sldId="278"/>
            <ac:spMk id="5" creationId="{2B5887B1-EA58-A46F-28D7-AFD1EC67749C}"/>
          </ac:spMkLst>
        </pc:spChg>
        <pc:spChg chg="mod">
          <ac:chgData name="Vassilis Vassiliades" userId="181c6a97-452c-403a-a894-11fd041f3da6" providerId="ADAL" clId="{2FCD1C63-F847-4014-B27C-19FD4266D8E2}" dt="2022-08-18T11:58:44.559" v="896" actId="1036"/>
          <ac:spMkLst>
            <pc:docMk/>
            <pc:sldMk cId="2658771076" sldId="278"/>
            <ac:spMk id="6" creationId="{00000000-0000-0000-0000-000000000000}"/>
          </ac:spMkLst>
        </pc:spChg>
        <pc:spChg chg="del">
          <ac:chgData name="Vassilis Vassiliades" userId="181c6a97-452c-403a-a894-11fd041f3da6" providerId="ADAL" clId="{2FCD1C63-F847-4014-B27C-19FD4266D8E2}" dt="2022-08-18T10:40:50.200" v="643" actId="478"/>
          <ac:spMkLst>
            <pc:docMk/>
            <pc:sldMk cId="2658771076" sldId="278"/>
            <ac:spMk id="10" creationId="{497D4DAC-8CEC-9D61-7701-FF19248B29DA}"/>
          </ac:spMkLst>
        </pc:spChg>
        <pc:spChg chg="add mod">
          <ac:chgData name="Vassilis Vassiliades" userId="181c6a97-452c-403a-a894-11fd041f3da6" providerId="ADAL" clId="{2FCD1C63-F847-4014-B27C-19FD4266D8E2}" dt="2022-08-18T14:01:03.995" v="1708" actId="1076"/>
          <ac:spMkLst>
            <pc:docMk/>
            <pc:sldMk cId="2658771076" sldId="278"/>
            <ac:spMk id="14" creationId="{552E8E13-A3C5-6D1A-248C-9C0A8C738932}"/>
          </ac:spMkLst>
        </pc:spChg>
        <pc:spChg chg="add mod">
          <ac:chgData name="Vassilis Vassiliades" userId="181c6a97-452c-403a-a894-11fd041f3da6" providerId="ADAL" clId="{2FCD1C63-F847-4014-B27C-19FD4266D8E2}" dt="2022-08-18T13:59:39.749" v="1691" actId="1076"/>
          <ac:spMkLst>
            <pc:docMk/>
            <pc:sldMk cId="2658771076" sldId="278"/>
            <ac:spMk id="15" creationId="{5C714A02-121F-BE2B-D7FC-2B52FE629ADC}"/>
          </ac:spMkLst>
        </pc:spChg>
        <pc:spChg chg="add mod">
          <ac:chgData name="Vassilis Vassiliades" userId="181c6a97-452c-403a-a894-11fd041f3da6" providerId="ADAL" clId="{2FCD1C63-F847-4014-B27C-19FD4266D8E2}" dt="2022-08-18T14:01:12.539" v="1709" actId="208"/>
          <ac:spMkLst>
            <pc:docMk/>
            <pc:sldMk cId="2658771076" sldId="278"/>
            <ac:spMk id="18" creationId="{B1453031-936A-2DF4-E9D0-4F35437DF470}"/>
          </ac:spMkLst>
        </pc:spChg>
        <pc:spChg chg="add mod">
          <ac:chgData name="Vassilis Vassiliades" userId="181c6a97-452c-403a-a894-11fd041f3da6" providerId="ADAL" clId="{2FCD1C63-F847-4014-B27C-19FD4266D8E2}" dt="2022-08-18T14:01:12.539" v="1709" actId="208"/>
          <ac:spMkLst>
            <pc:docMk/>
            <pc:sldMk cId="2658771076" sldId="278"/>
            <ac:spMk id="19" creationId="{8D5C3BCA-3504-FF8F-1D69-B51C971E0FE0}"/>
          </ac:spMkLst>
        </pc:spChg>
        <pc:spChg chg="del">
          <ac:chgData name="Vassilis Vassiliades" userId="181c6a97-452c-403a-a894-11fd041f3da6" providerId="ADAL" clId="{2FCD1C63-F847-4014-B27C-19FD4266D8E2}" dt="2022-08-18T10:40:15.875" v="596" actId="478"/>
          <ac:spMkLst>
            <pc:docMk/>
            <pc:sldMk cId="2658771076" sldId="278"/>
            <ac:spMk id="20" creationId="{4E3CC52E-55EC-CD29-9292-5ED783462B82}"/>
          </ac:spMkLst>
        </pc:spChg>
        <pc:picChg chg="mod">
          <ac:chgData name="Vassilis Vassiliades" userId="181c6a97-452c-403a-a894-11fd041f3da6" providerId="ADAL" clId="{2FCD1C63-F847-4014-B27C-19FD4266D8E2}" dt="2022-08-18T11:58:52.663" v="910" actId="1036"/>
          <ac:picMkLst>
            <pc:docMk/>
            <pc:sldMk cId="2658771076" sldId="278"/>
            <ac:picMk id="2" creationId="{C2A2F786-3CC4-87A4-0ECC-53AF2F593ED9}"/>
          </ac:picMkLst>
        </pc:picChg>
        <pc:picChg chg="mod">
          <ac:chgData name="Vassilis Vassiliades" userId="181c6a97-452c-403a-a894-11fd041f3da6" providerId="ADAL" clId="{2FCD1C63-F847-4014-B27C-19FD4266D8E2}" dt="2022-08-18T13:58:27.361" v="1682" actId="1035"/>
          <ac:picMkLst>
            <pc:docMk/>
            <pc:sldMk cId="2658771076" sldId="278"/>
            <ac:picMk id="7" creationId="{8BD1BF82-BF69-8107-D568-2605CE38CDA3}"/>
          </ac:picMkLst>
        </pc:picChg>
        <pc:picChg chg="mod">
          <ac:chgData name="Vassilis Vassiliades" userId="181c6a97-452c-403a-a894-11fd041f3da6" providerId="ADAL" clId="{2FCD1C63-F847-4014-B27C-19FD4266D8E2}" dt="2022-08-18T11:58:52.663" v="910" actId="1036"/>
          <ac:picMkLst>
            <pc:docMk/>
            <pc:sldMk cId="2658771076" sldId="278"/>
            <ac:picMk id="11" creationId="{EB2279BA-3420-AECF-13AC-C1A9452C777B}"/>
          </ac:picMkLst>
        </pc:picChg>
        <pc:picChg chg="mod">
          <ac:chgData name="Vassilis Vassiliades" userId="181c6a97-452c-403a-a894-11fd041f3da6" providerId="ADAL" clId="{2FCD1C63-F847-4014-B27C-19FD4266D8E2}" dt="2022-08-18T11:58:52.663" v="910" actId="1036"/>
          <ac:picMkLst>
            <pc:docMk/>
            <pc:sldMk cId="2658771076" sldId="278"/>
            <ac:picMk id="12" creationId="{F3E7B9C0-D221-B7D6-9583-DA502A5222D2}"/>
          </ac:picMkLst>
        </pc:picChg>
        <pc:picChg chg="mod">
          <ac:chgData name="Vassilis Vassiliades" userId="181c6a97-452c-403a-a894-11fd041f3da6" providerId="ADAL" clId="{2FCD1C63-F847-4014-B27C-19FD4266D8E2}" dt="2022-08-18T14:00:37.585" v="1701" actId="1076"/>
          <ac:picMkLst>
            <pc:docMk/>
            <pc:sldMk cId="2658771076" sldId="278"/>
            <ac:picMk id="13" creationId="{6EAF8BE2-DC60-25D9-6469-6CF405A2CEE4}"/>
          </ac:picMkLst>
        </pc:picChg>
        <pc:picChg chg="mod">
          <ac:chgData name="Vassilis Vassiliades" userId="181c6a97-452c-403a-a894-11fd041f3da6" providerId="ADAL" clId="{2FCD1C63-F847-4014-B27C-19FD4266D8E2}" dt="2022-08-18T13:58:27.361" v="1682" actId="1035"/>
          <ac:picMkLst>
            <pc:docMk/>
            <pc:sldMk cId="2658771076" sldId="278"/>
            <ac:picMk id="16" creationId="{2F842CAF-3A6D-B395-3F6B-615F2541A0CF}"/>
          </ac:picMkLst>
        </pc:picChg>
        <pc:picChg chg="mod">
          <ac:chgData name="Vassilis Vassiliades" userId="181c6a97-452c-403a-a894-11fd041f3da6" providerId="ADAL" clId="{2FCD1C63-F847-4014-B27C-19FD4266D8E2}" dt="2022-08-18T13:58:27.361" v="1682" actId="1035"/>
          <ac:picMkLst>
            <pc:docMk/>
            <pc:sldMk cId="2658771076" sldId="278"/>
            <ac:picMk id="17" creationId="{0AADF1EB-70DB-632C-21FD-E0975FF662FC}"/>
          </ac:picMkLst>
        </pc:picChg>
      </pc:sldChg>
      <pc:sldChg chg="delSp modSp add del mod delAnim">
        <pc:chgData name="Vassilis Vassiliades" userId="181c6a97-452c-403a-a894-11fd041f3da6" providerId="ADAL" clId="{2FCD1C63-F847-4014-B27C-19FD4266D8E2}" dt="2022-08-18T10:02:20.344" v="512" actId="47"/>
        <pc:sldMkLst>
          <pc:docMk/>
          <pc:sldMk cId="3054249542" sldId="278"/>
        </pc:sldMkLst>
        <pc:spChg chg="mod">
          <ac:chgData name="Vassilis Vassiliades" userId="181c6a97-452c-403a-a894-11fd041f3da6" providerId="ADAL" clId="{2FCD1C63-F847-4014-B27C-19FD4266D8E2}" dt="2022-08-18T09:48:13.648" v="505" actId="14100"/>
          <ac:spMkLst>
            <pc:docMk/>
            <pc:sldMk cId="3054249542" sldId="278"/>
            <ac:spMk id="3" creationId="{00000000-0000-0000-0000-000000000000}"/>
          </ac:spMkLst>
        </pc:spChg>
        <pc:spChg chg="mod">
          <ac:chgData name="Vassilis Vassiliades" userId="181c6a97-452c-403a-a894-11fd041f3da6" providerId="ADAL" clId="{2FCD1C63-F847-4014-B27C-19FD4266D8E2}" dt="2022-08-18T09:47:49.035" v="497" actId="14100"/>
          <ac:spMkLst>
            <pc:docMk/>
            <pc:sldMk cId="3054249542" sldId="278"/>
            <ac:spMk id="4" creationId="{210DA2DA-7D5D-AE84-C3BB-464941EFB124}"/>
          </ac:spMkLst>
        </pc:spChg>
        <pc:spChg chg="del">
          <ac:chgData name="Vassilis Vassiliades" userId="181c6a97-452c-403a-a894-11fd041f3da6" providerId="ADAL" clId="{2FCD1C63-F847-4014-B27C-19FD4266D8E2}" dt="2022-08-18T09:47:58.856" v="502" actId="478"/>
          <ac:spMkLst>
            <pc:docMk/>
            <pc:sldMk cId="3054249542" sldId="278"/>
            <ac:spMk id="20" creationId="{4E3CC52E-55EC-CD29-9292-5ED783462B82}"/>
          </ac:spMkLst>
        </pc:spChg>
        <pc:spChg chg="mod">
          <ac:chgData name="Vassilis Vassiliades" userId="181c6a97-452c-403a-a894-11fd041f3da6" providerId="ADAL" clId="{2FCD1C63-F847-4014-B27C-19FD4266D8E2}" dt="2022-08-18T09:48:08.073" v="504" actId="1076"/>
          <ac:spMkLst>
            <pc:docMk/>
            <pc:sldMk cId="3054249542" sldId="278"/>
            <ac:spMk id="22" creationId="{78B73482-C661-3A93-C7B2-95A666C063DB}"/>
          </ac:spMkLst>
        </pc:spChg>
        <pc:picChg chg="del">
          <ac:chgData name="Vassilis Vassiliades" userId="181c6a97-452c-403a-a894-11fd041f3da6" providerId="ADAL" clId="{2FCD1C63-F847-4014-B27C-19FD4266D8E2}" dt="2022-08-18T09:47:56.403" v="501" actId="478"/>
          <ac:picMkLst>
            <pc:docMk/>
            <pc:sldMk cId="3054249542" sldId="278"/>
            <ac:picMk id="13" creationId="{6EAF8BE2-DC60-25D9-6469-6CF405A2CEE4}"/>
          </ac:picMkLst>
        </pc:picChg>
        <pc:picChg chg="del">
          <ac:chgData name="Vassilis Vassiliades" userId="181c6a97-452c-403a-a894-11fd041f3da6" providerId="ADAL" clId="{2FCD1C63-F847-4014-B27C-19FD4266D8E2}" dt="2022-08-18T09:47:55.263" v="499" actId="478"/>
          <ac:picMkLst>
            <pc:docMk/>
            <pc:sldMk cId="3054249542" sldId="278"/>
            <ac:picMk id="16" creationId="{2F842CAF-3A6D-B395-3F6B-615F2541A0CF}"/>
          </ac:picMkLst>
        </pc:picChg>
        <pc:picChg chg="del">
          <ac:chgData name="Vassilis Vassiliades" userId="181c6a97-452c-403a-a894-11fd041f3da6" providerId="ADAL" clId="{2FCD1C63-F847-4014-B27C-19FD4266D8E2}" dt="2022-08-18T09:47:55.813" v="500" actId="478"/>
          <ac:picMkLst>
            <pc:docMk/>
            <pc:sldMk cId="3054249542" sldId="278"/>
            <ac:picMk id="17" creationId="{0AADF1EB-70DB-632C-21FD-E0975FF662FC}"/>
          </ac:picMkLst>
        </pc:picChg>
        <pc:picChg chg="mod">
          <ac:chgData name="Vassilis Vassiliades" userId="181c6a97-452c-403a-a894-11fd041f3da6" providerId="ADAL" clId="{2FCD1C63-F847-4014-B27C-19FD4266D8E2}" dt="2022-08-18T09:48:03.767" v="503" actId="1076"/>
          <ac:picMkLst>
            <pc:docMk/>
            <pc:sldMk cId="3054249542" sldId="278"/>
            <ac:picMk id="18" creationId="{D8C22544-FB95-7139-5D48-F7EA5D5B6452}"/>
          </ac:picMkLst>
        </pc:picChg>
      </pc:sldChg>
      <pc:sldChg chg="modSp add mod modAnim">
        <pc:chgData name="Vassilis Vassiliades" userId="181c6a97-452c-403a-a894-11fd041f3da6" providerId="ADAL" clId="{2FCD1C63-F847-4014-B27C-19FD4266D8E2}" dt="2022-08-18T14:40:51.704" v="2231"/>
        <pc:sldMkLst>
          <pc:docMk/>
          <pc:sldMk cId="3323479716" sldId="279"/>
        </pc:sldMkLst>
        <pc:spChg chg="mod">
          <ac:chgData name="Vassilis Vassiliades" userId="181c6a97-452c-403a-a894-11fd041f3da6" providerId="ADAL" clId="{2FCD1C63-F847-4014-B27C-19FD4266D8E2}" dt="2022-08-18T14:40:24.574" v="2227" actId="113"/>
          <ac:spMkLst>
            <pc:docMk/>
            <pc:sldMk cId="3323479716" sldId="279"/>
            <ac:spMk id="4" creationId="{210DA2DA-7D5D-AE84-C3BB-464941EFB124}"/>
          </ac:spMkLst>
        </pc:spChg>
        <pc:spChg chg="mod">
          <ac:chgData name="Vassilis Vassiliades" userId="181c6a97-452c-403a-a894-11fd041f3da6" providerId="ADAL" clId="{2FCD1C63-F847-4014-B27C-19FD4266D8E2}" dt="2022-08-18T11:40:10.972" v="707" actId="20577"/>
          <ac:spMkLst>
            <pc:docMk/>
            <pc:sldMk cId="3323479716" sldId="279"/>
            <ac:spMk id="9" creationId="{C110555B-BC91-7266-5503-9659D6864B69}"/>
          </ac:spMkLst>
        </pc:spChg>
      </pc:sldChg>
      <pc:sldChg chg="modSp add mod">
        <pc:chgData name="Vassilis Vassiliades" userId="181c6a97-452c-403a-a894-11fd041f3da6" providerId="ADAL" clId="{2FCD1C63-F847-4014-B27C-19FD4266D8E2}" dt="2022-08-18T12:38:04.810" v="1314" actId="20577"/>
        <pc:sldMkLst>
          <pc:docMk/>
          <pc:sldMk cId="3030725607" sldId="280"/>
        </pc:sldMkLst>
        <pc:spChg chg="mod">
          <ac:chgData name="Vassilis Vassiliades" userId="181c6a97-452c-403a-a894-11fd041f3da6" providerId="ADAL" clId="{2FCD1C63-F847-4014-B27C-19FD4266D8E2}" dt="2022-08-18T12:38:04.810" v="1314" actId="20577"/>
          <ac:spMkLst>
            <pc:docMk/>
            <pc:sldMk cId="3030725607" sldId="280"/>
            <ac:spMk id="4" creationId="{210DA2DA-7D5D-AE84-C3BB-464941EFB124}"/>
          </ac:spMkLst>
        </pc:spChg>
        <pc:spChg chg="mod">
          <ac:chgData name="Vassilis Vassiliades" userId="181c6a97-452c-403a-a894-11fd041f3da6" providerId="ADAL" clId="{2FCD1C63-F847-4014-B27C-19FD4266D8E2}" dt="2022-08-18T11:53:31.757" v="853" actId="20577"/>
          <ac:spMkLst>
            <pc:docMk/>
            <pc:sldMk cId="3030725607" sldId="280"/>
            <ac:spMk id="9" creationId="{C110555B-BC91-7266-5503-9659D6864B69}"/>
          </ac:spMkLst>
        </pc:spChg>
      </pc:sldChg>
      <pc:sldChg chg="modSp add mod modAnim">
        <pc:chgData name="Vassilis Vassiliades" userId="181c6a97-452c-403a-a894-11fd041f3da6" providerId="ADAL" clId="{2FCD1C63-F847-4014-B27C-19FD4266D8E2}" dt="2022-08-18T13:27:40.999" v="1544" actId="207"/>
        <pc:sldMkLst>
          <pc:docMk/>
          <pc:sldMk cId="673982790" sldId="281"/>
        </pc:sldMkLst>
        <pc:spChg chg="mod">
          <ac:chgData name="Vassilis Vassiliades" userId="181c6a97-452c-403a-a894-11fd041f3da6" providerId="ADAL" clId="{2FCD1C63-F847-4014-B27C-19FD4266D8E2}" dt="2022-08-18T13:27:40.999" v="1544" actId="207"/>
          <ac:spMkLst>
            <pc:docMk/>
            <pc:sldMk cId="673982790" sldId="281"/>
            <ac:spMk id="4" creationId="{210DA2DA-7D5D-AE84-C3BB-464941EFB124}"/>
          </ac:spMkLst>
        </pc:spChg>
        <pc:spChg chg="mod">
          <ac:chgData name="Vassilis Vassiliades" userId="181c6a97-452c-403a-a894-11fd041f3da6" providerId="ADAL" clId="{2FCD1C63-F847-4014-B27C-19FD4266D8E2}" dt="2022-08-18T13:14:48.884" v="1319" actId="20577"/>
          <ac:spMkLst>
            <pc:docMk/>
            <pc:sldMk cId="673982790" sldId="281"/>
            <ac:spMk id="9" creationId="{C110555B-BC91-7266-5503-9659D6864B69}"/>
          </ac:spMkLst>
        </pc:spChg>
      </pc:sldChg>
      <pc:sldChg chg="delSp modSp add mod modAnim">
        <pc:chgData name="Vassilis Vassiliades" userId="181c6a97-452c-403a-a894-11fd041f3da6" providerId="ADAL" clId="{2FCD1C63-F847-4014-B27C-19FD4266D8E2}" dt="2022-08-19T12:56:55.494" v="9542"/>
        <pc:sldMkLst>
          <pc:docMk/>
          <pc:sldMk cId="853443649" sldId="282"/>
        </pc:sldMkLst>
        <pc:spChg chg="del">
          <ac:chgData name="Vassilis Vassiliades" userId="181c6a97-452c-403a-a894-11fd041f3da6" providerId="ADAL" clId="{2FCD1C63-F847-4014-B27C-19FD4266D8E2}" dt="2022-08-18T14:17:29" v="1811" actId="478"/>
          <ac:spMkLst>
            <pc:docMk/>
            <pc:sldMk cId="853443649" sldId="282"/>
            <ac:spMk id="2" creationId="{29BB12A2-1951-63F1-E561-D5339478E85B}"/>
          </ac:spMkLst>
        </pc:spChg>
        <pc:spChg chg="mod">
          <ac:chgData name="Vassilis Vassiliades" userId="181c6a97-452c-403a-a894-11fd041f3da6" providerId="ADAL" clId="{2FCD1C63-F847-4014-B27C-19FD4266D8E2}" dt="2022-08-19T12:36:44.981" v="8749" actId="27636"/>
          <ac:spMkLst>
            <pc:docMk/>
            <pc:sldMk cId="853443649" sldId="282"/>
            <ac:spMk id="4" creationId="{210DA2DA-7D5D-AE84-C3BB-464941EFB124}"/>
          </ac:spMkLst>
        </pc:spChg>
      </pc:sldChg>
      <pc:sldChg chg="modSp add del mod">
        <pc:chgData name="Vassilis Vassiliades" userId="181c6a97-452c-403a-a894-11fd041f3da6" providerId="ADAL" clId="{2FCD1C63-F847-4014-B27C-19FD4266D8E2}" dt="2022-08-19T12:10:08.688" v="7652" actId="2696"/>
        <pc:sldMkLst>
          <pc:docMk/>
          <pc:sldMk cId="3956207920" sldId="283"/>
        </pc:sldMkLst>
        <pc:spChg chg="mod">
          <ac:chgData name="Vassilis Vassiliades" userId="181c6a97-452c-403a-a894-11fd041f3da6" providerId="ADAL" clId="{2FCD1C63-F847-4014-B27C-19FD4266D8E2}" dt="2022-08-18T14:15:21.566" v="1791" actId="20577"/>
          <ac:spMkLst>
            <pc:docMk/>
            <pc:sldMk cId="3956207920" sldId="283"/>
            <ac:spMk id="9" creationId="{C110555B-BC91-7266-5503-9659D6864B69}"/>
          </ac:spMkLst>
        </pc:spChg>
      </pc:sldChg>
      <pc:sldChg chg="modSp add del mod">
        <pc:chgData name="Vassilis Vassiliades" userId="181c6a97-452c-403a-a894-11fd041f3da6" providerId="ADAL" clId="{2FCD1C63-F847-4014-B27C-19FD4266D8E2}" dt="2022-08-19T12:10:08.688" v="7652" actId="2696"/>
        <pc:sldMkLst>
          <pc:docMk/>
          <pc:sldMk cId="2013410359" sldId="284"/>
        </pc:sldMkLst>
        <pc:spChg chg="mod">
          <ac:chgData name="Vassilis Vassiliades" userId="181c6a97-452c-403a-a894-11fd041f3da6" providerId="ADAL" clId="{2FCD1C63-F847-4014-B27C-19FD4266D8E2}" dt="2022-08-18T14:15:29.579" v="1810" actId="20577"/>
          <ac:spMkLst>
            <pc:docMk/>
            <pc:sldMk cId="2013410359" sldId="284"/>
            <ac:spMk id="9" creationId="{C110555B-BC91-7266-5503-9659D6864B69}"/>
          </ac:spMkLst>
        </pc:spChg>
      </pc:sldChg>
      <pc:sldChg chg="addSp delSp modSp add mod modAnim">
        <pc:chgData name="Vassilis Vassiliades" userId="181c6a97-452c-403a-a894-11fd041f3da6" providerId="ADAL" clId="{2FCD1C63-F847-4014-B27C-19FD4266D8E2}" dt="2022-08-19T08:13:41.218" v="5080"/>
        <pc:sldMkLst>
          <pc:docMk/>
          <pc:sldMk cId="2802073605" sldId="285"/>
        </pc:sldMkLst>
        <pc:spChg chg="del">
          <ac:chgData name="Vassilis Vassiliades" userId="181c6a97-452c-403a-a894-11fd041f3da6" providerId="ADAL" clId="{2FCD1C63-F847-4014-B27C-19FD4266D8E2}" dt="2022-08-18T15:06:03.946" v="2402" actId="478"/>
          <ac:spMkLst>
            <pc:docMk/>
            <pc:sldMk cId="2802073605" sldId="285"/>
            <ac:spMk id="3" creationId="{00000000-0000-0000-0000-000000000000}"/>
          </ac:spMkLst>
        </pc:spChg>
        <pc:spChg chg="add del mod">
          <ac:chgData name="Vassilis Vassiliades" userId="181c6a97-452c-403a-a894-11fd041f3da6" providerId="ADAL" clId="{2FCD1C63-F847-4014-B27C-19FD4266D8E2}" dt="2022-08-19T08:11:43.832" v="5039" actId="478"/>
          <ac:spMkLst>
            <pc:docMk/>
            <pc:sldMk cId="2802073605" sldId="285"/>
            <ac:spMk id="3" creationId="{47003D45-24A3-ABCC-643C-416F51AA0C56}"/>
          </ac:spMkLst>
        </pc:spChg>
        <pc:spChg chg="mod">
          <ac:chgData name="Vassilis Vassiliades" userId="181c6a97-452c-403a-a894-11fd041f3da6" providerId="ADAL" clId="{2FCD1C63-F847-4014-B27C-19FD4266D8E2}" dt="2022-08-19T08:07:08.321" v="4988"/>
          <ac:spMkLst>
            <pc:docMk/>
            <pc:sldMk cId="2802073605" sldId="285"/>
            <ac:spMk id="4" creationId="{210DA2DA-7D5D-AE84-C3BB-464941EFB124}"/>
          </ac:spMkLst>
        </pc:spChg>
        <pc:spChg chg="del mod topLvl">
          <ac:chgData name="Vassilis Vassiliades" userId="181c6a97-452c-403a-a894-11fd041f3da6" providerId="ADAL" clId="{2FCD1C63-F847-4014-B27C-19FD4266D8E2}" dt="2022-08-18T15:05:01.359" v="2385" actId="478"/>
          <ac:spMkLst>
            <pc:docMk/>
            <pc:sldMk cId="2802073605" sldId="285"/>
            <ac:spMk id="5" creationId="{9A4982C9-3A33-63A4-1E65-2301AD283EFB}"/>
          </ac:spMkLst>
        </pc:spChg>
        <pc:spChg chg="mod">
          <ac:chgData name="Vassilis Vassiliades" userId="181c6a97-452c-403a-a894-11fd041f3da6" providerId="ADAL" clId="{2FCD1C63-F847-4014-B27C-19FD4266D8E2}" dt="2022-08-18T15:06:17.244" v="2406" actId="1076"/>
          <ac:spMkLst>
            <pc:docMk/>
            <pc:sldMk cId="2802073605" sldId="285"/>
            <ac:spMk id="9" creationId="{C110555B-BC91-7266-5503-9659D6864B69}"/>
          </ac:spMkLst>
        </pc:spChg>
        <pc:spChg chg="add del mod">
          <ac:chgData name="Vassilis Vassiliades" userId="181c6a97-452c-403a-a894-11fd041f3da6" providerId="ADAL" clId="{2FCD1C63-F847-4014-B27C-19FD4266D8E2}" dt="2022-08-19T08:11:24.503" v="5033" actId="478"/>
          <ac:spMkLst>
            <pc:docMk/>
            <pc:sldMk cId="2802073605" sldId="285"/>
            <ac:spMk id="10" creationId="{538DB036-4DD1-0E47-ECF0-98DB96D35E0D}"/>
          </ac:spMkLst>
        </pc:spChg>
        <pc:spChg chg="mod topLvl">
          <ac:chgData name="Vassilis Vassiliades" userId="181c6a97-452c-403a-a894-11fd041f3da6" providerId="ADAL" clId="{2FCD1C63-F847-4014-B27C-19FD4266D8E2}" dt="2022-08-18T15:07:35.813" v="2425" actId="164"/>
          <ac:spMkLst>
            <pc:docMk/>
            <pc:sldMk cId="2802073605" sldId="285"/>
            <ac:spMk id="12" creationId="{6B1C5A86-7944-6AC9-45CA-1859D1183F7E}"/>
          </ac:spMkLst>
        </pc:spChg>
        <pc:spChg chg="mod topLvl">
          <ac:chgData name="Vassilis Vassiliades" userId="181c6a97-452c-403a-a894-11fd041f3da6" providerId="ADAL" clId="{2FCD1C63-F847-4014-B27C-19FD4266D8E2}" dt="2022-08-18T15:07:35.813" v="2425" actId="164"/>
          <ac:spMkLst>
            <pc:docMk/>
            <pc:sldMk cId="2802073605" sldId="285"/>
            <ac:spMk id="13" creationId="{ADA505AA-586D-CDA5-ED22-663C00326AC9}"/>
          </ac:spMkLst>
        </pc:spChg>
        <pc:spChg chg="mod topLvl">
          <ac:chgData name="Vassilis Vassiliades" userId="181c6a97-452c-403a-a894-11fd041f3da6" providerId="ADAL" clId="{2FCD1C63-F847-4014-B27C-19FD4266D8E2}" dt="2022-08-18T15:07:35.813" v="2425" actId="164"/>
          <ac:spMkLst>
            <pc:docMk/>
            <pc:sldMk cId="2802073605" sldId="285"/>
            <ac:spMk id="14" creationId="{07DEFC87-305B-7E64-7BDB-CFDA55AC2839}"/>
          </ac:spMkLst>
        </pc:spChg>
        <pc:spChg chg="mod topLvl">
          <ac:chgData name="Vassilis Vassiliades" userId="181c6a97-452c-403a-a894-11fd041f3da6" providerId="ADAL" clId="{2FCD1C63-F847-4014-B27C-19FD4266D8E2}" dt="2022-08-18T15:07:35.813" v="2425" actId="164"/>
          <ac:spMkLst>
            <pc:docMk/>
            <pc:sldMk cId="2802073605" sldId="285"/>
            <ac:spMk id="15" creationId="{361B2D96-7B3F-66F5-53F2-72E614BCC1BD}"/>
          </ac:spMkLst>
        </pc:spChg>
        <pc:spChg chg="mod topLvl">
          <ac:chgData name="Vassilis Vassiliades" userId="181c6a97-452c-403a-a894-11fd041f3da6" providerId="ADAL" clId="{2FCD1C63-F847-4014-B27C-19FD4266D8E2}" dt="2022-08-18T15:07:35.813" v="2425" actId="164"/>
          <ac:spMkLst>
            <pc:docMk/>
            <pc:sldMk cId="2802073605" sldId="285"/>
            <ac:spMk id="16" creationId="{E37E3954-7C56-07F7-5B61-12F8931A4442}"/>
          </ac:spMkLst>
        </pc:spChg>
        <pc:spChg chg="mod topLvl">
          <ac:chgData name="Vassilis Vassiliades" userId="181c6a97-452c-403a-a894-11fd041f3da6" providerId="ADAL" clId="{2FCD1C63-F847-4014-B27C-19FD4266D8E2}" dt="2022-08-18T15:07:35.813" v="2425" actId="164"/>
          <ac:spMkLst>
            <pc:docMk/>
            <pc:sldMk cId="2802073605" sldId="285"/>
            <ac:spMk id="17" creationId="{F7DA2E71-9CA2-40C6-4A6E-C8D0A22AA956}"/>
          </ac:spMkLst>
        </pc:spChg>
        <pc:spChg chg="mod topLvl">
          <ac:chgData name="Vassilis Vassiliades" userId="181c6a97-452c-403a-a894-11fd041f3da6" providerId="ADAL" clId="{2FCD1C63-F847-4014-B27C-19FD4266D8E2}" dt="2022-08-18T15:07:35.813" v="2425" actId="164"/>
          <ac:spMkLst>
            <pc:docMk/>
            <pc:sldMk cId="2802073605" sldId="285"/>
            <ac:spMk id="18" creationId="{5A827DD2-9400-A1A1-CE7F-2C456B287727}"/>
          </ac:spMkLst>
        </pc:spChg>
        <pc:spChg chg="mod topLvl">
          <ac:chgData name="Vassilis Vassiliades" userId="181c6a97-452c-403a-a894-11fd041f3da6" providerId="ADAL" clId="{2FCD1C63-F847-4014-B27C-19FD4266D8E2}" dt="2022-08-18T15:07:35.813" v="2425" actId="164"/>
          <ac:spMkLst>
            <pc:docMk/>
            <pc:sldMk cId="2802073605" sldId="285"/>
            <ac:spMk id="19" creationId="{5AECE3BB-A1E8-1957-B490-6675637E2B5D}"/>
          </ac:spMkLst>
        </pc:spChg>
        <pc:spChg chg="mod topLvl">
          <ac:chgData name="Vassilis Vassiliades" userId="181c6a97-452c-403a-a894-11fd041f3da6" providerId="ADAL" clId="{2FCD1C63-F847-4014-B27C-19FD4266D8E2}" dt="2022-08-18T15:07:35.813" v="2425" actId="164"/>
          <ac:spMkLst>
            <pc:docMk/>
            <pc:sldMk cId="2802073605" sldId="285"/>
            <ac:spMk id="20" creationId="{4244E41E-C34E-F77D-8C5D-E69C18A7E9C8}"/>
          </ac:spMkLst>
        </pc:spChg>
        <pc:spChg chg="mod topLvl">
          <ac:chgData name="Vassilis Vassiliades" userId="181c6a97-452c-403a-a894-11fd041f3da6" providerId="ADAL" clId="{2FCD1C63-F847-4014-B27C-19FD4266D8E2}" dt="2022-08-18T15:07:35.813" v="2425" actId="164"/>
          <ac:spMkLst>
            <pc:docMk/>
            <pc:sldMk cId="2802073605" sldId="285"/>
            <ac:spMk id="21" creationId="{06C5F377-DFCD-3958-CF4A-DEF976B39BD6}"/>
          </ac:spMkLst>
        </pc:spChg>
        <pc:spChg chg="mod topLvl">
          <ac:chgData name="Vassilis Vassiliades" userId="181c6a97-452c-403a-a894-11fd041f3da6" providerId="ADAL" clId="{2FCD1C63-F847-4014-B27C-19FD4266D8E2}" dt="2022-08-18T15:07:35.813" v="2425" actId="164"/>
          <ac:spMkLst>
            <pc:docMk/>
            <pc:sldMk cId="2802073605" sldId="285"/>
            <ac:spMk id="22" creationId="{3E89A925-4F65-D697-05D4-605F21962EDE}"/>
          </ac:spMkLst>
        </pc:spChg>
        <pc:spChg chg="mod topLvl">
          <ac:chgData name="Vassilis Vassiliades" userId="181c6a97-452c-403a-a894-11fd041f3da6" providerId="ADAL" clId="{2FCD1C63-F847-4014-B27C-19FD4266D8E2}" dt="2022-08-18T15:07:35.813" v="2425" actId="164"/>
          <ac:spMkLst>
            <pc:docMk/>
            <pc:sldMk cId="2802073605" sldId="285"/>
            <ac:spMk id="23" creationId="{B6D58E34-203B-4754-36C7-7416643E01BC}"/>
          </ac:spMkLst>
        </pc:spChg>
        <pc:spChg chg="mod topLvl">
          <ac:chgData name="Vassilis Vassiliades" userId="181c6a97-452c-403a-a894-11fd041f3da6" providerId="ADAL" clId="{2FCD1C63-F847-4014-B27C-19FD4266D8E2}" dt="2022-08-18T15:07:35.813" v="2425" actId="164"/>
          <ac:spMkLst>
            <pc:docMk/>
            <pc:sldMk cId="2802073605" sldId="285"/>
            <ac:spMk id="24" creationId="{D5BD18BF-0C53-4C2C-E8D6-E388C4B4A8E9}"/>
          </ac:spMkLst>
        </pc:spChg>
        <pc:spChg chg="add mod">
          <ac:chgData name="Vassilis Vassiliades" userId="181c6a97-452c-403a-a894-11fd041f3da6" providerId="ADAL" clId="{2FCD1C63-F847-4014-B27C-19FD4266D8E2}" dt="2022-08-18T15:17:11.186" v="2560" actId="164"/>
          <ac:spMkLst>
            <pc:docMk/>
            <pc:sldMk cId="2802073605" sldId="285"/>
            <ac:spMk id="27" creationId="{8FF231ED-88F6-31CE-643A-A4FE74088094}"/>
          </ac:spMkLst>
        </pc:spChg>
        <pc:spChg chg="add mod">
          <ac:chgData name="Vassilis Vassiliades" userId="181c6a97-452c-403a-a894-11fd041f3da6" providerId="ADAL" clId="{2FCD1C63-F847-4014-B27C-19FD4266D8E2}" dt="2022-08-18T15:17:11.186" v="2560" actId="164"/>
          <ac:spMkLst>
            <pc:docMk/>
            <pc:sldMk cId="2802073605" sldId="285"/>
            <ac:spMk id="28" creationId="{1E5ECA21-0BE9-A713-C93C-643CDA35D181}"/>
          </ac:spMkLst>
        </pc:spChg>
        <pc:spChg chg="add mod">
          <ac:chgData name="Vassilis Vassiliades" userId="181c6a97-452c-403a-a894-11fd041f3da6" providerId="ADAL" clId="{2FCD1C63-F847-4014-B27C-19FD4266D8E2}" dt="2022-08-18T15:07:35.813" v="2425" actId="164"/>
          <ac:spMkLst>
            <pc:docMk/>
            <pc:sldMk cId="2802073605" sldId="285"/>
            <ac:spMk id="29" creationId="{F5DD75DD-54F9-15E0-2AD7-F6062D4F60F0}"/>
          </ac:spMkLst>
        </pc:spChg>
        <pc:spChg chg="add mod">
          <ac:chgData name="Vassilis Vassiliades" userId="181c6a97-452c-403a-a894-11fd041f3da6" providerId="ADAL" clId="{2FCD1C63-F847-4014-B27C-19FD4266D8E2}" dt="2022-08-18T15:07:35.813" v="2425" actId="164"/>
          <ac:spMkLst>
            <pc:docMk/>
            <pc:sldMk cId="2802073605" sldId="285"/>
            <ac:spMk id="30" creationId="{42E10A5A-FCC8-3035-0B9B-D46C65AF5484}"/>
          </ac:spMkLst>
        </pc:spChg>
        <pc:spChg chg="add mod">
          <ac:chgData name="Vassilis Vassiliades" userId="181c6a97-452c-403a-a894-11fd041f3da6" providerId="ADAL" clId="{2FCD1C63-F847-4014-B27C-19FD4266D8E2}" dt="2022-08-18T15:08:43.391" v="2434" actId="164"/>
          <ac:spMkLst>
            <pc:docMk/>
            <pc:sldMk cId="2802073605" sldId="285"/>
            <ac:spMk id="31" creationId="{89C7C15E-BBED-B7EE-7FE3-8B04167AAF0E}"/>
          </ac:spMkLst>
        </pc:spChg>
        <pc:spChg chg="add mod">
          <ac:chgData name="Vassilis Vassiliades" userId="181c6a97-452c-403a-a894-11fd041f3da6" providerId="ADAL" clId="{2FCD1C63-F847-4014-B27C-19FD4266D8E2}" dt="2022-08-18T15:08:43.391" v="2434" actId="164"/>
          <ac:spMkLst>
            <pc:docMk/>
            <pc:sldMk cId="2802073605" sldId="285"/>
            <ac:spMk id="32" creationId="{E58462F0-7DC8-3787-080E-A341C1016B47}"/>
          </ac:spMkLst>
        </pc:spChg>
        <pc:spChg chg="add mod">
          <ac:chgData name="Vassilis Vassiliades" userId="181c6a97-452c-403a-a894-11fd041f3da6" providerId="ADAL" clId="{2FCD1C63-F847-4014-B27C-19FD4266D8E2}" dt="2022-08-18T15:08:43.391" v="2434" actId="164"/>
          <ac:spMkLst>
            <pc:docMk/>
            <pc:sldMk cId="2802073605" sldId="285"/>
            <ac:spMk id="33" creationId="{738AA363-7259-E70A-8B38-AC48EC598EBD}"/>
          </ac:spMkLst>
        </pc:spChg>
        <pc:spChg chg="add mod">
          <ac:chgData name="Vassilis Vassiliades" userId="181c6a97-452c-403a-a894-11fd041f3da6" providerId="ADAL" clId="{2FCD1C63-F847-4014-B27C-19FD4266D8E2}" dt="2022-08-18T15:08:43.391" v="2434" actId="164"/>
          <ac:spMkLst>
            <pc:docMk/>
            <pc:sldMk cId="2802073605" sldId="285"/>
            <ac:spMk id="34" creationId="{997D6890-6F31-5E91-A597-0739F7E95F03}"/>
          </ac:spMkLst>
        </pc:spChg>
        <pc:spChg chg="add mod">
          <ac:chgData name="Vassilis Vassiliades" userId="181c6a97-452c-403a-a894-11fd041f3da6" providerId="ADAL" clId="{2FCD1C63-F847-4014-B27C-19FD4266D8E2}" dt="2022-08-18T15:08:43.391" v="2434" actId="164"/>
          <ac:spMkLst>
            <pc:docMk/>
            <pc:sldMk cId="2802073605" sldId="285"/>
            <ac:spMk id="35" creationId="{5C4C9109-6F87-A7E4-D274-00F200A8EB48}"/>
          </ac:spMkLst>
        </pc:spChg>
        <pc:spChg chg="add mod">
          <ac:chgData name="Vassilis Vassiliades" userId="181c6a97-452c-403a-a894-11fd041f3da6" providerId="ADAL" clId="{2FCD1C63-F847-4014-B27C-19FD4266D8E2}" dt="2022-08-18T15:08:43.391" v="2434" actId="164"/>
          <ac:spMkLst>
            <pc:docMk/>
            <pc:sldMk cId="2802073605" sldId="285"/>
            <ac:spMk id="36" creationId="{7370BBE9-6DC3-FBB8-9DF7-427CEEFB26BC}"/>
          </ac:spMkLst>
        </pc:spChg>
        <pc:spChg chg="add mod">
          <ac:chgData name="Vassilis Vassiliades" userId="181c6a97-452c-403a-a894-11fd041f3da6" providerId="ADAL" clId="{2FCD1C63-F847-4014-B27C-19FD4266D8E2}" dt="2022-08-18T15:08:43.391" v="2434" actId="164"/>
          <ac:spMkLst>
            <pc:docMk/>
            <pc:sldMk cId="2802073605" sldId="285"/>
            <ac:spMk id="37" creationId="{E57C2572-DA99-B9F9-CA51-48716B4D6601}"/>
          </ac:spMkLst>
        </pc:spChg>
        <pc:spChg chg="add mod">
          <ac:chgData name="Vassilis Vassiliades" userId="181c6a97-452c-403a-a894-11fd041f3da6" providerId="ADAL" clId="{2FCD1C63-F847-4014-B27C-19FD4266D8E2}" dt="2022-08-18T15:08:43.391" v="2434" actId="164"/>
          <ac:spMkLst>
            <pc:docMk/>
            <pc:sldMk cId="2802073605" sldId="285"/>
            <ac:spMk id="38" creationId="{8A2777A7-9BF1-D79C-1C52-002DA39F06A5}"/>
          </ac:spMkLst>
        </pc:spChg>
        <pc:spChg chg="add mod">
          <ac:chgData name="Vassilis Vassiliades" userId="181c6a97-452c-403a-a894-11fd041f3da6" providerId="ADAL" clId="{2FCD1C63-F847-4014-B27C-19FD4266D8E2}" dt="2022-08-18T15:08:43.391" v="2434" actId="164"/>
          <ac:spMkLst>
            <pc:docMk/>
            <pc:sldMk cId="2802073605" sldId="285"/>
            <ac:spMk id="39" creationId="{1D4EE274-F15A-4D09-EEB8-7148C643868A}"/>
          </ac:spMkLst>
        </pc:spChg>
        <pc:spChg chg="add mod">
          <ac:chgData name="Vassilis Vassiliades" userId="181c6a97-452c-403a-a894-11fd041f3da6" providerId="ADAL" clId="{2FCD1C63-F847-4014-B27C-19FD4266D8E2}" dt="2022-08-18T15:08:43.391" v="2434" actId="164"/>
          <ac:spMkLst>
            <pc:docMk/>
            <pc:sldMk cId="2802073605" sldId="285"/>
            <ac:spMk id="40" creationId="{B9EFF459-AA30-8C90-02A9-8BC4685ABC8A}"/>
          </ac:spMkLst>
        </pc:spChg>
        <pc:spChg chg="add mod">
          <ac:chgData name="Vassilis Vassiliades" userId="181c6a97-452c-403a-a894-11fd041f3da6" providerId="ADAL" clId="{2FCD1C63-F847-4014-B27C-19FD4266D8E2}" dt="2022-08-18T15:08:43.391" v="2434" actId="164"/>
          <ac:spMkLst>
            <pc:docMk/>
            <pc:sldMk cId="2802073605" sldId="285"/>
            <ac:spMk id="41" creationId="{9004904B-A25F-F2C2-AC0E-58E778344790}"/>
          </ac:spMkLst>
        </pc:spChg>
        <pc:spChg chg="add mod">
          <ac:chgData name="Vassilis Vassiliades" userId="181c6a97-452c-403a-a894-11fd041f3da6" providerId="ADAL" clId="{2FCD1C63-F847-4014-B27C-19FD4266D8E2}" dt="2022-08-18T15:08:43.391" v="2434" actId="164"/>
          <ac:spMkLst>
            <pc:docMk/>
            <pc:sldMk cId="2802073605" sldId="285"/>
            <ac:spMk id="42" creationId="{47887CD6-C0DE-1209-CC46-E118AFF72F87}"/>
          </ac:spMkLst>
        </pc:spChg>
        <pc:spChg chg="add mod">
          <ac:chgData name="Vassilis Vassiliades" userId="181c6a97-452c-403a-a894-11fd041f3da6" providerId="ADAL" clId="{2FCD1C63-F847-4014-B27C-19FD4266D8E2}" dt="2022-08-18T15:08:43.391" v="2434" actId="164"/>
          <ac:spMkLst>
            <pc:docMk/>
            <pc:sldMk cId="2802073605" sldId="285"/>
            <ac:spMk id="43" creationId="{B136A65F-5368-19CC-F7DD-061966E0EA53}"/>
          </ac:spMkLst>
        </pc:spChg>
        <pc:spChg chg="add mod">
          <ac:chgData name="Vassilis Vassiliades" userId="181c6a97-452c-403a-a894-11fd041f3da6" providerId="ADAL" clId="{2FCD1C63-F847-4014-B27C-19FD4266D8E2}" dt="2022-08-18T15:08:43.391" v="2434" actId="164"/>
          <ac:spMkLst>
            <pc:docMk/>
            <pc:sldMk cId="2802073605" sldId="285"/>
            <ac:spMk id="44" creationId="{4C50DD3F-6095-E2DC-14E0-419B1C8273D6}"/>
          </ac:spMkLst>
        </pc:spChg>
        <pc:spChg chg="add mod">
          <ac:chgData name="Vassilis Vassiliades" userId="181c6a97-452c-403a-a894-11fd041f3da6" providerId="ADAL" clId="{2FCD1C63-F847-4014-B27C-19FD4266D8E2}" dt="2022-08-18T15:08:43.391" v="2434" actId="164"/>
          <ac:spMkLst>
            <pc:docMk/>
            <pc:sldMk cId="2802073605" sldId="285"/>
            <ac:spMk id="45" creationId="{2CE81F97-1DE3-85F2-2ED4-18DD695A0A8B}"/>
          </ac:spMkLst>
        </pc:spChg>
        <pc:spChg chg="add mod">
          <ac:chgData name="Vassilis Vassiliades" userId="181c6a97-452c-403a-a894-11fd041f3da6" providerId="ADAL" clId="{2FCD1C63-F847-4014-B27C-19FD4266D8E2}" dt="2022-08-19T08:12:19.112" v="5063" actId="1038"/>
          <ac:spMkLst>
            <pc:docMk/>
            <pc:sldMk cId="2802073605" sldId="285"/>
            <ac:spMk id="50" creationId="{088D06C4-13B7-C0F0-A97E-6C555331DD42}"/>
          </ac:spMkLst>
        </pc:spChg>
        <pc:spChg chg="add mod">
          <ac:chgData name="Vassilis Vassiliades" userId="181c6a97-452c-403a-a894-11fd041f3da6" providerId="ADAL" clId="{2FCD1C63-F847-4014-B27C-19FD4266D8E2}" dt="2022-08-19T08:12:19.112" v="5063" actId="1038"/>
          <ac:spMkLst>
            <pc:docMk/>
            <pc:sldMk cId="2802073605" sldId="285"/>
            <ac:spMk id="51" creationId="{A40F6854-55D4-73E7-EC13-116B6E62AD14}"/>
          </ac:spMkLst>
        </pc:spChg>
        <pc:grpChg chg="add del mod">
          <ac:chgData name="Vassilis Vassiliades" userId="181c6a97-452c-403a-a894-11fd041f3da6" providerId="ADAL" clId="{2FCD1C63-F847-4014-B27C-19FD4266D8E2}" dt="2022-08-18T15:04:58.072" v="2384" actId="165"/>
          <ac:grpSpMkLst>
            <pc:docMk/>
            <pc:sldMk cId="2802073605" sldId="285"/>
            <ac:grpSpMk id="2" creationId="{F86C08E6-D7CA-D095-091E-9F1061AE557D}"/>
          </ac:grpSpMkLst>
        </pc:grpChg>
        <pc:grpChg chg="mod topLvl">
          <ac:chgData name="Vassilis Vassiliades" userId="181c6a97-452c-403a-a894-11fd041f3da6" providerId="ADAL" clId="{2FCD1C63-F847-4014-B27C-19FD4266D8E2}" dt="2022-08-18T15:17:11.186" v="2560" actId="164"/>
          <ac:grpSpMkLst>
            <pc:docMk/>
            <pc:sldMk cId="2802073605" sldId="285"/>
            <ac:grpSpMk id="7" creationId="{6D8E6520-75C8-FA99-664C-9C5821E26EE5}"/>
          </ac:grpSpMkLst>
        </pc:grpChg>
        <pc:grpChg chg="del mod topLvl">
          <ac:chgData name="Vassilis Vassiliades" userId="181c6a97-452c-403a-a894-11fd041f3da6" providerId="ADAL" clId="{2FCD1C63-F847-4014-B27C-19FD4266D8E2}" dt="2022-08-18T15:06:46.969" v="2410" actId="165"/>
          <ac:grpSpMkLst>
            <pc:docMk/>
            <pc:sldMk cId="2802073605" sldId="285"/>
            <ac:grpSpMk id="10" creationId="{C1E27720-A0BA-1608-5BE6-A25B8CD622BD}"/>
          </ac:grpSpMkLst>
        </pc:grpChg>
        <pc:grpChg chg="add mod">
          <ac:chgData name="Vassilis Vassiliades" userId="181c6a97-452c-403a-a894-11fd041f3da6" providerId="ADAL" clId="{2FCD1C63-F847-4014-B27C-19FD4266D8E2}" dt="2022-08-18T15:17:18.876" v="2561" actId="164"/>
          <ac:grpSpMkLst>
            <pc:docMk/>
            <pc:sldMk cId="2802073605" sldId="285"/>
            <ac:grpSpMk id="46" creationId="{14794D5F-FCE0-D68D-E366-B3DDE076C710}"/>
          </ac:grpSpMkLst>
        </pc:grpChg>
        <pc:grpChg chg="add mod">
          <ac:chgData name="Vassilis Vassiliades" userId="181c6a97-452c-403a-a894-11fd041f3da6" providerId="ADAL" clId="{2FCD1C63-F847-4014-B27C-19FD4266D8E2}" dt="2022-08-18T15:17:18.876" v="2561" actId="164"/>
          <ac:grpSpMkLst>
            <pc:docMk/>
            <pc:sldMk cId="2802073605" sldId="285"/>
            <ac:grpSpMk id="47" creationId="{FEE42844-A314-13A7-BABA-A519E181CD2B}"/>
          </ac:grpSpMkLst>
        </pc:grpChg>
        <pc:grpChg chg="add mod">
          <ac:chgData name="Vassilis Vassiliades" userId="181c6a97-452c-403a-a894-11fd041f3da6" providerId="ADAL" clId="{2FCD1C63-F847-4014-B27C-19FD4266D8E2}" dt="2022-08-18T15:17:18.876" v="2561" actId="164"/>
          <ac:grpSpMkLst>
            <pc:docMk/>
            <pc:sldMk cId="2802073605" sldId="285"/>
            <ac:grpSpMk id="59" creationId="{30A25797-602A-94D1-A66B-F41812CB22FB}"/>
          </ac:grpSpMkLst>
        </pc:grpChg>
        <pc:grpChg chg="add mod">
          <ac:chgData name="Vassilis Vassiliades" userId="181c6a97-452c-403a-a894-11fd041f3da6" providerId="ADAL" clId="{2FCD1C63-F847-4014-B27C-19FD4266D8E2}" dt="2022-08-18T15:17:18.876" v="2561" actId="164"/>
          <ac:grpSpMkLst>
            <pc:docMk/>
            <pc:sldMk cId="2802073605" sldId="285"/>
            <ac:grpSpMk id="60" creationId="{15F5F137-6191-D3CE-A765-21380BEB5373}"/>
          </ac:grpSpMkLst>
        </pc:grpChg>
        <pc:cxnChg chg="mod topLvl">
          <ac:chgData name="Vassilis Vassiliades" userId="181c6a97-452c-403a-a894-11fd041f3da6" providerId="ADAL" clId="{2FCD1C63-F847-4014-B27C-19FD4266D8E2}" dt="2022-08-18T15:09:10.479" v="2438" actId="1076"/>
          <ac:cxnSpMkLst>
            <pc:docMk/>
            <pc:sldMk cId="2802073605" sldId="285"/>
            <ac:cxnSpMk id="11" creationId="{5AF0BD0A-F4BF-B711-580C-161BBB1E0D86}"/>
          </ac:cxnSpMkLst>
        </pc:cxnChg>
        <pc:cxnChg chg="mod">
          <ac:chgData name="Vassilis Vassiliades" userId="181c6a97-452c-403a-a894-11fd041f3da6" providerId="ADAL" clId="{2FCD1C63-F847-4014-B27C-19FD4266D8E2}" dt="2022-08-18T15:04:58.072" v="2384" actId="165"/>
          <ac:cxnSpMkLst>
            <pc:docMk/>
            <pc:sldMk cId="2802073605" sldId="285"/>
            <ac:cxnSpMk id="25" creationId="{AB0C6577-215A-3BB8-06F7-4C1BDE634E7F}"/>
          </ac:cxnSpMkLst>
        </pc:cxnChg>
        <pc:cxnChg chg="mod">
          <ac:chgData name="Vassilis Vassiliades" userId="181c6a97-452c-403a-a894-11fd041f3da6" providerId="ADAL" clId="{2FCD1C63-F847-4014-B27C-19FD4266D8E2}" dt="2022-08-18T15:04:58.072" v="2384" actId="165"/>
          <ac:cxnSpMkLst>
            <pc:docMk/>
            <pc:sldMk cId="2802073605" sldId="285"/>
            <ac:cxnSpMk id="26" creationId="{27D0E2BC-3297-56CC-D57F-5485E5E310F6}"/>
          </ac:cxnSpMkLst>
        </pc:cxnChg>
        <pc:cxnChg chg="add mod">
          <ac:chgData name="Vassilis Vassiliades" userId="181c6a97-452c-403a-a894-11fd041f3da6" providerId="ADAL" clId="{2FCD1C63-F847-4014-B27C-19FD4266D8E2}" dt="2022-08-18T15:10:26.776" v="2445" actId="14100"/>
          <ac:cxnSpMkLst>
            <pc:docMk/>
            <pc:sldMk cId="2802073605" sldId="285"/>
            <ac:cxnSpMk id="49" creationId="{F65126C4-D223-1F8B-1CEF-F4E086FE737D}"/>
          </ac:cxnSpMkLst>
        </pc:cxnChg>
        <pc:cxnChg chg="add mod">
          <ac:chgData name="Vassilis Vassiliades" userId="181c6a97-452c-403a-a894-11fd041f3da6" providerId="ADAL" clId="{2FCD1C63-F847-4014-B27C-19FD4266D8E2}" dt="2022-08-19T08:12:51.491" v="5070" actId="14100"/>
          <ac:cxnSpMkLst>
            <pc:docMk/>
            <pc:sldMk cId="2802073605" sldId="285"/>
            <ac:cxnSpMk id="53" creationId="{58DF1EBA-3CB9-7E69-D719-6B762B06619A}"/>
          </ac:cxnSpMkLst>
        </pc:cxnChg>
        <pc:cxnChg chg="add mod">
          <ac:chgData name="Vassilis Vassiliades" userId="181c6a97-452c-403a-a894-11fd041f3da6" providerId="ADAL" clId="{2FCD1C63-F847-4014-B27C-19FD4266D8E2}" dt="2022-08-19T08:12:48.645" v="5069" actId="14100"/>
          <ac:cxnSpMkLst>
            <pc:docMk/>
            <pc:sldMk cId="2802073605" sldId="285"/>
            <ac:cxnSpMk id="54" creationId="{8F018DFA-D6EE-4F26-153C-F67648E844C7}"/>
          </ac:cxnSpMkLst>
        </pc:cxnChg>
        <pc:cxnChg chg="add mod">
          <ac:chgData name="Vassilis Vassiliades" userId="181c6a97-452c-403a-a894-11fd041f3da6" providerId="ADAL" clId="{2FCD1C63-F847-4014-B27C-19FD4266D8E2}" dt="2022-08-18T15:25:53.508" v="2748" actId="14100"/>
          <ac:cxnSpMkLst>
            <pc:docMk/>
            <pc:sldMk cId="2802073605" sldId="285"/>
            <ac:cxnSpMk id="55" creationId="{92342774-5AFC-BFC8-DC4A-943BCFD717A5}"/>
          </ac:cxnSpMkLst>
        </pc:cxnChg>
      </pc:sldChg>
      <pc:sldChg chg="addSp delSp modSp add mod modAnim">
        <pc:chgData name="Vassilis Vassiliades" userId="181c6a97-452c-403a-a894-11fd041f3da6" providerId="ADAL" clId="{2FCD1C63-F847-4014-B27C-19FD4266D8E2}" dt="2022-08-18T15:28:08.403" v="2856"/>
        <pc:sldMkLst>
          <pc:docMk/>
          <pc:sldMk cId="2504125856" sldId="286"/>
        </pc:sldMkLst>
        <pc:spChg chg="del">
          <ac:chgData name="Vassilis Vassiliades" userId="181c6a97-452c-403a-a894-11fd041f3da6" providerId="ADAL" clId="{2FCD1C63-F847-4014-B27C-19FD4266D8E2}" dt="2022-08-18T15:13:47.281" v="2477" actId="478"/>
          <ac:spMkLst>
            <pc:docMk/>
            <pc:sldMk cId="2504125856" sldId="286"/>
            <ac:spMk id="3" creationId="{00000000-0000-0000-0000-000000000000}"/>
          </ac:spMkLst>
        </pc:spChg>
        <pc:spChg chg="mod">
          <ac:chgData name="Vassilis Vassiliades" userId="181c6a97-452c-403a-a894-11fd041f3da6" providerId="ADAL" clId="{2FCD1C63-F847-4014-B27C-19FD4266D8E2}" dt="2022-08-18T15:27:24.475" v="2850" actId="20577"/>
          <ac:spMkLst>
            <pc:docMk/>
            <pc:sldMk cId="2504125856" sldId="286"/>
            <ac:spMk id="4" creationId="{210DA2DA-7D5D-AE84-C3BB-464941EFB124}"/>
          </ac:spMkLst>
        </pc:spChg>
        <pc:spChg chg="mod">
          <ac:chgData name="Vassilis Vassiliades" userId="181c6a97-452c-403a-a894-11fd041f3da6" providerId="ADAL" clId="{2FCD1C63-F847-4014-B27C-19FD4266D8E2}" dt="2022-08-18T14:25:53.802" v="2195" actId="20577"/>
          <ac:spMkLst>
            <pc:docMk/>
            <pc:sldMk cId="2504125856" sldId="286"/>
            <ac:spMk id="9" creationId="{C110555B-BC91-7266-5503-9659D6864B69}"/>
          </ac:spMkLst>
        </pc:spChg>
        <pc:spChg chg="add mod">
          <ac:chgData name="Vassilis Vassiliades" userId="181c6a97-452c-403a-a894-11fd041f3da6" providerId="ADAL" clId="{2FCD1C63-F847-4014-B27C-19FD4266D8E2}" dt="2022-08-18T15:18:26.611" v="2568" actId="164"/>
          <ac:spMkLst>
            <pc:docMk/>
            <pc:sldMk cId="2504125856" sldId="286"/>
            <ac:spMk id="11" creationId="{2F695242-1BFF-84FE-3C67-988DBE2DCD6B}"/>
          </ac:spMkLst>
        </pc:spChg>
        <pc:spChg chg="add mod">
          <ac:chgData name="Vassilis Vassiliades" userId="181c6a97-452c-403a-a894-11fd041f3da6" providerId="ADAL" clId="{2FCD1C63-F847-4014-B27C-19FD4266D8E2}" dt="2022-08-18T15:18:26.611" v="2568" actId="164"/>
          <ac:spMkLst>
            <pc:docMk/>
            <pc:sldMk cId="2504125856" sldId="286"/>
            <ac:spMk id="12" creationId="{FEAC5E36-32DD-EE7E-FEA3-2574BAC29B55}"/>
          </ac:spMkLst>
        </pc:spChg>
        <pc:spChg chg="mod topLvl">
          <ac:chgData name="Vassilis Vassiliades" userId="181c6a97-452c-403a-a894-11fd041f3da6" providerId="ADAL" clId="{2FCD1C63-F847-4014-B27C-19FD4266D8E2}" dt="2022-08-18T15:13:44.009" v="2476" actId="164"/>
          <ac:spMkLst>
            <pc:docMk/>
            <pc:sldMk cId="2504125856" sldId="286"/>
            <ac:spMk id="14" creationId="{7E317301-DBC8-904D-A9D7-52D5A464C5AB}"/>
          </ac:spMkLst>
        </pc:spChg>
        <pc:spChg chg="mod topLvl">
          <ac:chgData name="Vassilis Vassiliades" userId="181c6a97-452c-403a-a894-11fd041f3da6" providerId="ADAL" clId="{2FCD1C63-F847-4014-B27C-19FD4266D8E2}" dt="2022-08-18T15:13:44.009" v="2476" actId="164"/>
          <ac:spMkLst>
            <pc:docMk/>
            <pc:sldMk cId="2504125856" sldId="286"/>
            <ac:spMk id="15" creationId="{733E80DA-7E2A-90D6-AC69-45FC7076B0D3}"/>
          </ac:spMkLst>
        </pc:spChg>
        <pc:spChg chg="mod topLvl">
          <ac:chgData name="Vassilis Vassiliades" userId="181c6a97-452c-403a-a894-11fd041f3da6" providerId="ADAL" clId="{2FCD1C63-F847-4014-B27C-19FD4266D8E2}" dt="2022-08-18T15:13:44.009" v="2476" actId="164"/>
          <ac:spMkLst>
            <pc:docMk/>
            <pc:sldMk cId="2504125856" sldId="286"/>
            <ac:spMk id="16" creationId="{2F212A55-A62F-ED42-65FB-3AB0C42872BD}"/>
          </ac:spMkLst>
        </pc:spChg>
        <pc:spChg chg="mod topLvl">
          <ac:chgData name="Vassilis Vassiliades" userId="181c6a97-452c-403a-a894-11fd041f3da6" providerId="ADAL" clId="{2FCD1C63-F847-4014-B27C-19FD4266D8E2}" dt="2022-08-18T15:13:44.009" v="2476" actId="164"/>
          <ac:spMkLst>
            <pc:docMk/>
            <pc:sldMk cId="2504125856" sldId="286"/>
            <ac:spMk id="17" creationId="{8FA1E63B-6331-B682-8266-99BBA74DA0F6}"/>
          </ac:spMkLst>
        </pc:spChg>
        <pc:spChg chg="mod topLvl">
          <ac:chgData name="Vassilis Vassiliades" userId="181c6a97-452c-403a-a894-11fd041f3da6" providerId="ADAL" clId="{2FCD1C63-F847-4014-B27C-19FD4266D8E2}" dt="2022-08-18T15:13:44.009" v="2476" actId="164"/>
          <ac:spMkLst>
            <pc:docMk/>
            <pc:sldMk cId="2504125856" sldId="286"/>
            <ac:spMk id="18" creationId="{04DD3C63-B046-883A-C0D8-4FA46D04BB49}"/>
          </ac:spMkLst>
        </pc:spChg>
        <pc:spChg chg="mod topLvl">
          <ac:chgData name="Vassilis Vassiliades" userId="181c6a97-452c-403a-a894-11fd041f3da6" providerId="ADAL" clId="{2FCD1C63-F847-4014-B27C-19FD4266D8E2}" dt="2022-08-18T15:13:44.009" v="2476" actId="164"/>
          <ac:spMkLst>
            <pc:docMk/>
            <pc:sldMk cId="2504125856" sldId="286"/>
            <ac:spMk id="19" creationId="{D901DBC9-BE17-FF75-3953-E082F9284A59}"/>
          </ac:spMkLst>
        </pc:spChg>
        <pc:spChg chg="mod topLvl">
          <ac:chgData name="Vassilis Vassiliades" userId="181c6a97-452c-403a-a894-11fd041f3da6" providerId="ADAL" clId="{2FCD1C63-F847-4014-B27C-19FD4266D8E2}" dt="2022-08-18T15:13:44.009" v="2476" actId="164"/>
          <ac:spMkLst>
            <pc:docMk/>
            <pc:sldMk cId="2504125856" sldId="286"/>
            <ac:spMk id="20" creationId="{44899371-BEC2-3785-206C-3B4DC63AA8DB}"/>
          </ac:spMkLst>
        </pc:spChg>
        <pc:spChg chg="mod topLvl">
          <ac:chgData name="Vassilis Vassiliades" userId="181c6a97-452c-403a-a894-11fd041f3da6" providerId="ADAL" clId="{2FCD1C63-F847-4014-B27C-19FD4266D8E2}" dt="2022-08-18T15:13:44.009" v="2476" actId="164"/>
          <ac:spMkLst>
            <pc:docMk/>
            <pc:sldMk cId="2504125856" sldId="286"/>
            <ac:spMk id="21" creationId="{6BD73BA0-85F0-9013-8BD6-BBD82BBD9FE3}"/>
          </ac:spMkLst>
        </pc:spChg>
        <pc:spChg chg="mod topLvl">
          <ac:chgData name="Vassilis Vassiliades" userId="181c6a97-452c-403a-a894-11fd041f3da6" providerId="ADAL" clId="{2FCD1C63-F847-4014-B27C-19FD4266D8E2}" dt="2022-08-18T15:13:44.009" v="2476" actId="164"/>
          <ac:spMkLst>
            <pc:docMk/>
            <pc:sldMk cId="2504125856" sldId="286"/>
            <ac:spMk id="22" creationId="{3EE9BCAF-A862-9451-1AF0-CE48A46B9227}"/>
          </ac:spMkLst>
        </pc:spChg>
        <pc:spChg chg="mod topLvl">
          <ac:chgData name="Vassilis Vassiliades" userId="181c6a97-452c-403a-a894-11fd041f3da6" providerId="ADAL" clId="{2FCD1C63-F847-4014-B27C-19FD4266D8E2}" dt="2022-08-18T15:13:44.009" v="2476" actId="164"/>
          <ac:spMkLst>
            <pc:docMk/>
            <pc:sldMk cId="2504125856" sldId="286"/>
            <ac:spMk id="23" creationId="{4F545F4B-1A6D-6532-71D6-C22BC3E868BF}"/>
          </ac:spMkLst>
        </pc:spChg>
        <pc:spChg chg="mod topLvl">
          <ac:chgData name="Vassilis Vassiliades" userId="181c6a97-452c-403a-a894-11fd041f3da6" providerId="ADAL" clId="{2FCD1C63-F847-4014-B27C-19FD4266D8E2}" dt="2022-08-18T15:13:44.009" v="2476" actId="164"/>
          <ac:spMkLst>
            <pc:docMk/>
            <pc:sldMk cId="2504125856" sldId="286"/>
            <ac:spMk id="24" creationId="{94C3BF24-3268-6217-72CC-97316FB5BA56}"/>
          </ac:spMkLst>
        </pc:spChg>
        <pc:spChg chg="mod topLvl">
          <ac:chgData name="Vassilis Vassiliades" userId="181c6a97-452c-403a-a894-11fd041f3da6" providerId="ADAL" clId="{2FCD1C63-F847-4014-B27C-19FD4266D8E2}" dt="2022-08-18T15:13:44.009" v="2476" actId="164"/>
          <ac:spMkLst>
            <pc:docMk/>
            <pc:sldMk cId="2504125856" sldId="286"/>
            <ac:spMk id="25" creationId="{5DF49670-9547-BBCA-D407-FEE54F90BB50}"/>
          </ac:spMkLst>
        </pc:spChg>
        <pc:spChg chg="mod topLvl">
          <ac:chgData name="Vassilis Vassiliades" userId="181c6a97-452c-403a-a894-11fd041f3da6" providerId="ADAL" clId="{2FCD1C63-F847-4014-B27C-19FD4266D8E2}" dt="2022-08-18T15:13:44.009" v="2476" actId="164"/>
          <ac:spMkLst>
            <pc:docMk/>
            <pc:sldMk cId="2504125856" sldId="286"/>
            <ac:spMk id="26" creationId="{4315CAF5-ABAF-81D4-8762-A59D01C635F8}"/>
          </ac:spMkLst>
        </pc:spChg>
        <pc:spChg chg="mod topLvl">
          <ac:chgData name="Vassilis Vassiliades" userId="181c6a97-452c-403a-a894-11fd041f3da6" providerId="ADAL" clId="{2FCD1C63-F847-4014-B27C-19FD4266D8E2}" dt="2022-08-18T15:13:44.009" v="2476" actId="164"/>
          <ac:spMkLst>
            <pc:docMk/>
            <pc:sldMk cId="2504125856" sldId="286"/>
            <ac:spMk id="27" creationId="{7FEF1A11-F6F8-DB80-D282-F1309C384656}"/>
          </ac:spMkLst>
        </pc:spChg>
        <pc:spChg chg="mod topLvl">
          <ac:chgData name="Vassilis Vassiliades" userId="181c6a97-452c-403a-a894-11fd041f3da6" providerId="ADAL" clId="{2FCD1C63-F847-4014-B27C-19FD4266D8E2}" dt="2022-08-18T15:13:44.009" v="2476" actId="164"/>
          <ac:spMkLst>
            <pc:docMk/>
            <pc:sldMk cId="2504125856" sldId="286"/>
            <ac:spMk id="28" creationId="{76C43EF0-AE45-A60C-8F19-7F85EAA23D08}"/>
          </ac:spMkLst>
        </pc:spChg>
        <pc:spChg chg="mod">
          <ac:chgData name="Vassilis Vassiliades" userId="181c6a97-452c-403a-a894-11fd041f3da6" providerId="ADAL" clId="{2FCD1C63-F847-4014-B27C-19FD4266D8E2}" dt="2022-08-18T15:11:47.363" v="2447"/>
          <ac:spMkLst>
            <pc:docMk/>
            <pc:sldMk cId="2504125856" sldId="286"/>
            <ac:spMk id="30" creationId="{9513D12C-8EF3-CAC7-9131-E35F1E3D5D34}"/>
          </ac:spMkLst>
        </pc:spChg>
        <pc:spChg chg="mod">
          <ac:chgData name="Vassilis Vassiliades" userId="181c6a97-452c-403a-a894-11fd041f3da6" providerId="ADAL" clId="{2FCD1C63-F847-4014-B27C-19FD4266D8E2}" dt="2022-08-18T15:11:47.363" v="2447"/>
          <ac:spMkLst>
            <pc:docMk/>
            <pc:sldMk cId="2504125856" sldId="286"/>
            <ac:spMk id="31" creationId="{0D3B80C8-B015-8D8E-63D2-80EBBA84B89A}"/>
          </ac:spMkLst>
        </pc:spChg>
        <pc:spChg chg="mod">
          <ac:chgData name="Vassilis Vassiliades" userId="181c6a97-452c-403a-a894-11fd041f3da6" providerId="ADAL" clId="{2FCD1C63-F847-4014-B27C-19FD4266D8E2}" dt="2022-08-18T15:11:47.363" v="2447"/>
          <ac:spMkLst>
            <pc:docMk/>
            <pc:sldMk cId="2504125856" sldId="286"/>
            <ac:spMk id="32" creationId="{7CCD69A2-0A78-44ED-9B5D-16F7FA576A82}"/>
          </ac:spMkLst>
        </pc:spChg>
        <pc:spChg chg="mod">
          <ac:chgData name="Vassilis Vassiliades" userId="181c6a97-452c-403a-a894-11fd041f3da6" providerId="ADAL" clId="{2FCD1C63-F847-4014-B27C-19FD4266D8E2}" dt="2022-08-18T15:11:47.363" v="2447"/>
          <ac:spMkLst>
            <pc:docMk/>
            <pc:sldMk cId="2504125856" sldId="286"/>
            <ac:spMk id="33" creationId="{253180F0-9519-DA2F-69A6-405E549E13F2}"/>
          </ac:spMkLst>
        </pc:spChg>
        <pc:spChg chg="mod">
          <ac:chgData name="Vassilis Vassiliades" userId="181c6a97-452c-403a-a894-11fd041f3da6" providerId="ADAL" clId="{2FCD1C63-F847-4014-B27C-19FD4266D8E2}" dt="2022-08-18T15:11:47.363" v="2447"/>
          <ac:spMkLst>
            <pc:docMk/>
            <pc:sldMk cId="2504125856" sldId="286"/>
            <ac:spMk id="34" creationId="{58BA44BC-D539-5358-A213-6E78911B3F67}"/>
          </ac:spMkLst>
        </pc:spChg>
        <pc:spChg chg="mod">
          <ac:chgData name="Vassilis Vassiliades" userId="181c6a97-452c-403a-a894-11fd041f3da6" providerId="ADAL" clId="{2FCD1C63-F847-4014-B27C-19FD4266D8E2}" dt="2022-08-18T15:11:47.363" v="2447"/>
          <ac:spMkLst>
            <pc:docMk/>
            <pc:sldMk cId="2504125856" sldId="286"/>
            <ac:spMk id="35" creationId="{5FD1DCBE-B74B-7969-49DA-09BFC309AC43}"/>
          </ac:spMkLst>
        </pc:spChg>
        <pc:spChg chg="mod">
          <ac:chgData name="Vassilis Vassiliades" userId="181c6a97-452c-403a-a894-11fd041f3da6" providerId="ADAL" clId="{2FCD1C63-F847-4014-B27C-19FD4266D8E2}" dt="2022-08-18T15:11:47.363" v="2447"/>
          <ac:spMkLst>
            <pc:docMk/>
            <pc:sldMk cId="2504125856" sldId="286"/>
            <ac:spMk id="36" creationId="{2D9FED1E-D40A-3823-050F-97416AE7CACE}"/>
          </ac:spMkLst>
        </pc:spChg>
        <pc:spChg chg="mod">
          <ac:chgData name="Vassilis Vassiliades" userId="181c6a97-452c-403a-a894-11fd041f3da6" providerId="ADAL" clId="{2FCD1C63-F847-4014-B27C-19FD4266D8E2}" dt="2022-08-18T15:11:47.363" v="2447"/>
          <ac:spMkLst>
            <pc:docMk/>
            <pc:sldMk cId="2504125856" sldId="286"/>
            <ac:spMk id="37" creationId="{53286761-91E5-EBC9-B080-79BB63C7E9E8}"/>
          </ac:spMkLst>
        </pc:spChg>
        <pc:spChg chg="mod">
          <ac:chgData name="Vassilis Vassiliades" userId="181c6a97-452c-403a-a894-11fd041f3da6" providerId="ADAL" clId="{2FCD1C63-F847-4014-B27C-19FD4266D8E2}" dt="2022-08-18T15:11:47.363" v="2447"/>
          <ac:spMkLst>
            <pc:docMk/>
            <pc:sldMk cId="2504125856" sldId="286"/>
            <ac:spMk id="38" creationId="{D61550D5-D658-C065-23D3-99C3F81B9B04}"/>
          </ac:spMkLst>
        </pc:spChg>
        <pc:spChg chg="mod">
          <ac:chgData name="Vassilis Vassiliades" userId="181c6a97-452c-403a-a894-11fd041f3da6" providerId="ADAL" clId="{2FCD1C63-F847-4014-B27C-19FD4266D8E2}" dt="2022-08-18T15:11:47.363" v="2447"/>
          <ac:spMkLst>
            <pc:docMk/>
            <pc:sldMk cId="2504125856" sldId="286"/>
            <ac:spMk id="39" creationId="{AA847A01-5F76-9ABF-C0C5-EF152D850746}"/>
          </ac:spMkLst>
        </pc:spChg>
        <pc:spChg chg="mod">
          <ac:chgData name="Vassilis Vassiliades" userId="181c6a97-452c-403a-a894-11fd041f3da6" providerId="ADAL" clId="{2FCD1C63-F847-4014-B27C-19FD4266D8E2}" dt="2022-08-18T15:11:47.363" v="2447"/>
          <ac:spMkLst>
            <pc:docMk/>
            <pc:sldMk cId="2504125856" sldId="286"/>
            <ac:spMk id="40" creationId="{FA99DA9D-2761-093D-DE45-7911CB7B8922}"/>
          </ac:spMkLst>
        </pc:spChg>
        <pc:spChg chg="mod">
          <ac:chgData name="Vassilis Vassiliades" userId="181c6a97-452c-403a-a894-11fd041f3da6" providerId="ADAL" clId="{2FCD1C63-F847-4014-B27C-19FD4266D8E2}" dt="2022-08-18T15:11:47.363" v="2447"/>
          <ac:spMkLst>
            <pc:docMk/>
            <pc:sldMk cId="2504125856" sldId="286"/>
            <ac:spMk id="41" creationId="{039EF524-CE19-5944-2569-B3EAEC2DC47B}"/>
          </ac:spMkLst>
        </pc:spChg>
        <pc:spChg chg="mod">
          <ac:chgData name="Vassilis Vassiliades" userId="181c6a97-452c-403a-a894-11fd041f3da6" providerId="ADAL" clId="{2FCD1C63-F847-4014-B27C-19FD4266D8E2}" dt="2022-08-18T15:11:47.363" v="2447"/>
          <ac:spMkLst>
            <pc:docMk/>
            <pc:sldMk cId="2504125856" sldId="286"/>
            <ac:spMk id="42" creationId="{D6E8C0FC-71E1-8DD0-11EA-F7EAE9A8C5F0}"/>
          </ac:spMkLst>
        </pc:spChg>
        <pc:spChg chg="mod">
          <ac:chgData name="Vassilis Vassiliades" userId="181c6a97-452c-403a-a894-11fd041f3da6" providerId="ADAL" clId="{2FCD1C63-F847-4014-B27C-19FD4266D8E2}" dt="2022-08-18T15:11:47.363" v="2447"/>
          <ac:spMkLst>
            <pc:docMk/>
            <pc:sldMk cId="2504125856" sldId="286"/>
            <ac:spMk id="43" creationId="{BE2F8BEA-9041-9A24-F6C0-4EA436E2A94C}"/>
          </ac:spMkLst>
        </pc:spChg>
        <pc:spChg chg="mod">
          <ac:chgData name="Vassilis Vassiliades" userId="181c6a97-452c-403a-a894-11fd041f3da6" providerId="ADAL" clId="{2FCD1C63-F847-4014-B27C-19FD4266D8E2}" dt="2022-08-18T15:11:47.363" v="2447"/>
          <ac:spMkLst>
            <pc:docMk/>
            <pc:sldMk cId="2504125856" sldId="286"/>
            <ac:spMk id="44" creationId="{84C662E6-7AC6-CBAD-317D-EA9FC8F64A11}"/>
          </ac:spMkLst>
        </pc:spChg>
        <pc:spChg chg="add mod topLvl">
          <ac:chgData name="Vassilis Vassiliades" userId="181c6a97-452c-403a-a894-11fd041f3da6" providerId="ADAL" clId="{2FCD1C63-F847-4014-B27C-19FD4266D8E2}" dt="2022-08-18T15:27:56.452" v="2853" actId="164"/>
          <ac:spMkLst>
            <pc:docMk/>
            <pc:sldMk cId="2504125856" sldId="286"/>
            <ac:spMk id="63" creationId="{74BB1306-B406-327B-7ABA-FB7DD3A8AEBA}"/>
          </ac:spMkLst>
        </pc:spChg>
        <pc:grpChg chg="add mod">
          <ac:chgData name="Vassilis Vassiliades" userId="181c6a97-452c-403a-a894-11fd041f3da6" providerId="ADAL" clId="{2FCD1C63-F847-4014-B27C-19FD4266D8E2}" dt="2022-08-18T15:18:26.611" v="2568" actId="164"/>
          <ac:grpSpMkLst>
            <pc:docMk/>
            <pc:sldMk cId="2504125856" sldId="286"/>
            <ac:grpSpMk id="2" creationId="{9F2D8C6E-3DBF-5A8C-847F-5781045DB4D1}"/>
          </ac:grpSpMkLst>
        </pc:grpChg>
        <pc:grpChg chg="add del mod">
          <ac:chgData name="Vassilis Vassiliades" userId="181c6a97-452c-403a-a894-11fd041f3da6" providerId="ADAL" clId="{2FCD1C63-F847-4014-B27C-19FD4266D8E2}" dt="2022-08-18T15:13:22.067" v="2474" actId="165"/>
          <ac:grpSpMkLst>
            <pc:docMk/>
            <pc:sldMk cId="2504125856" sldId="286"/>
            <ac:grpSpMk id="13" creationId="{93273370-49B1-E357-476E-52B2A0AE6747}"/>
          </ac:grpSpMkLst>
        </pc:grpChg>
        <pc:grpChg chg="add mod">
          <ac:chgData name="Vassilis Vassiliades" userId="181c6a97-452c-403a-a894-11fd041f3da6" providerId="ADAL" clId="{2FCD1C63-F847-4014-B27C-19FD4266D8E2}" dt="2022-08-18T15:18:32.439" v="2569" actId="164"/>
          <ac:grpSpMkLst>
            <pc:docMk/>
            <pc:sldMk cId="2504125856" sldId="286"/>
            <ac:grpSpMk id="29" creationId="{91829132-132B-20EC-8F07-3D90EB3244E5}"/>
          </ac:grpSpMkLst>
        </pc:grpChg>
        <pc:grpChg chg="add mod">
          <ac:chgData name="Vassilis Vassiliades" userId="181c6a97-452c-403a-a894-11fd041f3da6" providerId="ADAL" clId="{2FCD1C63-F847-4014-B27C-19FD4266D8E2}" dt="2022-08-18T15:18:32.439" v="2569" actId="164"/>
          <ac:grpSpMkLst>
            <pc:docMk/>
            <pc:sldMk cId="2504125856" sldId="286"/>
            <ac:grpSpMk id="52" creationId="{6D819897-4F7C-A6DD-E21C-0546F1DC9471}"/>
          </ac:grpSpMkLst>
        </pc:grpChg>
        <pc:grpChg chg="add mod">
          <ac:chgData name="Vassilis Vassiliades" userId="181c6a97-452c-403a-a894-11fd041f3da6" providerId="ADAL" clId="{2FCD1C63-F847-4014-B27C-19FD4266D8E2}" dt="2022-08-18T15:18:32.439" v="2569" actId="164"/>
          <ac:grpSpMkLst>
            <pc:docMk/>
            <pc:sldMk cId="2504125856" sldId="286"/>
            <ac:grpSpMk id="59" creationId="{F9CC68D4-F2E0-416A-3E11-486A207B860C}"/>
          </ac:grpSpMkLst>
        </pc:grpChg>
        <pc:grpChg chg="add mod">
          <ac:chgData name="Vassilis Vassiliades" userId="181c6a97-452c-403a-a894-11fd041f3da6" providerId="ADAL" clId="{2FCD1C63-F847-4014-B27C-19FD4266D8E2}" dt="2022-08-18T15:18:32.439" v="2569" actId="164"/>
          <ac:grpSpMkLst>
            <pc:docMk/>
            <pc:sldMk cId="2504125856" sldId="286"/>
            <ac:grpSpMk id="60" creationId="{9CB09A27-B9EC-2B57-C063-449BFC4A3279}"/>
          </ac:grpSpMkLst>
        </pc:grpChg>
        <pc:grpChg chg="add mod">
          <ac:chgData name="Vassilis Vassiliades" userId="181c6a97-452c-403a-a894-11fd041f3da6" providerId="ADAL" clId="{2FCD1C63-F847-4014-B27C-19FD4266D8E2}" dt="2022-08-18T15:21:21.539" v="2594" actId="1076"/>
          <ac:grpSpMkLst>
            <pc:docMk/>
            <pc:sldMk cId="2504125856" sldId="286"/>
            <ac:grpSpMk id="61" creationId="{620B5BD0-CC41-FB7A-4017-4FA64C6F84F2}"/>
          </ac:grpSpMkLst>
        </pc:grpChg>
        <pc:grpChg chg="add del mod">
          <ac:chgData name="Vassilis Vassiliades" userId="181c6a97-452c-403a-a894-11fd041f3da6" providerId="ADAL" clId="{2FCD1C63-F847-4014-B27C-19FD4266D8E2}" dt="2022-08-18T15:22:38.094" v="2597" actId="165"/>
          <ac:grpSpMkLst>
            <pc:docMk/>
            <pc:sldMk cId="2504125856" sldId="286"/>
            <ac:grpSpMk id="67" creationId="{C95A45F8-3FEF-C66B-4FEB-A443C792108E}"/>
          </ac:grpSpMkLst>
        </pc:grpChg>
        <pc:grpChg chg="add mod">
          <ac:chgData name="Vassilis Vassiliades" userId="181c6a97-452c-403a-a894-11fd041f3da6" providerId="ADAL" clId="{2FCD1C63-F847-4014-B27C-19FD4266D8E2}" dt="2022-08-18T15:27:56.452" v="2853" actId="164"/>
          <ac:grpSpMkLst>
            <pc:docMk/>
            <pc:sldMk cId="2504125856" sldId="286"/>
            <ac:grpSpMk id="68" creationId="{3665A39B-4BD7-0545-4291-98E79573AB76}"/>
          </ac:grpSpMkLst>
        </pc:grpChg>
        <pc:cxnChg chg="mod">
          <ac:chgData name="Vassilis Vassiliades" userId="181c6a97-452c-403a-a894-11fd041f3da6" providerId="ADAL" clId="{2FCD1C63-F847-4014-B27C-19FD4266D8E2}" dt="2022-08-18T15:11:47.363" v="2447"/>
          <ac:cxnSpMkLst>
            <pc:docMk/>
            <pc:sldMk cId="2504125856" sldId="286"/>
            <ac:cxnSpMk id="5" creationId="{BDCF46AB-413C-3269-F5C1-557CCC609A93}"/>
          </ac:cxnSpMkLst>
        </pc:cxnChg>
        <pc:cxnChg chg="mod">
          <ac:chgData name="Vassilis Vassiliades" userId="181c6a97-452c-403a-a894-11fd041f3da6" providerId="ADAL" clId="{2FCD1C63-F847-4014-B27C-19FD4266D8E2}" dt="2022-08-18T15:11:47.363" v="2447"/>
          <ac:cxnSpMkLst>
            <pc:docMk/>
            <pc:sldMk cId="2504125856" sldId="286"/>
            <ac:cxnSpMk id="7" creationId="{A9A74661-FA27-5A43-F968-5CBBF3545CCB}"/>
          </ac:cxnSpMkLst>
        </pc:cxnChg>
        <pc:cxnChg chg="add mod">
          <ac:chgData name="Vassilis Vassiliades" userId="181c6a97-452c-403a-a894-11fd041f3da6" providerId="ADAL" clId="{2FCD1C63-F847-4014-B27C-19FD4266D8E2}" dt="2022-08-18T15:19:44.573" v="2575" actId="208"/>
          <ac:cxnSpMkLst>
            <pc:docMk/>
            <pc:sldMk cId="2504125856" sldId="286"/>
            <ac:cxnSpMk id="10" creationId="{E69E4105-651A-99A7-D804-9EB6038EFB06}"/>
          </ac:cxnSpMkLst>
        </pc:cxnChg>
        <pc:cxnChg chg="add mod">
          <ac:chgData name="Vassilis Vassiliades" userId="181c6a97-452c-403a-a894-11fd041f3da6" providerId="ADAL" clId="{2FCD1C63-F847-4014-B27C-19FD4266D8E2}" dt="2022-08-18T15:19:33.575" v="2573" actId="208"/>
          <ac:cxnSpMkLst>
            <pc:docMk/>
            <pc:sldMk cId="2504125856" sldId="286"/>
            <ac:cxnSpMk id="45" creationId="{C6586377-CE1B-7B87-A439-460EDDAD2A1B}"/>
          </ac:cxnSpMkLst>
        </pc:cxnChg>
        <pc:cxnChg chg="add mod">
          <ac:chgData name="Vassilis Vassiliades" userId="181c6a97-452c-403a-a894-11fd041f3da6" providerId="ADAL" clId="{2FCD1C63-F847-4014-B27C-19FD4266D8E2}" dt="2022-08-18T15:19:40.150" v="2574" actId="208"/>
          <ac:cxnSpMkLst>
            <pc:docMk/>
            <pc:sldMk cId="2504125856" sldId="286"/>
            <ac:cxnSpMk id="51" creationId="{34D0152F-F463-DDE4-5F52-A810E0504643}"/>
          </ac:cxnSpMkLst>
        </pc:cxnChg>
        <pc:cxnChg chg="add mod topLvl">
          <ac:chgData name="Vassilis Vassiliades" userId="181c6a97-452c-403a-a894-11fd041f3da6" providerId="ADAL" clId="{2FCD1C63-F847-4014-B27C-19FD4266D8E2}" dt="2022-08-18T15:27:56.452" v="2853" actId="164"/>
          <ac:cxnSpMkLst>
            <pc:docMk/>
            <pc:sldMk cId="2504125856" sldId="286"/>
            <ac:cxnSpMk id="53" creationId="{6570E762-EDCF-29AA-DCB6-1376DBEDA9A8}"/>
          </ac:cxnSpMkLst>
        </pc:cxnChg>
        <pc:cxnChg chg="add mod topLvl">
          <ac:chgData name="Vassilis Vassiliades" userId="181c6a97-452c-403a-a894-11fd041f3da6" providerId="ADAL" clId="{2FCD1C63-F847-4014-B27C-19FD4266D8E2}" dt="2022-08-18T15:27:56.452" v="2853" actId="164"/>
          <ac:cxnSpMkLst>
            <pc:docMk/>
            <pc:sldMk cId="2504125856" sldId="286"/>
            <ac:cxnSpMk id="56" creationId="{C397774D-8CF6-4E92-817C-5038E9B0E699}"/>
          </ac:cxnSpMkLst>
        </pc:cxnChg>
        <pc:cxnChg chg="add mod topLvl">
          <ac:chgData name="Vassilis Vassiliades" userId="181c6a97-452c-403a-a894-11fd041f3da6" providerId="ADAL" clId="{2FCD1C63-F847-4014-B27C-19FD4266D8E2}" dt="2022-08-18T15:27:56.452" v="2853" actId="164"/>
          <ac:cxnSpMkLst>
            <pc:docMk/>
            <pc:sldMk cId="2504125856" sldId="286"/>
            <ac:cxnSpMk id="64" creationId="{13734693-8B28-8104-4AEE-AB3D6E86303F}"/>
          </ac:cxnSpMkLst>
        </pc:cxnChg>
      </pc:sldChg>
      <pc:sldChg chg="addSp delSp modSp add mod modAnim">
        <pc:chgData name="Vassilis Vassiliades" userId="181c6a97-452c-403a-a894-11fd041f3da6" providerId="ADAL" clId="{2FCD1C63-F847-4014-B27C-19FD4266D8E2}" dt="2022-08-18T17:43:14.138" v="3379" actId="478"/>
        <pc:sldMkLst>
          <pc:docMk/>
          <pc:sldMk cId="3397611296" sldId="287"/>
        </pc:sldMkLst>
        <pc:spChg chg="del">
          <ac:chgData name="Vassilis Vassiliades" userId="181c6a97-452c-403a-a894-11fd041f3da6" providerId="ADAL" clId="{2FCD1C63-F847-4014-B27C-19FD4266D8E2}" dt="2022-08-18T15:33:55.587" v="2898" actId="478"/>
          <ac:spMkLst>
            <pc:docMk/>
            <pc:sldMk cId="3397611296" sldId="287"/>
            <ac:spMk id="3" creationId="{00000000-0000-0000-0000-000000000000}"/>
          </ac:spMkLst>
        </pc:spChg>
        <pc:spChg chg="mod">
          <ac:chgData name="Vassilis Vassiliades" userId="181c6a97-452c-403a-a894-11fd041f3da6" providerId="ADAL" clId="{2FCD1C63-F847-4014-B27C-19FD4266D8E2}" dt="2022-08-18T16:51:01.776" v="3200" actId="20577"/>
          <ac:spMkLst>
            <pc:docMk/>
            <pc:sldMk cId="3397611296" sldId="287"/>
            <ac:spMk id="4" creationId="{210DA2DA-7D5D-AE84-C3BB-464941EFB124}"/>
          </ac:spMkLst>
        </pc:spChg>
        <pc:spChg chg="mod">
          <ac:chgData name="Vassilis Vassiliades" userId="181c6a97-452c-403a-a894-11fd041f3da6" providerId="ADAL" clId="{2FCD1C63-F847-4014-B27C-19FD4266D8E2}" dt="2022-08-18T14:26:50.882" v="2217" actId="20577"/>
          <ac:spMkLst>
            <pc:docMk/>
            <pc:sldMk cId="3397611296" sldId="287"/>
            <ac:spMk id="9" creationId="{C110555B-BC91-7266-5503-9659D6864B69}"/>
          </ac:spMkLst>
        </pc:spChg>
        <pc:spChg chg="mod">
          <ac:chgData name="Vassilis Vassiliades" userId="181c6a97-452c-403a-a894-11fd041f3da6" providerId="ADAL" clId="{2FCD1C63-F847-4014-B27C-19FD4266D8E2}" dt="2022-08-18T15:33:52.273" v="2897"/>
          <ac:spMkLst>
            <pc:docMk/>
            <pc:sldMk cId="3397611296" sldId="287"/>
            <ac:spMk id="11" creationId="{5941B58A-17F9-04C6-42F7-B704B6F8D770}"/>
          </ac:spMkLst>
        </pc:spChg>
        <pc:spChg chg="mod">
          <ac:chgData name="Vassilis Vassiliades" userId="181c6a97-452c-403a-a894-11fd041f3da6" providerId="ADAL" clId="{2FCD1C63-F847-4014-B27C-19FD4266D8E2}" dt="2022-08-18T15:33:52.273" v="2897"/>
          <ac:spMkLst>
            <pc:docMk/>
            <pc:sldMk cId="3397611296" sldId="287"/>
            <ac:spMk id="12" creationId="{5E580751-3884-A7C6-7603-36035A66F536}"/>
          </ac:spMkLst>
        </pc:spChg>
        <pc:spChg chg="mod">
          <ac:chgData name="Vassilis Vassiliades" userId="181c6a97-452c-403a-a894-11fd041f3da6" providerId="ADAL" clId="{2FCD1C63-F847-4014-B27C-19FD4266D8E2}" dt="2022-08-18T15:33:52.273" v="2897"/>
          <ac:spMkLst>
            <pc:docMk/>
            <pc:sldMk cId="3397611296" sldId="287"/>
            <ac:spMk id="13" creationId="{77F1C3A7-CA10-5F49-CECC-113DC74D86A1}"/>
          </ac:spMkLst>
        </pc:spChg>
        <pc:spChg chg="mod">
          <ac:chgData name="Vassilis Vassiliades" userId="181c6a97-452c-403a-a894-11fd041f3da6" providerId="ADAL" clId="{2FCD1C63-F847-4014-B27C-19FD4266D8E2}" dt="2022-08-18T15:33:52.273" v="2897"/>
          <ac:spMkLst>
            <pc:docMk/>
            <pc:sldMk cId="3397611296" sldId="287"/>
            <ac:spMk id="14" creationId="{47750779-482E-D481-250E-8E56BAEDD498}"/>
          </ac:spMkLst>
        </pc:spChg>
        <pc:spChg chg="mod">
          <ac:chgData name="Vassilis Vassiliades" userId="181c6a97-452c-403a-a894-11fd041f3da6" providerId="ADAL" clId="{2FCD1C63-F847-4014-B27C-19FD4266D8E2}" dt="2022-08-18T15:33:52.273" v="2897"/>
          <ac:spMkLst>
            <pc:docMk/>
            <pc:sldMk cId="3397611296" sldId="287"/>
            <ac:spMk id="15" creationId="{24E582C1-C6DC-F1AF-B70D-E068ED314BCE}"/>
          </ac:spMkLst>
        </pc:spChg>
        <pc:spChg chg="mod">
          <ac:chgData name="Vassilis Vassiliades" userId="181c6a97-452c-403a-a894-11fd041f3da6" providerId="ADAL" clId="{2FCD1C63-F847-4014-B27C-19FD4266D8E2}" dt="2022-08-18T15:33:52.273" v="2897"/>
          <ac:spMkLst>
            <pc:docMk/>
            <pc:sldMk cId="3397611296" sldId="287"/>
            <ac:spMk id="16" creationId="{F06C8C5B-D8A7-253B-8BFB-89EA0767B57E}"/>
          </ac:spMkLst>
        </pc:spChg>
        <pc:spChg chg="mod">
          <ac:chgData name="Vassilis Vassiliades" userId="181c6a97-452c-403a-a894-11fd041f3da6" providerId="ADAL" clId="{2FCD1C63-F847-4014-B27C-19FD4266D8E2}" dt="2022-08-18T15:33:52.273" v="2897"/>
          <ac:spMkLst>
            <pc:docMk/>
            <pc:sldMk cId="3397611296" sldId="287"/>
            <ac:spMk id="17" creationId="{AECEC8AB-B70D-858F-C24A-1498CC956801}"/>
          </ac:spMkLst>
        </pc:spChg>
        <pc:spChg chg="mod">
          <ac:chgData name="Vassilis Vassiliades" userId="181c6a97-452c-403a-a894-11fd041f3da6" providerId="ADAL" clId="{2FCD1C63-F847-4014-B27C-19FD4266D8E2}" dt="2022-08-18T15:33:52.273" v="2897"/>
          <ac:spMkLst>
            <pc:docMk/>
            <pc:sldMk cId="3397611296" sldId="287"/>
            <ac:spMk id="18" creationId="{C21A6B1C-C4E3-A0E1-EFA1-81B166DF2C18}"/>
          </ac:spMkLst>
        </pc:spChg>
        <pc:spChg chg="mod">
          <ac:chgData name="Vassilis Vassiliades" userId="181c6a97-452c-403a-a894-11fd041f3da6" providerId="ADAL" clId="{2FCD1C63-F847-4014-B27C-19FD4266D8E2}" dt="2022-08-18T15:33:52.273" v="2897"/>
          <ac:spMkLst>
            <pc:docMk/>
            <pc:sldMk cId="3397611296" sldId="287"/>
            <ac:spMk id="19" creationId="{39ED8734-DBA8-9B37-6AEE-096165CF780E}"/>
          </ac:spMkLst>
        </pc:spChg>
        <pc:spChg chg="mod">
          <ac:chgData name="Vassilis Vassiliades" userId="181c6a97-452c-403a-a894-11fd041f3da6" providerId="ADAL" clId="{2FCD1C63-F847-4014-B27C-19FD4266D8E2}" dt="2022-08-18T15:33:52.273" v="2897"/>
          <ac:spMkLst>
            <pc:docMk/>
            <pc:sldMk cId="3397611296" sldId="287"/>
            <ac:spMk id="20" creationId="{521CB0B4-7563-0839-F09F-C461B39FAF81}"/>
          </ac:spMkLst>
        </pc:spChg>
        <pc:spChg chg="mod">
          <ac:chgData name="Vassilis Vassiliades" userId="181c6a97-452c-403a-a894-11fd041f3da6" providerId="ADAL" clId="{2FCD1C63-F847-4014-B27C-19FD4266D8E2}" dt="2022-08-18T15:33:52.273" v="2897"/>
          <ac:spMkLst>
            <pc:docMk/>
            <pc:sldMk cId="3397611296" sldId="287"/>
            <ac:spMk id="21" creationId="{8BB5EFFF-88E9-B8CB-751E-C1D0CB5BBB21}"/>
          </ac:spMkLst>
        </pc:spChg>
        <pc:spChg chg="mod">
          <ac:chgData name="Vassilis Vassiliades" userId="181c6a97-452c-403a-a894-11fd041f3da6" providerId="ADAL" clId="{2FCD1C63-F847-4014-B27C-19FD4266D8E2}" dt="2022-08-18T15:33:52.273" v="2897"/>
          <ac:spMkLst>
            <pc:docMk/>
            <pc:sldMk cId="3397611296" sldId="287"/>
            <ac:spMk id="22" creationId="{A40D1812-2EE1-C27C-F835-83F3F823C571}"/>
          </ac:spMkLst>
        </pc:spChg>
        <pc:spChg chg="mod">
          <ac:chgData name="Vassilis Vassiliades" userId="181c6a97-452c-403a-a894-11fd041f3da6" providerId="ADAL" clId="{2FCD1C63-F847-4014-B27C-19FD4266D8E2}" dt="2022-08-18T15:33:52.273" v="2897"/>
          <ac:spMkLst>
            <pc:docMk/>
            <pc:sldMk cId="3397611296" sldId="287"/>
            <ac:spMk id="23" creationId="{01CAE316-2F9E-9E7A-E576-1E86EABFF0FB}"/>
          </ac:spMkLst>
        </pc:spChg>
        <pc:spChg chg="mod">
          <ac:chgData name="Vassilis Vassiliades" userId="181c6a97-452c-403a-a894-11fd041f3da6" providerId="ADAL" clId="{2FCD1C63-F847-4014-B27C-19FD4266D8E2}" dt="2022-08-18T15:33:52.273" v="2897"/>
          <ac:spMkLst>
            <pc:docMk/>
            <pc:sldMk cId="3397611296" sldId="287"/>
            <ac:spMk id="24" creationId="{0967F642-65C7-A009-555C-BF342D05BB59}"/>
          </ac:spMkLst>
        </pc:spChg>
        <pc:spChg chg="mod">
          <ac:chgData name="Vassilis Vassiliades" userId="181c6a97-452c-403a-a894-11fd041f3da6" providerId="ADAL" clId="{2FCD1C63-F847-4014-B27C-19FD4266D8E2}" dt="2022-08-18T15:33:52.273" v="2897"/>
          <ac:spMkLst>
            <pc:docMk/>
            <pc:sldMk cId="3397611296" sldId="287"/>
            <ac:spMk id="25" creationId="{54CA9E68-DB99-F0DA-6B80-A8761ED07948}"/>
          </ac:spMkLst>
        </pc:spChg>
        <pc:spChg chg="mod">
          <ac:chgData name="Vassilis Vassiliades" userId="181c6a97-452c-403a-a894-11fd041f3da6" providerId="ADAL" clId="{2FCD1C63-F847-4014-B27C-19FD4266D8E2}" dt="2022-08-18T15:33:52.273" v="2897"/>
          <ac:spMkLst>
            <pc:docMk/>
            <pc:sldMk cId="3397611296" sldId="287"/>
            <ac:spMk id="26" creationId="{E999A6F7-EA66-1E77-E217-38259E47F4D7}"/>
          </ac:spMkLst>
        </pc:spChg>
        <pc:spChg chg="mod">
          <ac:chgData name="Vassilis Vassiliades" userId="181c6a97-452c-403a-a894-11fd041f3da6" providerId="ADAL" clId="{2FCD1C63-F847-4014-B27C-19FD4266D8E2}" dt="2022-08-18T15:33:52.273" v="2897"/>
          <ac:spMkLst>
            <pc:docMk/>
            <pc:sldMk cId="3397611296" sldId="287"/>
            <ac:spMk id="27" creationId="{1D86273C-A911-3F3E-D0FC-074F42068FB8}"/>
          </ac:spMkLst>
        </pc:spChg>
        <pc:spChg chg="mod">
          <ac:chgData name="Vassilis Vassiliades" userId="181c6a97-452c-403a-a894-11fd041f3da6" providerId="ADAL" clId="{2FCD1C63-F847-4014-B27C-19FD4266D8E2}" dt="2022-08-18T15:33:52.273" v="2897"/>
          <ac:spMkLst>
            <pc:docMk/>
            <pc:sldMk cId="3397611296" sldId="287"/>
            <ac:spMk id="28" creationId="{06CEC4FD-F0A7-2FA8-FB2F-5D3768044992}"/>
          </ac:spMkLst>
        </pc:spChg>
        <pc:spChg chg="mod">
          <ac:chgData name="Vassilis Vassiliades" userId="181c6a97-452c-403a-a894-11fd041f3da6" providerId="ADAL" clId="{2FCD1C63-F847-4014-B27C-19FD4266D8E2}" dt="2022-08-18T15:33:52.273" v="2897"/>
          <ac:spMkLst>
            <pc:docMk/>
            <pc:sldMk cId="3397611296" sldId="287"/>
            <ac:spMk id="29" creationId="{885108F7-031F-D07B-4C67-39FB4AE6C04B}"/>
          </ac:spMkLst>
        </pc:spChg>
        <pc:spChg chg="mod">
          <ac:chgData name="Vassilis Vassiliades" userId="181c6a97-452c-403a-a894-11fd041f3da6" providerId="ADAL" clId="{2FCD1C63-F847-4014-B27C-19FD4266D8E2}" dt="2022-08-18T15:33:52.273" v="2897"/>
          <ac:spMkLst>
            <pc:docMk/>
            <pc:sldMk cId="3397611296" sldId="287"/>
            <ac:spMk id="30" creationId="{E90AA79E-7410-EF15-7EE4-C42435121E24}"/>
          </ac:spMkLst>
        </pc:spChg>
        <pc:spChg chg="mod">
          <ac:chgData name="Vassilis Vassiliades" userId="181c6a97-452c-403a-a894-11fd041f3da6" providerId="ADAL" clId="{2FCD1C63-F847-4014-B27C-19FD4266D8E2}" dt="2022-08-18T15:33:52.273" v="2897"/>
          <ac:spMkLst>
            <pc:docMk/>
            <pc:sldMk cId="3397611296" sldId="287"/>
            <ac:spMk id="31" creationId="{63C2E91E-AB95-9FF0-DB57-3A42D3FF3909}"/>
          </ac:spMkLst>
        </pc:spChg>
        <pc:spChg chg="mod">
          <ac:chgData name="Vassilis Vassiliades" userId="181c6a97-452c-403a-a894-11fd041f3da6" providerId="ADAL" clId="{2FCD1C63-F847-4014-B27C-19FD4266D8E2}" dt="2022-08-18T15:33:52.273" v="2897"/>
          <ac:spMkLst>
            <pc:docMk/>
            <pc:sldMk cId="3397611296" sldId="287"/>
            <ac:spMk id="32" creationId="{9EC74C4B-666B-343B-DB38-5D060163885C}"/>
          </ac:spMkLst>
        </pc:spChg>
        <pc:spChg chg="mod">
          <ac:chgData name="Vassilis Vassiliades" userId="181c6a97-452c-403a-a894-11fd041f3da6" providerId="ADAL" clId="{2FCD1C63-F847-4014-B27C-19FD4266D8E2}" dt="2022-08-18T15:33:52.273" v="2897"/>
          <ac:spMkLst>
            <pc:docMk/>
            <pc:sldMk cId="3397611296" sldId="287"/>
            <ac:spMk id="33" creationId="{D4770C51-9EE6-72A8-3C9E-462335A4CC1E}"/>
          </ac:spMkLst>
        </pc:spChg>
        <pc:spChg chg="mod">
          <ac:chgData name="Vassilis Vassiliades" userId="181c6a97-452c-403a-a894-11fd041f3da6" providerId="ADAL" clId="{2FCD1C63-F847-4014-B27C-19FD4266D8E2}" dt="2022-08-18T15:33:52.273" v="2897"/>
          <ac:spMkLst>
            <pc:docMk/>
            <pc:sldMk cId="3397611296" sldId="287"/>
            <ac:spMk id="34" creationId="{12D8C029-BDAB-E6D2-68F8-6164C63A4CD4}"/>
          </ac:spMkLst>
        </pc:spChg>
        <pc:spChg chg="mod">
          <ac:chgData name="Vassilis Vassiliades" userId="181c6a97-452c-403a-a894-11fd041f3da6" providerId="ADAL" clId="{2FCD1C63-F847-4014-B27C-19FD4266D8E2}" dt="2022-08-18T15:33:52.273" v="2897"/>
          <ac:spMkLst>
            <pc:docMk/>
            <pc:sldMk cId="3397611296" sldId="287"/>
            <ac:spMk id="35" creationId="{3AEE0518-0ED8-DD27-8C50-5DA9F30EA8AA}"/>
          </ac:spMkLst>
        </pc:spChg>
        <pc:spChg chg="mod">
          <ac:chgData name="Vassilis Vassiliades" userId="181c6a97-452c-403a-a894-11fd041f3da6" providerId="ADAL" clId="{2FCD1C63-F847-4014-B27C-19FD4266D8E2}" dt="2022-08-18T15:33:52.273" v="2897"/>
          <ac:spMkLst>
            <pc:docMk/>
            <pc:sldMk cId="3397611296" sldId="287"/>
            <ac:spMk id="36" creationId="{9435993F-479F-4FB3-0CFD-B22985D6C0C3}"/>
          </ac:spMkLst>
        </pc:spChg>
        <pc:spChg chg="mod">
          <ac:chgData name="Vassilis Vassiliades" userId="181c6a97-452c-403a-a894-11fd041f3da6" providerId="ADAL" clId="{2FCD1C63-F847-4014-B27C-19FD4266D8E2}" dt="2022-08-18T15:33:52.273" v="2897"/>
          <ac:spMkLst>
            <pc:docMk/>
            <pc:sldMk cId="3397611296" sldId="287"/>
            <ac:spMk id="37" creationId="{4BB67032-0ED4-38D9-8CA1-249658786633}"/>
          </ac:spMkLst>
        </pc:spChg>
        <pc:spChg chg="mod">
          <ac:chgData name="Vassilis Vassiliades" userId="181c6a97-452c-403a-a894-11fd041f3da6" providerId="ADAL" clId="{2FCD1C63-F847-4014-B27C-19FD4266D8E2}" dt="2022-08-18T15:33:52.273" v="2897"/>
          <ac:spMkLst>
            <pc:docMk/>
            <pc:sldMk cId="3397611296" sldId="287"/>
            <ac:spMk id="38" creationId="{773B0B8D-1200-E90F-94B8-514FC73C056A}"/>
          </ac:spMkLst>
        </pc:spChg>
        <pc:spChg chg="mod">
          <ac:chgData name="Vassilis Vassiliades" userId="181c6a97-452c-403a-a894-11fd041f3da6" providerId="ADAL" clId="{2FCD1C63-F847-4014-B27C-19FD4266D8E2}" dt="2022-08-18T15:33:52.273" v="2897"/>
          <ac:spMkLst>
            <pc:docMk/>
            <pc:sldMk cId="3397611296" sldId="287"/>
            <ac:spMk id="39" creationId="{BC3DD880-0D22-6096-7457-16B9E75B7EF1}"/>
          </ac:spMkLst>
        </pc:spChg>
        <pc:spChg chg="mod">
          <ac:chgData name="Vassilis Vassiliades" userId="181c6a97-452c-403a-a894-11fd041f3da6" providerId="ADAL" clId="{2FCD1C63-F847-4014-B27C-19FD4266D8E2}" dt="2022-08-18T15:33:52.273" v="2897"/>
          <ac:spMkLst>
            <pc:docMk/>
            <pc:sldMk cId="3397611296" sldId="287"/>
            <ac:spMk id="40" creationId="{528B9F00-6C70-5D26-938F-3AE36CAD3EC3}"/>
          </ac:spMkLst>
        </pc:spChg>
        <pc:spChg chg="mod">
          <ac:chgData name="Vassilis Vassiliades" userId="181c6a97-452c-403a-a894-11fd041f3da6" providerId="ADAL" clId="{2FCD1C63-F847-4014-B27C-19FD4266D8E2}" dt="2022-08-18T15:33:52.273" v="2897"/>
          <ac:spMkLst>
            <pc:docMk/>
            <pc:sldMk cId="3397611296" sldId="287"/>
            <ac:spMk id="42" creationId="{2849C222-0FDF-B9AA-D9F6-707D79C65077}"/>
          </ac:spMkLst>
        </pc:spChg>
        <pc:spChg chg="mod">
          <ac:chgData name="Vassilis Vassiliades" userId="181c6a97-452c-403a-a894-11fd041f3da6" providerId="ADAL" clId="{2FCD1C63-F847-4014-B27C-19FD4266D8E2}" dt="2022-08-18T15:33:52.273" v="2897"/>
          <ac:spMkLst>
            <pc:docMk/>
            <pc:sldMk cId="3397611296" sldId="287"/>
            <ac:spMk id="43" creationId="{7882FF2C-F501-79D6-5000-B9CC70208EFA}"/>
          </ac:spMkLst>
        </pc:spChg>
        <pc:spChg chg="del mod topLvl">
          <ac:chgData name="Vassilis Vassiliades" userId="181c6a97-452c-403a-a894-11fd041f3da6" providerId="ADAL" clId="{2FCD1C63-F847-4014-B27C-19FD4266D8E2}" dt="2022-08-18T15:34:41.651" v="3010" actId="478"/>
          <ac:spMkLst>
            <pc:docMk/>
            <pc:sldMk cId="3397611296" sldId="287"/>
            <ac:spMk id="53" creationId="{5712ADCF-F638-D3A3-B84B-272A4D125E35}"/>
          </ac:spMkLst>
        </pc:spChg>
        <pc:spChg chg="add mod">
          <ac:chgData name="Vassilis Vassiliades" userId="181c6a97-452c-403a-a894-11fd041f3da6" providerId="ADAL" clId="{2FCD1C63-F847-4014-B27C-19FD4266D8E2}" dt="2022-08-18T15:36:41.505" v="3025" actId="164"/>
          <ac:spMkLst>
            <pc:docMk/>
            <pc:sldMk cId="3397611296" sldId="287"/>
            <ac:spMk id="57" creationId="{39658DA6-F5FD-AD32-686D-7B770EDAA610}"/>
          </ac:spMkLst>
        </pc:spChg>
        <pc:spChg chg="add mod">
          <ac:chgData name="Vassilis Vassiliades" userId="181c6a97-452c-403a-a894-11fd041f3da6" providerId="ADAL" clId="{2FCD1C63-F847-4014-B27C-19FD4266D8E2}" dt="2022-08-18T15:36:41.505" v="3025" actId="164"/>
          <ac:spMkLst>
            <pc:docMk/>
            <pc:sldMk cId="3397611296" sldId="287"/>
            <ac:spMk id="58" creationId="{5F639739-B4B3-F895-A627-189B23B6F058}"/>
          </ac:spMkLst>
        </pc:spChg>
        <pc:spChg chg="add mod">
          <ac:chgData name="Vassilis Vassiliades" userId="181c6a97-452c-403a-a894-11fd041f3da6" providerId="ADAL" clId="{2FCD1C63-F847-4014-B27C-19FD4266D8E2}" dt="2022-08-18T15:36:41.505" v="3025" actId="164"/>
          <ac:spMkLst>
            <pc:docMk/>
            <pc:sldMk cId="3397611296" sldId="287"/>
            <ac:spMk id="59" creationId="{6DF2AA92-6AF6-3995-889F-8F20F0AE7359}"/>
          </ac:spMkLst>
        </pc:spChg>
        <pc:spChg chg="add del mod">
          <ac:chgData name="Vassilis Vassiliades" userId="181c6a97-452c-403a-a894-11fd041f3da6" providerId="ADAL" clId="{2FCD1C63-F847-4014-B27C-19FD4266D8E2}" dt="2022-08-18T17:43:12.861" v="3378" actId="478"/>
          <ac:spMkLst>
            <pc:docMk/>
            <pc:sldMk cId="3397611296" sldId="287"/>
            <ac:spMk id="62" creationId="{3C3AC37C-AC2E-D58F-309E-332DC61B781C}"/>
          </ac:spMkLst>
        </pc:spChg>
        <pc:spChg chg="add del mod">
          <ac:chgData name="Vassilis Vassiliades" userId="181c6a97-452c-403a-a894-11fd041f3da6" providerId="ADAL" clId="{2FCD1C63-F847-4014-B27C-19FD4266D8E2}" dt="2022-08-18T17:43:14.138" v="3379" actId="478"/>
          <ac:spMkLst>
            <pc:docMk/>
            <pc:sldMk cId="3397611296" sldId="287"/>
            <ac:spMk id="63" creationId="{4680EAFE-2C7B-D6EA-C8AE-BC9203BB19AE}"/>
          </ac:spMkLst>
        </pc:spChg>
        <pc:spChg chg="add del mod">
          <ac:chgData name="Vassilis Vassiliades" userId="181c6a97-452c-403a-a894-11fd041f3da6" providerId="ADAL" clId="{2FCD1C63-F847-4014-B27C-19FD4266D8E2}" dt="2022-08-18T17:43:11.156" v="3377" actId="478"/>
          <ac:spMkLst>
            <pc:docMk/>
            <pc:sldMk cId="3397611296" sldId="287"/>
            <ac:spMk id="64" creationId="{4E1609F6-5DC1-3407-04A5-567ACEA6EB66}"/>
          </ac:spMkLst>
        </pc:spChg>
        <pc:grpChg chg="add mod">
          <ac:chgData name="Vassilis Vassiliades" userId="181c6a97-452c-403a-a894-11fd041f3da6" providerId="ADAL" clId="{2FCD1C63-F847-4014-B27C-19FD4266D8E2}" dt="2022-08-18T15:33:52.273" v="2897"/>
          <ac:grpSpMkLst>
            <pc:docMk/>
            <pc:sldMk cId="3397611296" sldId="287"/>
            <ac:grpSpMk id="2" creationId="{D0A6B687-511C-F085-5845-623B4C55E85A}"/>
          </ac:grpSpMkLst>
        </pc:grpChg>
        <pc:grpChg chg="mod">
          <ac:chgData name="Vassilis Vassiliades" userId="181c6a97-452c-403a-a894-11fd041f3da6" providerId="ADAL" clId="{2FCD1C63-F847-4014-B27C-19FD4266D8E2}" dt="2022-08-18T15:33:52.273" v="2897"/>
          <ac:grpSpMkLst>
            <pc:docMk/>
            <pc:sldMk cId="3397611296" sldId="287"/>
            <ac:grpSpMk id="5" creationId="{B9E0F647-C697-40AB-5D6C-B9C77BC202CC}"/>
          </ac:grpSpMkLst>
        </pc:grpChg>
        <pc:grpChg chg="mod">
          <ac:chgData name="Vassilis Vassiliades" userId="181c6a97-452c-403a-a894-11fd041f3da6" providerId="ADAL" clId="{2FCD1C63-F847-4014-B27C-19FD4266D8E2}" dt="2022-08-18T15:33:52.273" v="2897"/>
          <ac:grpSpMkLst>
            <pc:docMk/>
            <pc:sldMk cId="3397611296" sldId="287"/>
            <ac:grpSpMk id="7" creationId="{A578B005-C2EC-45A6-6CAC-FFCCEF00EB12}"/>
          </ac:grpSpMkLst>
        </pc:grpChg>
        <pc:grpChg chg="mod">
          <ac:chgData name="Vassilis Vassiliades" userId="181c6a97-452c-403a-a894-11fd041f3da6" providerId="ADAL" clId="{2FCD1C63-F847-4014-B27C-19FD4266D8E2}" dt="2022-08-18T15:33:52.273" v="2897"/>
          <ac:grpSpMkLst>
            <pc:docMk/>
            <pc:sldMk cId="3397611296" sldId="287"/>
            <ac:grpSpMk id="10" creationId="{5F6E7514-52F0-70C3-5FD3-EC6F6FB0115F}"/>
          </ac:grpSpMkLst>
        </pc:grpChg>
        <pc:grpChg chg="mod">
          <ac:chgData name="Vassilis Vassiliades" userId="181c6a97-452c-403a-a894-11fd041f3da6" providerId="ADAL" clId="{2FCD1C63-F847-4014-B27C-19FD4266D8E2}" dt="2022-08-18T15:33:52.273" v="2897"/>
          <ac:grpSpMkLst>
            <pc:docMk/>
            <pc:sldMk cId="3397611296" sldId="287"/>
            <ac:grpSpMk id="41" creationId="{96C9FAB6-C610-1972-B7A0-819FA01669C1}"/>
          </ac:grpSpMkLst>
        </pc:grpChg>
        <pc:grpChg chg="add mod">
          <ac:chgData name="Vassilis Vassiliades" userId="181c6a97-452c-403a-a894-11fd041f3da6" providerId="ADAL" clId="{2FCD1C63-F847-4014-B27C-19FD4266D8E2}" dt="2022-08-18T15:33:52.273" v="2897"/>
          <ac:grpSpMkLst>
            <pc:docMk/>
            <pc:sldMk cId="3397611296" sldId="287"/>
            <ac:grpSpMk id="46" creationId="{D1DE57F7-6711-E3A4-FF02-5D79652B77C8}"/>
          </ac:grpSpMkLst>
        </pc:grpChg>
        <pc:grpChg chg="add del mod">
          <ac:chgData name="Vassilis Vassiliades" userId="181c6a97-452c-403a-a894-11fd041f3da6" providerId="ADAL" clId="{2FCD1C63-F847-4014-B27C-19FD4266D8E2}" dt="2022-08-18T15:34:32.505" v="3007" actId="165"/>
          <ac:grpSpMkLst>
            <pc:docMk/>
            <pc:sldMk cId="3397611296" sldId="287"/>
            <ac:grpSpMk id="50" creationId="{B127B867-FF5C-A586-F885-5FB3CC5990C3}"/>
          </ac:grpSpMkLst>
        </pc:grpChg>
        <pc:grpChg chg="add mod">
          <ac:chgData name="Vassilis Vassiliades" userId="181c6a97-452c-403a-a894-11fd041f3da6" providerId="ADAL" clId="{2FCD1C63-F847-4014-B27C-19FD4266D8E2}" dt="2022-08-18T15:36:41.505" v="3025" actId="164"/>
          <ac:grpSpMkLst>
            <pc:docMk/>
            <pc:sldMk cId="3397611296" sldId="287"/>
            <ac:grpSpMk id="60" creationId="{ABC38697-CEDA-45F0-AC50-5A16A4F73562}"/>
          </ac:grpSpMkLst>
        </pc:grpChg>
        <pc:cxnChg chg="mod">
          <ac:chgData name="Vassilis Vassiliades" userId="181c6a97-452c-403a-a894-11fd041f3da6" providerId="ADAL" clId="{2FCD1C63-F847-4014-B27C-19FD4266D8E2}" dt="2022-08-18T15:33:52.273" v="2897"/>
          <ac:cxnSpMkLst>
            <pc:docMk/>
            <pc:sldMk cId="3397611296" sldId="287"/>
            <ac:cxnSpMk id="44" creationId="{1EF7CB29-3265-CE48-8142-332FA48A9D2D}"/>
          </ac:cxnSpMkLst>
        </pc:cxnChg>
        <pc:cxnChg chg="mod">
          <ac:chgData name="Vassilis Vassiliades" userId="181c6a97-452c-403a-a894-11fd041f3da6" providerId="ADAL" clId="{2FCD1C63-F847-4014-B27C-19FD4266D8E2}" dt="2022-08-18T15:33:52.273" v="2897"/>
          <ac:cxnSpMkLst>
            <pc:docMk/>
            <pc:sldMk cId="3397611296" sldId="287"/>
            <ac:cxnSpMk id="45" creationId="{B322EA13-E020-660D-7393-F494A3E06EA6}"/>
          </ac:cxnSpMkLst>
        </pc:cxnChg>
        <pc:cxnChg chg="mod">
          <ac:chgData name="Vassilis Vassiliades" userId="181c6a97-452c-403a-a894-11fd041f3da6" providerId="ADAL" clId="{2FCD1C63-F847-4014-B27C-19FD4266D8E2}" dt="2022-08-18T15:33:52.273" v="2897"/>
          <ac:cxnSpMkLst>
            <pc:docMk/>
            <pc:sldMk cId="3397611296" sldId="287"/>
            <ac:cxnSpMk id="47" creationId="{5CACD461-57FC-E272-9258-116023A7B176}"/>
          </ac:cxnSpMkLst>
        </pc:cxnChg>
        <pc:cxnChg chg="mod">
          <ac:chgData name="Vassilis Vassiliades" userId="181c6a97-452c-403a-a894-11fd041f3da6" providerId="ADAL" clId="{2FCD1C63-F847-4014-B27C-19FD4266D8E2}" dt="2022-08-18T15:33:52.273" v="2897"/>
          <ac:cxnSpMkLst>
            <pc:docMk/>
            <pc:sldMk cId="3397611296" sldId="287"/>
            <ac:cxnSpMk id="48" creationId="{6F6658BC-4AFA-F0CF-7E11-B846024D2865}"/>
          </ac:cxnSpMkLst>
        </pc:cxnChg>
        <pc:cxnChg chg="mod">
          <ac:chgData name="Vassilis Vassiliades" userId="181c6a97-452c-403a-a894-11fd041f3da6" providerId="ADAL" clId="{2FCD1C63-F847-4014-B27C-19FD4266D8E2}" dt="2022-08-18T15:33:52.273" v="2897"/>
          <ac:cxnSpMkLst>
            <pc:docMk/>
            <pc:sldMk cId="3397611296" sldId="287"/>
            <ac:cxnSpMk id="49" creationId="{9491B076-C0B2-A196-1190-1BFBB26E965F}"/>
          </ac:cxnSpMkLst>
        </pc:cxnChg>
        <pc:cxnChg chg="mod topLvl">
          <ac:chgData name="Vassilis Vassiliades" userId="181c6a97-452c-403a-a894-11fd041f3da6" providerId="ADAL" clId="{2FCD1C63-F847-4014-B27C-19FD4266D8E2}" dt="2022-08-18T15:36:41.505" v="3025" actId="164"/>
          <ac:cxnSpMkLst>
            <pc:docMk/>
            <pc:sldMk cId="3397611296" sldId="287"/>
            <ac:cxnSpMk id="51" creationId="{5DC7979A-3A1B-F882-8241-B9788FFB6C9F}"/>
          </ac:cxnSpMkLst>
        </pc:cxnChg>
        <pc:cxnChg chg="mod topLvl">
          <ac:chgData name="Vassilis Vassiliades" userId="181c6a97-452c-403a-a894-11fd041f3da6" providerId="ADAL" clId="{2FCD1C63-F847-4014-B27C-19FD4266D8E2}" dt="2022-08-18T15:36:41.505" v="3025" actId="164"/>
          <ac:cxnSpMkLst>
            <pc:docMk/>
            <pc:sldMk cId="3397611296" sldId="287"/>
            <ac:cxnSpMk id="52" creationId="{3B22A497-D217-3ED4-A214-85505C131D98}"/>
          </ac:cxnSpMkLst>
        </pc:cxnChg>
        <pc:cxnChg chg="del mod topLvl">
          <ac:chgData name="Vassilis Vassiliades" userId="181c6a97-452c-403a-a894-11fd041f3da6" providerId="ADAL" clId="{2FCD1C63-F847-4014-B27C-19FD4266D8E2}" dt="2022-08-18T15:34:39.184" v="3009" actId="478"/>
          <ac:cxnSpMkLst>
            <pc:docMk/>
            <pc:sldMk cId="3397611296" sldId="287"/>
            <ac:cxnSpMk id="54" creationId="{7CC55FD7-6A10-BBAD-467F-CF1F088C1E0C}"/>
          </ac:cxnSpMkLst>
        </pc:cxnChg>
        <pc:cxnChg chg="add mod">
          <ac:chgData name="Vassilis Vassiliades" userId="181c6a97-452c-403a-a894-11fd041f3da6" providerId="ADAL" clId="{2FCD1C63-F847-4014-B27C-19FD4266D8E2}" dt="2022-08-18T15:36:41.505" v="3025" actId="164"/>
          <ac:cxnSpMkLst>
            <pc:docMk/>
            <pc:sldMk cId="3397611296" sldId="287"/>
            <ac:cxnSpMk id="55" creationId="{C3D3FE94-227A-E64E-5691-195268B69D43}"/>
          </ac:cxnSpMkLst>
        </pc:cxnChg>
      </pc:sldChg>
      <pc:sldChg chg="modSp add mod modAnim">
        <pc:chgData name="Vassilis Vassiliades" userId="181c6a97-452c-403a-a894-11fd041f3da6" providerId="ADAL" clId="{2FCD1C63-F847-4014-B27C-19FD4266D8E2}" dt="2022-09-30T08:50:52.599" v="16860" actId="20577"/>
        <pc:sldMkLst>
          <pc:docMk/>
          <pc:sldMk cId="4146431312" sldId="288"/>
        </pc:sldMkLst>
        <pc:spChg chg="mod">
          <ac:chgData name="Vassilis Vassiliades" userId="181c6a97-452c-403a-a894-11fd041f3da6" providerId="ADAL" clId="{2FCD1C63-F847-4014-B27C-19FD4266D8E2}" dt="2022-09-30T08:50:52.599" v="16860" actId="20577"/>
          <ac:spMkLst>
            <pc:docMk/>
            <pc:sldMk cId="4146431312" sldId="288"/>
            <ac:spMk id="4" creationId="{210DA2DA-7D5D-AE84-C3BB-464941EFB124}"/>
          </ac:spMkLst>
        </pc:spChg>
        <pc:spChg chg="mod">
          <ac:chgData name="Vassilis Vassiliades" userId="181c6a97-452c-403a-a894-11fd041f3da6" providerId="ADAL" clId="{2FCD1C63-F847-4014-B27C-19FD4266D8E2}" dt="2022-08-18T14:43:20.095" v="2251" actId="20577"/>
          <ac:spMkLst>
            <pc:docMk/>
            <pc:sldMk cId="4146431312" sldId="288"/>
            <ac:spMk id="9" creationId="{C110555B-BC91-7266-5503-9659D6864B69}"/>
          </ac:spMkLst>
        </pc:spChg>
      </pc:sldChg>
      <pc:sldChg chg="addSp delSp modSp add mod delAnim modAnim modNotesTx">
        <pc:chgData name="Vassilis Vassiliades" userId="181c6a97-452c-403a-a894-11fd041f3da6" providerId="ADAL" clId="{2FCD1C63-F847-4014-B27C-19FD4266D8E2}" dt="2022-08-19T12:58:49.892" v="9551"/>
        <pc:sldMkLst>
          <pc:docMk/>
          <pc:sldMk cId="2428582807" sldId="289"/>
        </pc:sldMkLst>
        <pc:spChg chg="add del mod">
          <ac:chgData name="Vassilis Vassiliades" userId="181c6a97-452c-403a-a894-11fd041f3da6" providerId="ADAL" clId="{2FCD1C63-F847-4014-B27C-19FD4266D8E2}" dt="2022-08-18T19:50:19.209" v="3823" actId="478"/>
          <ac:spMkLst>
            <pc:docMk/>
            <pc:sldMk cId="2428582807" sldId="289"/>
            <ac:spMk id="3" creationId="{6ECD6CE2-F1D1-479D-CA07-B3D7863BF8DF}"/>
          </ac:spMkLst>
        </pc:spChg>
        <pc:spChg chg="mod">
          <ac:chgData name="Vassilis Vassiliades" userId="181c6a97-452c-403a-a894-11fd041f3da6" providerId="ADAL" clId="{2FCD1C63-F847-4014-B27C-19FD4266D8E2}" dt="2022-08-19T08:28:11.298" v="5182" actId="20577"/>
          <ac:spMkLst>
            <pc:docMk/>
            <pc:sldMk cId="2428582807" sldId="289"/>
            <ac:spMk id="4" creationId="{210DA2DA-7D5D-AE84-C3BB-464941EFB124}"/>
          </ac:spMkLst>
        </pc:spChg>
        <pc:spChg chg="mod">
          <ac:chgData name="Vassilis Vassiliades" userId="181c6a97-452c-403a-a894-11fd041f3da6" providerId="ADAL" clId="{2FCD1C63-F847-4014-B27C-19FD4266D8E2}" dt="2022-08-18T15:40:20.388" v="3180" actId="20577"/>
          <ac:spMkLst>
            <pc:docMk/>
            <pc:sldMk cId="2428582807" sldId="289"/>
            <ac:spMk id="9" creationId="{C110555B-BC91-7266-5503-9659D6864B69}"/>
          </ac:spMkLst>
        </pc:spChg>
        <pc:spChg chg="mod topLvl">
          <ac:chgData name="Vassilis Vassiliades" userId="181c6a97-452c-403a-a894-11fd041f3da6" providerId="ADAL" clId="{2FCD1C63-F847-4014-B27C-19FD4266D8E2}" dt="2022-08-19T08:24:23.424" v="5085"/>
          <ac:spMkLst>
            <pc:docMk/>
            <pc:sldMk cId="2428582807" sldId="289"/>
            <ac:spMk id="53" creationId="{774A6308-834E-39E9-9D07-511FBA27F878}"/>
          </ac:spMkLst>
        </pc:spChg>
        <pc:spChg chg="mod topLvl">
          <ac:chgData name="Vassilis Vassiliades" userId="181c6a97-452c-403a-a894-11fd041f3da6" providerId="ADAL" clId="{2FCD1C63-F847-4014-B27C-19FD4266D8E2}" dt="2022-08-18T19:49:07.537" v="3797" actId="164"/>
          <ac:spMkLst>
            <pc:docMk/>
            <pc:sldMk cId="2428582807" sldId="289"/>
            <ac:spMk id="54" creationId="{844EAB94-8EDF-0E71-F2A2-2A395155EC8F}"/>
          </ac:spMkLst>
        </pc:spChg>
        <pc:spChg chg="add mod">
          <ac:chgData name="Vassilis Vassiliades" userId="181c6a97-452c-403a-a894-11fd041f3da6" providerId="ADAL" clId="{2FCD1C63-F847-4014-B27C-19FD4266D8E2}" dt="2022-08-19T12:39:31.189" v="8777" actId="14100"/>
          <ac:spMkLst>
            <pc:docMk/>
            <pc:sldMk cId="2428582807" sldId="289"/>
            <ac:spMk id="61" creationId="{FD14DB5F-3FF4-9FF4-5120-FAAE8936530F}"/>
          </ac:spMkLst>
        </pc:spChg>
        <pc:grpChg chg="del">
          <ac:chgData name="Vassilis Vassiliades" userId="181c6a97-452c-403a-a894-11fd041f3da6" providerId="ADAL" clId="{2FCD1C63-F847-4014-B27C-19FD4266D8E2}" dt="2022-08-18T15:48:15.521" v="3181" actId="478"/>
          <ac:grpSpMkLst>
            <pc:docMk/>
            <pc:sldMk cId="2428582807" sldId="289"/>
            <ac:grpSpMk id="2" creationId="{D0A6B687-511C-F085-5845-623B4C55E85A}"/>
          </ac:grpSpMkLst>
        </pc:grpChg>
        <pc:grpChg chg="del">
          <ac:chgData name="Vassilis Vassiliades" userId="181c6a97-452c-403a-a894-11fd041f3da6" providerId="ADAL" clId="{2FCD1C63-F847-4014-B27C-19FD4266D8E2}" dt="2022-08-18T15:48:17.151" v="3182" actId="478"/>
          <ac:grpSpMkLst>
            <pc:docMk/>
            <pc:sldMk cId="2428582807" sldId="289"/>
            <ac:grpSpMk id="46" creationId="{D1DE57F7-6711-E3A4-FF02-5D79652B77C8}"/>
          </ac:grpSpMkLst>
        </pc:grpChg>
        <pc:grpChg chg="add del mod">
          <ac:chgData name="Vassilis Vassiliades" userId="181c6a97-452c-403a-a894-11fd041f3da6" providerId="ADAL" clId="{2FCD1C63-F847-4014-B27C-19FD4266D8E2}" dt="2022-08-18T19:48:54.442" v="3794" actId="165"/>
          <ac:grpSpMkLst>
            <pc:docMk/>
            <pc:sldMk cId="2428582807" sldId="289"/>
            <ac:grpSpMk id="50" creationId="{8F18EC03-D8EE-B622-40A4-2A3A4CD6C91E}"/>
          </ac:grpSpMkLst>
        </pc:grpChg>
        <pc:grpChg chg="add mod">
          <ac:chgData name="Vassilis Vassiliades" userId="181c6a97-452c-403a-a894-11fd041f3da6" providerId="ADAL" clId="{2FCD1C63-F847-4014-B27C-19FD4266D8E2}" dt="2022-08-18T19:49:12.906" v="3798" actId="1076"/>
          <ac:grpSpMkLst>
            <pc:docMk/>
            <pc:sldMk cId="2428582807" sldId="289"/>
            <ac:grpSpMk id="56" creationId="{89818375-F515-AF04-E504-A1186CABCA63}"/>
          </ac:grpSpMkLst>
        </pc:grpChg>
        <pc:grpChg chg="del">
          <ac:chgData name="Vassilis Vassiliades" userId="181c6a97-452c-403a-a894-11fd041f3da6" providerId="ADAL" clId="{2FCD1C63-F847-4014-B27C-19FD4266D8E2}" dt="2022-08-18T15:48:18.915" v="3183" actId="478"/>
          <ac:grpSpMkLst>
            <pc:docMk/>
            <pc:sldMk cId="2428582807" sldId="289"/>
            <ac:grpSpMk id="60" creationId="{ABC38697-CEDA-45F0-AC50-5A16A4F73562}"/>
          </ac:grpSpMkLst>
        </pc:grpChg>
        <pc:cxnChg chg="mod">
          <ac:chgData name="Vassilis Vassiliades" userId="181c6a97-452c-403a-a894-11fd041f3da6" providerId="ADAL" clId="{2FCD1C63-F847-4014-B27C-19FD4266D8E2}" dt="2022-08-18T15:48:15.521" v="3181" actId="478"/>
          <ac:cxnSpMkLst>
            <pc:docMk/>
            <pc:sldMk cId="2428582807" sldId="289"/>
            <ac:cxnSpMk id="55" creationId="{C3D3FE94-227A-E64E-5691-195268B69D43}"/>
          </ac:cxnSpMkLst>
        </pc:cxnChg>
        <pc:cxnChg chg="add mod">
          <ac:chgData name="Vassilis Vassiliades" userId="181c6a97-452c-403a-a894-11fd041f3da6" providerId="ADAL" clId="{2FCD1C63-F847-4014-B27C-19FD4266D8E2}" dt="2022-08-19T12:39:31.189" v="8777" actId="14100"/>
          <ac:cxnSpMkLst>
            <pc:docMk/>
            <pc:sldMk cId="2428582807" sldId="289"/>
            <ac:cxnSpMk id="63" creationId="{8BDB6077-A5D4-C452-AC2D-CD9CB6BA619F}"/>
          </ac:cxnSpMkLst>
        </pc:cxnChg>
      </pc:sldChg>
      <pc:sldChg chg="addSp delSp modSp add mod modAnim modNotesTx">
        <pc:chgData name="Vassilis Vassiliades" userId="181c6a97-452c-403a-a894-11fd041f3da6" providerId="ADAL" clId="{2FCD1C63-F847-4014-B27C-19FD4266D8E2}" dt="2022-09-30T08:33:31.155" v="16016" actId="20577"/>
        <pc:sldMkLst>
          <pc:docMk/>
          <pc:sldMk cId="2129471575" sldId="290"/>
        </pc:sldMkLst>
        <pc:spChg chg="mod">
          <ac:chgData name="Vassilis Vassiliades" userId="181c6a97-452c-403a-a894-11fd041f3da6" providerId="ADAL" clId="{2FCD1C63-F847-4014-B27C-19FD4266D8E2}" dt="2022-08-18T18:49:05.195" v="3731" actId="20577"/>
          <ac:spMkLst>
            <pc:docMk/>
            <pc:sldMk cId="2129471575" sldId="290"/>
            <ac:spMk id="4" creationId="{210DA2DA-7D5D-AE84-C3BB-464941EFB124}"/>
          </ac:spMkLst>
        </pc:spChg>
        <pc:spChg chg="mod">
          <ac:chgData name="Vassilis Vassiliades" userId="181c6a97-452c-403a-a894-11fd041f3da6" providerId="ADAL" clId="{2FCD1C63-F847-4014-B27C-19FD4266D8E2}" dt="2022-08-18T19:44:50.364" v="3747" actId="20577"/>
          <ac:spMkLst>
            <pc:docMk/>
            <pc:sldMk cId="2129471575" sldId="290"/>
            <ac:spMk id="9" creationId="{C110555B-BC91-7266-5503-9659D6864B69}"/>
          </ac:spMkLst>
        </pc:spChg>
        <pc:spChg chg="del mod topLvl">
          <ac:chgData name="Vassilis Vassiliades" userId="181c6a97-452c-403a-a894-11fd041f3da6" providerId="ADAL" clId="{2FCD1C63-F847-4014-B27C-19FD4266D8E2}" dt="2022-08-18T16:59:41.058" v="3350" actId="478"/>
          <ac:spMkLst>
            <pc:docMk/>
            <pc:sldMk cId="2129471575" sldId="290"/>
            <ac:spMk id="11" creationId="{5941B58A-17F9-04C6-42F7-B704B6F8D770}"/>
          </ac:spMkLst>
        </pc:spChg>
        <pc:spChg chg="del mod topLvl">
          <ac:chgData name="Vassilis Vassiliades" userId="181c6a97-452c-403a-a894-11fd041f3da6" providerId="ADAL" clId="{2FCD1C63-F847-4014-B27C-19FD4266D8E2}" dt="2022-08-18T16:59:41.058" v="3350" actId="478"/>
          <ac:spMkLst>
            <pc:docMk/>
            <pc:sldMk cId="2129471575" sldId="290"/>
            <ac:spMk id="12" creationId="{5E580751-3884-A7C6-7603-36035A66F536}"/>
          </ac:spMkLst>
        </pc:spChg>
        <pc:spChg chg="del mod topLvl">
          <ac:chgData name="Vassilis Vassiliades" userId="181c6a97-452c-403a-a894-11fd041f3da6" providerId="ADAL" clId="{2FCD1C63-F847-4014-B27C-19FD4266D8E2}" dt="2022-08-18T16:59:41.058" v="3350" actId="478"/>
          <ac:spMkLst>
            <pc:docMk/>
            <pc:sldMk cId="2129471575" sldId="290"/>
            <ac:spMk id="13" creationId="{77F1C3A7-CA10-5F49-CECC-113DC74D86A1}"/>
          </ac:spMkLst>
        </pc:spChg>
        <pc:spChg chg="del mod topLvl">
          <ac:chgData name="Vassilis Vassiliades" userId="181c6a97-452c-403a-a894-11fd041f3da6" providerId="ADAL" clId="{2FCD1C63-F847-4014-B27C-19FD4266D8E2}" dt="2022-08-18T16:59:41.058" v="3350" actId="478"/>
          <ac:spMkLst>
            <pc:docMk/>
            <pc:sldMk cId="2129471575" sldId="290"/>
            <ac:spMk id="14" creationId="{47750779-482E-D481-250E-8E56BAEDD498}"/>
          </ac:spMkLst>
        </pc:spChg>
        <pc:spChg chg="del mod topLvl">
          <ac:chgData name="Vassilis Vassiliades" userId="181c6a97-452c-403a-a894-11fd041f3da6" providerId="ADAL" clId="{2FCD1C63-F847-4014-B27C-19FD4266D8E2}" dt="2022-08-18T16:59:41.058" v="3350" actId="478"/>
          <ac:spMkLst>
            <pc:docMk/>
            <pc:sldMk cId="2129471575" sldId="290"/>
            <ac:spMk id="15" creationId="{24E582C1-C6DC-F1AF-B70D-E068ED314BCE}"/>
          </ac:spMkLst>
        </pc:spChg>
        <pc:spChg chg="del mod topLvl">
          <ac:chgData name="Vassilis Vassiliades" userId="181c6a97-452c-403a-a894-11fd041f3da6" providerId="ADAL" clId="{2FCD1C63-F847-4014-B27C-19FD4266D8E2}" dt="2022-08-18T16:59:41.058" v="3350" actId="478"/>
          <ac:spMkLst>
            <pc:docMk/>
            <pc:sldMk cId="2129471575" sldId="290"/>
            <ac:spMk id="16" creationId="{F06C8C5B-D8A7-253B-8BFB-89EA0767B57E}"/>
          </ac:spMkLst>
        </pc:spChg>
        <pc:spChg chg="del mod topLvl">
          <ac:chgData name="Vassilis Vassiliades" userId="181c6a97-452c-403a-a894-11fd041f3da6" providerId="ADAL" clId="{2FCD1C63-F847-4014-B27C-19FD4266D8E2}" dt="2022-08-18T16:59:41.058" v="3350" actId="478"/>
          <ac:spMkLst>
            <pc:docMk/>
            <pc:sldMk cId="2129471575" sldId="290"/>
            <ac:spMk id="17" creationId="{AECEC8AB-B70D-858F-C24A-1498CC956801}"/>
          </ac:spMkLst>
        </pc:spChg>
        <pc:spChg chg="del mod topLvl">
          <ac:chgData name="Vassilis Vassiliades" userId="181c6a97-452c-403a-a894-11fd041f3da6" providerId="ADAL" clId="{2FCD1C63-F847-4014-B27C-19FD4266D8E2}" dt="2022-08-18T16:59:44.150" v="3351" actId="478"/>
          <ac:spMkLst>
            <pc:docMk/>
            <pc:sldMk cId="2129471575" sldId="290"/>
            <ac:spMk id="18" creationId="{C21A6B1C-C4E3-A0E1-EFA1-81B166DF2C18}"/>
          </ac:spMkLst>
        </pc:spChg>
        <pc:spChg chg="del mod topLvl">
          <ac:chgData name="Vassilis Vassiliades" userId="181c6a97-452c-403a-a894-11fd041f3da6" providerId="ADAL" clId="{2FCD1C63-F847-4014-B27C-19FD4266D8E2}" dt="2022-08-18T16:59:44.150" v="3351" actId="478"/>
          <ac:spMkLst>
            <pc:docMk/>
            <pc:sldMk cId="2129471575" sldId="290"/>
            <ac:spMk id="19" creationId="{39ED8734-DBA8-9B37-6AEE-096165CF780E}"/>
          </ac:spMkLst>
        </pc:spChg>
        <pc:spChg chg="del mod topLvl">
          <ac:chgData name="Vassilis Vassiliades" userId="181c6a97-452c-403a-a894-11fd041f3da6" providerId="ADAL" clId="{2FCD1C63-F847-4014-B27C-19FD4266D8E2}" dt="2022-08-18T16:59:44.150" v="3351" actId="478"/>
          <ac:spMkLst>
            <pc:docMk/>
            <pc:sldMk cId="2129471575" sldId="290"/>
            <ac:spMk id="20" creationId="{521CB0B4-7563-0839-F09F-C461B39FAF81}"/>
          </ac:spMkLst>
        </pc:spChg>
        <pc:spChg chg="mod topLvl">
          <ac:chgData name="Vassilis Vassiliades" userId="181c6a97-452c-403a-a894-11fd041f3da6" providerId="ADAL" clId="{2FCD1C63-F847-4014-B27C-19FD4266D8E2}" dt="2022-08-18T16:59:30.462" v="3349" actId="165"/>
          <ac:spMkLst>
            <pc:docMk/>
            <pc:sldMk cId="2129471575" sldId="290"/>
            <ac:spMk id="21" creationId="{8BB5EFFF-88E9-B8CB-751E-C1D0CB5BBB21}"/>
          </ac:spMkLst>
        </pc:spChg>
        <pc:spChg chg="del mod topLvl">
          <ac:chgData name="Vassilis Vassiliades" userId="181c6a97-452c-403a-a894-11fd041f3da6" providerId="ADAL" clId="{2FCD1C63-F847-4014-B27C-19FD4266D8E2}" dt="2022-08-18T16:59:41.058" v="3350" actId="478"/>
          <ac:spMkLst>
            <pc:docMk/>
            <pc:sldMk cId="2129471575" sldId="290"/>
            <ac:spMk id="22" creationId="{A40D1812-2EE1-C27C-F835-83F3F823C571}"/>
          </ac:spMkLst>
        </pc:spChg>
        <pc:spChg chg="del mod topLvl">
          <ac:chgData name="Vassilis Vassiliades" userId="181c6a97-452c-403a-a894-11fd041f3da6" providerId="ADAL" clId="{2FCD1C63-F847-4014-B27C-19FD4266D8E2}" dt="2022-08-18T16:59:44.150" v="3351" actId="478"/>
          <ac:spMkLst>
            <pc:docMk/>
            <pc:sldMk cId="2129471575" sldId="290"/>
            <ac:spMk id="23" creationId="{01CAE316-2F9E-9E7A-E576-1E86EABFF0FB}"/>
          </ac:spMkLst>
        </pc:spChg>
        <pc:spChg chg="del mod topLvl">
          <ac:chgData name="Vassilis Vassiliades" userId="181c6a97-452c-403a-a894-11fd041f3da6" providerId="ADAL" clId="{2FCD1C63-F847-4014-B27C-19FD4266D8E2}" dt="2022-08-18T16:59:41.058" v="3350" actId="478"/>
          <ac:spMkLst>
            <pc:docMk/>
            <pc:sldMk cId="2129471575" sldId="290"/>
            <ac:spMk id="24" creationId="{0967F642-65C7-A009-555C-BF342D05BB59}"/>
          </ac:spMkLst>
        </pc:spChg>
        <pc:spChg chg="del mod topLvl">
          <ac:chgData name="Vassilis Vassiliades" userId="181c6a97-452c-403a-a894-11fd041f3da6" providerId="ADAL" clId="{2FCD1C63-F847-4014-B27C-19FD4266D8E2}" dt="2022-08-18T16:59:41.058" v="3350" actId="478"/>
          <ac:spMkLst>
            <pc:docMk/>
            <pc:sldMk cId="2129471575" sldId="290"/>
            <ac:spMk id="25" creationId="{54CA9E68-DB99-F0DA-6B80-A8761ED07948}"/>
          </ac:spMkLst>
        </pc:spChg>
        <pc:spChg chg="del mod topLvl">
          <ac:chgData name="Vassilis Vassiliades" userId="181c6a97-452c-403a-a894-11fd041f3da6" providerId="ADAL" clId="{2FCD1C63-F847-4014-B27C-19FD4266D8E2}" dt="2022-08-18T16:59:50.815" v="3353" actId="478"/>
          <ac:spMkLst>
            <pc:docMk/>
            <pc:sldMk cId="2129471575" sldId="290"/>
            <ac:spMk id="26" creationId="{E999A6F7-EA66-1E77-E217-38259E47F4D7}"/>
          </ac:spMkLst>
        </pc:spChg>
        <pc:spChg chg="del mod topLvl">
          <ac:chgData name="Vassilis Vassiliades" userId="181c6a97-452c-403a-a894-11fd041f3da6" providerId="ADAL" clId="{2FCD1C63-F847-4014-B27C-19FD4266D8E2}" dt="2022-08-18T16:59:50.815" v="3353" actId="478"/>
          <ac:spMkLst>
            <pc:docMk/>
            <pc:sldMk cId="2129471575" sldId="290"/>
            <ac:spMk id="27" creationId="{1D86273C-A911-3F3E-D0FC-074F42068FB8}"/>
          </ac:spMkLst>
        </pc:spChg>
        <pc:spChg chg="del mod topLvl">
          <ac:chgData name="Vassilis Vassiliades" userId="181c6a97-452c-403a-a894-11fd041f3da6" providerId="ADAL" clId="{2FCD1C63-F847-4014-B27C-19FD4266D8E2}" dt="2022-08-18T16:59:48.274" v="3352" actId="478"/>
          <ac:spMkLst>
            <pc:docMk/>
            <pc:sldMk cId="2129471575" sldId="290"/>
            <ac:spMk id="28" creationId="{06CEC4FD-F0A7-2FA8-FB2F-5D3768044992}"/>
          </ac:spMkLst>
        </pc:spChg>
        <pc:spChg chg="del mod topLvl">
          <ac:chgData name="Vassilis Vassiliades" userId="181c6a97-452c-403a-a894-11fd041f3da6" providerId="ADAL" clId="{2FCD1C63-F847-4014-B27C-19FD4266D8E2}" dt="2022-08-18T16:59:48.274" v="3352" actId="478"/>
          <ac:spMkLst>
            <pc:docMk/>
            <pc:sldMk cId="2129471575" sldId="290"/>
            <ac:spMk id="29" creationId="{885108F7-031F-D07B-4C67-39FB4AE6C04B}"/>
          </ac:spMkLst>
        </pc:spChg>
        <pc:spChg chg="del mod topLvl">
          <ac:chgData name="Vassilis Vassiliades" userId="181c6a97-452c-403a-a894-11fd041f3da6" providerId="ADAL" clId="{2FCD1C63-F847-4014-B27C-19FD4266D8E2}" dt="2022-08-18T16:59:50.815" v="3353" actId="478"/>
          <ac:spMkLst>
            <pc:docMk/>
            <pc:sldMk cId="2129471575" sldId="290"/>
            <ac:spMk id="30" creationId="{E90AA79E-7410-EF15-7EE4-C42435121E24}"/>
          </ac:spMkLst>
        </pc:spChg>
        <pc:spChg chg="del mod topLvl">
          <ac:chgData name="Vassilis Vassiliades" userId="181c6a97-452c-403a-a894-11fd041f3da6" providerId="ADAL" clId="{2FCD1C63-F847-4014-B27C-19FD4266D8E2}" dt="2022-08-18T16:59:48.274" v="3352" actId="478"/>
          <ac:spMkLst>
            <pc:docMk/>
            <pc:sldMk cId="2129471575" sldId="290"/>
            <ac:spMk id="31" creationId="{63C2E91E-AB95-9FF0-DB57-3A42D3FF3909}"/>
          </ac:spMkLst>
        </pc:spChg>
        <pc:spChg chg="del mod topLvl">
          <ac:chgData name="Vassilis Vassiliades" userId="181c6a97-452c-403a-a894-11fd041f3da6" providerId="ADAL" clId="{2FCD1C63-F847-4014-B27C-19FD4266D8E2}" dt="2022-08-18T16:59:54.234" v="3355" actId="478"/>
          <ac:spMkLst>
            <pc:docMk/>
            <pc:sldMk cId="2129471575" sldId="290"/>
            <ac:spMk id="32" creationId="{9EC74C4B-666B-343B-DB38-5D060163885C}"/>
          </ac:spMkLst>
        </pc:spChg>
        <pc:spChg chg="del mod topLvl">
          <ac:chgData name="Vassilis Vassiliades" userId="181c6a97-452c-403a-a894-11fd041f3da6" providerId="ADAL" clId="{2FCD1C63-F847-4014-B27C-19FD4266D8E2}" dt="2022-08-18T16:59:48.274" v="3352" actId="478"/>
          <ac:spMkLst>
            <pc:docMk/>
            <pc:sldMk cId="2129471575" sldId="290"/>
            <ac:spMk id="33" creationId="{D4770C51-9EE6-72A8-3C9E-462335A4CC1E}"/>
          </ac:spMkLst>
        </pc:spChg>
        <pc:spChg chg="mod topLvl">
          <ac:chgData name="Vassilis Vassiliades" userId="181c6a97-452c-403a-a894-11fd041f3da6" providerId="ADAL" clId="{2FCD1C63-F847-4014-B27C-19FD4266D8E2}" dt="2022-08-18T16:59:13.600" v="3348" actId="165"/>
          <ac:spMkLst>
            <pc:docMk/>
            <pc:sldMk cId="2129471575" sldId="290"/>
            <ac:spMk id="34" creationId="{12D8C029-BDAB-E6D2-68F8-6164C63A4CD4}"/>
          </ac:spMkLst>
        </pc:spChg>
        <pc:spChg chg="del mod topLvl">
          <ac:chgData name="Vassilis Vassiliades" userId="181c6a97-452c-403a-a894-11fd041f3da6" providerId="ADAL" clId="{2FCD1C63-F847-4014-B27C-19FD4266D8E2}" dt="2022-08-18T16:59:48.274" v="3352" actId="478"/>
          <ac:spMkLst>
            <pc:docMk/>
            <pc:sldMk cId="2129471575" sldId="290"/>
            <ac:spMk id="35" creationId="{3AEE0518-0ED8-DD27-8C50-5DA9F30EA8AA}"/>
          </ac:spMkLst>
        </pc:spChg>
        <pc:spChg chg="del mod topLvl">
          <ac:chgData name="Vassilis Vassiliades" userId="181c6a97-452c-403a-a894-11fd041f3da6" providerId="ADAL" clId="{2FCD1C63-F847-4014-B27C-19FD4266D8E2}" dt="2022-08-18T16:59:48.274" v="3352" actId="478"/>
          <ac:spMkLst>
            <pc:docMk/>
            <pc:sldMk cId="2129471575" sldId="290"/>
            <ac:spMk id="36" creationId="{9435993F-479F-4FB3-0CFD-B22985D6C0C3}"/>
          </ac:spMkLst>
        </pc:spChg>
        <pc:spChg chg="del mod topLvl">
          <ac:chgData name="Vassilis Vassiliades" userId="181c6a97-452c-403a-a894-11fd041f3da6" providerId="ADAL" clId="{2FCD1C63-F847-4014-B27C-19FD4266D8E2}" dt="2022-08-18T16:59:50.815" v="3353" actId="478"/>
          <ac:spMkLst>
            <pc:docMk/>
            <pc:sldMk cId="2129471575" sldId="290"/>
            <ac:spMk id="37" creationId="{4BB67032-0ED4-38D9-8CA1-249658786633}"/>
          </ac:spMkLst>
        </pc:spChg>
        <pc:spChg chg="del mod topLvl">
          <ac:chgData name="Vassilis Vassiliades" userId="181c6a97-452c-403a-a894-11fd041f3da6" providerId="ADAL" clId="{2FCD1C63-F847-4014-B27C-19FD4266D8E2}" dt="2022-08-18T16:59:54.234" v="3355" actId="478"/>
          <ac:spMkLst>
            <pc:docMk/>
            <pc:sldMk cId="2129471575" sldId="290"/>
            <ac:spMk id="38" creationId="{773B0B8D-1200-E90F-94B8-514FC73C056A}"/>
          </ac:spMkLst>
        </pc:spChg>
        <pc:spChg chg="del mod topLvl">
          <ac:chgData name="Vassilis Vassiliades" userId="181c6a97-452c-403a-a894-11fd041f3da6" providerId="ADAL" clId="{2FCD1C63-F847-4014-B27C-19FD4266D8E2}" dt="2022-08-18T16:59:50.815" v="3353" actId="478"/>
          <ac:spMkLst>
            <pc:docMk/>
            <pc:sldMk cId="2129471575" sldId="290"/>
            <ac:spMk id="39" creationId="{BC3DD880-0D22-6096-7457-16B9E75B7EF1}"/>
          </ac:spMkLst>
        </pc:spChg>
        <pc:spChg chg="del mod topLvl">
          <ac:chgData name="Vassilis Vassiliades" userId="181c6a97-452c-403a-a894-11fd041f3da6" providerId="ADAL" clId="{2FCD1C63-F847-4014-B27C-19FD4266D8E2}" dt="2022-08-18T16:59:48.274" v="3352" actId="478"/>
          <ac:spMkLst>
            <pc:docMk/>
            <pc:sldMk cId="2129471575" sldId="290"/>
            <ac:spMk id="40" creationId="{528B9F00-6C70-5D26-938F-3AE36CAD3EC3}"/>
          </ac:spMkLst>
        </pc:spChg>
        <pc:spChg chg="mod">
          <ac:chgData name="Vassilis Vassiliades" userId="181c6a97-452c-403a-a894-11fd041f3da6" providerId="ADAL" clId="{2FCD1C63-F847-4014-B27C-19FD4266D8E2}" dt="2022-08-18T16:52:38.600" v="3201" actId="165"/>
          <ac:spMkLst>
            <pc:docMk/>
            <pc:sldMk cId="2129471575" sldId="290"/>
            <ac:spMk id="42" creationId="{2849C222-0FDF-B9AA-D9F6-707D79C65077}"/>
          </ac:spMkLst>
        </pc:spChg>
        <pc:spChg chg="mod">
          <ac:chgData name="Vassilis Vassiliades" userId="181c6a97-452c-403a-a894-11fd041f3da6" providerId="ADAL" clId="{2FCD1C63-F847-4014-B27C-19FD4266D8E2}" dt="2022-08-18T16:52:38.600" v="3201" actId="165"/>
          <ac:spMkLst>
            <pc:docMk/>
            <pc:sldMk cId="2129471575" sldId="290"/>
            <ac:spMk id="43" creationId="{7882FF2C-F501-79D6-5000-B9CC70208EFA}"/>
          </ac:spMkLst>
        </pc:spChg>
        <pc:spChg chg="del mod topLvl">
          <ac:chgData name="Vassilis Vassiliades" userId="181c6a97-452c-403a-a894-11fd041f3da6" providerId="ADAL" clId="{2FCD1C63-F847-4014-B27C-19FD4266D8E2}" dt="2022-08-18T16:59:50.815" v="3353" actId="478"/>
          <ac:spMkLst>
            <pc:docMk/>
            <pc:sldMk cId="2129471575" sldId="290"/>
            <ac:spMk id="57" creationId="{39658DA6-F5FD-AD32-686D-7B770EDAA610}"/>
          </ac:spMkLst>
        </pc:spChg>
        <pc:spChg chg="del mod topLvl">
          <ac:chgData name="Vassilis Vassiliades" userId="181c6a97-452c-403a-a894-11fd041f3da6" providerId="ADAL" clId="{2FCD1C63-F847-4014-B27C-19FD4266D8E2}" dt="2022-08-18T17:01:08.562" v="3357" actId="478"/>
          <ac:spMkLst>
            <pc:docMk/>
            <pc:sldMk cId="2129471575" sldId="290"/>
            <ac:spMk id="58" creationId="{5F639739-B4B3-F895-A627-189B23B6F058}"/>
          </ac:spMkLst>
        </pc:spChg>
        <pc:spChg chg="del mod topLvl">
          <ac:chgData name="Vassilis Vassiliades" userId="181c6a97-452c-403a-a894-11fd041f3da6" providerId="ADAL" clId="{2FCD1C63-F847-4014-B27C-19FD4266D8E2}" dt="2022-08-18T17:01:06.535" v="3356" actId="478"/>
          <ac:spMkLst>
            <pc:docMk/>
            <pc:sldMk cId="2129471575" sldId="290"/>
            <ac:spMk id="59" creationId="{6DF2AA92-6AF6-3995-889F-8F20F0AE7359}"/>
          </ac:spMkLst>
        </pc:spChg>
        <pc:spChg chg="add mod">
          <ac:chgData name="Vassilis Vassiliades" userId="181c6a97-452c-403a-a894-11fd041f3da6" providerId="ADAL" clId="{2FCD1C63-F847-4014-B27C-19FD4266D8E2}" dt="2022-08-18T17:42:48.829" v="3372"/>
          <ac:spMkLst>
            <pc:docMk/>
            <pc:sldMk cId="2129471575" sldId="290"/>
            <ac:spMk id="62" creationId="{22410B2E-BCB0-A295-8DAC-FD47C1E2A245}"/>
          </ac:spMkLst>
        </pc:spChg>
        <pc:spChg chg="add mod">
          <ac:chgData name="Vassilis Vassiliades" userId="181c6a97-452c-403a-a894-11fd041f3da6" providerId="ADAL" clId="{2FCD1C63-F847-4014-B27C-19FD4266D8E2}" dt="2022-08-18T17:42:53.022" v="3373" actId="1076"/>
          <ac:spMkLst>
            <pc:docMk/>
            <pc:sldMk cId="2129471575" sldId="290"/>
            <ac:spMk id="63" creationId="{44406429-7499-F219-D00B-631E1CE23AE9}"/>
          </ac:spMkLst>
        </pc:spChg>
        <pc:spChg chg="add mod">
          <ac:chgData name="Vassilis Vassiliades" userId="181c6a97-452c-403a-a894-11fd041f3da6" providerId="ADAL" clId="{2FCD1C63-F847-4014-B27C-19FD4266D8E2}" dt="2022-08-18T17:43:05.767" v="3376" actId="20577"/>
          <ac:spMkLst>
            <pc:docMk/>
            <pc:sldMk cId="2129471575" sldId="290"/>
            <ac:spMk id="64" creationId="{0D058CE1-EF05-5A6B-FD8C-2938E964042C}"/>
          </ac:spMkLst>
        </pc:spChg>
        <pc:spChg chg="add mod">
          <ac:chgData name="Vassilis Vassiliades" userId="181c6a97-452c-403a-a894-11fd041f3da6" providerId="ADAL" clId="{2FCD1C63-F847-4014-B27C-19FD4266D8E2}" dt="2022-08-18T20:26:24.766" v="3999" actId="1076"/>
          <ac:spMkLst>
            <pc:docMk/>
            <pc:sldMk cId="2129471575" sldId="290"/>
            <ac:spMk id="65" creationId="{C0FD0666-1605-48DC-62CE-B13FADEA2048}"/>
          </ac:spMkLst>
        </pc:spChg>
        <pc:spChg chg="add mod">
          <ac:chgData name="Vassilis Vassiliades" userId="181c6a97-452c-403a-a894-11fd041f3da6" providerId="ADAL" clId="{2FCD1C63-F847-4014-B27C-19FD4266D8E2}" dt="2022-08-18T20:26:20.891" v="3996" actId="1076"/>
          <ac:spMkLst>
            <pc:docMk/>
            <pc:sldMk cId="2129471575" sldId="290"/>
            <ac:spMk id="66" creationId="{F86876DE-950B-2A90-D768-2F7DD80F1B44}"/>
          </ac:spMkLst>
        </pc:spChg>
        <pc:grpChg chg="del">
          <ac:chgData name="Vassilis Vassiliades" userId="181c6a97-452c-403a-a894-11fd041f3da6" providerId="ADAL" clId="{2FCD1C63-F847-4014-B27C-19FD4266D8E2}" dt="2022-08-18T16:52:38.600" v="3201" actId="165"/>
          <ac:grpSpMkLst>
            <pc:docMk/>
            <pc:sldMk cId="2129471575" sldId="290"/>
            <ac:grpSpMk id="2" creationId="{D0A6B687-511C-F085-5845-623B4C55E85A}"/>
          </ac:grpSpMkLst>
        </pc:grpChg>
        <pc:grpChg chg="mod topLvl">
          <ac:chgData name="Vassilis Vassiliades" userId="181c6a97-452c-403a-a894-11fd041f3da6" providerId="ADAL" clId="{2FCD1C63-F847-4014-B27C-19FD4266D8E2}" dt="2022-08-18T16:52:38.600" v="3201" actId="165"/>
          <ac:grpSpMkLst>
            <pc:docMk/>
            <pc:sldMk cId="2129471575" sldId="290"/>
            <ac:grpSpMk id="5" creationId="{B9E0F647-C697-40AB-5D6C-B9C77BC202CC}"/>
          </ac:grpSpMkLst>
        </pc:grpChg>
        <pc:grpChg chg="del mod topLvl">
          <ac:chgData name="Vassilis Vassiliades" userId="181c6a97-452c-403a-a894-11fd041f3da6" providerId="ADAL" clId="{2FCD1C63-F847-4014-B27C-19FD4266D8E2}" dt="2022-08-18T16:59:13.600" v="3348" actId="165"/>
          <ac:grpSpMkLst>
            <pc:docMk/>
            <pc:sldMk cId="2129471575" sldId="290"/>
            <ac:grpSpMk id="7" creationId="{A578B005-C2EC-45A6-6CAC-FFCCEF00EB12}"/>
          </ac:grpSpMkLst>
        </pc:grpChg>
        <pc:grpChg chg="del mod topLvl">
          <ac:chgData name="Vassilis Vassiliades" userId="181c6a97-452c-403a-a894-11fd041f3da6" providerId="ADAL" clId="{2FCD1C63-F847-4014-B27C-19FD4266D8E2}" dt="2022-08-18T16:59:30.462" v="3349" actId="165"/>
          <ac:grpSpMkLst>
            <pc:docMk/>
            <pc:sldMk cId="2129471575" sldId="290"/>
            <ac:grpSpMk id="10" creationId="{5F6E7514-52F0-70C3-5FD3-EC6F6FB0115F}"/>
          </ac:grpSpMkLst>
        </pc:grpChg>
        <pc:grpChg chg="mod">
          <ac:chgData name="Vassilis Vassiliades" userId="181c6a97-452c-403a-a894-11fd041f3da6" providerId="ADAL" clId="{2FCD1C63-F847-4014-B27C-19FD4266D8E2}" dt="2022-08-18T16:52:38.600" v="3201" actId="165"/>
          <ac:grpSpMkLst>
            <pc:docMk/>
            <pc:sldMk cId="2129471575" sldId="290"/>
            <ac:grpSpMk id="41" creationId="{96C9FAB6-C610-1972-B7A0-819FA01669C1}"/>
          </ac:grpSpMkLst>
        </pc:grpChg>
        <pc:grpChg chg="del">
          <ac:chgData name="Vassilis Vassiliades" userId="181c6a97-452c-403a-a894-11fd041f3da6" providerId="ADAL" clId="{2FCD1C63-F847-4014-B27C-19FD4266D8E2}" dt="2022-08-18T16:52:51.179" v="3202" actId="165"/>
          <ac:grpSpMkLst>
            <pc:docMk/>
            <pc:sldMk cId="2129471575" sldId="290"/>
            <ac:grpSpMk id="46" creationId="{D1DE57F7-6711-E3A4-FF02-5D79652B77C8}"/>
          </ac:grpSpMkLst>
        </pc:grpChg>
        <pc:grpChg chg="del">
          <ac:chgData name="Vassilis Vassiliades" userId="181c6a97-452c-403a-a894-11fd041f3da6" providerId="ADAL" clId="{2FCD1C63-F847-4014-B27C-19FD4266D8E2}" dt="2022-08-18T16:53:17.080" v="3203" actId="165"/>
          <ac:grpSpMkLst>
            <pc:docMk/>
            <pc:sldMk cId="2129471575" sldId="290"/>
            <ac:grpSpMk id="60" creationId="{ABC38697-CEDA-45F0-AC50-5A16A4F73562}"/>
          </ac:grpSpMkLst>
        </pc:grpChg>
        <pc:cxnChg chg="mod">
          <ac:chgData name="Vassilis Vassiliades" userId="181c6a97-452c-403a-a894-11fd041f3da6" providerId="ADAL" clId="{2FCD1C63-F847-4014-B27C-19FD4266D8E2}" dt="2022-08-18T16:52:38.600" v="3201" actId="165"/>
          <ac:cxnSpMkLst>
            <pc:docMk/>
            <pc:sldMk cId="2129471575" sldId="290"/>
            <ac:cxnSpMk id="44" creationId="{1EF7CB29-3265-CE48-8142-332FA48A9D2D}"/>
          </ac:cxnSpMkLst>
        </pc:cxnChg>
        <pc:cxnChg chg="mod">
          <ac:chgData name="Vassilis Vassiliades" userId="181c6a97-452c-403a-a894-11fd041f3da6" providerId="ADAL" clId="{2FCD1C63-F847-4014-B27C-19FD4266D8E2}" dt="2022-08-18T16:52:38.600" v="3201" actId="165"/>
          <ac:cxnSpMkLst>
            <pc:docMk/>
            <pc:sldMk cId="2129471575" sldId="290"/>
            <ac:cxnSpMk id="45" creationId="{B322EA13-E020-660D-7393-F494A3E06EA6}"/>
          </ac:cxnSpMkLst>
        </pc:cxnChg>
        <pc:cxnChg chg="mod topLvl">
          <ac:chgData name="Vassilis Vassiliades" userId="181c6a97-452c-403a-a894-11fd041f3da6" providerId="ADAL" clId="{2FCD1C63-F847-4014-B27C-19FD4266D8E2}" dt="2022-08-18T16:54:02.472" v="3207" actId="688"/>
          <ac:cxnSpMkLst>
            <pc:docMk/>
            <pc:sldMk cId="2129471575" sldId="290"/>
            <ac:cxnSpMk id="47" creationId="{5CACD461-57FC-E272-9258-116023A7B176}"/>
          </ac:cxnSpMkLst>
        </pc:cxnChg>
        <pc:cxnChg chg="mod topLvl">
          <ac:chgData name="Vassilis Vassiliades" userId="181c6a97-452c-403a-a894-11fd041f3da6" providerId="ADAL" clId="{2FCD1C63-F847-4014-B27C-19FD4266D8E2}" dt="2022-08-18T16:54:02.472" v="3207" actId="688"/>
          <ac:cxnSpMkLst>
            <pc:docMk/>
            <pc:sldMk cId="2129471575" sldId="290"/>
            <ac:cxnSpMk id="48" creationId="{6F6658BC-4AFA-F0CF-7E11-B846024D2865}"/>
          </ac:cxnSpMkLst>
        </pc:cxnChg>
        <pc:cxnChg chg="mod topLvl">
          <ac:chgData name="Vassilis Vassiliades" userId="181c6a97-452c-403a-a894-11fd041f3da6" providerId="ADAL" clId="{2FCD1C63-F847-4014-B27C-19FD4266D8E2}" dt="2022-08-18T16:54:02.472" v="3207" actId="688"/>
          <ac:cxnSpMkLst>
            <pc:docMk/>
            <pc:sldMk cId="2129471575" sldId="290"/>
            <ac:cxnSpMk id="49" creationId="{9491B076-C0B2-A196-1190-1BFBB26E965F}"/>
          </ac:cxnSpMkLst>
        </pc:cxnChg>
        <pc:cxnChg chg="mod topLvl">
          <ac:chgData name="Vassilis Vassiliades" userId="181c6a97-452c-403a-a894-11fd041f3da6" providerId="ADAL" clId="{2FCD1C63-F847-4014-B27C-19FD4266D8E2}" dt="2022-08-18T16:53:17.080" v="3203" actId="165"/>
          <ac:cxnSpMkLst>
            <pc:docMk/>
            <pc:sldMk cId="2129471575" sldId="290"/>
            <ac:cxnSpMk id="51" creationId="{5DC7979A-3A1B-F882-8241-B9788FFB6C9F}"/>
          </ac:cxnSpMkLst>
        </pc:cxnChg>
        <pc:cxnChg chg="mod topLvl">
          <ac:chgData name="Vassilis Vassiliades" userId="181c6a97-452c-403a-a894-11fd041f3da6" providerId="ADAL" clId="{2FCD1C63-F847-4014-B27C-19FD4266D8E2}" dt="2022-08-18T16:53:17.080" v="3203" actId="165"/>
          <ac:cxnSpMkLst>
            <pc:docMk/>
            <pc:sldMk cId="2129471575" sldId="290"/>
            <ac:cxnSpMk id="52" creationId="{3B22A497-D217-3ED4-A214-85505C131D98}"/>
          </ac:cxnSpMkLst>
        </pc:cxnChg>
        <pc:cxnChg chg="del mod topLvl">
          <ac:chgData name="Vassilis Vassiliades" userId="181c6a97-452c-403a-a894-11fd041f3da6" providerId="ADAL" clId="{2FCD1C63-F847-4014-B27C-19FD4266D8E2}" dt="2022-08-18T16:59:51.915" v="3354" actId="478"/>
          <ac:cxnSpMkLst>
            <pc:docMk/>
            <pc:sldMk cId="2129471575" sldId="290"/>
            <ac:cxnSpMk id="55" creationId="{C3D3FE94-227A-E64E-5691-195268B69D43}"/>
          </ac:cxnSpMkLst>
        </pc:cxnChg>
      </pc:sldChg>
      <pc:sldChg chg="addSp delSp modSp add mod delAnim modAnim modNotesTx">
        <pc:chgData name="Vassilis Vassiliades" userId="181c6a97-452c-403a-a894-11fd041f3da6" providerId="ADAL" clId="{2FCD1C63-F847-4014-B27C-19FD4266D8E2}" dt="2022-09-30T08:50:04.267" v="16859" actId="20577"/>
        <pc:sldMkLst>
          <pc:docMk/>
          <pc:sldMk cId="1338119122" sldId="291"/>
        </pc:sldMkLst>
        <pc:spChg chg="add mod">
          <ac:chgData name="Vassilis Vassiliades" userId="181c6a97-452c-403a-a894-11fd041f3da6" providerId="ADAL" clId="{2FCD1C63-F847-4014-B27C-19FD4266D8E2}" dt="2022-09-30T08:46:38.981" v="16649" actId="207"/>
          <ac:spMkLst>
            <pc:docMk/>
            <pc:sldMk cId="1338119122" sldId="291"/>
            <ac:spMk id="3" creationId="{720E9C7E-0B79-F7B5-02BB-1FDFA1879EAE}"/>
          </ac:spMkLst>
        </pc:spChg>
        <pc:spChg chg="del mod">
          <ac:chgData name="Vassilis Vassiliades" userId="181c6a97-452c-403a-a894-11fd041f3da6" providerId="ADAL" clId="{2FCD1C63-F847-4014-B27C-19FD4266D8E2}" dt="2022-08-19T09:03:29.760" v="5384" actId="478"/>
          <ac:spMkLst>
            <pc:docMk/>
            <pc:sldMk cId="1338119122" sldId="291"/>
            <ac:spMk id="4" creationId="{210DA2DA-7D5D-AE84-C3BB-464941EFB124}"/>
          </ac:spMkLst>
        </pc:spChg>
        <pc:spChg chg="add mod">
          <ac:chgData name="Vassilis Vassiliades" userId="181c6a97-452c-403a-a894-11fd041f3da6" providerId="ADAL" clId="{2FCD1C63-F847-4014-B27C-19FD4266D8E2}" dt="2022-08-19T09:16:50.834" v="5749" actId="1076"/>
          <ac:spMkLst>
            <pc:docMk/>
            <pc:sldMk cId="1338119122" sldId="291"/>
            <ac:spMk id="7" creationId="{354CBB5D-0870-4B32-BBD5-D8DB64BC905A}"/>
          </ac:spMkLst>
        </pc:spChg>
        <pc:spChg chg="mod">
          <ac:chgData name="Vassilis Vassiliades" userId="181c6a97-452c-403a-a894-11fd041f3da6" providerId="ADAL" clId="{2FCD1C63-F847-4014-B27C-19FD4266D8E2}" dt="2022-08-18T18:32:15.729" v="3551" actId="20577"/>
          <ac:spMkLst>
            <pc:docMk/>
            <pc:sldMk cId="1338119122" sldId="291"/>
            <ac:spMk id="9" creationId="{C110555B-BC91-7266-5503-9659D6864B69}"/>
          </ac:spMkLst>
        </pc:spChg>
        <pc:spChg chg="add mod">
          <ac:chgData name="Vassilis Vassiliades" userId="181c6a97-452c-403a-a894-11fd041f3da6" providerId="ADAL" clId="{2FCD1C63-F847-4014-B27C-19FD4266D8E2}" dt="2022-09-30T08:48:57.650" v="16651" actId="207"/>
          <ac:spMkLst>
            <pc:docMk/>
            <pc:sldMk cId="1338119122" sldId="291"/>
            <ac:spMk id="11" creationId="{62375E71-7915-8ABB-8D5F-8501C8681B6B}"/>
          </ac:spMkLst>
        </pc:spChg>
        <pc:spChg chg="add mod">
          <ac:chgData name="Vassilis Vassiliades" userId="181c6a97-452c-403a-a894-11fd041f3da6" providerId="ADAL" clId="{2FCD1C63-F847-4014-B27C-19FD4266D8E2}" dt="2022-08-19T09:39:35.710" v="6366" actId="1035"/>
          <ac:spMkLst>
            <pc:docMk/>
            <pc:sldMk cId="1338119122" sldId="291"/>
            <ac:spMk id="12" creationId="{E452D241-BA68-2708-C73C-47684DC6349B}"/>
          </ac:spMkLst>
        </pc:spChg>
        <pc:spChg chg="add del mod">
          <ac:chgData name="Vassilis Vassiliades" userId="181c6a97-452c-403a-a894-11fd041f3da6" providerId="ADAL" clId="{2FCD1C63-F847-4014-B27C-19FD4266D8E2}" dt="2022-08-19T09:37:10.593" v="6322" actId="478"/>
          <ac:spMkLst>
            <pc:docMk/>
            <pc:sldMk cId="1338119122" sldId="291"/>
            <ac:spMk id="13" creationId="{119F622E-E3A7-9CEE-790A-93070E966235}"/>
          </ac:spMkLst>
        </pc:spChg>
        <pc:spChg chg="add mod">
          <ac:chgData name="Vassilis Vassiliades" userId="181c6a97-452c-403a-a894-11fd041f3da6" providerId="ADAL" clId="{2FCD1C63-F847-4014-B27C-19FD4266D8E2}" dt="2022-08-19T09:38:33.256" v="6349" actId="1076"/>
          <ac:spMkLst>
            <pc:docMk/>
            <pc:sldMk cId="1338119122" sldId="291"/>
            <ac:spMk id="15" creationId="{25581514-BE42-67DB-7C73-53DA3C7A440E}"/>
          </ac:spMkLst>
        </pc:spChg>
        <pc:spChg chg="add mod">
          <ac:chgData name="Vassilis Vassiliades" userId="181c6a97-452c-403a-a894-11fd041f3da6" providerId="ADAL" clId="{2FCD1C63-F847-4014-B27C-19FD4266D8E2}" dt="2022-08-19T09:38:00.185" v="6342" actId="14100"/>
          <ac:spMkLst>
            <pc:docMk/>
            <pc:sldMk cId="1338119122" sldId="291"/>
            <ac:spMk id="16" creationId="{84F99F77-4D6A-0227-F5C1-25DACA71B783}"/>
          </ac:spMkLst>
        </pc:spChg>
        <pc:cxnChg chg="add mod">
          <ac:chgData name="Vassilis Vassiliades" userId="181c6a97-452c-403a-a894-11fd041f3da6" providerId="ADAL" clId="{2FCD1C63-F847-4014-B27C-19FD4266D8E2}" dt="2022-08-19T09:38:43.936" v="6350" actId="14100"/>
          <ac:cxnSpMkLst>
            <pc:docMk/>
            <pc:sldMk cId="1338119122" sldId="291"/>
            <ac:cxnSpMk id="18" creationId="{99B46468-65C1-C429-D516-6F305807D322}"/>
          </ac:cxnSpMkLst>
        </pc:cxnChg>
      </pc:sldChg>
      <pc:sldChg chg="add del">
        <pc:chgData name="Vassilis Vassiliades" userId="181c6a97-452c-403a-a894-11fd041f3da6" providerId="ADAL" clId="{2FCD1C63-F847-4014-B27C-19FD4266D8E2}" dt="2022-09-29T21:33:25.872" v="9666" actId="47"/>
        <pc:sldMkLst>
          <pc:docMk/>
          <pc:sldMk cId="1845323461" sldId="292"/>
        </pc:sldMkLst>
      </pc:sldChg>
      <pc:sldChg chg="add del mod modShow">
        <pc:chgData name="Vassilis Vassiliades" userId="181c6a97-452c-403a-a894-11fd041f3da6" providerId="ADAL" clId="{2FCD1C63-F847-4014-B27C-19FD4266D8E2}" dt="2022-08-19T12:08:41.088" v="7649" actId="2696"/>
        <pc:sldMkLst>
          <pc:docMk/>
          <pc:sldMk cId="3111688407" sldId="292"/>
        </pc:sldMkLst>
      </pc:sldChg>
      <pc:sldChg chg="addSp delSp modSp add mod modAnim modNotesTx">
        <pc:chgData name="Vassilis Vassiliades" userId="181c6a97-452c-403a-a894-11fd041f3da6" providerId="ADAL" clId="{2FCD1C63-F847-4014-B27C-19FD4266D8E2}" dt="2022-09-30T08:37:37.867" v="16260"/>
        <pc:sldMkLst>
          <pc:docMk/>
          <pc:sldMk cId="3977153085" sldId="293"/>
        </pc:sldMkLst>
        <pc:spChg chg="add mod">
          <ac:chgData name="Vassilis Vassiliades" userId="181c6a97-452c-403a-a894-11fd041f3da6" providerId="ADAL" clId="{2FCD1C63-F847-4014-B27C-19FD4266D8E2}" dt="2022-08-19T08:29:32.548" v="5187" actId="20577"/>
          <ac:spMkLst>
            <pc:docMk/>
            <pc:sldMk cId="3977153085" sldId="293"/>
            <ac:spMk id="3" creationId="{2E2FF577-4E99-28FB-41A3-3AC7B9EBA507}"/>
          </ac:spMkLst>
        </pc:spChg>
        <pc:spChg chg="del">
          <ac:chgData name="Vassilis Vassiliades" userId="181c6a97-452c-403a-a894-11fd041f3da6" providerId="ADAL" clId="{2FCD1C63-F847-4014-B27C-19FD4266D8E2}" dt="2022-08-18T19:52:45.362" v="3850" actId="478"/>
          <ac:spMkLst>
            <pc:docMk/>
            <pc:sldMk cId="3977153085" sldId="293"/>
            <ac:spMk id="3" creationId="{6ECD6CE2-F1D1-479D-CA07-B3D7863BF8DF}"/>
          </ac:spMkLst>
        </pc:spChg>
        <pc:spChg chg="mod">
          <ac:chgData name="Vassilis Vassiliades" userId="181c6a97-452c-403a-a894-11fd041f3da6" providerId="ADAL" clId="{2FCD1C63-F847-4014-B27C-19FD4266D8E2}" dt="2022-08-19T08:38:21.172" v="5319" actId="1036"/>
          <ac:spMkLst>
            <pc:docMk/>
            <pc:sldMk cId="3977153085" sldId="293"/>
            <ac:spMk id="4" creationId="{210DA2DA-7D5D-AE84-C3BB-464941EFB124}"/>
          </ac:spMkLst>
        </pc:spChg>
        <pc:spChg chg="add del mod">
          <ac:chgData name="Vassilis Vassiliades" userId="181c6a97-452c-403a-a894-11fd041f3da6" providerId="ADAL" clId="{2FCD1C63-F847-4014-B27C-19FD4266D8E2}" dt="2022-08-19T08:00:51.106" v="4882" actId="478"/>
          <ac:spMkLst>
            <pc:docMk/>
            <pc:sldMk cId="3977153085" sldId="293"/>
            <ac:spMk id="7" creationId="{48FEAAD5-1750-FCED-FF61-33D85CF205E3}"/>
          </ac:spMkLst>
        </pc:spChg>
        <pc:spChg chg="mod">
          <ac:chgData name="Vassilis Vassiliades" userId="181c6a97-452c-403a-a894-11fd041f3da6" providerId="ADAL" clId="{2FCD1C63-F847-4014-B27C-19FD4266D8E2}" dt="2022-08-18T19:52:25.814" v="3848" actId="20577"/>
          <ac:spMkLst>
            <pc:docMk/>
            <pc:sldMk cId="3977153085" sldId="293"/>
            <ac:spMk id="9" creationId="{C110555B-BC91-7266-5503-9659D6864B69}"/>
          </ac:spMkLst>
        </pc:spChg>
        <pc:spChg chg="add mod">
          <ac:chgData name="Vassilis Vassiliades" userId="181c6a97-452c-403a-a894-11fd041f3da6" providerId="ADAL" clId="{2FCD1C63-F847-4014-B27C-19FD4266D8E2}" dt="2022-08-19T08:29:35.883" v="5189" actId="20577"/>
          <ac:spMkLst>
            <pc:docMk/>
            <pc:sldMk cId="3977153085" sldId="293"/>
            <ac:spMk id="13" creationId="{612BBFB4-2094-F8D0-A604-1E1A69C142AC}"/>
          </ac:spMkLst>
        </pc:spChg>
        <pc:spChg chg="add mod">
          <ac:chgData name="Vassilis Vassiliades" userId="181c6a97-452c-403a-a894-11fd041f3da6" providerId="ADAL" clId="{2FCD1C63-F847-4014-B27C-19FD4266D8E2}" dt="2022-08-19T08:38:28.466" v="5320" actId="1076"/>
          <ac:spMkLst>
            <pc:docMk/>
            <pc:sldMk cId="3977153085" sldId="293"/>
            <ac:spMk id="18" creationId="{D44310C4-2214-EC42-3F49-22D839ADB13B}"/>
          </ac:spMkLst>
        </pc:spChg>
        <pc:spChg chg="add mod">
          <ac:chgData name="Vassilis Vassiliades" userId="181c6a97-452c-403a-a894-11fd041f3da6" providerId="ADAL" clId="{2FCD1C63-F847-4014-B27C-19FD4266D8E2}" dt="2022-08-19T08:38:21.172" v="5319" actId="1036"/>
          <ac:spMkLst>
            <pc:docMk/>
            <pc:sldMk cId="3977153085" sldId="293"/>
            <ac:spMk id="19" creationId="{99FDDBFC-BD94-57D9-648B-5953293927DF}"/>
          </ac:spMkLst>
        </pc:spChg>
        <pc:spChg chg="add mod">
          <ac:chgData name="Vassilis Vassiliades" userId="181c6a97-452c-403a-a894-11fd041f3da6" providerId="ADAL" clId="{2FCD1C63-F847-4014-B27C-19FD4266D8E2}" dt="2022-08-19T08:38:21.172" v="5319" actId="1036"/>
          <ac:spMkLst>
            <pc:docMk/>
            <pc:sldMk cId="3977153085" sldId="293"/>
            <ac:spMk id="20" creationId="{28847091-1F7F-7C51-017C-DEDED6E7AC5A}"/>
          </ac:spMkLst>
        </pc:spChg>
        <pc:spChg chg="add mod">
          <ac:chgData name="Vassilis Vassiliades" userId="181c6a97-452c-403a-a894-11fd041f3da6" providerId="ADAL" clId="{2FCD1C63-F847-4014-B27C-19FD4266D8E2}" dt="2022-08-19T08:38:21.172" v="5319" actId="1036"/>
          <ac:spMkLst>
            <pc:docMk/>
            <pc:sldMk cId="3977153085" sldId="293"/>
            <ac:spMk id="21" creationId="{FF799EE3-480F-6DDD-45D8-3DD26EE27F73}"/>
          </ac:spMkLst>
        </pc:spChg>
        <pc:spChg chg="add mod">
          <ac:chgData name="Vassilis Vassiliades" userId="181c6a97-452c-403a-a894-11fd041f3da6" providerId="ADAL" clId="{2FCD1C63-F847-4014-B27C-19FD4266D8E2}" dt="2022-08-19T08:38:21.172" v="5319" actId="1036"/>
          <ac:spMkLst>
            <pc:docMk/>
            <pc:sldMk cId="3977153085" sldId="293"/>
            <ac:spMk id="25" creationId="{A45A208C-6966-FB8C-D48A-B07A0922F405}"/>
          </ac:spMkLst>
        </pc:spChg>
        <pc:spChg chg="add mod">
          <ac:chgData name="Vassilis Vassiliades" userId="181c6a97-452c-403a-a894-11fd041f3da6" providerId="ADAL" clId="{2FCD1C63-F847-4014-B27C-19FD4266D8E2}" dt="2022-08-19T08:38:21.172" v="5319" actId="1036"/>
          <ac:spMkLst>
            <pc:docMk/>
            <pc:sldMk cId="3977153085" sldId="293"/>
            <ac:spMk id="26" creationId="{E6745AD5-2010-042A-F43E-02A0DC746028}"/>
          </ac:spMkLst>
        </pc:spChg>
        <pc:grpChg chg="add mod ord">
          <ac:chgData name="Vassilis Vassiliades" userId="181c6a97-452c-403a-a894-11fd041f3da6" providerId="ADAL" clId="{2FCD1C63-F847-4014-B27C-19FD4266D8E2}" dt="2022-08-19T08:38:21.172" v="5319" actId="1036"/>
          <ac:grpSpMkLst>
            <pc:docMk/>
            <pc:sldMk cId="3977153085" sldId="293"/>
            <ac:grpSpMk id="12" creationId="{C96C8ED7-1274-6373-0D68-8C9C0314E440}"/>
          </ac:grpSpMkLst>
        </pc:grpChg>
        <pc:grpChg chg="add mod ord">
          <ac:chgData name="Vassilis Vassiliades" userId="181c6a97-452c-403a-a894-11fd041f3da6" providerId="ADAL" clId="{2FCD1C63-F847-4014-B27C-19FD4266D8E2}" dt="2022-08-19T08:38:21.172" v="5319" actId="1036"/>
          <ac:grpSpMkLst>
            <pc:docMk/>
            <pc:sldMk cId="3977153085" sldId="293"/>
            <ac:grpSpMk id="16" creationId="{C63D5DD9-E8C0-9D7D-5219-33292DDD0BF7}"/>
          </ac:grpSpMkLst>
        </pc:grpChg>
        <pc:picChg chg="add mod">
          <ac:chgData name="Vassilis Vassiliades" userId="181c6a97-452c-403a-a894-11fd041f3da6" providerId="ADAL" clId="{2FCD1C63-F847-4014-B27C-19FD4266D8E2}" dt="2022-08-19T08:29:32.548" v="5187" actId="20577"/>
          <ac:picMkLst>
            <pc:docMk/>
            <pc:sldMk cId="3977153085" sldId="293"/>
            <ac:picMk id="5" creationId="{CA53DCDF-7F20-2973-9A40-8328AA91C5D2}"/>
          </ac:picMkLst>
        </pc:picChg>
        <pc:picChg chg="add mod">
          <ac:chgData name="Vassilis Vassiliades" userId="181c6a97-452c-403a-a894-11fd041f3da6" providerId="ADAL" clId="{2FCD1C63-F847-4014-B27C-19FD4266D8E2}" dt="2022-08-19T08:29:35.883" v="5189" actId="20577"/>
          <ac:picMkLst>
            <pc:docMk/>
            <pc:sldMk cId="3977153085" sldId="293"/>
            <ac:picMk id="10" creationId="{2F5182A0-2EBC-97AA-EE6B-B21B086BB47D}"/>
          </ac:picMkLst>
        </pc:picChg>
        <pc:cxnChg chg="add del mod">
          <ac:chgData name="Vassilis Vassiliades" userId="181c6a97-452c-403a-a894-11fd041f3da6" providerId="ADAL" clId="{2FCD1C63-F847-4014-B27C-19FD4266D8E2}" dt="2022-08-19T08:38:21.172" v="5319" actId="1036"/>
          <ac:cxnSpMkLst>
            <pc:docMk/>
            <pc:sldMk cId="3977153085" sldId="293"/>
            <ac:cxnSpMk id="11" creationId="{EEFE9893-A28D-4CD3-818C-254B94A53660}"/>
          </ac:cxnSpMkLst>
        </pc:cxnChg>
        <pc:cxnChg chg="add mod">
          <ac:chgData name="Vassilis Vassiliades" userId="181c6a97-452c-403a-a894-11fd041f3da6" providerId="ADAL" clId="{2FCD1C63-F847-4014-B27C-19FD4266D8E2}" dt="2022-08-19T08:38:21.172" v="5319" actId="1036"/>
          <ac:cxnSpMkLst>
            <pc:docMk/>
            <pc:sldMk cId="3977153085" sldId="293"/>
            <ac:cxnSpMk id="14" creationId="{78474D10-2C61-382D-ABAB-12A852CDB25D}"/>
          </ac:cxnSpMkLst>
        </pc:cxnChg>
        <pc:cxnChg chg="add mod">
          <ac:chgData name="Vassilis Vassiliades" userId="181c6a97-452c-403a-a894-11fd041f3da6" providerId="ADAL" clId="{2FCD1C63-F847-4014-B27C-19FD4266D8E2}" dt="2022-08-19T08:38:21.172" v="5319" actId="1036"/>
          <ac:cxnSpMkLst>
            <pc:docMk/>
            <pc:sldMk cId="3977153085" sldId="293"/>
            <ac:cxnSpMk id="15" creationId="{99E14962-A9EF-8C96-BABE-82E95870B699}"/>
          </ac:cxnSpMkLst>
        </pc:cxnChg>
        <pc:cxnChg chg="add mod">
          <ac:chgData name="Vassilis Vassiliades" userId="181c6a97-452c-403a-a894-11fd041f3da6" providerId="ADAL" clId="{2FCD1C63-F847-4014-B27C-19FD4266D8E2}" dt="2022-08-19T08:38:21.172" v="5319" actId="1036"/>
          <ac:cxnSpMkLst>
            <pc:docMk/>
            <pc:sldMk cId="3977153085" sldId="293"/>
            <ac:cxnSpMk id="22" creationId="{829E9AD8-403E-C3C5-2503-606E5F43F7B0}"/>
          </ac:cxnSpMkLst>
        </pc:cxnChg>
        <pc:cxnChg chg="add mod">
          <ac:chgData name="Vassilis Vassiliades" userId="181c6a97-452c-403a-a894-11fd041f3da6" providerId="ADAL" clId="{2FCD1C63-F847-4014-B27C-19FD4266D8E2}" dt="2022-08-19T08:38:21.172" v="5319" actId="1036"/>
          <ac:cxnSpMkLst>
            <pc:docMk/>
            <pc:sldMk cId="3977153085" sldId="293"/>
            <ac:cxnSpMk id="23" creationId="{DF0C7F68-4504-C4DE-2EC6-E0CCF5D18759}"/>
          </ac:cxnSpMkLst>
        </pc:cxnChg>
        <pc:cxnChg chg="add mod">
          <ac:chgData name="Vassilis Vassiliades" userId="181c6a97-452c-403a-a894-11fd041f3da6" providerId="ADAL" clId="{2FCD1C63-F847-4014-B27C-19FD4266D8E2}" dt="2022-08-19T08:38:21.172" v="5319" actId="1036"/>
          <ac:cxnSpMkLst>
            <pc:docMk/>
            <pc:sldMk cId="3977153085" sldId="293"/>
            <ac:cxnSpMk id="24" creationId="{A55AD68D-2F21-1B4B-9680-B625EBC827AD}"/>
          </ac:cxnSpMkLst>
        </pc:cxnChg>
      </pc:sldChg>
      <pc:sldChg chg="addSp delSp modSp add mod modAnim modNotesTx">
        <pc:chgData name="Vassilis Vassiliades" userId="181c6a97-452c-403a-a894-11fd041f3da6" providerId="ADAL" clId="{2FCD1C63-F847-4014-B27C-19FD4266D8E2}" dt="2022-09-30T08:43:04.078" v="16407" actId="20577"/>
        <pc:sldMkLst>
          <pc:docMk/>
          <pc:sldMk cId="2451643575" sldId="294"/>
        </pc:sldMkLst>
        <pc:spChg chg="del">
          <ac:chgData name="Vassilis Vassiliades" userId="181c6a97-452c-403a-a894-11fd041f3da6" providerId="ADAL" clId="{2FCD1C63-F847-4014-B27C-19FD4266D8E2}" dt="2022-08-18T20:55:07.546" v="4209" actId="478"/>
          <ac:spMkLst>
            <pc:docMk/>
            <pc:sldMk cId="2451643575" sldId="294"/>
            <ac:spMk id="3" creationId="{6ECD6CE2-F1D1-479D-CA07-B3D7863BF8DF}"/>
          </ac:spMkLst>
        </pc:spChg>
        <pc:spChg chg="mod">
          <ac:chgData name="Vassilis Vassiliades" userId="181c6a97-452c-403a-a894-11fd041f3da6" providerId="ADAL" clId="{2FCD1C63-F847-4014-B27C-19FD4266D8E2}" dt="2022-08-18T21:02:58.983" v="4357" actId="20577"/>
          <ac:spMkLst>
            <pc:docMk/>
            <pc:sldMk cId="2451643575" sldId="294"/>
            <ac:spMk id="4" creationId="{210DA2DA-7D5D-AE84-C3BB-464941EFB124}"/>
          </ac:spMkLst>
        </pc:spChg>
        <pc:spChg chg="mod">
          <ac:chgData name="Vassilis Vassiliades" userId="181c6a97-452c-403a-a894-11fd041f3da6" providerId="ADAL" clId="{2FCD1C63-F847-4014-B27C-19FD4266D8E2}" dt="2022-08-19T08:30:07.450" v="5191"/>
          <ac:spMkLst>
            <pc:docMk/>
            <pc:sldMk cId="2451643575" sldId="294"/>
            <ac:spMk id="5" creationId="{56EDCDC4-D29D-0D04-A55B-A1D98D0A6596}"/>
          </ac:spMkLst>
        </pc:spChg>
        <pc:spChg chg="mod">
          <ac:chgData name="Vassilis Vassiliades" userId="181c6a97-452c-403a-a894-11fd041f3da6" providerId="ADAL" clId="{2FCD1C63-F847-4014-B27C-19FD4266D8E2}" dt="2022-08-18T21:00:25.845" v="4332" actId="207"/>
          <ac:spMkLst>
            <pc:docMk/>
            <pc:sldMk cId="2451643575" sldId="294"/>
            <ac:spMk id="7" creationId="{FE18E79A-45A6-71F7-0EAB-2ADB268CEBC1}"/>
          </ac:spMkLst>
        </pc:spChg>
        <pc:spChg chg="mod">
          <ac:chgData name="Vassilis Vassiliades" userId="181c6a97-452c-403a-a894-11fd041f3da6" providerId="ADAL" clId="{2FCD1C63-F847-4014-B27C-19FD4266D8E2}" dt="2022-08-18T19:53:04.916" v="3896" actId="20577"/>
          <ac:spMkLst>
            <pc:docMk/>
            <pc:sldMk cId="2451643575" sldId="294"/>
            <ac:spMk id="9" creationId="{C110555B-BC91-7266-5503-9659D6864B69}"/>
          </ac:spMkLst>
        </pc:spChg>
        <pc:spChg chg="add mod">
          <ac:chgData name="Vassilis Vassiliades" userId="181c6a97-452c-403a-a894-11fd041f3da6" providerId="ADAL" clId="{2FCD1C63-F847-4014-B27C-19FD4266D8E2}" dt="2022-08-18T21:02:55.487" v="4354" actId="14100"/>
          <ac:spMkLst>
            <pc:docMk/>
            <pc:sldMk cId="2451643575" sldId="294"/>
            <ac:spMk id="10" creationId="{D91791F9-CD04-6708-A475-ADDE27C4DFA8}"/>
          </ac:spMkLst>
        </pc:spChg>
        <pc:spChg chg="mod">
          <ac:chgData name="Vassilis Vassiliades" userId="181c6a97-452c-403a-a894-11fd041f3da6" providerId="ADAL" clId="{2FCD1C63-F847-4014-B27C-19FD4266D8E2}" dt="2022-08-19T08:30:02.274" v="5190"/>
          <ac:spMkLst>
            <pc:docMk/>
            <pc:sldMk cId="2451643575" sldId="294"/>
            <ac:spMk id="12" creationId="{ADF6EC93-C5AE-B8D7-BCC4-3461F9A28716}"/>
          </ac:spMkLst>
        </pc:spChg>
        <pc:spChg chg="mod">
          <ac:chgData name="Vassilis Vassiliades" userId="181c6a97-452c-403a-a894-11fd041f3da6" providerId="ADAL" clId="{2FCD1C63-F847-4014-B27C-19FD4266D8E2}" dt="2022-08-18T21:00:16.586" v="4330" actId="207"/>
          <ac:spMkLst>
            <pc:docMk/>
            <pc:sldMk cId="2451643575" sldId="294"/>
            <ac:spMk id="13" creationId="{B0DA6230-83A7-90E9-1476-CDF4EFAFCF45}"/>
          </ac:spMkLst>
        </pc:spChg>
        <pc:spChg chg="add mod">
          <ac:chgData name="Vassilis Vassiliades" userId="181c6a97-452c-403a-a894-11fd041f3da6" providerId="ADAL" clId="{2FCD1C63-F847-4014-B27C-19FD4266D8E2}" dt="2022-08-18T21:02:31.029" v="4349" actId="1582"/>
          <ac:spMkLst>
            <pc:docMk/>
            <pc:sldMk cId="2451643575" sldId="294"/>
            <ac:spMk id="14" creationId="{88042D70-D3FE-1910-8A54-CF5FC225D94D}"/>
          </ac:spMkLst>
        </pc:spChg>
        <pc:spChg chg="add mod">
          <ac:chgData name="Vassilis Vassiliades" userId="181c6a97-452c-403a-a894-11fd041f3da6" providerId="ADAL" clId="{2FCD1C63-F847-4014-B27C-19FD4266D8E2}" dt="2022-08-18T21:04:44.372" v="4376"/>
          <ac:spMkLst>
            <pc:docMk/>
            <pc:sldMk cId="2451643575" sldId="294"/>
            <ac:spMk id="15" creationId="{CE6B7049-DCE1-6739-7304-F33E66764BE3}"/>
          </ac:spMkLst>
        </pc:spChg>
        <pc:spChg chg="add mod">
          <ac:chgData name="Vassilis Vassiliades" userId="181c6a97-452c-403a-a894-11fd041f3da6" providerId="ADAL" clId="{2FCD1C63-F847-4014-B27C-19FD4266D8E2}" dt="2022-08-18T21:04:08.770" v="4375" actId="208"/>
          <ac:spMkLst>
            <pc:docMk/>
            <pc:sldMk cId="2451643575" sldId="294"/>
            <ac:spMk id="16" creationId="{EF6DA25B-4E90-BB83-468B-04BAA2E53319}"/>
          </ac:spMkLst>
        </pc:spChg>
        <pc:spChg chg="add mod">
          <ac:chgData name="Vassilis Vassiliades" userId="181c6a97-452c-403a-a894-11fd041f3da6" providerId="ADAL" clId="{2FCD1C63-F847-4014-B27C-19FD4266D8E2}" dt="2022-08-18T21:04:48.821" v="4377"/>
          <ac:spMkLst>
            <pc:docMk/>
            <pc:sldMk cId="2451643575" sldId="294"/>
            <ac:spMk id="17" creationId="{5E70D655-2B40-4BD9-054D-BF6A89AA8CCF}"/>
          </ac:spMkLst>
        </pc:spChg>
        <pc:spChg chg="add mod">
          <ac:chgData name="Vassilis Vassiliades" userId="181c6a97-452c-403a-a894-11fd041f3da6" providerId="ADAL" clId="{2FCD1C63-F847-4014-B27C-19FD4266D8E2}" dt="2022-08-19T08:32:09.125" v="5192" actId="1076"/>
          <ac:spMkLst>
            <pc:docMk/>
            <pc:sldMk cId="2451643575" sldId="294"/>
            <ac:spMk id="18" creationId="{7A907EF8-8486-4610-D7E8-E56AA92A527A}"/>
          </ac:spMkLst>
        </pc:spChg>
        <pc:spChg chg="add mod">
          <ac:chgData name="Vassilis Vassiliades" userId="181c6a97-452c-403a-a894-11fd041f3da6" providerId="ADAL" clId="{2FCD1C63-F847-4014-B27C-19FD4266D8E2}" dt="2022-08-19T08:32:09.125" v="5192" actId="1076"/>
          <ac:spMkLst>
            <pc:docMk/>
            <pc:sldMk cId="2451643575" sldId="294"/>
            <ac:spMk id="20" creationId="{A3B7FBBD-FFBF-341A-B4F3-8231FBF61A2D}"/>
          </ac:spMkLst>
        </pc:spChg>
        <pc:spChg chg="add mod">
          <ac:chgData name="Vassilis Vassiliades" userId="181c6a97-452c-403a-a894-11fd041f3da6" providerId="ADAL" clId="{2FCD1C63-F847-4014-B27C-19FD4266D8E2}" dt="2022-08-19T08:32:09.125" v="5192" actId="1076"/>
          <ac:spMkLst>
            <pc:docMk/>
            <pc:sldMk cId="2451643575" sldId="294"/>
            <ac:spMk id="22" creationId="{D45023A7-1CCA-0C60-74A7-5BC8CDECDDC4}"/>
          </ac:spMkLst>
        </pc:spChg>
        <pc:spChg chg="add mod">
          <ac:chgData name="Vassilis Vassiliades" userId="181c6a97-452c-403a-a894-11fd041f3da6" providerId="ADAL" clId="{2FCD1C63-F847-4014-B27C-19FD4266D8E2}" dt="2022-08-19T08:33:10.937" v="5268" actId="20577"/>
          <ac:spMkLst>
            <pc:docMk/>
            <pc:sldMk cId="2451643575" sldId="294"/>
            <ac:spMk id="23" creationId="{38F9CD09-FCCC-65E1-EB1A-7E7A8B8AE7DD}"/>
          </ac:spMkLst>
        </pc:spChg>
        <pc:grpChg chg="add mod">
          <ac:chgData name="Vassilis Vassiliades" userId="181c6a97-452c-403a-a894-11fd041f3da6" providerId="ADAL" clId="{2FCD1C63-F847-4014-B27C-19FD4266D8E2}" dt="2022-08-18T21:01:53.039" v="4344" actId="1076"/>
          <ac:grpSpMkLst>
            <pc:docMk/>
            <pc:sldMk cId="2451643575" sldId="294"/>
            <ac:grpSpMk id="2" creationId="{8FC393AC-A631-2509-5FFF-3C9DE05F6223}"/>
          </ac:grpSpMkLst>
        </pc:grpChg>
        <pc:grpChg chg="add mod">
          <ac:chgData name="Vassilis Vassiliades" userId="181c6a97-452c-403a-a894-11fd041f3da6" providerId="ADAL" clId="{2FCD1C63-F847-4014-B27C-19FD4266D8E2}" dt="2022-08-18T21:00:16.586" v="4330" actId="207"/>
          <ac:grpSpMkLst>
            <pc:docMk/>
            <pc:sldMk cId="2451643575" sldId="294"/>
            <ac:grpSpMk id="11" creationId="{11EAE4B2-7213-6566-E2BA-8A2BA27950DD}"/>
          </ac:grpSpMkLst>
        </pc:grpChg>
      </pc:sldChg>
      <pc:sldChg chg="addSp modSp add mod modAnim">
        <pc:chgData name="Vassilis Vassiliades" userId="181c6a97-452c-403a-a894-11fd041f3da6" providerId="ADAL" clId="{2FCD1C63-F847-4014-B27C-19FD4266D8E2}" dt="2022-08-19T11:26:29.676" v="7130"/>
        <pc:sldMkLst>
          <pc:docMk/>
          <pc:sldMk cId="2775320299" sldId="295"/>
        </pc:sldMkLst>
        <pc:spChg chg="mod">
          <ac:chgData name="Vassilis Vassiliades" userId="181c6a97-452c-403a-a894-11fd041f3da6" providerId="ADAL" clId="{2FCD1C63-F847-4014-B27C-19FD4266D8E2}" dt="2022-08-19T10:19:08.616" v="7100" actId="20577"/>
          <ac:spMkLst>
            <pc:docMk/>
            <pc:sldMk cId="2775320299" sldId="295"/>
            <ac:spMk id="4" creationId="{210DA2DA-7D5D-AE84-C3BB-464941EFB124}"/>
          </ac:spMkLst>
        </pc:spChg>
        <pc:spChg chg="add mod">
          <ac:chgData name="Vassilis Vassiliades" userId="181c6a97-452c-403a-a894-11fd041f3da6" providerId="ADAL" clId="{2FCD1C63-F847-4014-B27C-19FD4266D8E2}" dt="2022-08-19T10:14:19.695" v="6946" actId="1076"/>
          <ac:spMkLst>
            <pc:docMk/>
            <pc:sldMk cId="2775320299" sldId="295"/>
            <ac:spMk id="5" creationId="{E913C47A-54D0-4744-920E-DE26ADBEB63E}"/>
          </ac:spMkLst>
        </pc:spChg>
        <pc:spChg chg="mod">
          <ac:chgData name="Vassilis Vassiliades" userId="181c6a97-452c-403a-a894-11fd041f3da6" providerId="ADAL" clId="{2FCD1C63-F847-4014-B27C-19FD4266D8E2}" dt="2022-08-19T09:50:50.329" v="6791" actId="20577"/>
          <ac:spMkLst>
            <pc:docMk/>
            <pc:sldMk cId="2775320299" sldId="295"/>
            <ac:spMk id="9" creationId="{C110555B-BC91-7266-5503-9659D6864B69}"/>
          </ac:spMkLst>
        </pc:spChg>
        <pc:picChg chg="add mod">
          <ac:chgData name="Vassilis Vassiliades" userId="181c6a97-452c-403a-a894-11fd041f3da6" providerId="ADAL" clId="{2FCD1C63-F847-4014-B27C-19FD4266D8E2}" dt="2022-08-19T09:56:33.252" v="6916" actId="14100"/>
          <ac:picMkLst>
            <pc:docMk/>
            <pc:sldMk cId="2775320299" sldId="295"/>
            <ac:picMk id="1026" creationId="{2F7C0C28-E610-A76E-B940-04D0FA2DE090}"/>
          </ac:picMkLst>
        </pc:picChg>
      </pc:sldChg>
      <pc:sldChg chg="modSp add del mod modNotesTx">
        <pc:chgData name="Vassilis Vassiliades" userId="181c6a97-452c-403a-a894-11fd041f3da6" providerId="ADAL" clId="{2FCD1C63-F847-4014-B27C-19FD4266D8E2}" dt="2022-08-19T12:55:37.959" v="9538" actId="2696"/>
        <pc:sldMkLst>
          <pc:docMk/>
          <pc:sldMk cId="59330089" sldId="296"/>
        </pc:sldMkLst>
        <pc:spChg chg="mod">
          <ac:chgData name="Vassilis Vassiliades" userId="181c6a97-452c-403a-a894-11fd041f3da6" providerId="ADAL" clId="{2FCD1C63-F847-4014-B27C-19FD4266D8E2}" dt="2022-08-18T20:43:10.072" v="4140" actId="20577"/>
          <ac:spMkLst>
            <pc:docMk/>
            <pc:sldMk cId="59330089" sldId="296"/>
            <ac:spMk id="9" creationId="{C110555B-BC91-7266-5503-9659D6864B69}"/>
          </ac:spMkLst>
        </pc:spChg>
      </pc:sldChg>
      <pc:sldChg chg="add del mod modShow">
        <pc:chgData name="Vassilis Vassiliades" userId="181c6a97-452c-403a-a894-11fd041f3da6" providerId="ADAL" clId="{2FCD1C63-F847-4014-B27C-19FD4266D8E2}" dt="2022-09-29T21:27:53.802" v="9660" actId="47"/>
        <pc:sldMkLst>
          <pc:docMk/>
          <pc:sldMk cId="1474217278" sldId="296"/>
        </pc:sldMkLst>
      </pc:sldChg>
      <pc:sldChg chg="modSp add del mod ord modShow">
        <pc:chgData name="Vassilis Vassiliades" userId="181c6a97-452c-403a-a894-11fd041f3da6" providerId="ADAL" clId="{2FCD1C63-F847-4014-B27C-19FD4266D8E2}" dt="2022-08-19T12:08:41.088" v="7649" actId="2696"/>
        <pc:sldMkLst>
          <pc:docMk/>
          <pc:sldMk cId="2685913692" sldId="297"/>
        </pc:sldMkLst>
        <pc:spChg chg="mod">
          <ac:chgData name="Vassilis Vassiliades" userId="181c6a97-452c-403a-a894-11fd041f3da6" providerId="ADAL" clId="{2FCD1C63-F847-4014-B27C-19FD4266D8E2}" dt="2022-08-18T20:45:58.208" v="4142" actId="20577"/>
          <ac:spMkLst>
            <pc:docMk/>
            <pc:sldMk cId="2685913692" sldId="297"/>
            <ac:spMk id="9" creationId="{C110555B-BC91-7266-5503-9659D6864B69}"/>
          </ac:spMkLst>
        </pc:spChg>
      </pc:sldChg>
      <pc:sldChg chg="add del">
        <pc:chgData name="Vassilis Vassiliades" userId="181c6a97-452c-403a-a894-11fd041f3da6" providerId="ADAL" clId="{2FCD1C63-F847-4014-B27C-19FD4266D8E2}" dt="2022-09-29T21:29:59.301" v="9663" actId="47"/>
        <pc:sldMkLst>
          <pc:docMk/>
          <pc:sldMk cId="3122504610" sldId="297"/>
        </pc:sldMkLst>
      </pc:sldChg>
      <pc:sldChg chg="addSp delSp modSp add del mod">
        <pc:chgData name="Vassilis Vassiliades" userId="181c6a97-452c-403a-a894-11fd041f3da6" providerId="ADAL" clId="{2FCD1C63-F847-4014-B27C-19FD4266D8E2}" dt="2022-08-18T21:21:12.482" v="4681" actId="2696"/>
        <pc:sldMkLst>
          <pc:docMk/>
          <pc:sldMk cId="2296039790" sldId="298"/>
        </pc:sldMkLst>
        <pc:spChg chg="mod">
          <ac:chgData name="Vassilis Vassiliades" userId="181c6a97-452c-403a-a894-11fd041f3da6" providerId="ADAL" clId="{2FCD1C63-F847-4014-B27C-19FD4266D8E2}" dt="2022-08-18T20:51:05.372" v="4208" actId="20577"/>
          <ac:spMkLst>
            <pc:docMk/>
            <pc:sldMk cId="2296039790" sldId="298"/>
            <ac:spMk id="4" creationId="{210DA2DA-7D5D-AE84-C3BB-464941EFB124}"/>
          </ac:spMkLst>
        </pc:spChg>
        <pc:spChg chg="mod topLvl">
          <ac:chgData name="Vassilis Vassiliades" userId="181c6a97-452c-403a-a894-11fd041f3da6" providerId="ADAL" clId="{2FCD1C63-F847-4014-B27C-19FD4266D8E2}" dt="2022-08-18T20:47:48.214" v="4151" actId="164"/>
          <ac:spMkLst>
            <pc:docMk/>
            <pc:sldMk cId="2296039790" sldId="298"/>
            <ac:spMk id="53" creationId="{774A6308-834E-39E9-9D07-511FBA27F878}"/>
          </ac:spMkLst>
        </pc:spChg>
        <pc:spChg chg="mod topLvl">
          <ac:chgData name="Vassilis Vassiliades" userId="181c6a97-452c-403a-a894-11fd041f3da6" providerId="ADAL" clId="{2FCD1C63-F847-4014-B27C-19FD4266D8E2}" dt="2022-08-18T20:47:48.214" v="4151" actId="164"/>
          <ac:spMkLst>
            <pc:docMk/>
            <pc:sldMk cId="2296039790" sldId="298"/>
            <ac:spMk id="54" creationId="{844EAB94-8EDF-0E71-F2A2-2A395155EC8F}"/>
          </ac:spMkLst>
        </pc:spChg>
        <pc:spChg chg="del">
          <ac:chgData name="Vassilis Vassiliades" userId="181c6a97-452c-403a-a894-11fd041f3da6" providerId="ADAL" clId="{2FCD1C63-F847-4014-B27C-19FD4266D8E2}" dt="2022-08-18T20:48:03.417" v="4152" actId="478"/>
          <ac:spMkLst>
            <pc:docMk/>
            <pc:sldMk cId="2296039790" sldId="298"/>
            <ac:spMk id="61" creationId="{FD14DB5F-3FF4-9FF4-5120-FAAE8936530F}"/>
          </ac:spMkLst>
        </pc:spChg>
        <pc:grpChg chg="add mod">
          <ac:chgData name="Vassilis Vassiliades" userId="181c6a97-452c-403a-a894-11fd041f3da6" providerId="ADAL" clId="{2FCD1C63-F847-4014-B27C-19FD4266D8E2}" dt="2022-08-18T20:47:48.214" v="4151" actId="164"/>
          <ac:grpSpMkLst>
            <pc:docMk/>
            <pc:sldMk cId="2296039790" sldId="298"/>
            <ac:grpSpMk id="2" creationId="{D94970BE-A623-DBEB-479D-2A66B73755A7}"/>
          </ac:grpSpMkLst>
        </pc:grpChg>
        <pc:grpChg chg="del mod">
          <ac:chgData name="Vassilis Vassiliades" userId="181c6a97-452c-403a-a894-11fd041f3da6" providerId="ADAL" clId="{2FCD1C63-F847-4014-B27C-19FD4266D8E2}" dt="2022-08-18T20:47:04.491" v="4147" actId="165"/>
          <ac:grpSpMkLst>
            <pc:docMk/>
            <pc:sldMk cId="2296039790" sldId="298"/>
            <ac:grpSpMk id="56" creationId="{89818375-F515-AF04-E504-A1186CABCA63}"/>
          </ac:grpSpMkLst>
        </pc:grpChg>
        <pc:cxnChg chg="del mod">
          <ac:chgData name="Vassilis Vassiliades" userId="181c6a97-452c-403a-a894-11fd041f3da6" providerId="ADAL" clId="{2FCD1C63-F847-4014-B27C-19FD4266D8E2}" dt="2022-08-18T20:48:04.186" v="4153" actId="478"/>
          <ac:cxnSpMkLst>
            <pc:docMk/>
            <pc:sldMk cId="2296039790" sldId="298"/>
            <ac:cxnSpMk id="63" creationId="{8BDB6077-A5D4-C452-AC2D-CD9CB6BA619F}"/>
          </ac:cxnSpMkLst>
        </pc:cxnChg>
      </pc:sldChg>
      <pc:sldChg chg="add del">
        <pc:chgData name="Vassilis Vassiliades" userId="181c6a97-452c-403a-a894-11fd041f3da6" providerId="ADAL" clId="{2FCD1C63-F847-4014-B27C-19FD4266D8E2}" dt="2022-09-29T21:30:07.214" v="9664" actId="47"/>
        <pc:sldMkLst>
          <pc:docMk/>
          <pc:sldMk cId="2825625953" sldId="298"/>
        </pc:sldMkLst>
      </pc:sldChg>
      <pc:sldChg chg="add del mod modShow">
        <pc:chgData name="Vassilis Vassiliades" userId="181c6a97-452c-403a-a894-11fd041f3da6" providerId="ADAL" clId="{2FCD1C63-F847-4014-B27C-19FD4266D8E2}" dt="2022-08-19T12:08:41.088" v="7649" actId="2696"/>
        <pc:sldMkLst>
          <pc:docMk/>
          <pc:sldMk cId="2858222798" sldId="298"/>
        </pc:sldMkLst>
      </pc:sldChg>
      <pc:sldChg chg="addSp delSp modSp add mod modAnim modNotesTx">
        <pc:chgData name="Vassilis Vassiliades" userId="181c6a97-452c-403a-a894-11fd041f3da6" providerId="ADAL" clId="{2FCD1C63-F847-4014-B27C-19FD4266D8E2}" dt="2022-09-30T08:47:08.549" v="16650" actId="207"/>
        <pc:sldMkLst>
          <pc:docMk/>
          <pc:sldMk cId="772741127" sldId="299"/>
        </pc:sldMkLst>
        <pc:spChg chg="add del mod">
          <ac:chgData name="Vassilis Vassiliades" userId="181c6a97-452c-403a-a894-11fd041f3da6" providerId="ADAL" clId="{2FCD1C63-F847-4014-B27C-19FD4266D8E2}" dt="2022-08-19T08:55:42.083" v="5379" actId="478"/>
          <ac:spMkLst>
            <pc:docMk/>
            <pc:sldMk cId="772741127" sldId="299"/>
            <ac:spMk id="4" creationId="{210DA2DA-7D5D-AE84-C3BB-464941EFB124}"/>
          </ac:spMkLst>
        </pc:spChg>
        <pc:spChg chg="add mod">
          <ac:chgData name="Vassilis Vassiliades" userId="181c6a97-452c-403a-a894-11fd041f3da6" providerId="ADAL" clId="{2FCD1C63-F847-4014-B27C-19FD4266D8E2}" dt="2022-09-30T08:47:08.549" v="16650" actId="207"/>
          <ac:spMkLst>
            <pc:docMk/>
            <pc:sldMk cId="772741127" sldId="299"/>
            <ac:spMk id="5" creationId="{FCDA69C3-1B91-B5D9-2CB3-8828D28FC07B}"/>
          </ac:spMkLst>
        </pc:spChg>
        <pc:spChg chg="add del mod">
          <ac:chgData name="Vassilis Vassiliades" userId="181c6a97-452c-403a-a894-11fd041f3da6" providerId="ADAL" clId="{2FCD1C63-F847-4014-B27C-19FD4266D8E2}" dt="2022-08-19T08:55:42.083" v="5379" actId="478"/>
          <ac:spMkLst>
            <pc:docMk/>
            <pc:sldMk cId="772741127" sldId="299"/>
            <ac:spMk id="7" creationId="{E99A1127-A971-C0F4-A3C0-CC35D05E8DFC}"/>
          </ac:spMkLst>
        </pc:spChg>
        <pc:spChg chg="add mod">
          <ac:chgData name="Vassilis Vassiliades" userId="181c6a97-452c-403a-a894-11fd041f3da6" providerId="ADAL" clId="{2FCD1C63-F847-4014-B27C-19FD4266D8E2}" dt="2022-08-19T09:14:07.663" v="5613" actId="1076"/>
          <ac:spMkLst>
            <pc:docMk/>
            <pc:sldMk cId="772741127" sldId="299"/>
            <ac:spMk id="11" creationId="{55200330-B18F-7969-D7CC-AC280F08F0E9}"/>
          </ac:spMkLst>
        </pc:spChg>
      </pc:sldChg>
      <pc:sldChg chg="addSp modSp add mod ord modAnim">
        <pc:chgData name="Vassilis Vassiliades" userId="181c6a97-452c-403a-a894-11fd041f3da6" providerId="ADAL" clId="{2FCD1C63-F847-4014-B27C-19FD4266D8E2}" dt="2022-09-30T08:55:47.391" v="17032" actId="20577"/>
        <pc:sldMkLst>
          <pc:docMk/>
          <pc:sldMk cId="795339062" sldId="300"/>
        </pc:sldMkLst>
        <pc:spChg chg="mod">
          <ac:chgData name="Vassilis Vassiliades" userId="181c6a97-452c-403a-a894-11fd041f3da6" providerId="ADAL" clId="{2FCD1C63-F847-4014-B27C-19FD4266D8E2}" dt="2022-09-30T08:55:47.391" v="17032" actId="20577"/>
          <ac:spMkLst>
            <pc:docMk/>
            <pc:sldMk cId="795339062" sldId="300"/>
            <ac:spMk id="4" creationId="{210DA2DA-7D5D-AE84-C3BB-464941EFB124}"/>
          </ac:spMkLst>
        </pc:spChg>
        <pc:spChg chg="add mod">
          <ac:chgData name="Vassilis Vassiliades" userId="181c6a97-452c-403a-a894-11fd041f3da6" providerId="ADAL" clId="{2FCD1C63-F847-4014-B27C-19FD4266D8E2}" dt="2022-08-19T11:46:32.351" v="7366" actId="1076"/>
          <ac:spMkLst>
            <pc:docMk/>
            <pc:sldMk cId="795339062" sldId="300"/>
            <ac:spMk id="5" creationId="{40613E8A-BF06-CAEC-AD9C-6D807B10688D}"/>
          </ac:spMkLst>
        </pc:spChg>
        <pc:spChg chg="mod">
          <ac:chgData name="Vassilis Vassiliades" userId="181c6a97-452c-403a-a894-11fd041f3da6" providerId="ADAL" clId="{2FCD1C63-F847-4014-B27C-19FD4266D8E2}" dt="2022-08-19T10:23:46.582" v="7128" actId="20577"/>
          <ac:spMkLst>
            <pc:docMk/>
            <pc:sldMk cId="795339062" sldId="300"/>
            <ac:spMk id="9" creationId="{C110555B-BC91-7266-5503-9659D6864B69}"/>
          </ac:spMkLst>
        </pc:spChg>
        <pc:picChg chg="add mod">
          <ac:chgData name="Vassilis Vassiliades" userId="181c6a97-452c-403a-a894-11fd041f3da6" providerId="ADAL" clId="{2FCD1C63-F847-4014-B27C-19FD4266D8E2}" dt="2022-08-19T11:46:06.754" v="7352" actId="1076"/>
          <ac:picMkLst>
            <pc:docMk/>
            <pc:sldMk cId="795339062" sldId="300"/>
            <ac:picMk id="2050" creationId="{7D29DE40-41C7-B5B4-D190-67A0F8F3047E}"/>
          </ac:picMkLst>
        </pc:picChg>
      </pc:sldChg>
      <pc:sldChg chg="addSp delSp modSp add mod modNotesTx">
        <pc:chgData name="Vassilis Vassiliades" userId="181c6a97-452c-403a-a894-11fd041f3da6" providerId="ADAL" clId="{2FCD1C63-F847-4014-B27C-19FD4266D8E2}" dt="2022-09-30T08:57:57.695" v="17513" actId="20577"/>
        <pc:sldMkLst>
          <pc:docMk/>
          <pc:sldMk cId="2345468480" sldId="301"/>
        </pc:sldMkLst>
        <pc:spChg chg="del">
          <ac:chgData name="Vassilis Vassiliades" userId="181c6a97-452c-403a-a894-11fd041f3da6" providerId="ADAL" clId="{2FCD1C63-F847-4014-B27C-19FD4266D8E2}" dt="2022-08-19T11:47:54.134" v="7368" actId="478"/>
          <ac:spMkLst>
            <pc:docMk/>
            <pc:sldMk cId="2345468480" sldId="301"/>
            <ac:spMk id="4" creationId="{210DA2DA-7D5D-AE84-C3BB-464941EFB124}"/>
          </ac:spMkLst>
        </pc:spChg>
        <pc:spChg chg="mod">
          <ac:chgData name="Vassilis Vassiliades" userId="181c6a97-452c-403a-a894-11fd041f3da6" providerId="ADAL" clId="{2FCD1C63-F847-4014-B27C-19FD4266D8E2}" dt="2022-08-19T11:55:04.129" v="7458" actId="1076"/>
          <ac:spMkLst>
            <pc:docMk/>
            <pc:sldMk cId="2345468480" sldId="301"/>
            <ac:spMk id="5" creationId="{40613E8A-BF06-CAEC-AD9C-6D807B10688D}"/>
          </ac:spMkLst>
        </pc:spChg>
        <pc:spChg chg="add del mod">
          <ac:chgData name="Vassilis Vassiliades" userId="181c6a97-452c-403a-a894-11fd041f3da6" providerId="ADAL" clId="{2FCD1C63-F847-4014-B27C-19FD4266D8E2}" dt="2022-08-19T11:47:57.387" v="7369" actId="478"/>
          <ac:spMkLst>
            <pc:docMk/>
            <pc:sldMk cId="2345468480" sldId="301"/>
            <ac:spMk id="7" creationId="{BF5E4670-4F12-5823-E999-CB4415E9AD9C}"/>
          </ac:spMkLst>
        </pc:spChg>
        <pc:spChg chg="add del mod">
          <ac:chgData name="Vassilis Vassiliades" userId="181c6a97-452c-403a-a894-11fd041f3da6" providerId="ADAL" clId="{2FCD1C63-F847-4014-B27C-19FD4266D8E2}" dt="2022-08-19T11:54:55.587" v="7456" actId="478"/>
          <ac:spMkLst>
            <pc:docMk/>
            <pc:sldMk cId="2345468480" sldId="301"/>
            <ac:spMk id="11" creationId="{02A22660-86BA-CBF8-B9D0-5F5830F81E05}"/>
          </ac:spMkLst>
        </pc:spChg>
        <pc:spChg chg="add mod">
          <ac:chgData name="Vassilis Vassiliades" userId="181c6a97-452c-403a-a894-11fd041f3da6" providerId="ADAL" clId="{2FCD1C63-F847-4014-B27C-19FD4266D8E2}" dt="2022-08-19T12:04:17.759" v="7602" actId="1076"/>
          <ac:spMkLst>
            <pc:docMk/>
            <pc:sldMk cId="2345468480" sldId="301"/>
            <ac:spMk id="14" creationId="{230C454E-7EC6-D61E-0828-BBBE1288A087}"/>
          </ac:spMkLst>
        </pc:spChg>
        <pc:spChg chg="add mod">
          <ac:chgData name="Vassilis Vassiliades" userId="181c6a97-452c-403a-a894-11fd041f3da6" providerId="ADAL" clId="{2FCD1C63-F847-4014-B27C-19FD4266D8E2}" dt="2022-08-19T12:04:43.887" v="7603" actId="1076"/>
          <ac:spMkLst>
            <pc:docMk/>
            <pc:sldMk cId="2345468480" sldId="301"/>
            <ac:spMk id="15" creationId="{29CC7C79-1F27-BE3F-DAF2-48EF07C6E572}"/>
          </ac:spMkLst>
        </pc:spChg>
        <pc:graphicFrameChg chg="add mod">
          <ac:chgData name="Vassilis Vassiliades" userId="181c6a97-452c-403a-a894-11fd041f3da6" providerId="ADAL" clId="{2FCD1C63-F847-4014-B27C-19FD4266D8E2}" dt="2022-08-19T12:04:09.999" v="7601" actId="1076"/>
          <ac:graphicFrameMkLst>
            <pc:docMk/>
            <pc:sldMk cId="2345468480" sldId="301"/>
            <ac:graphicFrameMk id="12" creationId="{F3E87A85-CF0B-9CBD-68BF-D8EABA18BE6D}"/>
          </ac:graphicFrameMkLst>
        </pc:graphicFrameChg>
        <pc:picChg chg="del">
          <ac:chgData name="Vassilis Vassiliades" userId="181c6a97-452c-403a-a894-11fd041f3da6" providerId="ADAL" clId="{2FCD1C63-F847-4014-B27C-19FD4266D8E2}" dt="2022-08-19T11:47:58.077" v="7370" actId="478"/>
          <ac:picMkLst>
            <pc:docMk/>
            <pc:sldMk cId="2345468480" sldId="301"/>
            <ac:picMk id="2050" creationId="{7D29DE40-41C7-B5B4-D190-67A0F8F3047E}"/>
          </ac:picMkLst>
        </pc:picChg>
        <pc:picChg chg="add del mod">
          <ac:chgData name="Vassilis Vassiliades" userId="181c6a97-452c-403a-a894-11fd041f3da6" providerId="ADAL" clId="{2FCD1C63-F847-4014-B27C-19FD4266D8E2}" dt="2022-08-19T11:54:20.215" v="7451" actId="478"/>
          <ac:picMkLst>
            <pc:docMk/>
            <pc:sldMk cId="2345468480" sldId="301"/>
            <ac:picMk id="3074" creationId="{B1FECA3A-5B75-5F15-323B-5B7F353E7927}"/>
          </ac:picMkLst>
        </pc:picChg>
        <pc:picChg chg="add del mod">
          <ac:chgData name="Vassilis Vassiliades" userId="181c6a97-452c-403a-a894-11fd041f3da6" providerId="ADAL" clId="{2FCD1C63-F847-4014-B27C-19FD4266D8E2}" dt="2022-08-19T11:54:19.536" v="7450" actId="478"/>
          <ac:picMkLst>
            <pc:docMk/>
            <pc:sldMk cId="2345468480" sldId="301"/>
            <ac:picMk id="3076" creationId="{414384E3-2B87-B891-B41A-C93303B8B87C}"/>
          </ac:picMkLst>
        </pc:picChg>
      </pc:sldChg>
      <pc:sldChg chg="addSp delSp modSp add mod">
        <pc:chgData name="Vassilis Vassiliades" userId="181c6a97-452c-403a-a894-11fd041f3da6" providerId="ADAL" clId="{2FCD1C63-F847-4014-B27C-19FD4266D8E2}" dt="2022-08-19T12:30:41.101" v="8730" actId="1035"/>
        <pc:sldMkLst>
          <pc:docMk/>
          <pc:sldMk cId="1799082002" sldId="302"/>
        </pc:sldMkLst>
        <pc:spChg chg="del">
          <ac:chgData name="Vassilis Vassiliades" userId="181c6a97-452c-403a-a894-11fd041f3da6" providerId="ADAL" clId="{2FCD1C63-F847-4014-B27C-19FD4266D8E2}" dt="2022-08-19T12:29:13.806" v="8703" actId="478"/>
          <ac:spMkLst>
            <pc:docMk/>
            <pc:sldMk cId="1799082002" sldId="302"/>
            <ac:spMk id="4" creationId="{210DA2DA-7D5D-AE84-C3BB-464941EFB124}"/>
          </ac:spMkLst>
        </pc:spChg>
        <pc:spChg chg="add del mod">
          <ac:chgData name="Vassilis Vassiliades" userId="181c6a97-452c-403a-a894-11fd041f3da6" providerId="ADAL" clId="{2FCD1C63-F847-4014-B27C-19FD4266D8E2}" dt="2022-08-19T12:29:19.148" v="8704" actId="478"/>
          <ac:spMkLst>
            <pc:docMk/>
            <pc:sldMk cId="1799082002" sldId="302"/>
            <ac:spMk id="5" creationId="{E6A7E892-009B-FEDD-EDDB-3A4EED5D2F05}"/>
          </ac:spMkLst>
        </pc:spChg>
        <pc:spChg chg="add mod">
          <ac:chgData name="Vassilis Vassiliades" userId="181c6a97-452c-403a-a894-11fd041f3da6" providerId="ADAL" clId="{2FCD1C63-F847-4014-B27C-19FD4266D8E2}" dt="2022-08-19T12:30:33.363" v="8721" actId="1076"/>
          <ac:spMkLst>
            <pc:docMk/>
            <pc:sldMk cId="1799082002" sldId="302"/>
            <ac:spMk id="10" creationId="{2349908E-1702-3DEF-43A7-C9C6D116FF1E}"/>
          </ac:spMkLst>
        </pc:spChg>
        <pc:picChg chg="add mod">
          <ac:chgData name="Vassilis Vassiliades" userId="181c6a97-452c-403a-a894-11fd041f3da6" providerId="ADAL" clId="{2FCD1C63-F847-4014-B27C-19FD4266D8E2}" dt="2022-08-19T12:30:41.101" v="8730" actId="1035"/>
          <ac:picMkLst>
            <pc:docMk/>
            <pc:sldMk cId="1799082002" sldId="302"/>
            <ac:picMk id="4098" creationId="{D7A10D32-FBCA-0AF9-DB46-6E0408CCB62F}"/>
          </ac:picMkLst>
        </pc:picChg>
      </pc:sldChg>
      <pc:sldChg chg="modSp new mod modAnim">
        <pc:chgData name="Vassilis Vassiliades" userId="181c6a97-452c-403a-a894-11fd041f3da6" providerId="ADAL" clId="{2FCD1C63-F847-4014-B27C-19FD4266D8E2}" dt="2022-08-19T13:01:40.243" v="9565"/>
        <pc:sldMkLst>
          <pc:docMk/>
          <pc:sldMk cId="299517854" sldId="303"/>
        </pc:sldMkLst>
        <pc:spChg chg="mod">
          <ac:chgData name="Vassilis Vassiliades" userId="181c6a97-452c-403a-a894-11fd041f3da6" providerId="ADAL" clId="{2FCD1C63-F847-4014-B27C-19FD4266D8E2}" dt="2022-08-19T13:01:11.272" v="9560" actId="20578"/>
          <ac:spMkLst>
            <pc:docMk/>
            <pc:sldMk cId="299517854" sldId="303"/>
            <ac:spMk id="2" creationId="{6F6136B2-11D9-D471-2931-D765B0FC7A27}"/>
          </ac:spMkLst>
        </pc:spChg>
        <pc:spChg chg="mod">
          <ac:chgData name="Vassilis Vassiliades" userId="181c6a97-452c-403a-a894-11fd041f3da6" providerId="ADAL" clId="{2FCD1C63-F847-4014-B27C-19FD4266D8E2}" dt="2022-08-19T12:10:31.239" v="7660" actId="20577"/>
          <ac:spMkLst>
            <pc:docMk/>
            <pc:sldMk cId="299517854" sldId="303"/>
            <ac:spMk id="3" creationId="{84CF1DF9-F30F-2354-BE22-170D762D065F}"/>
          </ac:spMkLst>
        </pc:spChg>
      </pc:sldChg>
      <pc:sldChg chg="add del mod modShow">
        <pc:chgData name="Vassilis Vassiliades" userId="181c6a97-452c-403a-a894-11fd041f3da6" providerId="ADAL" clId="{2FCD1C63-F847-4014-B27C-19FD4266D8E2}" dt="2022-09-29T21:27:54.505" v="9661" actId="47"/>
        <pc:sldMkLst>
          <pc:docMk/>
          <pc:sldMk cId="170610229" sldId="304"/>
        </pc:sldMkLst>
      </pc:sldChg>
      <pc:sldChg chg="modSp add del mod">
        <pc:chgData name="Vassilis Vassiliades" userId="181c6a97-452c-403a-a894-11fd041f3da6" providerId="ADAL" clId="{2FCD1C63-F847-4014-B27C-19FD4266D8E2}" dt="2022-08-19T12:55:37.959" v="9538" actId="2696"/>
        <pc:sldMkLst>
          <pc:docMk/>
          <pc:sldMk cId="521753454" sldId="304"/>
        </pc:sldMkLst>
        <pc:spChg chg="mod">
          <ac:chgData name="Vassilis Vassiliades" userId="181c6a97-452c-403a-a894-11fd041f3da6" providerId="ADAL" clId="{2FCD1C63-F847-4014-B27C-19FD4266D8E2}" dt="2022-08-19T12:55:31.178" v="9537" actId="20577"/>
          <ac:spMkLst>
            <pc:docMk/>
            <pc:sldMk cId="521753454" sldId="304"/>
            <ac:spMk id="4" creationId="{210DA2DA-7D5D-AE84-C3BB-464941EFB124}"/>
          </ac:spMkLst>
        </pc:spChg>
      </pc:sldChg>
      <pc:sldChg chg="addSp modSp add mod modAnim modNotesTx">
        <pc:chgData name="Vassilis Vassiliades" userId="181c6a97-452c-403a-a894-11fd041f3da6" providerId="ADAL" clId="{2FCD1C63-F847-4014-B27C-19FD4266D8E2}" dt="2022-09-30T09:03:00.702" v="17985" actId="20577"/>
        <pc:sldMkLst>
          <pc:docMk/>
          <pc:sldMk cId="1207632234" sldId="305"/>
        </pc:sldMkLst>
        <pc:spChg chg="mod">
          <ac:chgData name="Vassilis Vassiliades" userId="181c6a97-452c-403a-a894-11fd041f3da6" providerId="ADAL" clId="{2FCD1C63-F847-4014-B27C-19FD4266D8E2}" dt="2022-09-30T08:59:28.033" v="17520" actId="20577"/>
          <ac:spMkLst>
            <pc:docMk/>
            <pc:sldMk cId="1207632234" sldId="305"/>
            <ac:spMk id="4" creationId="{210DA2DA-7D5D-AE84-C3BB-464941EFB124}"/>
          </ac:spMkLst>
        </pc:spChg>
        <pc:spChg chg="add mod">
          <ac:chgData name="Vassilis Vassiliades" userId="181c6a97-452c-403a-a894-11fd041f3da6" providerId="ADAL" clId="{2FCD1C63-F847-4014-B27C-19FD4266D8E2}" dt="2022-08-19T12:51:36.203" v="9529" actId="20577"/>
          <ac:spMkLst>
            <pc:docMk/>
            <pc:sldMk cId="1207632234" sldId="305"/>
            <ac:spMk id="5" creationId="{F6E5F43E-07A0-2543-06B8-A7D84A2448D3}"/>
          </ac:spMkLst>
        </pc:spChg>
        <pc:spChg chg="mod">
          <ac:chgData name="Vassilis Vassiliades" userId="181c6a97-452c-403a-a894-11fd041f3da6" providerId="ADAL" clId="{2FCD1C63-F847-4014-B27C-19FD4266D8E2}" dt="2022-08-19T12:47:06.259" v="8975" actId="20577"/>
          <ac:spMkLst>
            <pc:docMk/>
            <pc:sldMk cId="1207632234" sldId="305"/>
            <ac:spMk id="9" creationId="{C110555B-BC91-7266-5503-9659D6864B69}"/>
          </ac:spMkLst>
        </pc:spChg>
      </pc:sldChg>
      <pc:sldChg chg="addSp delSp modSp add del mod modAnim">
        <pc:chgData name="Vassilis Vassiliades" userId="181c6a97-452c-403a-a894-11fd041f3da6" providerId="ADAL" clId="{2FCD1C63-F847-4014-B27C-19FD4266D8E2}" dt="2022-09-29T22:36:45.288" v="9668" actId="47"/>
        <pc:sldMkLst>
          <pc:docMk/>
          <pc:sldMk cId="2548543471" sldId="306"/>
        </pc:sldMkLst>
        <pc:spChg chg="mod">
          <ac:chgData name="Vassilis Vassiliades" userId="181c6a97-452c-403a-a894-11fd041f3da6" providerId="ADAL" clId="{2FCD1C63-F847-4014-B27C-19FD4266D8E2}" dt="2022-08-24T09:05:46.786" v="9608" actId="20577"/>
          <ac:spMkLst>
            <pc:docMk/>
            <pc:sldMk cId="2548543471" sldId="306"/>
            <ac:spMk id="9" creationId="{C110555B-BC91-7266-5503-9659D6864B69}"/>
          </ac:spMkLst>
        </pc:spChg>
        <pc:spChg chg="mod">
          <ac:chgData name="Vassilis Vassiliades" userId="181c6a97-452c-403a-a894-11fd041f3da6" providerId="ADAL" clId="{2FCD1C63-F847-4014-B27C-19FD4266D8E2}" dt="2022-08-24T09:07:11.644" v="9613" actId="1076"/>
          <ac:spMkLst>
            <pc:docMk/>
            <pc:sldMk cId="2548543471" sldId="306"/>
            <ac:spMk id="10" creationId="{2349908E-1702-3DEF-43A7-C9C6D116FF1E}"/>
          </ac:spMkLst>
        </pc:spChg>
        <pc:picChg chg="add mod">
          <ac:chgData name="Vassilis Vassiliades" userId="181c6a97-452c-403a-a894-11fd041f3da6" providerId="ADAL" clId="{2FCD1C63-F847-4014-B27C-19FD4266D8E2}" dt="2022-08-24T09:07:25.338" v="9615" actId="1076"/>
          <ac:picMkLst>
            <pc:docMk/>
            <pc:sldMk cId="2548543471" sldId="306"/>
            <ac:picMk id="2" creationId="{D5378A4A-FBFC-9AFF-9540-84B150D2CD77}"/>
          </ac:picMkLst>
        </pc:picChg>
        <pc:picChg chg="del">
          <ac:chgData name="Vassilis Vassiliades" userId="181c6a97-452c-403a-a894-11fd041f3da6" providerId="ADAL" clId="{2FCD1C63-F847-4014-B27C-19FD4266D8E2}" dt="2022-08-24T09:05:49.537" v="9609" actId="478"/>
          <ac:picMkLst>
            <pc:docMk/>
            <pc:sldMk cId="2548543471" sldId="306"/>
            <ac:picMk id="4098" creationId="{D7A10D32-FBCA-0AF9-DB46-6E0408CCB62F}"/>
          </ac:picMkLst>
        </pc:picChg>
      </pc:sldChg>
      <pc:sldChg chg="modSp add mod">
        <pc:chgData name="Vassilis Vassiliades" userId="181c6a97-452c-403a-a894-11fd041f3da6" providerId="ADAL" clId="{2FCD1C63-F847-4014-B27C-19FD4266D8E2}" dt="2022-09-26T08:59:25.925" v="9624" actId="20577"/>
        <pc:sldMkLst>
          <pc:docMk/>
          <pc:sldMk cId="3224236286" sldId="307"/>
        </pc:sldMkLst>
        <pc:spChg chg="mod">
          <ac:chgData name="Vassilis Vassiliades" userId="181c6a97-452c-403a-a894-11fd041f3da6" providerId="ADAL" clId="{2FCD1C63-F847-4014-B27C-19FD4266D8E2}" dt="2022-09-26T08:59:25.925" v="9624" actId="20577"/>
          <ac:spMkLst>
            <pc:docMk/>
            <pc:sldMk cId="3224236286" sldId="307"/>
            <ac:spMk id="2" creationId="{00000000-0000-0000-0000-000000000000}"/>
          </ac:spMkLst>
        </pc:spChg>
      </pc:sldChg>
      <pc:sldChg chg="modSp add mod">
        <pc:chgData name="Vassilis Vassiliades" userId="181c6a97-452c-403a-a894-11fd041f3da6" providerId="ADAL" clId="{2FCD1C63-F847-4014-B27C-19FD4266D8E2}" dt="2022-09-26T21:14:21.545" v="9649" actId="20577"/>
        <pc:sldMkLst>
          <pc:docMk/>
          <pc:sldMk cId="2467837796" sldId="308"/>
        </pc:sldMkLst>
        <pc:spChg chg="mod">
          <ac:chgData name="Vassilis Vassiliades" userId="181c6a97-452c-403a-a894-11fd041f3da6" providerId="ADAL" clId="{2FCD1C63-F847-4014-B27C-19FD4266D8E2}" dt="2022-09-26T21:14:21.545" v="9649" actId="20577"/>
          <ac:spMkLst>
            <pc:docMk/>
            <pc:sldMk cId="2467837796" sldId="308"/>
            <ac:spMk id="2" creationId="{00000000-0000-0000-0000-000000000000}"/>
          </ac:spMkLst>
        </pc:spChg>
      </pc:sldChg>
      <pc:sldChg chg="addSp delSp modSp add mod delAnim modAnim">
        <pc:chgData name="Vassilis Vassiliades" userId="181c6a97-452c-403a-a894-11fd041f3da6" providerId="ADAL" clId="{2FCD1C63-F847-4014-B27C-19FD4266D8E2}" dt="2022-09-26T21:28:07.014" v="9659" actId="14100"/>
        <pc:sldMkLst>
          <pc:docMk/>
          <pc:sldMk cId="2696510202" sldId="309"/>
        </pc:sldMkLst>
        <pc:spChg chg="add del mod">
          <ac:chgData name="Vassilis Vassiliades" userId="181c6a97-452c-403a-a894-11fd041f3da6" providerId="ADAL" clId="{2FCD1C63-F847-4014-B27C-19FD4266D8E2}" dt="2022-09-26T21:27:58.197" v="9657" actId="478"/>
          <ac:spMkLst>
            <pc:docMk/>
            <pc:sldMk cId="2696510202" sldId="309"/>
            <ac:spMk id="7" creationId="{C624852C-B72B-7F0B-6D70-DB7DA46FE71C}"/>
          </ac:spMkLst>
        </pc:spChg>
        <pc:spChg chg="del">
          <ac:chgData name="Vassilis Vassiliades" userId="181c6a97-452c-403a-a894-11fd041f3da6" providerId="ADAL" clId="{2FCD1C63-F847-4014-B27C-19FD4266D8E2}" dt="2022-09-26T21:27:56.780" v="9656" actId="478"/>
          <ac:spMkLst>
            <pc:docMk/>
            <pc:sldMk cId="2696510202" sldId="309"/>
            <ac:spMk id="9" creationId="{C110555B-BC91-7266-5503-9659D6864B69}"/>
          </ac:spMkLst>
        </pc:spChg>
        <pc:picChg chg="del">
          <ac:chgData name="Vassilis Vassiliades" userId="181c6a97-452c-403a-a894-11fd041f3da6" providerId="ADAL" clId="{2FCD1C63-F847-4014-B27C-19FD4266D8E2}" dt="2022-09-26T21:27:32.884" v="9651" actId="478"/>
          <ac:picMkLst>
            <pc:docMk/>
            <pc:sldMk cId="2696510202" sldId="309"/>
            <ac:picMk id="2" creationId="{D5378A4A-FBFC-9AFF-9540-84B150D2CD77}"/>
          </ac:picMkLst>
        </pc:picChg>
        <pc:picChg chg="add mod">
          <ac:chgData name="Vassilis Vassiliades" userId="181c6a97-452c-403a-a894-11fd041f3da6" providerId="ADAL" clId="{2FCD1C63-F847-4014-B27C-19FD4266D8E2}" dt="2022-09-26T21:28:07.014" v="9659" actId="14100"/>
          <ac:picMkLst>
            <pc:docMk/>
            <pc:sldMk cId="2696510202" sldId="309"/>
            <ac:picMk id="4" creationId="{D8470FCF-7554-A2EB-7164-729DC1738390}"/>
          </ac:picMkLst>
        </pc:picChg>
      </pc:sldChg>
      <pc:sldChg chg="add modNotesTx">
        <pc:chgData name="Vassilis Vassiliades" userId="181c6a97-452c-403a-a894-11fd041f3da6" providerId="ADAL" clId="{2FCD1C63-F847-4014-B27C-19FD4266D8E2}" dt="2022-09-30T08:53:26.991" v="16999" actId="20577"/>
        <pc:sldMkLst>
          <pc:docMk/>
          <pc:sldMk cId="455340612" sldId="310"/>
        </pc:sldMkLst>
      </pc:sldChg>
      <pc:sldChg chg="modSp add mod modAnim">
        <pc:chgData name="Vassilis Vassiliades" userId="181c6a97-452c-403a-a894-11fd041f3da6" providerId="ADAL" clId="{2FCD1C63-F847-4014-B27C-19FD4266D8E2}" dt="2022-09-30T07:11:06.086" v="11081" actId="20577"/>
        <pc:sldMkLst>
          <pc:docMk/>
          <pc:sldMk cId="0" sldId="312"/>
        </pc:sldMkLst>
        <pc:spChg chg="mod">
          <ac:chgData name="Vassilis Vassiliades" userId="181c6a97-452c-403a-a894-11fd041f3da6" providerId="ADAL" clId="{2FCD1C63-F847-4014-B27C-19FD4266D8E2}" dt="2022-09-30T07:11:06.086" v="11081" actId="20577"/>
          <ac:spMkLst>
            <pc:docMk/>
            <pc:sldMk cId="0" sldId="312"/>
            <ac:spMk id="6" creationId="{00000000-0000-0000-0000-000000000000}"/>
          </ac:spMkLst>
        </pc:spChg>
        <pc:spChg chg="mod">
          <ac:chgData name="Vassilis Vassiliades" userId="181c6a97-452c-403a-a894-11fd041f3da6" providerId="ADAL" clId="{2FCD1C63-F847-4014-B27C-19FD4266D8E2}" dt="2022-09-30T06:59:11.864" v="9709" actId="20577"/>
          <ac:spMkLst>
            <pc:docMk/>
            <pc:sldMk cId="0" sldId="312"/>
            <ac:spMk id="7" creationId="{00000000-0000-0000-0000-000000000000}"/>
          </ac:spMkLst>
        </pc:spChg>
      </pc:sldChg>
      <pc:sldChg chg="modSp add mod modAnim">
        <pc:chgData name="Vassilis Vassiliades" userId="181c6a97-452c-403a-a894-11fd041f3da6" providerId="ADAL" clId="{2FCD1C63-F847-4014-B27C-19FD4266D8E2}" dt="2022-09-30T07:25:37.491" v="12782" actId="20577"/>
        <pc:sldMkLst>
          <pc:docMk/>
          <pc:sldMk cId="2988184471" sldId="313"/>
        </pc:sldMkLst>
        <pc:spChg chg="mod">
          <ac:chgData name="Vassilis Vassiliades" userId="181c6a97-452c-403a-a894-11fd041f3da6" providerId="ADAL" clId="{2FCD1C63-F847-4014-B27C-19FD4266D8E2}" dt="2022-09-30T07:25:37.491" v="12782" actId="20577"/>
          <ac:spMkLst>
            <pc:docMk/>
            <pc:sldMk cId="2988184471" sldId="313"/>
            <ac:spMk id="6" creationId="{00000000-0000-0000-0000-000000000000}"/>
          </ac:spMkLst>
        </pc:spChg>
      </pc:sldChg>
      <pc:sldChg chg="modSp add mod modAnim">
        <pc:chgData name="Vassilis Vassiliades" userId="181c6a97-452c-403a-a894-11fd041f3da6" providerId="ADAL" clId="{2FCD1C63-F847-4014-B27C-19FD4266D8E2}" dt="2022-09-30T08:03:39.071" v="15537" actId="20577"/>
        <pc:sldMkLst>
          <pc:docMk/>
          <pc:sldMk cId="3583933956" sldId="314"/>
        </pc:sldMkLst>
        <pc:spChg chg="mod">
          <ac:chgData name="Vassilis Vassiliades" userId="181c6a97-452c-403a-a894-11fd041f3da6" providerId="ADAL" clId="{2FCD1C63-F847-4014-B27C-19FD4266D8E2}" dt="2022-09-30T08:03:39.071" v="15537" actId="20577"/>
          <ac:spMkLst>
            <pc:docMk/>
            <pc:sldMk cId="3583933956" sldId="314"/>
            <ac:spMk id="6" creationId="{00000000-0000-0000-0000-000000000000}"/>
          </ac:spMkLst>
        </pc:spChg>
        <pc:spChg chg="mod">
          <ac:chgData name="Vassilis Vassiliades" userId="181c6a97-452c-403a-a894-11fd041f3da6" providerId="ADAL" clId="{2FCD1C63-F847-4014-B27C-19FD4266D8E2}" dt="2022-09-30T07:10:40.546" v="10999" actId="20577"/>
          <ac:spMkLst>
            <pc:docMk/>
            <pc:sldMk cId="3583933956" sldId="314"/>
            <ac:spMk id="7" creationId="{00000000-0000-0000-0000-000000000000}"/>
          </ac:spMkLst>
        </pc:spChg>
      </pc:sldChg>
      <pc:sldChg chg="modSp add mod addAnim delAnim modAnim">
        <pc:chgData name="Vassilis Vassiliades" userId="181c6a97-452c-403a-a894-11fd041f3da6" providerId="ADAL" clId="{2FCD1C63-F847-4014-B27C-19FD4266D8E2}" dt="2022-09-30T08:08:00.812" v="15825" actId="20577"/>
        <pc:sldMkLst>
          <pc:docMk/>
          <pc:sldMk cId="2778686246" sldId="315"/>
        </pc:sldMkLst>
        <pc:spChg chg="mod">
          <ac:chgData name="Vassilis Vassiliades" userId="181c6a97-452c-403a-a894-11fd041f3da6" providerId="ADAL" clId="{2FCD1C63-F847-4014-B27C-19FD4266D8E2}" dt="2022-09-30T08:08:00.812" v="15825" actId="20577"/>
          <ac:spMkLst>
            <pc:docMk/>
            <pc:sldMk cId="2778686246" sldId="315"/>
            <ac:spMk id="6" creationId="{00000000-0000-0000-0000-000000000000}"/>
          </ac:spMkLst>
        </pc:spChg>
      </pc:sldChg>
    </pc:docChg>
  </pc:docChgLst>
  <pc:docChgLst>
    <pc:chgData name="Vassilis Vassiliades" userId="181c6a97-452c-403a-a894-11fd041f3da6" providerId="ADAL" clId="{41B6534E-99E5-4A5E-B36F-868871231E4C}"/>
    <pc:docChg chg="undo custSel addSld delSld modSld sldOrd">
      <pc:chgData name="Vassilis Vassiliades" userId="181c6a97-452c-403a-a894-11fd041f3da6" providerId="ADAL" clId="{41B6534E-99E5-4A5E-B36F-868871231E4C}" dt="2022-07-25T15:24:24.649" v="3600" actId="20577"/>
      <pc:docMkLst>
        <pc:docMk/>
      </pc:docMkLst>
      <pc:sldChg chg="modSp add mod modTransition">
        <pc:chgData name="Vassilis Vassiliades" userId="181c6a97-452c-403a-a894-11fd041f3da6" providerId="ADAL" clId="{41B6534E-99E5-4A5E-B36F-868871231E4C}" dt="2022-07-25T10:12:39.996" v="190" actId="5793"/>
        <pc:sldMkLst>
          <pc:docMk/>
          <pc:sldMk cId="0" sldId="262"/>
        </pc:sldMkLst>
        <pc:spChg chg="mod">
          <ac:chgData name="Vassilis Vassiliades" userId="181c6a97-452c-403a-a894-11fd041f3da6" providerId="ADAL" clId="{41B6534E-99E5-4A5E-B36F-868871231E4C}" dt="2022-07-25T10:12:26.579" v="185" actId="20577"/>
          <ac:spMkLst>
            <pc:docMk/>
            <pc:sldMk cId="0" sldId="262"/>
            <ac:spMk id="4" creationId="{00000000-0000-0000-0000-000000000000}"/>
          </ac:spMkLst>
        </pc:spChg>
        <pc:spChg chg="mod">
          <ac:chgData name="Vassilis Vassiliades" userId="181c6a97-452c-403a-a894-11fd041f3da6" providerId="ADAL" clId="{41B6534E-99E5-4A5E-B36F-868871231E4C}" dt="2022-07-25T09:58:51.496" v="25" actId="20577"/>
          <ac:spMkLst>
            <pc:docMk/>
            <pc:sldMk cId="0" sldId="262"/>
            <ac:spMk id="5" creationId="{00000000-0000-0000-0000-000000000000}"/>
          </ac:spMkLst>
        </pc:spChg>
        <pc:spChg chg="mod">
          <ac:chgData name="Vassilis Vassiliades" userId="181c6a97-452c-403a-a894-11fd041f3da6" providerId="ADAL" clId="{41B6534E-99E5-4A5E-B36F-868871231E4C}" dt="2022-07-25T10:12:39.996" v="190" actId="5793"/>
          <ac:spMkLst>
            <pc:docMk/>
            <pc:sldMk cId="0" sldId="262"/>
            <ac:spMk id="7" creationId="{00000000-0000-0000-0000-000000000000}"/>
          </ac:spMkLst>
        </pc:spChg>
      </pc:sldChg>
      <pc:sldChg chg="addSp delSp modSp add mod modClrScheme modAnim chgLayout">
        <pc:chgData name="Vassilis Vassiliades" userId="181c6a97-452c-403a-a894-11fd041f3da6" providerId="ADAL" clId="{41B6534E-99E5-4A5E-B36F-868871231E4C}" dt="2022-07-25T10:19:28.084" v="322"/>
        <pc:sldMkLst>
          <pc:docMk/>
          <pc:sldMk cId="2066552770" sldId="263"/>
        </pc:sldMkLst>
        <pc:spChg chg="del">
          <ac:chgData name="Vassilis Vassiliades" userId="181c6a97-452c-403a-a894-11fd041f3da6" providerId="ADAL" clId="{41B6534E-99E5-4A5E-B36F-868871231E4C}" dt="2022-07-25T10:13:03.235" v="193" actId="478"/>
          <ac:spMkLst>
            <pc:docMk/>
            <pc:sldMk cId="2066552770" sldId="263"/>
            <ac:spMk id="2" creationId="{00000000-0000-0000-0000-000000000000}"/>
          </ac:spMkLst>
        </pc:spChg>
        <pc:spChg chg="del">
          <ac:chgData name="Vassilis Vassiliades" userId="181c6a97-452c-403a-a894-11fd041f3da6" providerId="ADAL" clId="{41B6534E-99E5-4A5E-B36F-868871231E4C}" dt="2022-07-25T10:13:04.795" v="194" actId="478"/>
          <ac:spMkLst>
            <pc:docMk/>
            <pc:sldMk cId="2066552770" sldId="263"/>
            <ac:spMk id="4" creationId="{00000000-0000-0000-0000-000000000000}"/>
          </ac:spMkLst>
        </pc:spChg>
        <pc:spChg chg="del mod ord">
          <ac:chgData name="Vassilis Vassiliades" userId="181c6a97-452c-403a-a894-11fd041f3da6" providerId="ADAL" clId="{41B6534E-99E5-4A5E-B36F-868871231E4C}" dt="2022-07-25T10:15:55.149" v="235" actId="478"/>
          <ac:spMkLst>
            <pc:docMk/>
            <pc:sldMk cId="2066552770" sldId="263"/>
            <ac:spMk id="5" creationId="{00000000-0000-0000-0000-000000000000}"/>
          </ac:spMkLst>
        </pc:spChg>
        <pc:spChg chg="mod ord">
          <ac:chgData name="Vassilis Vassiliades" userId="181c6a97-452c-403a-a894-11fd041f3da6" providerId="ADAL" clId="{41B6534E-99E5-4A5E-B36F-868871231E4C}" dt="2022-07-25T10:12:58.666" v="192" actId="700"/>
          <ac:spMkLst>
            <pc:docMk/>
            <pc:sldMk cId="2066552770" sldId="263"/>
            <ac:spMk id="6" creationId="{00000000-0000-0000-0000-000000000000}"/>
          </ac:spMkLst>
        </pc:spChg>
        <pc:spChg chg="del">
          <ac:chgData name="Vassilis Vassiliades" userId="181c6a97-452c-403a-a894-11fd041f3da6" providerId="ADAL" clId="{41B6534E-99E5-4A5E-B36F-868871231E4C}" dt="2022-07-25T10:13:07.500" v="195" actId="478"/>
          <ac:spMkLst>
            <pc:docMk/>
            <pc:sldMk cId="2066552770" sldId="263"/>
            <ac:spMk id="7" creationId="{00000000-0000-0000-0000-000000000000}"/>
          </ac:spMkLst>
        </pc:spChg>
        <pc:spChg chg="add mod ord">
          <ac:chgData name="Vassilis Vassiliades" userId="181c6a97-452c-403a-a894-11fd041f3da6" providerId="ADAL" clId="{41B6534E-99E5-4A5E-B36F-868871231E4C}" dt="2022-07-25T10:14:01.696" v="218" actId="20577"/>
          <ac:spMkLst>
            <pc:docMk/>
            <pc:sldMk cId="2066552770" sldId="263"/>
            <ac:spMk id="9" creationId="{C110555B-BC91-7266-5503-9659D6864B69}"/>
          </ac:spMkLst>
        </pc:spChg>
        <pc:spChg chg="add del mod">
          <ac:chgData name="Vassilis Vassiliades" userId="181c6a97-452c-403a-a894-11fd041f3da6" providerId="ADAL" clId="{41B6534E-99E5-4A5E-B36F-868871231E4C}" dt="2022-07-25T10:15:58.230" v="237" actId="478"/>
          <ac:spMkLst>
            <pc:docMk/>
            <pc:sldMk cId="2066552770" sldId="263"/>
            <ac:spMk id="11" creationId="{6D420A1C-7227-ED7E-7FCA-191A4D803491}"/>
          </ac:spMkLst>
        </pc:spChg>
        <pc:spChg chg="add mod">
          <ac:chgData name="Vassilis Vassiliades" userId="181c6a97-452c-403a-a894-11fd041f3da6" providerId="ADAL" clId="{41B6534E-99E5-4A5E-B36F-868871231E4C}" dt="2022-07-25T10:18:37.669" v="318" actId="1076"/>
          <ac:spMkLst>
            <pc:docMk/>
            <pc:sldMk cId="2066552770" sldId="263"/>
            <ac:spMk id="12" creationId="{BF5A0016-139F-E2E5-2335-F2BD8378BE9F}"/>
          </ac:spMkLst>
        </pc:spChg>
        <pc:spChg chg="add mod">
          <ac:chgData name="Vassilis Vassiliades" userId="181c6a97-452c-403a-a894-11fd041f3da6" providerId="ADAL" clId="{41B6534E-99E5-4A5E-B36F-868871231E4C}" dt="2022-07-25T10:18:40.538" v="319" actId="1076"/>
          <ac:spMkLst>
            <pc:docMk/>
            <pc:sldMk cId="2066552770" sldId="263"/>
            <ac:spMk id="13" creationId="{D5810C6C-DCD3-3035-073D-F33D92F0A995}"/>
          </ac:spMkLst>
        </pc:spChg>
        <pc:spChg chg="mod">
          <ac:chgData name="Vassilis Vassiliades" userId="181c6a97-452c-403a-a894-11fd041f3da6" providerId="ADAL" clId="{41B6534E-99E5-4A5E-B36F-868871231E4C}" dt="2022-07-25T10:17:26.192" v="305"/>
          <ac:spMkLst>
            <pc:docMk/>
            <pc:sldMk cId="2066552770" sldId="263"/>
            <ac:spMk id="16" creationId="{FEE636C7-1C27-BE91-0FEF-1CD8836AAB26}"/>
          </ac:spMkLst>
        </pc:spChg>
        <pc:spChg chg="mod">
          <ac:chgData name="Vassilis Vassiliades" userId="181c6a97-452c-403a-a894-11fd041f3da6" providerId="ADAL" clId="{41B6534E-99E5-4A5E-B36F-868871231E4C}" dt="2022-07-25T10:17:26.192" v="305"/>
          <ac:spMkLst>
            <pc:docMk/>
            <pc:sldMk cId="2066552770" sldId="263"/>
            <ac:spMk id="17" creationId="{0BBD1104-9465-4F4C-2C4F-F870E09C4EBC}"/>
          </ac:spMkLst>
        </pc:spChg>
        <pc:grpChg chg="add mod ord">
          <ac:chgData name="Vassilis Vassiliades" userId="181c6a97-452c-403a-a894-11fd041f3da6" providerId="ADAL" clId="{41B6534E-99E5-4A5E-B36F-868871231E4C}" dt="2022-07-25T10:17:35.305" v="306" actId="167"/>
          <ac:grpSpMkLst>
            <pc:docMk/>
            <pc:sldMk cId="2066552770" sldId="263"/>
            <ac:grpSpMk id="14" creationId="{3D814CB0-32BA-88D9-E770-8309F0C60D26}"/>
          </ac:grpSpMkLst>
        </pc:grpChg>
        <pc:picChg chg="mod">
          <ac:chgData name="Vassilis Vassiliades" userId="181c6a97-452c-403a-a894-11fd041f3da6" providerId="ADAL" clId="{41B6534E-99E5-4A5E-B36F-868871231E4C}" dt="2022-07-25T10:17:26.192" v="305"/>
          <ac:picMkLst>
            <pc:docMk/>
            <pc:sldMk cId="2066552770" sldId="263"/>
            <ac:picMk id="15" creationId="{D15517C8-6657-DB83-F86D-BE8A8163018D}"/>
          </ac:picMkLst>
        </pc:picChg>
      </pc:sldChg>
      <pc:sldChg chg="delSp modSp add del mod modTransition delAnim">
        <pc:chgData name="Vassilis Vassiliades" userId="181c6a97-452c-403a-a894-11fd041f3da6" providerId="ADAL" clId="{41B6534E-99E5-4A5E-B36F-868871231E4C}" dt="2022-07-25T10:28:33.075" v="324" actId="47"/>
        <pc:sldMkLst>
          <pc:docMk/>
          <pc:sldMk cId="0" sldId="264"/>
        </pc:sldMkLst>
        <pc:spChg chg="del">
          <ac:chgData name="Vassilis Vassiliades" userId="181c6a97-452c-403a-a894-11fd041f3da6" providerId="ADAL" clId="{41B6534E-99E5-4A5E-B36F-868871231E4C}" dt="2022-07-25T10:13:45.235" v="198" actId="478"/>
          <ac:spMkLst>
            <pc:docMk/>
            <pc:sldMk cId="0" sldId="264"/>
            <ac:spMk id="24" creationId="{00000000-0000-0000-0000-000000000000}"/>
          </ac:spMkLst>
        </pc:spChg>
        <pc:spChg chg="del">
          <ac:chgData name="Vassilis Vassiliades" userId="181c6a97-452c-403a-a894-11fd041f3da6" providerId="ADAL" clId="{41B6534E-99E5-4A5E-B36F-868871231E4C}" dt="2022-07-25T10:13:46.933" v="199" actId="478"/>
          <ac:spMkLst>
            <pc:docMk/>
            <pc:sldMk cId="0" sldId="264"/>
            <ac:spMk id="26" creationId="{00000000-0000-0000-0000-000000000000}"/>
          </ac:spMkLst>
        </pc:spChg>
        <pc:spChg chg="del">
          <ac:chgData name="Vassilis Vassiliades" userId="181c6a97-452c-403a-a894-11fd041f3da6" providerId="ADAL" clId="{41B6534E-99E5-4A5E-B36F-868871231E4C}" dt="2022-07-25T10:13:45.235" v="198" actId="478"/>
          <ac:spMkLst>
            <pc:docMk/>
            <pc:sldMk cId="0" sldId="264"/>
            <ac:spMk id="43" creationId="{00000000-0000-0000-0000-000000000000}"/>
          </ac:spMkLst>
        </pc:spChg>
        <pc:spChg chg="del">
          <ac:chgData name="Vassilis Vassiliades" userId="181c6a97-452c-403a-a894-11fd041f3da6" providerId="ADAL" clId="{41B6534E-99E5-4A5E-B36F-868871231E4C}" dt="2022-07-25T10:13:45.235" v="198" actId="478"/>
          <ac:spMkLst>
            <pc:docMk/>
            <pc:sldMk cId="0" sldId="264"/>
            <ac:spMk id="44" creationId="{00000000-0000-0000-0000-000000000000}"/>
          </ac:spMkLst>
        </pc:spChg>
        <pc:grpChg chg="del">
          <ac:chgData name="Vassilis Vassiliades" userId="181c6a97-452c-403a-a894-11fd041f3da6" providerId="ADAL" clId="{41B6534E-99E5-4A5E-B36F-868871231E4C}" dt="2022-07-25T10:13:45.235" v="198" actId="478"/>
          <ac:grpSpMkLst>
            <pc:docMk/>
            <pc:sldMk cId="0" sldId="264"/>
            <ac:grpSpMk id="21" creationId="{00000000-0000-0000-0000-000000000000}"/>
          </ac:grpSpMkLst>
        </pc:grpChg>
        <pc:grpChg chg="del">
          <ac:chgData name="Vassilis Vassiliades" userId="181c6a97-452c-403a-a894-11fd041f3da6" providerId="ADAL" clId="{41B6534E-99E5-4A5E-B36F-868871231E4C}" dt="2022-07-25T10:13:45.235" v="198" actId="478"/>
          <ac:grpSpMkLst>
            <pc:docMk/>
            <pc:sldMk cId="0" sldId="264"/>
            <ac:grpSpMk id="28" creationId="{00000000-0000-0000-0000-000000000000}"/>
          </ac:grpSpMkLst>
        </pc:grpChg>
        <pc:grpChg chg="del">
          <ac:chgData name="Vassilis Vassiliades" userId="181c6a97-452c-403a-a894-11fd041f3da6" providerId="ADAL" clId="{41B6534E-99E5-4A5E-B36F-868871231E4C}" dt="2022-07-25T10:13:45.235" v="198" actId="478"/>
          <ac:grpSpMkLst>
            <pc:docMk/>
            <pc:sldMk cId="0" sldId="264"/>
            <ac:grpSpMk id="30" creationId="{00000000-0000-0000-0000-000000000000}"/>
          </ac:grpSpMkLst>
        </pc:grpChg>
        <pc:grpChg chg="del">
          <ac:chgData name="Vassilis Vassiliades" userId="181c6a97-452c-403a-a894-11fd041f3da6" providerId="ADAL" clId="{41B6534E-99E5-4A5E-B36F-868871231E4C}" dt="2022-07-25T10:13:39.718" v="197" actId="478"/>
          <ac:grpSpMkLst>
            <pc:docMk/>
            <pc:sldMk cId="0" sldId="264"/>
            <ac:grpSpMk id="51" creationId="{00000000-0000-0000-0000-000000000000}"/>
          </ac:grpSpMkLst>
        </pc:grpChg>
        <pc:grpChg chg="del">
          <ac:chgData name="Vassilis Vassiliades" userId="181c6a97-452c-403a-a894-11fd041f3da6" providerId="ADAL" clId="{41B6534E-99E5-4A5E-B36F-868871231E4C}" dt="2022-07-25T10:13:45.235" v="198" actId="478"/>
          <ac:grpSpMkLst>
            <pc:docMk/>
            <pc:sldMk cId="0" sldId="264"/>
            <ac:grpSpMk id="52" creationId="{00000000-0000-0000-0000-000000000000}"/>
          </ac:grpSpMkLst>
        </pc:grpChg>
        <pc:cxnChg chg="mod">
          <ac:chgData name="Vassilis Vassiliades" userId="181c6a97-452c-403a-a894-11fd041f3da6" providerId="ADAL" clId="{41B6534E-99E5-4A5E-B36F-868871231E4C}" dt="2022-07-25T10:13:45.235" v="198" actId="478"/>
          <ac:cxnSpMkLst>
            <pc:docMk/>
            <pc:sldMk cId="0" sldId="264"/>
            <ac:cxnSpMk id="18" creationId="{00000000-0000-0000-0000-000000000000}"/>
          </ac:cxnSpMkLst>
        </pc:cxnChg>
        <pc:cxnChg chg="mod">
          <ac:chgData name="Vassilis Vassiliades" userId="181c6a97-452c-403a-a894-11fd041f3da6" providerId="ADAL" clId="{41B6534E-99E5-4A5E-B36F-868871231E4C}" dt="2022-07-25T10:13:45.235" v="198" actId="478"/>
          <ac:cxnSpMkLst>
            <pc:docMk/>
            <pc:sldMk cId="0" sldId="264"/>
            <ac:cxnSpMk id="45" creationId="{00000000-0000-0000-0000-000000000000}"/>
          </ac:cxnSpMkLst>
        </pc:cxnChg>
        <pc:cxnChg chg="mod">
          <ac:chgData name="Vassilis Vassiliades" userId="181c6a97-452c-403a-a894-11fd041f3da6" providerId="ADAL" clId="{41B6534E-99E5-4A5E-B36F-868871231E4C}" dt="2022-07-25T10:13:45.235" v="198" actId="478"/>
          <ac:cxnSpMkLst>
            <pc:docMk/>
            <pc:sldMk cId="0" sldId="264"/>
            <ac:cxnSpMk id="46" creationId="{00000000-0000-0000-0000-000000000000}"/>
          </ac:cxnSpMkLst>
        </pc:cxnChg>
        <pc:cxnChg chg="mod">
          <ac:chgData name="Vassilis Vassiliades" userId="181c6a97-452c-403a-a894-11fd041f3da6" providerId="ADAL" clId="{41B6534E-99E5-4A5E-B36F-868871231E4C}" dt="2022-07-25T10:13:45.235" v="198" actId="478"/>
          <ac:cxnSpMkLst>
            <pc:docMk/>
            <pc:sldMk cId="0" sldId="264"/>
            <ac:cxnSpMk id="47" creationId="{00000000-0000-0000-0000-000000000000}"/>
          </ac:cxnSpMkLst>
        </pc:cxnChg>
        <pc:cxnChg chg="del">
          <ac:chgData name="Vassilis Vassiliades" userId="181c6a97-452c-403a-a894-11fd041f3da6" providerId="ADAL" clId="{41B6534E-99E5-4A5E-B36F-868871231E4C}" dt="2022-07-25T10:13:45.235" v="198" actId="478"/>
          <ac:cxnSpMkLst>
            <pc:docMk/>
            <pc:sldMk cId="0" sldId="264"/>
            <ac:cxnSpMk id="48" creationId="{00000000-0000-0000-0000-000000000000}"/>
          </ac:cxnSpMkLst>
        </pc:cxnChg>
      </pc:sldChg>
      <pc:sldChg chg="addSp delSp modSp add mod modShow">
        <pc:chgData name="Vassilis Vassiliades" userId="181c6a97-452c-403a-a894-11fd041f3da6" providerId="ADAL" clId="{41B6534E-99E5-4A5E-B36F-868871231E4C}" dt="2022-07-25T15:22:59.175" v="3561" actId="729"/>
        <pc:sldMkLst>
          <pc:docMk/>
          <pc:sldMk cId="1020988175" sldId="265"/>
        </pc:sldMkLst>
        <pc:spChg chg="add mod">
          <ac:chgData name="Vassilis Vassiliades" userId="181c6a97-452c-403a-a894-11fd041f3da6" providerId="ADAL" clId="{41B6534E-99E5-4A5E-B36F-868871231E4C}" dt="2022-07-25T10:29:37.613" v="325" actId="478"/>
          <ac:spMkLst>
            <pc:docMk/>
            <pc:sldMk cId="1020988175" sldId="265"/>
            <ac:spMk id="4" creationId="{210DA2DA-7D5D-AE84-C3BB-464941EFB124}"/>
          </ac:spMkLst>
        </pc:spChg>
        <pc:spChg chg="del">
          <ac:chgData name="Vassilis Vassiliades" userId="181c6a97-452c-403a-a894-11fd041f3da6" providerId="ADAL" clId="{41B6534E-99E5-4A5E-B36F-868871231E4C}" dt="2022-07-25T10:29:37.613" v="325" actId="478"/>
          <ac:spMkLst>
            <pc:docMk/>
            <pc:sldMk cId="1020988175" sldId="265"/>
            <ac:spMk id="5" creationId="{00000000-0000-0000-0000-000000000000}"/>
          </ac:spMkLst>
        </pc:spChg>
        <pc:spChg chg="mod">
          <ac:chgData name="Vassilis Vassiliades" userId="181c6a97-452c-403a-a894-11fd041f3da6" providerId="ADAL" clId="{41B6534E-99E5-4A5E-B36F-868871231E4C}" dt="2022-07-25T10:14:32.734" v="234" actId="20577"/>
          <ac:spMkLst>
            <pc:docMk/>
            <pc:sldMk cId="1020988175" sldId="265"/>
            <ac:spMk id="9" creationId="{C110555B-BC91-7266-5503-9659D6864B69}"/>
          </ac:spMkLst>
        </pc:spChg>
        <pc:picChg chg="add mod">
          <ac:chgData name="Vassilis Vassiliades" userId="181c6a97-452c-403a-a894-11fd041f3da6" providerId="ADAL" clId="{41B6534E-99E5-4A5E-B36F-868871231E4C}" dt="2022-07-25T10:29:43.852" v="328" actId="1076"/>
          <ac:picMkLst>
            <pc:docMk/>
            <pc:sldMk cId="1020988175" sldId="265"/>
            <ac:picMk id="1026" creationId="{0259CE6F-41C0-7DC9-C644-9F68F7B264C5}"/>
          </ac:picMkLst>
        </pc:picChg>
      </pc:sldChg>
      <pc:sldChg chg="add">
        <pc:chgData name="Vassilis Vassiliades" userId="181c6a97-452c-403a-a894-11fd041f3da6" providerId="ADAL" clId="{41B6534E-99E5-4A5E-B36F-868871231E4C}" dt="2022-07-25T10:28:03.056" v="323"/>
        <pc:sldMkLst>
          <pc:docMk/>
          <pc:sldMk cId="0" sldId="266"/>
        </pc:sldMkLst>
      </pc:sldChg>
      <pc:sldChg chg="delSp modSp add del mod ord">
        <pc:chgData name="Vassilis Vassiliades" userId="181c6a97-452c-403a-a894-11fd041f3da6" providerId="ADAL" clId="{41B6534E-99E5-4A5E-B36F-868871231E4C}" dt="2022-07-25T14:50:17.156" v="2794" actId="2696"/>
        <pc:sldMkLst>
          <pc:docMk/>
          <pc:sldMk cId="534812832" sldId="267"/>
        </pc:sldMkLst>
        <pc:spChg chg="mod">
          <ac:chgData name="Vassilis Vassiliades" userId="181c6a97-452c-403a-a894-11fd041f3da6" providerId="ADAL" clId="{41B6534E-99E5-4A5E-B36F-868871231E4C}" dt="2022-07-25T14:27:43.685" v="2282" actId="313"/>
          <ac:spMkLst>
            <pc:docMk/>
            <pc:sldMk cId="534812832" sldId="267"/>
            <ac:spMk id="4" creationId="{210DA2DA-7D5D-AE84-C3BB-464941EFB124}"/>
          </ac:spMkLst>
        </pc:spChg>
        <pc:spChg chg="mod">
          <ac:chgData name="Vassilis Vassiliades" userId="181c6a97-452c-403a-a894-11fd041f3da6" providerId="ADAL" clId="{41B6534E-99E5-4A5E-B36F-868871231E4C}" dt="2022-07-25T14:05:58.054" v="1769" actId="20577"/>
          <ac:spMkLst>
            <pc:docMk/>
            <pc:sldMk cId="534812832" sldId="267"/>
            <ac:spMk id="9" creationId="{C110555B-BC91-7266-5503-9659D6864B69}"/>
          </ac:spMkLst>
        </pc:spChg>
        <pc:picChg chg="del">
          <ac:chgData name="Vassilis Vassiliades" userId="181c6a97-452c-403a-a894-11fd041f3da6" providerId="ADAL" clId="{41B6534E-99E5-4A5E-B36F-868871231E4C}" dt="2022-07-25T13:01:57.675" v="409" actId="478"/>
          <ac:picMkLst>
            <pc:docMk/>
            <pc:sldMk cId="534812832" sldId="267"/>
            <ac:picMk id="1026" creationId="{0259CE6F-41C0-7DC9-C644-9F68F7B264C5}"/>
          </ac:picMkLst>
        </pc:picChg>
      </pc:sldChg>
      <pc:sldChg chg="modSp add mod">
        <pc:chgData name="Vassilis Vassiliades" userId="181c6a97-452c-403a-a894-11fd041f3da6" providerId="ADAL" clId="{41B6534E-99E5-4A5E-B36F-868871231E4C}" dt="2022-07-25T15:24:24.649" v="3600" actId="20577"/>
        <pc:sldMkLst>
          <pc:docMk/>
          <pc:sldMk cId="2616115847" sldId="267"/>
        </pc:sldMkLst>
        <pc:spChg chg="mod">
          <ac:chgData name="Vassilis Vassiliades" userId="181c6a97-452c-403a-a894-11fd041f3da6" providerId="ADAL" clId="{41B6534E-99E5-4A5E-B36F-868871231E4C}" dt="2022-07-25T15:24:24.649" v="3600" actId="20577"/>
          <ac:spMkLst>
            <pc:docMk/>
            <pc:sldMk cId="2616115847" sldId="267"/>
            <ac:spMk id="4" creationId="{210DA2DA-7D5D-AE84-C3BB-464941EFB124}"/>
          </ac:spMkLst>
        </pc:spChg>
      </pc:sldChg>
      <pc:sldChg chg="delSp modSp add mod">
        <pc:chgData name="Vassilis Vassiliades" userId="181c6a97-452c-403a-a894-11fd041f3da6" providerId="ADAL" clId="{41B6534E-99E5-4A5E-B36F-868871231E4C}" dt="2022-07-25T15:04:18.810" v="2890" actId="113"/>
        <pc:sldMkLst>
          <pc:docMk/>
          <pc:sldMk cId="527455868" sldId="268"/>
        </pc:sldMkLst>
        <pc:spChg chg="mod">
          <ac:chgData name="Vassilis Vassiliades" userId="181c6a97-452c-403a-a894-11fd041f3da6" providerId="ADAL" clId="{41B6534E-99E5-4A5E-B36F-868871231E4C}" dt="2022-07-25T15:04:18.810" v="2890" actId="113"/>
          <ac:spMkLst>
            <pc:docMk/>
            <pc:sldMk cId="527455868" sldId="268"/>
            <ac:spMk id="4" creationId="{210DA2DA-7D5D-AE84-C3BB-464941EFB124}"/>
          </ac:spMkLst>
        </pc:spChg>
        <pc:spChg chg="mod">
          <ac:chgData name="Vassilis Vassiliades" userId="181c6a97-452c-403a-a894-11fd041f3da6" providerId="ADAL" clId="{41B6534E-99E5-4A5E-B36F-868871231E4C}" dt="2022-07-25T13:27:59.377" v="1004" actId="20577"/>
          <ac:spMkLst>
            <pc:docMk/>
            <pc:sldMk cId="527455868" sldId="268"/>
            <ac:spMk id="9" creationId="{C110555B-BC91-7266-5503-9659D6864B69}"/>
          </ac:spMkLst>
        </pc:spChg>
        <pc:picChg chg="del">
          <ac:chgData name="Vassilis Vassiliades" userId="181c6a97-452c-403a-a894-11fd041f3da6" providerId="ADAL" clId="{41B6534E-99E5-4A5E-B36F-868871231E4C}" dt="2022-07-25T13:24:54.035" v="969" actId="478"/>
          <ac:picMkLst>
            <pc:docMk/>
            <pc:sldMk cId="527455868" sldId="268"/>
            <ac:picMk id="1026" creationId="{0259CE6F-41C0-7DC9-C644-9F68F7B264C5}"/>
          </ac:picMkLst>
        </pc:picChg>
      </pc:sldChg>
      <pc:sldChg chg="add mod modShow">
        <pc:chgData name="Vassilis Vassiliades" userId="181c6a97-452c-403a-a894-11fd041f3da6" providerId="ADAL" clId="{41B6534E-99E5-4A5E-B36F-868871231E4C}" dt="2022-07-25T15:22:01.243" v="3553" actId="729"/>
        <pc:sldMkLst>
          <pc:docMk/>
          <pc:sldMk cId="3674155806" sldId="269"/>
        </pc:sldMkLst>
      </pc:sldChg>
      <pc:sldChg chg="add del">
        <pc:chgData name="Vassilis Vassiliades" userId="181c6a97-452c-403a-a894-11fd041f3da6" providerId="ADAL" clId="{41B6534E-99E5-4A5E-B36F-868871231E4C}" dt="2022-07-25T14:48:18.239" v="2790" actId="47"/>
        <pc:sldMkLst>
          <pc:docMk/>
          <pc:sldMk cId="3946799109" sldId="270"/>
        </pc:sldMkLst>
      </pc:sldChg>
      <pc:sldChg chg="addSp delSp modSp add mod">
        <pc:chgData name="Vassilis Vassiliades" userId="181c6a97-452c-403a-a894-11fd041f3da6" providerId="ADAL" clId="{41B6534E-99E5-4A5E-B36F-868871231E4C}" dt="2022-07-25T14:47:57.353" v="2789" actId="114"/>
        <pc:sldMkLst>
          <pc:docMk/>
          <pc:sldMk cId="2922211125" sldId="271"/>
        </pc:sldMkLst>
        <pc:spChg chg="del">
          <ac:chgData name="Vassilis Vassiliades" userId="181c6a97-452c-403a-a894-11fd041f3da6" providerId="ADAL" clId="{41B6534E-99E5-4A5E-B36F-868871231E4C}" dt="2022-07-25T14:34:41.430" v="2336" actId="478"/>
          <ac:spMkLst>
            <pc:docMk/>
            <pc:sldMk cId="2922211125" sldId="271"/>
            <ac:spMk id="4" creationId="{210DA2DA-7D5D-AE84-C3BB-464941EFB124}"/>
          </ac:spMkLst>
        </pc:spChg>
        <pc:spChg chg="add mod">
          <ac:chgData name="Vassilis Vassiliades" userId="181c6a97-452c-403a-a894-11fd041f3da6" providerId="ADAL" clId="{41B6534E-99E5-4A5E-B36F-868871231E4C}" dt="2022-07-25T14:47:57.353" v="2789" actId="114"/>
          <ac:spMkLst>
            <pc:docMk/>
            <pc:sldMk cId="2922211125" sldId="271"/>
            <ac:spMk id="5" creationId="{1F4247AC-9EFE-ADFF-ECBF-A8B0BEF6D68D}"/>
          </ac:spMkLst>
        </pc:spChg>
        <pc:spChg chg="mod">
          <ac:chgData name="Vassilis Vassiliades" userId="181c6a97-452c-403a-a894-11fd041f3da6" providerId="ADAL" clId="{41B6534E-99E5-4A5E-B36F-868871231E4C}" dt="2022-07-25T14:28:35.002" v="2335" actId="20577"/>
          <ac:spMkLst>
            <pc:docMk/>
            <pc:sldMk cId="2922211125" sldId="271"/>
            <ac:spMk id="9" creationId="{C110555B-BC91-7266-5503-9659D6864B69}"/>
          </ac:spMkLst>
        </pc:spChg>
        <pc:spChg chg="add mod">
          <ac:chgData name="Vassilis Vassiliades" userId="181c6a97-452c-403a-a894-11fd041f3da6" providerId="ADAL" clId="{41B6534E-99E5-4A5E-B36F-868871231E4C}" dt="2022-07-25T14:35:30.291" v="2353" actId="1076"/>
          <ac:spMkLst>
            <pc:docMk/>
            <pc:sldMk cId="2922211125" sldId="271"/>
            <ac:spMk id="11" creationId="{FFAA5BD0-53FD-21F6-E724-83386F09D8A0}"/>
          </ac:spMkLst>
        </pc:spChg>
        <pc:picChg chg="add mod">
          <ac:chgData name="Vassilis Vassiliades" userId="181c6a97-452c-403a-a894-11fd041f3da6" providerId="ADAL" clId="{41B6534E-99E5-4A5E-B36F-868871231E4C}" dt="2022-07-25T14:35:39.846" v="2354" actId="14100"/>
          <ac:picMkLst>
            <pc:docMk/>
            <pc:sldMk cId="2922211125" sldId="271"/>
            <ac:picMk id="2050" creationId="{BC71ECC8-D5A7-8447-0E1E-CA893CE68A89}"/>
          </ac:picMkLst>
        </pc:picChg>
      </pc:sldChg>
      <pc:sldChg chg="modSp add mod">
        <pc:chgData name="Vassilis Vassiliades" userId="181c6a97-452c-403a-a894-11fd041f3da6" providerId="ADAL" clId="{41B6534E-99E5-4A5E-B36F-868871231E4C}" dt="2022-07-25T15:22:40.141" v="3560" actId="20577"/>
        <pc:sldMkLst>
          <pc:docMk/>
          <pc:sldMk cId="309348125" sldId="272"/>
        </pc:sldMkLst>
        <pc:spChg chg="mod">
          <ac:chgData name="Vassilis Vassiliades" userId="181c6a97-452c-403a-a894-11fd041f3da6" providerId="ADAL" clId="{41B6534E-99E5-4A5E-B36F-868871231E4C}" dt="2022-07-25T15:22:40.141" v="3560" actId="20577"/>
          <ac:spMkLst>
            <pc:docMk/>
            <pc:sldMk cId="309348125" sldId="272"/>
            <ac:spMk id="4" creationId="{210DA2DA-7D5D-AE84-C3BB-464941EFB124}"/>
          </ac:spMkLst>
        </pc:spChg>
      </pc:sldChg>
      <pc:sldChg chg="modSp add mod">
        <pc:chgData name="Vassilis Vassiliades" userId="181c6a97-452c-403a-a894-11fd041f3da6" providerId="ADAL" clId="{41B6534E-99E5-4A5E-B36F-868871231E4C}" dt="2022-07-25T15:21:14.700" v="3552" actId="20577"/>
        <pc:sldMkLst>
          <pc:docMk/>
          <pc:sldMk cId="317653418" sldId="273"/>
        </pc:sldMkLst>
        <pc:spChg chg="mod">
          <ac:chgData name="Vassilis Vassiliades" userId="181c6a97-452c-403a-a894-11fd041f3da6" providerId="ADAL" clId="{41B6534E-99E5-4A5E-B36F-868871231E4C}" dt="2022-07-25T15:21:14.700" v="3552" actId="20577"/>
          <ac:spMkLst>
            <pc:docMk/>
            <pc:sldMk cId="317653418" sldId="273"/>
            <ac:spMk id="4" creationId="{210DA2DA-7D5D-AE84-C3BB-464941EFB124}"/>
          </ac:spMkLst>
        </pc:spChg>
      </pc:sldChg>
    </pc:docChg>
  </pc:docChgLst>
  <pc:docChgLst>
    <pc:chgData name="Vassilis Vassiliades" userId="181c6a97-452c-403a-a894-11fd041f3da6" providerId="ADAL" clId="{666CC997-E994-4E7F-9F0C-4635CB7BACDA}"/>
    <pc:docChg chg="custSel addSld modSld">
      <pc:chgData name="Vassilis Vassiliades" userId="181c6a97-452c-403a-a894-11fd041f3da6" providerId="ADAL" clId="{666CC997-E994-4E7F-9F0C-4635CB7BACDA}" dt="2023-11-02T09:51:17.280" v="99" actId="20577"/>
      <pc:docMkLst>
        <pc:docMk/>
      </pc:docMkLst>
      <pc:sldChg chg="modSp add mod">
        <pc:chgData name="Vassilis Vassiliades" userId="181c6a97-452c-403a-a894-11fd041f3da6" providerId="ADAL" clId="{666CC997-E994-4E7F-9F0C-4635CB7BACDA}" dt="2023-11-02T09:51:17.280" v="99" actId="20577"/>
        <pc:sldMkLst>
          <pc:docMk/>
          <pc:sldMk cId="1138432760" sldId="427"/>
        </pc:sldMkLst>
        <pc:spChg chg="mod">
          <ac:chgData name="Vassilis Vassiliades" userId="181c6a97-452c-403a-a894-11fd041f3da6" providerId="ADAL" clId="{666CC997-E994-4E7F-9F0C-4635CB7BACDA}" dt="2023-11-02T09:51:17.280" v="99" actId="20577"/>
          <ac:spMkLst>
            <pc:docMk/>
            <pc:sldMk cId="1138432760" sldId="42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2.11.2023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8</a:t>
            </a:fld>
            <a:endParaRPr lang="bg-BG"/>
          </a:p>
        </p:txBody>
      </p:sp>
    </p:spTree>
    <p:extLst>
      <p:ext uri="{BB962C8B-B14F-4D97-AF65-F5344CB8AC3E}">
        <p14:creationId xmlns:p14="http://schemas.microsoft.com/office/powerpoint/2010/main" val="412713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31</a:t>
            </a:fld>
            <a:endParaRPr lang="bg-BG"/>
          </a:p>
        </p:txBody>
      </p:sp>
    </p:spTree>
    <p:extLst>
      <p:ext uri="{BB962C8B-B14F-4D97-AF65-F5344CB8AC3E}">
        <p14:creationId xmlns:p14="http://schemas.microsoft.com/office/powerpoint/2010/main" val="178071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35</a:t>
            </a:fld>
            <a:endParaRPr lang="bg-BG"/>
          </a:p>
        </p:txBody>
      </p:sp>
    </p:spTree>
    <p:extLst>
      <p:ext uri="{BB962C8B-B14F-4D97-AF65-F5344CB8AC3E}">
        <p14:creationId xmlns:p14="http://schemas.microsoft.com/office/powerpoint/2010/main" val="7362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36</a:t>
            </a:fld>
            <a:endParaRPr lang="bg-BG"/>
          </a:p>
        </p:txBody>
      </p:sp>
    </p:spTree>
    <p:extLst>
      <p:ext uri="{BB962C8B-B14F-4D97-AF65-F5344CB8AC3E}">
        <p14:creationId xmlns:p14="http://schemas.microsoft.com/office/powerpoint/2010/main" val="271276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67633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13</a:t>
            </a:fld>
            <a:endParaRPr lang="bg-BG"/>
          </a:p>
        </p:txBody>
      </p:sp>
    </p:spTree>
    <p:extLst>
      <p:ext uri="{BB962C8B-B14F-4D97-AF65-F5344CB8AC3E}">
        <p14:creationId xmlns:p14="http://schemas.microsoft.com/office/powerpoint/2010/main" val="6890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17</a:t>
            </a:fld>
            <a:endParaRPr lang="bg-BG"/>
          </a:p>
        </p:txBody>
      </p:sp>
    </p:spTree>
    <p:extLst>
      <p:ext uri="{BB962C8B-B14F-4D97-AF65-F5344CB8AC3E}">
        <p14:creationId xmlns:p14="http://schemas.microsoft.com/office/powerpoint/2010/main" val="387226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23</a:t>
            </a:fld>
            <a:endParaRPr lang="bg-BG"/>
          </a:p>
        </p:txBody>
      </p:sp>
    </p:spTree>
    <p:extLst>
      <p:ext uri="{BB962C8B-B14F-4D97-AF65-F5344CB8AC3E}">
        <p14:creationId xmlns:p14="http://schemas.microsoft.com/office/powerpoint/2010/main" val="5460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24</a:t>
            </a:fld>
            <a:endParaRPr lang="bg-BG"/>
          </a:p>
        </p:txBody>
      </p:sp>
    </p:spTree>
    <p:extLst>
      <p:ext uri="{BB962C8B-B14F-4D97-AF65-F5344CB8AC3E}">
        <p14:creationId xmlns:p14="http://schemas.microsoft.com/office/powerpoint/2010/main" val="4463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25</a:t>
            </a:fld>
            <a:endParaRPr lang="bg-BG"/>
          </a:p>
        </p:txBody>
      </p:sp>
    </p:spTree>
    <p:extLst>
      <p:ext uri="{BB962C8B-B14F-4D97-AF65-F5344CB8AC3E}">
        <p14:creationId xmlns:p14="http://schemas.microsoft.com/office/powerpoint/2010/main" val="73227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26</a:t>
            </a:fld>
            <a:endParaRPr lang="bg-BG"/>
          </a:p>
        </p:txBody>
      </p:sp>
    </p:spTree>
    <p:extLst>
      <p:ext uri="{BB962C8B-B14F-4D97-AF65-F5344CB8AC3E}">
        <p14:creationId xmlns:p14="http://schemas.microsoft.com/office/powerpoint/2010/main" val="108370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27</a:t>
            </a:fld>
            <a:endParaRPr lang="bg-BG"/>
          </a:p>
        </p:txBody>
      </p:sp>
    </p:spTree>
    <p:extLst>
      <p:ext uri="{BB962C8B-B14F-4D97-AF65-F5344CB8AC3E}">
        <p14:creationId xmlns:p14="http://schemas.microsoft.com/office/powerpoint/2010/main" val="383122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28</a:t>
            </a:fld>
            <a:endParaRPr lang="bg-BG"/>
          </a:p>
        </p:txBody>
      </p:sp>
    </p:spTree>
    <p:extLst>
      <p:ext uri="{BB962C8B-B14F-4D97-AF65-F5344CB8AC3E}">
        <p14:creationId xmlns:p14="http://schemas.microsoft.com/office/powerpoint/2010/main" val="1695700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pic>
        <p:nvPicPr>
          <p:cNvPr id="8" name="Picture 7"/>
          <p:cNvPicPr/>
          <p:nvPr userDrawn="1"/>
        </p:nvPicPr>
        <p:blipFill>
          <a:blip r:embed="rId4"/>
          <a:srcRect t="9007" r="76766" b="20964"/>
          <a:stretch>
            <a:fillRect/>
          </a:stretch>
        </p:blipFill>
        <p:spPr>
          <a:xfrm>
            <a:off x="20977159" y="365923"/>
            <a:ext cx="1900637" cy="1880642"/>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145" y="4266565"/>
            <a:ext cx="21590635" cy="7067550"/>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a:solidFill>
                  <a:schemeClr val="tx1"/>
                </a:solidFill>
                <a:latin typeface="Helvetica Neue"/>
              </a:defRPr>
            </a:lvl1pPr>
            <a:lvl2pPr marL="1181100" indent="-571500">
              <a:buFont typeface="Arial" panose="020B0604020202020204" pitchFamily="34" charset="0"/>
              <a:buChar char="•"/>
              <a:defRPr sz="4000">
                <a:solidFill>
                  <a:schemeClr val="tx1"/>
                </a:solidFill>
                <a:latin typeface="Helvetica Neue" charset="0"/>
                <a:cs typeface="Helvetica Neue" charset="0"/>
              </a:defRPr>
            </a:lvl2pPr>
            <a:lvl3pPr marL="2362200" indent="-1143000">
              <a:buFont typeface="Arial" panose="020B0604020202020204" pitchFamily="34" charset="0"/>
              <a:buChar char="•"/>
              <a:defRPr sz="3600">
                <a:solidFill>
                  <a:schemeClr val="tx1"/>
                </a:solidFill>
                <a:latin typeface="Helvetica Neue" charset="0"/>
                <a:cs typeface="Helvetica Neue" charset="0"/>
              </a:defRPr>
            </a:lvl3pPr>
            <a:lvl4pPr marL="2971800" indent="-1143000">
              <a:buFont typeface="Arial" panose="020B0604020202020204" pitchFamily="34" charset="0"/>
              <a:buChar char="•"/>
              <a:defRPr sz="3200">
                <a:solidFill>
                  <a:schemeClr val="tx1"/>
                </a:solidFill>
                <a:latin typeface="Helvetica Neue" charset="0"/>
                <a:cs typeface="Helvetica Neue" charset="0"/>
              </a:defRPr>
            </a:lvl4pPr>
            <a:lvl5pPr marL="2438400" indent="0">
              <a:buNone/>
              <a:defRPr sz="12000">
                <a:solidFill>
                  <a:schemeClr val="bg1"/>
                </a:solidFill>
              </a:defRPr>
            </a:lvl5pPr>
          </a:lstStyle>
          <a:p>
            <a:pPr lvl="0"/>
            <a:r>
              <a:rPr lang="en-US" altLang="en-GB" dirty="0"/>
              <a:t>Type something Level 1</a:t>
            </a:r>
          </a:p>
          <a:p>
            <a:pPr lvl="1"/>
            <a:r>
              <a:rPr lang="en-US" altLang="en-GB" dirty="0"/>
              <a:t>Type something Level 2</a:t>
            </a:r>
          </a:p>
          <a:p>
            <a:pPr lvl="2"/>
            <a:r>
              <a:rPr lang="en-US" altLang="en-GB" dirty="0"/>
              <a:t>Type something Level 3</a:t>
            </a:r>
          </a:p>
          <a:p>
            <a:pPr lvl="3"/>
            <a:r>
              <a:rPr lang="en-US" altLang="en-GB" dirty="0"/>
              <a:t>Type something Level 4</a:t>
            </a:r>
          </a:p>
          <a:p>
            <a:pPr lvl="0"/>
            <a:r>
              <a:rPr lang="en-US" altLang="en-GB" dirty="0">
                <a:sym typeface="+mn-ea"/>
              </a:rPr>
              <a:t>Type something Level 1</a:t>
            </a:r>
          </a:p>
          <a:p>
            <a:pPr lvl="0"/>
            <a:endParaRPr lang="en-US" altLang="en-GB" dirty="0"/>
          </a:p>
          <a:p>
            <a:pPr lvl="0"/>
            <a:endParaRPr lang="en-US" altLang="en-GB" dirty="0"/>
          </a:p>
        </p:txBody>
      </p:sp>
      <p:sp>
        <p:nvSpPr>
          <p:cNvPr id="23" name="Text Placeholder 2"/>
          <p:cNvSpPr>
            <a:spLocks noGrp="1"/>
          </p:cNvSpPr>
          <p:nvPr>
            <p:ph type="body" sz="quarter" idx="25" hasCustomPrompt="1"/>
          </p:nvPr>
        </p:nvSpPr>
        <p:spPr>
          <a:xfrm>
            <a:off x="1287145" y="2710815"/>
            <a:ext cx="21590635" cy="1555750"/>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
        <p:nvSpPr>
          <p:cNvPr id="2" name="Text Placeholder 2"/>
          <p:cNvSpPr>
            <a:spLocks noGrp="1"/>
          </p:cNvSpPr>
          <p:nvPr>
            <p:ph type="body" sz="quarter" idx="27" hasCustomPrompt="1"/>
          </p:nvPr>
        </p:nvSpPr>
        <p:spPr>
          <a:xfrm>
            <a:off x="1247960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pic>
        <p:nvPicPr>
          <p:cNvPr id="3" name="Picture 2"/>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p:cNvSpPr txBox="1"/>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s://miro.medium.com/max/872/1*zWzeMGyCc7KvGD9X8lwlnQ.p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190.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jpe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29.png"/><Relationship Id="rId10" Type="http://schemas.openxmlformats.org/officeDocument/2006/relationships/image" Target="../media/image42.png"/><Relationship Id="rId4" Type="http://schemas.openxmlformats.org/officeDocument/2006/relationships/image" Target="../media/image2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jpe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53.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s://www.atmosera.com/wintellect-blogs/support-vector-machin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youtube.com/watch?v=OdlNM96sHio&amp;t=0s&amp;ab_channel=VisuallyExplained"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7.png"/><Relationship Id="rId5" Type="http://schemas.openxmlformats.org/officeDocument/2006/relationships/hyperlink" Target="https://www.youtube.com/watch?v=OdlNM96sHio&amp;t=0s&amp;ab_channel=VisuallyExplained" TargetMode="Externa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hyperlink" Target="https://www.baeldung.com/wp-content/uploads/sites/4/2020/10/multiclass-svm3-e1601952776445.png" TargetMode="Externa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s://miro.medium.com/max/1400/1*IwUL6SGuzDcBcpox71-P9A.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wmf"/><Relationship Id="rId5" Type="http://schemas.openxmlformats.org/officeDocument/2006/relationships/oleObject" Target="../embeddings/oleObject1.bin"/><Relationship Id="rId4" Type="http://schemas.openxmlformats.org/officeDocument/2006/relationships/hyperlink" Target="https://www.youtube.com/watch?v=DBApaR2mTg0&amp;ab_channel=AninditaDa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n.wikipedia.org/wiki/Hinge_loss" TargetMode="External"/><Relationship Id="rId5" Type="http://schemas.openxmlformats.org/officeDocument/2006/relationships/hyperlink" Target="https://en.wikipedia.org/wiki/Support_vector_machine" TargetMode="External"/><Relationship Id="rId4" Type="http://schemas.openxmlformats.org/officeDocument/2006/relationships/hyperlink" Target="https://en.wikipedia.org/wiki/Kernel_metho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University of Cyprus - MSc Artificial Intelligence</a:t>
            </a:r>
          </a:p>
        </p:txBody>
      </p:sp>
      <p:sp>
        <p:nvSpPr>
          <p:cNvPr id="3" name="Text Placeholder 2"/>
          <p:cNvSpPr>
            <a:spLocks noGrp="1"/>
          </p:cNvSpPr>
          <p:nvPr>
            <p:ph type="body" sz="quarter" idx="19"/>
          </p:nvPr>
        </p:nvSpPr>
        <p:spPr/>
        <p:txBody>
          <a:bodyPr/>
          <a:lstStyle/>
          <a:p>
            <a:r>
              <a:rPr lang="en-US" altLang="en-US"/>
              <a:t>Winter Semester 2022/23</a:t>
            </a:r>
          </a:p>
        </p:txBody>
      </p:sp>
      <p:sp>
        <p:nvSpPr>
          <p:cNvPr id="4" name="Text Placeholder 3"/>
          <p:cNvSpPr>
            <a:spLocks noGrp="1"/>
          </p:cNvSpPr>
          <p:nvPr>
            <p:ph type="body" sz="quarter" idx="21"/>
          </p:nvPr>
        </p:nvSpPr>
        <p:spPr>
          <a:xfrm>
            <a:off x="1287095" y="5348539"/>
            <a:ext cx="21590490" cy="3410063"/>
          </a:xfrm>
        </p:spPr>
        <p:txBody>
          <a:bodyPr anchor="ctr" anchorCtr="0"/>
          <a:lstStyle/>
          <a:p>
            <a:r>
              <a:rPr lang="en-US" altLang="en-US"/>
              <a:t>MAI612 - MACHINE LEARNING</a:t>
            </a:r>
          </a:p>
          <a:p>
            <a:r>
              <a:rPr lang="en-US" altLang="en-US" sz="6000"/>
              <a:t>Lecture 7: Kernel-based methods 1</a:t>
            </a:r>
          </a:p>
        </p:txBody>
      </p:sp>
      <p:sp>
        <p:nvSpPr>
          <p:cNvPr id="5" name="Text Placeholder 4"/>
          <p:cNvSpPr>
            <a:spLocks noGrp="1"/>
          </p:cNvSpPr>
          <p:nvPr>
            <p:ph type="body" sz="quarter" idx="23"/>
          </p:nvPr>
        </p:nvSpPr>
        <p:spPr/>
        <p:txBody>
          <a:bodyPr/>
          <a:lstStyle/>
          <a:p>
            <a:r>
              <a:rPr lang="en-US" altLang="en-US"/>
              <a:t>Vassilis Vassiliades, PhD</a:t>
            </a:r>
          </a:p>
        </p:txBody>
      </p:sp>
      <p:pic>
        <p:nvPicPr>
          <p:cNvPr id="7" name="Picture 6" descr="CYENS-HORIZONTAL-WHITE-TRANSPARENT"/>
          <p:cNvPicPr>
            <a:picLocks noChangeAspect="1"/>
          </p:cNvPicPr>
          <p:nvPr/>
        </p:nvPicPr>
        <p:blipFill>
          <a:blip r:embed="rId2"/>
          <a:stretch>
            <a:fillRect/>
          </a:stretch>
        </p:blipFill>
        <p:spPr>
          <a:xfrm>
            <a:off x="9034780" y="8979535"/>
            <a:ext cx="10058400" cy="3225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Linear separability in higher dimensions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10</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5" name="Text Placeholder 4">
            <a:extLst>
              <a:ext uri="{FF2B5EF4-FFF2-40B4-BE49-F238E27FC236}">
                <a16:creationId xmlns:a16="http://schemas.microsoft.com/office/drawing/2014/main" id="{1F4247AC-9EFE-ADFF-ECBF-A8B0BEF6D68D}"/>
              </a:ext>
            </a:extLst>
          </p:cNvPr>
          <p:cNvSpPr>
            <a:spLocks noGrp="1"/>
          </p:cNvSpPr>
          <p:nvPr>
            <p:ph type="body" sz="quarter" idx="22"/>
          </p:nvPr>
        </p:nvSpPr>
        <p:spPr>
          <a:xfrm>
            <a:off x="13078047" y="4266565"/>
            <a:ext cx="9799733" cy="7493044"/>
          </a:xfrm>
        </p:spPr>
        <p:txBody>
          <a:bodyPr/>
          <a:lstStyle/>
          <a:p>
            <a:pPr marL="0" indent="0">
              <a:buNone/>
            </a:pPr>
            <a:r>
              <a:rPr lang="en-US" dirty="0"/>
              <a:t>Adding a new feature dimension may be enough to </a:t>
            </a:r>
            <a:r>
              <a:rPr lang="en-US" dirty="0">
                <a:solidFill>
                  <a:srgbClr val="0100C8"/>
                </a:solidFill>
              </a:rPr>
              <a:t>linearly</a:t>
            </a:r>
            <a:r>
              <a:rPr lang="en-US" dirty="0"/>
              <a:t> separate the two classes.</a:t>
            </a:r>
          </a:p>
          <a:p>
            <a:endParaRPr lang="en-US" dirty="0"/>
          </a:p>
          <a:p>
            <a:pPr marL="0" indent="0">
              <a:buNone/>
            </a:pPr>
            <a:r>
              <a:rPr lang="en-US" b="1" u="sng" dirty="0"/>
              <a:t>Cover’s Theorem on the Separability of Patterns: </a:t>
            </a:r>
          </a:p>
          <a:p>
            <a:pPr marL="0" indent="0">
              <a:buNone/>
            </a:pPr>
            <a:r>
              <a:rPr lang="en-US" dirty="0"/>
              <a:t>“a complex classification problem cast in high-dimensional space nonlinearly is more likely to be </a:t>
            </a:r>
            <a:r>
              <a:rPr lang="en-US" i="1" dirty="0"/>
              <a:t>linearly separable </a:t>
            </a:r>
            <a:r>
              <a:rPr lang="en-US" dirty="0"/>
              <a:t>than in a low-dimensional space” (Cover, 1965).</a:t>
            </a:r>
            <a:endParaRPr lang="LID4096" dirty="0"/>
          </a:p>
        </p:txBody>
      </p:sp>
      <p:pic>
        <p:nvPicPr>
          <p:cNvPr id="2050" name="Picture 2" descr="The Kernel Trick in Support Vector Classification | by Drew Wilimitis |  Towards Data Science">
            <a:extLst>
              <a:ext uri="{FF2B5EF4-FFF2-40B4-BE49-F238E27FC236}">
                <a16:creationId xmlns:a16="http://schemas.microsoft.com/office/drawing/2014/main" id="{BC71ECC8-D5A7-8447-0E1E-CA893CE68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144" y="4520246"/>
            <a:ext cx="11412318" cy="63867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FAA5BD0-53FD-21F6-E724-83386F09D8A0}"/>
              </a:ext>
            </a:extLst>
          </p:cNvPr>
          <p:cNvSpPr txBox="1"/>
          <p:nvPr/>
        </p:nvSpPr>
        <p:spPr>
          <a:xfrm>
            <a:off x="1929809" y="10906956"/>
            <a:ext cx="1408814" cy="523220"/>
          </a:xfrm>
          <a:prstGeom prst="rect">
            <a:avLst/>
          </a:prstGeom>
          <a:noFill/>
        </p:spPr>
        <p:txBody>
          <a:bodyPr wrap="square">
            <a:spAutoFit/>
          </a:bodyPr>
          <a:lstStyle/>
          <a:p>
            <a:r>
              <a:rPr lang="en-US" sz="2800" dirty="0">
                <a:hlinkClick r:id="rId4"/>
              </a:rPr>
              <a:t>Source</a:t>
            </a:r>
            <a:endParaRPr lang="LID4096" sz="2800" dirty="0"/>
          </a:p>
        </p:txBody>
      </p:sp>
    </p:spTree>
    <p:extLst>
      <p:ext uri="{BB962C8B-B14F-4D97-AF65-F5344CB8AC3E}">
        <p14:creationId xmlns:p14="http://schemas.microsoft.com/office/powerpoint/2010/main" val="292221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Learning nonlinear decision boundaries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11</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p:txBody>
          <a:bodyPr>
            <a:normAutofit/>
          </a:bodyPr>
          <a:lstStyle/>
          <a:p>
            <a:r>
              <a:rPr lang="en-US" dirty="0"/>
              <a:t>We can use polynomial features to transform raw data to feature vectors that would allow us to learn nonlinear decision boundaries.</a:t>
            </a:r>
          </a:p>
          <a:p>
            <a:r>
              <a:rPr lang="en-US" dirty="0"/>
              <a:t>Examples: </a:t>
            </a:r>
          </a:p>
          <a:p>
            <a:pPr lvl="1"/>
            <a:r>
              <a:rPr lang="en-US" dirty="0"/>
              <a:t>2 variables (</a:t>
            </a:r>
            <a:r>
              <a:rPr lang="en-US" dirty="0" err="1"/>
              <a:t>x,y</a:t>
            </a:r>
            <a:r>
              <a:rPr lang="en-US" dirty="0"/>
              <a:t>) , polynomial degree = 2 : x, y, x</a:t>
            </a:r>
            <a:r>
              <a:rPr lang="en-US" baseline="30000" dirty="0"/>
              <a:t>2</a:t>
            </a:r>
            <a:r>
              <a:rPr lang="en-US" dirty="0"/>
              <a:t>, </a:t>
            </a:r>
            <a:r>
              <a:rPr lang="en-US" dirty="0" err="1"/>
              <a:t>xy</a:t>
            </a:r>
            <a:r>
              <a:rPr lang="en-US" dirty="0"/>
              <a:t>, y</a:t>
            </a:r>
            <a:r>
              <a:rPr lang="en-US" baseline="30000" dirty="0"/>
              <a:t>2</a:t>
            </a:r>
          </a:p>
          <a:p>
            <a:pPr lvl="1"/>
            <a:r>
              <a:rPr lang="en-US" dirty="0"/>
              <a:t>3 variables (</a:t>
            </a:r>
            <a:r>
              <a:rPr lang="en-US" dirty="0" err="1"/>
              <a:t>x,y,z</a:t>
            </a:r>
            <a:r>
              <a:rPr lang="en-US" dirty="0"/>
              <a:t>), polynomial degree = 2 : x, y, z, x</a:t>
            </a:r>
            <a:r>
              <a:rPr lang="en-US" baseline="30000" dirty="0"/>
              <a:t>2</a:t>
            </a:r>
            <a:r>
              <a:rPr lang="en-US" dirty="0"/>
              <a:t>, </a:t>
            </a:r>
            <a:r>
              <a:rPr lang="en-US" dirty="0" err="1"/>
              <a:t>xy</a:t>
            </a:r>
            <a:r>
              <a:rPr lang="en-US" dirty="0"/>
              <a:t>, </a:t>
            </a:r>
            <a:r>
              <a:rPr lang="en-US" dirty="0" err="1"/>
              <a:t>xz</a:t>
            </a:r>
            <a:r>
              <a:rPr lang="en-US" dirty="0"/>
              <a:t>, y</a:t>
            </a:r>
            <a:r>
              <a:rPr lang="en-US" baseline="30000" dirty="0"/>
              <a:t>2</a:t>
            </a:r>
            <a:r>
              <a:rPr lang="en-US" dirty="0"/>
              <a:t>, </a:t>
            </a:r>
            <a:r>
              <a:rPr lang="en-US" dirty="0" err="1"/>
              <a:t>yz</a:t>
            </a:r>
            <a:r>
              <a:rPr lang="en-US" dirty="0"/>
              <a:t>, z</a:t>
            </a:r>
            <a:r>
              <a:rPr lang="en-US" baseline="30000" dirty="0"/>
              <a:t>2</a:t>
            </a:r>
            <a:r>
              <a:rPr lang="en-US" dirty="0"/>
              <a:t> </a:t>
            </a:r>
          </a:p>
          <a:p>
            <a:pPr marL="0" indent="0">
              <a:buNone/>
            </a:pPr>
            <a:endParaRPr lang="en-US" baseline="30000" dirty="0"/>
          </a:p>
          <a:p>
            <a:r>
              <a:rPr lang="en-US" dirty="0"/>
              <a:t>However, we have a </a:t>
            </a:r>
            <a:r>
              <a:rPr lang="en-US" b="1" dirty="0">
                <a:solidFill>
                  <a:srgbClr val="0100C8"/>
                </a:solidFill>
              </a:rPr>
              <a:t>combinatorial blowup </a:t>
            </a:r>
            <a:r>
              <a:rPr lang="en-US" dirty="0"/>
              <a:t>in the number of parameters to be learned.</a:t>
            </a:r>
            <a:endParaRPr lang="en-US" b="1" dirty="0"/>
          </a:p>
          <a:p>
            <a:r>
              <a:rPr lang="en-US" b="1" dirty="0">
                <a:solidFill>
                  <a:srgbClr val="0100C8"/>
                </a:solidFill>
              </a:rPr>
              <a:t>Is there a more efficient way to learn nonlinear decision boundaries?</a:t>
            </a:r>
            <a:endParaRPr lang="en-US" dirty="0">
              <a:solidFill>
                <a:srgbClr val="0100C8"/>
              </a:solidFill>
            </a:endParaRPr>
          </a:p>
        </p:txBody>
      </p:sp>
    </p:spTree>
    <p:extLst>
      <p:ext uri="{BB962C8B-B14F-4D97-AF65-F5344CB8AC3E}">
        <p14:creationId xmlns:p14="http://schemas.microsoft.com/office/powerpoint/2010/main" val="261611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 Methods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p:txBody>
          <a:bodyPr>
            <a:normAutofit lnSpcReduction="10000"/>
          </a:bodyPr>
          <a:lstStyle/>
          <a:p>
            <a:r>
              <a:rPr lang="en-US" dirty="0"/>
              <a:t>In many ML algorithms, raw data need to be explicitly transformed into feature vectors via a user-specified </a:t>
            </a:r>
            <a:r>
              <a:rPr lang="en-US" b="1" dirty="0">
                <a:solidFill>
                  <a:srgbClr val="0100C8"/>
                </a:solidFill>
              </a:rPr>
              <a:t>feature map</a:t>
            </a:r>
            <a:r>
              <a:rPr lang="en-US" dirty="0"/>
              <a:t>.</a:t>
            </a:r>
          </a:p>
          <a:p>
            <a:r>
              <a:rPr lang="en-US" dirty="0"/>
              <a:t>In contrast, kernel methods require only a user-specified </a:t>
            </a:r>
            <a:r>
              <a:rPr lang="en-US" b="1" dirty="0">
                <a:solidFill>
                  <a:srgbClr val="0100C8"/>
                </a:solidFill>
              </a:rPr>
              <a:t>kernel</a:t>
            </a:r>
            <a:r>
              <a:rPr lang="en-US" dirty="0"/>
              <a:t>, i.e., a </a:t>
            </a:r>
            <a:r>
              <a:rPr lang="en-US" b="1" dirty="0">
                <a:solidFill>
                  <a:srgbClr val="0100C8"/>
                </a:solidFill>
              </a:rPr>
              <a:t>similarity function over pairs of raw data points</a:t>
            </a:r>
            <a:r>
              <a:rPr lang="en-US" dirty="0"/>
              <a:t>.</a:t>
            </a:r>
          </a:p>
          <a:p>
            <a:r>
              <a:rPr lang="en-US" dirty="0"/>
              <a:t>This enables them to operate in a high-dimensional, </a:t>
            </a:r>
            <a:r>
              <a:rPr lang="en-US" b="1" dirty="0">
                <a:solidFill>
                  <a:srgbClr val="0100C8"/>
                </a:solidFill>
              </a:rPr>
              <a:t>implicit</a:t>
            </a:r>
            <a:r>
              <a:rPr lang="en-US" dirty="0">
                <a:solidFill>
                  <a:srgbClr val="0100C8"/>
                </a:solidFill>
              </a:rPr>
              <a:t> </a:t>
            </a:r>
            <a:r>
              <a:rPr lang="en-US" b="1" dirty="0">
                <a:solidFill>
                  <a:srgbClr val="0100C8"/>
                </a:solidFill>
              </a:rPr>
              <a:t>feature space </a:t>
            </a:r>
            <a:r>
              <a:rPr lang="en-US" dirty="0"/>
              <a:t>without computing the coordinates of the data in that space.</a:t>
            </a:r>
          </a:p>
          <a:p>
            <a:r>
              <a:rPr lang="en-US" dirty="0"/>
              <a:t>They compute the inner products between the images of all pairs of training data in the feature space: often computationally cheaper than the explicit computation of coordinates.</a:t>
            </a:r>
          </a:p>
          <a:p>
            <a:r>
              <a:rPr lang="en-US" dirty="0"/>
              <a:t>This is known as the “</a:t>
            </a:r>
            <a:r>
              <a:rPr lang="en-US" b="1" dirty="0">
                <a:solidFill>
                  <a:srgbClr val="0100C8"/>
                </a:solidFill>
              </a:rPr>
              <a:t>kernel trick</a:t>
            </a:r>
            <a:r>
              <a:rPr lang="en-US" dirty="0"/>
              <a:t>”.</a:t>
            </a:r>
          </a:p>
          <a:p>
            <a:endParaRPr lang="LID4096" dirty="0"/>
          </a:p>
        </p:txBody>
      </p:sp>
    </p:spTree>
    <p:extLst>
      <p:ext uri="{BB962C8B-B14F-4D97-AF65-F5344CB8AC3E}">
        <p14:creationId xmlns:p14="http://schemas.microsoft.com/office/powerpoint/2010/main" val="52745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nvSpPr>
        <p:spPr>
          <a:xfrm>
            <a:off x="13450887" y="7115661"/>
            <a:ext cx="9115102" cy="2985266"/>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3600" b="0" dirty="0">
                <a:solidFill>
                  <a:schemeClr val="tx1"/>
                </a:solidFill>
              </a:rPr>
              <a:t>Computing             ,           and </a:t>
            </a:r>
          </a:p>
          <a:p>
            <a:r>
              <a:rPr lang="en-US" altLang="en-US" sz="3600" b="0" dirty="0">
                <a:solidFill>
                  <a:schemeClr val="tx1"/>
                </a:solidFill>
              </a:rPr>
              <a:t>is </a:t>
            </a:r>
            <a:r>
              <a:rPr lang="en-US" altLang="en-US" sz="3600" b="0" dirty="0">
                <a:solidFill>
                  <a:srgbClr val="FF0000"/>
                </a:solidFill>
              </a:rPr>
              <a:t>more computationally expensive </a:t>
            </a:r>
            <a:r>
              <a:rPr lang="en-US" altLang="en-US" sz="3600" b="0" dirty="0">
                <a:solidFill>
                  <a:schemeClr val="tx1"/>
                </a:solidFill>
              </a:rPr>
              <a:t>than</a:t>
            </a:r>
          </a:p>
          <a:p>
            <a:r>
              <a:rPr lang="en-US" altLang="en-US" sz="3600" b="0" dirty="0">
                <a:solidFill>
                  <a:schemeClr val="tx1"/>
                </a:solidFill>
              </a:rPr>
              <a:t>computing</a:t>
            </a:r>
          </a:p>
        </p:txBody>
      </p:sp>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The Kernel Trick</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13</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5"/>
            <a:ext cx="21590635" cy="2034844"/>
          </a:xfrm>
        </p:spPr>
        <p:txBody>
          <a:bodyPr>
            <a:normAutofit/>
          </a:bodyPr>
          <a:lstStyle/>
          <a:p>
            <a:r>
              <a:rPr lang="en-GB" sz="3600" dirty="0"/>
              <a:t>Allows to operate in the original feature space without computing the coordinates of the data in the higher dimensional space</a:t>
            </a:r>
          </a:p>
          <a:p>
            <a:r>
              <a:rPr lang="en-GB" sz="3600" dirty="0"/>
              <a:t>Example: 2D input space, 3D feature space</a:t>
            </a:r>
            <a:endParaRPr lang="LID4096" sz="3600" dirty="0"/>
          </a:p>
        </p:txBody>
      </p:sp>
      <p:pic>
        <p:nvPicPr>
          <p:cNvPr id="2" name="Picture 4" descr="Text, letter&#10;&#10;Description automatically generated">
            <a:extLst>
              <a:ext uri="{FF2B5EF4-FFF2-40B4-BE49-F238E27FC236}">
                <a16:creationId xmlns:a16="http://schemas.microsoft.com/office/drawing/2014/main" id="{C2A2F786-3CC4-87A4-0ECC-53AF2F593ED9}"/>
              </a:ext>
            </a:extLst>
          </p:cNvPr>
          <p:cNvPicPr>
            <a:picLocks noChangeAspect="1"/>
          </p:cNvPicPr>
          <p:nvPr/>
        </p:nvPicPr>
        <p:blipFill>
          <a:blip r:embed="rId4"/>
          <a:stretch>
            <a:fillRect/>
          </a:stretch>
        </p:blipFill>
        <p:spPr>
          <a:xfrm>
            <a:off x="1689291" y="6450192"/>
            <a:ext cx="11585944" cy="3735350"/>
          </a:xfrm>
          <a:prstGeom prst="rect">
            <a:avLst/>
          </a:prstGeom>
        </p:spPr>
      </p:pic>
      <p:pic>
        <p:nvPicPr>
          <p:cNvPr id="11" name="Picture 11">
            <a:extLst>
              <a:ext uri="{FF2B5EF4-FFF2-40B4-BE49-F238E27FC236}">
                <a16:creationId xmlns:a16="http://schemas.microsoft.com/office/drawing/2014/main" id="{EB2279BA-3420-AECF-13AC-C1A9452C777B}"/>
              </a:ext>
            </a:extLst>
          </p:cNvPr>
          <p:cNvPicPr>
            <a:picLocks noChangeAspect="1"/>
          </p:cNvPicPr>
          <p:nvPr/>
        </p:nvPicPr>
        <p:blipFill>
          <a:blip r:embed="rId5"/>
          <a:stretch>
            <a:fillRect/>
          </a:stretch>
        </p:blipFill>
        <p:spPr>
          <a:xfrm>
            <a:off x="1772587" y="11287689"/>
            <a:ext cx="6392161" cy="811619"/>
          </a:xfrm>
          <a:prstGeom prst="rect">
            <a:avLst/>
          </a:prstGeom>
        </p:spPr>
      </p:pic>
      <p:pic>
        <p:nvPicPr>
          <p:cNvPr id="12" name="Picture 12">
            <a:extLst>
              <a:ext uri="{FF2B5EF4-FFF2-40B4-BE49-F238E27FC236}">
                <a16:creationId xmlns:a16="http://schemas.microsoft.com/office/drawing/2014/main" id="{F3E7B9C0-D221-B7D6-9583-DA502A5222D2}"/>
              </a:ext>
            </a:extLst>
          </p:cNvPr>
          <p:cNvPicPr>
            <a:picLocks noChangeAspect="1"/>
          </p:cNvPicPr>
          <p:nvPr/>
        </p:nvPicPr>
        <p:blipFill>
          <a:blip r:embed="rId6"/>
          <a:stretch>
            <a:fillRect/>
          </a:stretch>
        </p:blipFill>
        <p:spPr>
          <a:xfrm>
            <a:off x="1766997" y="10210887"/>
            <a:ext cx="6402794" cy="776177"/>
          </a:xfrm>
          <a:prstGeom prst="rect">
            <a:avLst/>
          </a:prstGeom>
        </p:spPr>
      </p:pic>
      <p:pic>
        <p:nvPicPr>
          <p:cNvPr id="13" name="Picture 15">
            <a:extLst>
              <a:ext uri="{FF2B5EF4-FFF2-40B4-BE49-F238E27FC236}">
                <a16:creationId xmlns:a16="http://schemas.microsoft.com/office/drawing/2014/main" id="{6EAF8BE2-DC60-25D9-6469-6CF405A2CEE4}"/>
              </a:ext>
            </a:extLst>
          </p:cNvPr>
          <p:cNvPicPr>
            <a:picLocks noChangeAspect="1"/>
          </p:cNvPicPr>
          <p:nvPr/>
        </p:nvPicPr>
        <p:blipFill>
          <a:blip r:embed="rId7"/>
          <a:stretch>
            <a:fillRect/>
          </a:stretch>
        </p:blipFill>
        <p:spPr>
          <a:xfrm>
            <a:off x="19877424" y="7118903"/>
            <a:ext cx="3011229" cy="890698"/>
          </a:xfrm>
          <a:prstGeom prst="rect">
            <a:avLst/>
          </a:prstGeom>
        </p:spPr>
      </p:pic>
      <p:pic>
        <p:nvPicPr>
          <p:cNvPr id="16" name="Picture 16">
            <a:extLst>
              <a:ext uri="{FF2B5EF4-FFF2-40B4-BE49-F238E27FC236}">
                <a16:creationId xmlns:a16="http://schemas.microsoft.com/office/drawing/2014/main" id="{2F842CAF-3A6D-B395-3F6B-615F2541A0CF}"/>
              </a:ext>
            </a:extLst>
          </p:cNvPr>
          <p:cNvPicPr>
            <a:picLocks noChangeAspect="1"/>
          </p:cNvPicPr>
          <p:nvPr/>
        </p:nvPicPr>
        <p:blipFill>
          <a:blip r:embed="rId8"/>
          <a:stretch>
            <a:fillRect/>
          </a:stretch>
        </p:blipFill>
        <p:spPr>
          <a:xfrm>
            <a:off x="16091863" y="7338292"/>
            <a:ext cx="1231161" cy="698647"/>
          </a:xfrm>
          <a:prstGeom prst="rect">
            <a:avLst/>
          </a:prstGeom>
        </p:spPr>
      </p:pic>
      <p:pic>
        <p:nvPicPr>
          <p:cNvPr id="17" name="Picture 17">
            <a:extLst>
              <a:ext uri="{FF2B5EF4-FFF2-40B4-BE49-F238E27FC236}">
                <a16:creationId xmlns:a16="http://schemas.microsoft.com/office/drawing/2014/main" id="{0AADF1EB-70DB-632C-21FD-E0975FF662FC}"/>
              </a:ext>
            </a:extLst>
          </p:cNvPr>
          <p:cNvPicPr>
            <a:picLocks noChangeAspect="1"/>
          </p:cNvPicPr>
          <p:nvPr/>
        </p:nvPicPr>
        <p:blipFill>
          <a:blip r:embed="rId9"/>
          <a:stretch>
            <a:fillRect/>
          </a:stretch>
        </p:blipFill>
        <p:spPr>
          <a:xfrm>
            <a:off x="17659571" y="7338292"/>
            <a:ext cx="1167144" cy="698647"/>
          </a:xfrm>
          <a:prstGeom prst="rect">
            <a:avLst/>
          </a:prstGeom>
        </p:spPr>
      </p:pic>
      <p:pic>
        <p:nvPicPr>
          <p:cNvPr id="7" name="Picture 18">
            <a:extLst>
              <a:ext uri="{FF2B5EF4-FFF2-40B4-BE49-F238E27FC236}">
                <a16:creationId xmlns:a16="http://schemas.microsoft.com/office/drawing/2014/main" id="{8BD1BF82-BF69-8107-D568-2605CE38CDA3}"/>
              </a:ext>
            </a:extLst>
          </p:cNvPr>
          <p:cNvPicPr>
            <a:picLocks noChangeAspect="1"/>
          </p:cNvPicPr>
          <p:nvPr/>
        </p:nvPicPr>
        <p:blipFill>
          <a:blip r:embed="rId10"/>
          <a:stretch>
            <a:fillRect/>
          </a:stretch>
        </p:blipFill>
        <p:spPr>
          <a:xfrm>
            <a:off x="16178545" y="8922162"/>
            <a:ext cx="1875317" cy="89069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52E8E13-A3C5-6D1A-248C-9C0A8C738932}"/>
                  </a:ext>
                </a:extLst>
              </p:cNvPr>
              <p:cNvSpPr txBox="1"/>
              <p:nvPr/>
            </p:nvSpPr>
            <p:spPr>
              <a:xfrm>
                <a:off x="16124274" y="10598975"/>
                <a:ext cx="1872852"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𝑂</m:t>
                      </m:r>
                      <m:r>
                        <a:rPr lang="en-GB" sz="6000" b="0" i="1" smtClean="0">
                          <a:solidFill>
                            <a:srgbClr val="00B050"/>
                          </a:solidFill>
                          <a:latin typeface="Cambria Math" panose="02040503050406030204" pitchFamily="18" charset="0"/>
                        </a:rPr>
                        <m:t>(</m:t>
                      </m:r>
                      <m:r>
                        <a:rPr lang="en-GB" sz="6000" b="0" i="1" smtClean="0">
                          <a:solidFill>
                            <a:srgbClr val="00B050"/>
                          </a:solidFill>
                          <a:latin typeface="Cambria Math" panose="02040503050406030204" pitchFamily="18" charset="0"/>
                        </a:rPr>
                        <m:t>𝑛</m:t>
                      </m:r>
                      <m:r>
                        <a:rPr lang="en-GB" sz="6000" b="0" i="1" smtClean="0">
                          <a:solidFill>
                            <a:srgbClr val="00B050"/>
                          </a:solidFill>
                          <a:latin typeface="Cambria Math" panose="02040503050406030204" pitchFamily="18" charset="0"/>
                        </a:rPr>
                        <m:t>)</m:t>
                      </m:r>
                    </m:oMath>
                  </m:oMathPara>
                </a14:m>
                <a:endParaRPr lang="LID4096" sz="6000" dirty="0">
                  <a:solidFill>
                    <a:srgbClr val="00B050"/>
                  </a:solidFill>
                </a:endParaRPr>
              </a:p>
            </p:txBody>
          </p:sp>
        </mc:Choice>
        <mc:Fallback xmlns="">
          <p:sp>
            <p:nvSpPr>
              <p:cNvPr id="14" name="TextBox 13">
                <a:extLst>
                  <a:ext uri="{FF2B5EF4-FFF2-40B4-BE49-F238E27FC236}">
                    <a16:creationId xmlns:a16="http://schemas.microsoft.com/office/drawing/2014/main" id="{552E8E13-A3C5-6D1A-248C-9C0A8C738932}"/>
                  </a:ext>
                </a:extLst>
              </p:cNvPr>
              <p:cNvSpPr txBox="1">
                <a:spLocks noRot="1" noChangeAspect="1" noMove="1" noResize="1" noEditPoints="1" noAdjustHandles="1" noChangeArrowheads="1" noChangeShapeType="1" noTextEdit="1"/>
              </p:cNvSpPr>
              <p:nvPr/>
            </p:nvSpPr>
            <p:spPr>
              <a:xfrm>
                <a:off x="16124274" y="10598975"/>
                <a:ext cx="1872852" cy="923330"/>
              </a:xfrm>
              <a:prstGeom prst="rect">
                <a:avLst/>
              </a:prstGeom>
              <a:blipFill>
                <a:blip r:embed="rId1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C714A02-121F-BE2B-D7FC-2B52FE629ADC}"/>
                  </a:ext>
                </a:extLst>
              </p:cNvPr>
              <p:cNvSpPr txBox="1"/>
              <p:nvPr/>
            </p:nvSpPr>
            <p:spPr>
              <a:xfrm>
                <a:off x="18451139" y="5677009"/>
                <a:ext cx="1872852"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FF0000"/>
                          </a:solidFill>
                          <a:latin typeface="Cambria Math" panose="02040503050406030204" pitchFamily="18" charset="0"/>
                        </a:rPr>
                        <m:t>𝑂</m:t>
                      </m:r>
                      <m:r>
                        <a:rPr lang="en-GB" sz="6000" b="0" i="1" smtClean="0">
                          <a:solidFill>
                            <a:srgbClr val="FF0000"/>
                          </a:solidFill>
                          <a:latin typeface="Cambria Math" panose="02040503050406030204" pitchFamily="18" charset="0"/>
                        </a:rPr>
                        <m:t>(</m:t>
                      </m:r>
                      <m:sSup>
                        <m:sSupPr>
                          <m:ctrlPr>
                            <a:rPr lang="en-GB" sz="6000" b="0" i="1" smtClean="0">
                              <a:solidFill>
                                <a:srgbClr val="FF0000"/>
                              </a:solidFill>
                              <a:latin typeface="Cambria Math" panose="02040503050406030204" pitchFamily="18" charset="0"/>
                            </a:rPr>
                          </m:ctrlPr>
                        </m:sSupPr>
                        <m:e>
                          <m:r>
                            <a:rPr lang="en-GB" sz="6000" b="0" i="1" smtClean="0">
                              <a:solidFill>
                                <a:srgbClr val="FF0000"/>
                              </a:solidFill>
                              <a:latin typeface="Cambria Math" panose="02040503050406030204" pitchFamily="18" charset="0"/>
                            </a:rPr>
                            <m:t>𝑛</m:t>
                          </m:r>
                        </m:e>
                        <m:sup>
                          <m:r>
                            <a:rPr lang="en-GB" sz="6000" b="0" i="1" smtClean="0">
                              <a:solidFill>
                                <a:srgbClr val="FF0000"/>
                              </a:solidFill>
                              <a:latin typeface="Cambria Math" panose="02040503050406030204" pitchFamily="18" charset="0"/>
                            </a:rPr>
                            <m:t>2</m:t>
                          </m:r>
                        </m:sup>
                      </m:sSup>
                      <m:r>
                        <a:rPr lang="en-GB" sz="6000" b="0" i="1" smtClean="0">
                          <a:solidFill>
                            <a:srgbClr val="FF0000"/>
                          </a:solidFill>
                          <a:latin typeface="Cambria Math" panose="02040503050406030204" pitchFamily="18" charset="0"/>
                        </a:rPr>
                        <m:t>)</m:t>
                      </m:r>
                    </m:oMath>
                  </m:oMathPara>
                </a14:m>
                <a:endParaRPr lang="LID4096" sz="6000" dirty="0">
                  <a:solidFill>
                    <a:srgbClr val="FF0000"/>
                  </a:solidFill>
                </a:endParaRPr>
              </a:p>
            </p:txBody>
          </p:sp>
        </mc:Choice>
        <mc:Fallback xmlns="">
          <p:sp>
            <p:nvSpPr>
              <p:cNvPr id="15" name="TextBox 14">
                <a:extLst>
                  <a:ext uri="{FF2B5EF4-FFF2-40B4-BE49-F238E27FC236}">
                    <a16:creationId xmlns:a16="http://schemas.microsoft.com/office/drawing/2014/main" id="{5C714A02-121F-BE2B-D7FC-2B52FE629ADC}"/>
                  </a:ext>
                </a:extLst>
              </p:cNvPr>
              <p:cNvSpPr txBox="1">
                <a:spLocks noRot="1" noChangeAspect="1" noMove="1" noResize="1" noEditPoints="1" noAdjustHandles="1" noChangeArrowheads="1" noChangeShapeType="1" noTextEdit="1"/>
              </p:cNvSpPr>
              <p:nvPr/>
            </p:nvSpPr>
            <p:spPr>
              <a:xfrm>
                <a:off x="18451139" y="5677009"/>
                <a:ext cx="1872852" cy="923330"/>
              </a:xfrm>
              <a:prstGeom prst="rect">
                <a:avLst/>
              </a:prstGeom>
              <a:blipFill>
                <a:blip r:embed="rId12"/>
                <a:stretch>
                  <a:fillRect r="-1954"/>
                </a:stretch>
              </a:blipFill>
            </p:spPr>
            <p:txBody>
              <a:bodyPr/>
              <a:lstStyle/>
              <a:p>
                <a:r>
                  <a:rPr lang="LID4096">
                    <a:noFill/>
                  </a:rPr>
                  <a:t> </a:t>
                </a:r>
              </a:p>
            </p:txBody>
          </p:sp>
        </mc:Fallback>
      </mc:AlternateContent>
      <p:sp>
        <p:nvSpPr>
          <p:cNvPr id="18" name="Right Brace 17">
            <a:extLst>
              <a:ext uri="{FF2B5EF4-FFF2-40B4-BE49-F238E27FC236}">
                <a16:creationId xmlns:a16="http://schemas.microsoft.com/office/drawing/2014/main" id="{B1453031-936A-2DF4-E9D0-4F35437DF470}"/>
              </a:ext>
            </a:extLst>
          </p:cNvPr>
          <p:cNvSpPr/>
          <p:nvPr/>
        </p:nvSpPr>
        <p:spPr>
          <a:xfrm rot="16200000">
            <a:off x="19288792" y="3661071"/>
            <a:ext cx="392061" cy="6785918"/>
          </a:xfrm>
          <a:prstGeom prst="rightBrace">
            <a:avLst>
              <a:gd name="adj1" fmla="val 8333"/>
              <a:gd name="adj2" fmla="val 484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9" name="Right Brace 18">
            <a:extLst>
              <a:ext uri="{FF2B5EF4-FFF2-40B4-BE49-F238E27FC236}">
                <a16:creationId xmlns:a16="http://schemas.microsoft.com/office/drawing/2014/main" id="{8D5C3BCA-3504-FF8F-1D69-B51C971E0FE0}"/>
              </a:ext>
            </a:extLst>
          </p:cNvPr>
          <p:cNvSpPr/>
          <p:nvPr/>
        </p:nvSpPr>
        <p:spPr>
          <a:xfrm rot="5400000">
            <a:off x="16888617" y="9124322"/>
            <a:ext cx="357996" cy="2222776"/>
          </a:xfrm>
          <a:prstGeom prst="rightBrace">
            <a:avLst>
              <a:gd name="adj1" fmla="val 8333"/>
              <a:gd name="adj2" fmla="val 484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26587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14</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13305155" cy="8003407"/>
              </a:xfrm>
            </p:spPr>
            <p:txBody>
              <a:bodyPr>
                <a:normAutofit/>
              </a:bodyPr>
              <a:lstStyle/>
              <a:p>
                <a:r>
                  <a:rPr lang="en-US" dirty="0"/>
                  <a:t>Polynomial kernel</a:t>
                </a:r>
              </a:p>
              <a:p>
                <a:pPr lvl="1"/>
                <a:endParaRPr lang="en-US" dirty="0"/>
              </a:p>
              <a:p>
                <a:pPr marL="609600" lvl="1"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i="1">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𝒙</m:t>
                              </m:r>
                            </m:e>
                            <m:sub/>
                            <m:sup>
                              <m:r>
                                <a:rPr lang="en-GB" b="0" i="1">
                                  <a:latin typeface="Cambria Math" panose="02040503050406030204" pitchFamily="18" charset="0"/>
                                </a:rPr>
                                <m:t>𝑇</m:t>
                              </m:r>
                            </m:sup>
                          </m:sSubSup>
                          <m:r>
                            <a:rPr lang="en-GB" b="1" i="1">
                              <a:latin typeface="Cambria Math" panose="02040503050406030204" pitchFamily="18" charset="0"/>
                            </a:rPr>
                            <m:t>𝒛</m:t>
                          </m:r>
                          <m:r>
                            <a:rPr lang="en-GB" i="1">
                              <a:latin typeface="Cambria Math" panose="02040503050406030204" pitchFamily="18" charset="0"/>
                            </a:rPr>
                            <m:t>+</m:t>
                          </m:r>
                          <m:r>
                            <a:rPr lang="en-GB" i="1">
                              <a:latin typeface="Cambria Math" panose="02040503050406030204" pitchFamily="18" charset="0"/>
                            </a:rPr>
                            <m:t>𝑐</m:t>
                          </m:r>
                          <m:r>
                            <a:rPr lang="en-GB" i="1">
                              <a:latin typeface="Cambria Math" panose="02040503050406030204" pitchFamily="18" charset="0"/>
                            </a:rPr>
                            <m:t>)</m:t>
                          </m:r>
                        </m:e>
                        <m:sup>
                          <m:r>
                            <a:rPr lang="en-GB" b="0" i="1" smtClean="0">
                              <a:latin typeface="Cambria Math" panose="02040503050406030204" pitchFamily="18" charset="0"/>
                            </a:rPr>
                            <m:t>𝑑</m:t>
                          </m:r>
                        </m:sup>
                      </m:sSup>
                    </m:oMath>
                  </m:oMathPara>
                </a14:m>
                <a:endParaRPr lang="en-US" dirty="0"/>
              </a:p>
              <a:p>
                <a:pPr lvl="1"/>
                <a:endParaRPr lang="en-US" dirty="0"/>
              </a:p>
              <a:p>
                <a:r>
                  <a:rPr lang="en-US" dirty="0"/>
                  <a:t>Gaussian or Radial Basis Function (RBF) kernel</a:t>
                </a:r>
              </a:p>
              <a:p>
                <a:pPr lvl="1"/>
                <a:endParaRPr lang="en-US" dirty="0"/>
              </a:p>
              <a:p>
                <a:pPr marL="609600" lvl="1"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r>
                        <m:rPr>
                          <m:sty m:val="p"/>
                        </m:rPr>
                        <a:rPr lang="en-GB" b="0" i="0" smtClean="0">
                          <a:latin typeface="Cambria Math" panose="02040503050406030204" pitchFamily="18" charset="0"/>
                        </a:rPr>
                        <m:t>exp</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e>
                                <m:sup>
                                  <m:r>
                                    <a:rPr lang="en-GB" i="1">
                                      <a:latin typeface="Cambria Math" panose="02040503050406030204" pitchFamily="18" charset="0"/>
                                    </a:rPr>
                                    <m:t>2</m:t>
                                  </m:r>
                                </m:sup>
                              </m:sSup>
                            </m:num>
                            <m:den>
                              <m:r>
                                <a:rPr lang="en-GB" i="1">
                                  <a:latin typeface="Cambria Math" panose="02040503050406030204" pitchFamily="18" charset="0"/>
                                </a:rPr>
                                <m:t>2</m:t>
                              </m:r>
                              <m:sSup>
                                <m:sSupPr>
                                  <m:ctrlPr>
                                    <a:rPr lang="en-GB" i="1">
                                      <a:latin typeface="Cambria Math" panose="02040503050406030204" pitchFamily="18" charset="0"/>
                                    </a:rPr>
                                  </m:ctrlPr>
                                </m:sSupPr>
                                <m:e>
                                  <m:r>
                                    <a:rPr lang="el-CY" i="1">
                                      <a:latin typeface="Cambria Math" panose="02040503050406030204" pitchFamily="18" charset="0"/>
                                    </a:rPr>
                                    <m:t>𝜎</m:t>
                                  </m:r>
                                </m:e>
                                <m:sup>
                                  <m:r>
                                    <a:rPr lang="el-CY" i="1">
                                      <a:latin typeface="Cambria Math" panose="02040503050406030204" pitchFamily="18" charset="0"/>
                                    </a:rPr>
                                    <m:t>2</m:t>
                                  </m:r>
                                </m:sup>
                              </m:sSup>
                            </m:den>
                          </m:f>
                        </m:e>
                      </m:d>
                    </m:oMath>
                  </m:oMathPara>
                </a14:m>
                <a:endParaRPr lang="en-US" dirty="0"/>
              </a:p>
              <a:p>
                <a:pPr marL="609600" lvl="1" indent="0">
                  <a:buNone/>
                </a:pPr>
                <a:endParaRPr lang="en-US" dirty="0"/>
              </a:p>
              <a:p>
                <a:pPr marL="609600" lvl="1"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r>
                        <m:rPr>
                          <m:sty m:val="p"/>
                        </m:rPr>
                        <a:rPr lang="en-GB" b="0" i="0" smtClean="0">
                          <a:latin typeface="Cambria Math" panose="02040503050406030204" pitchFamily="18" charset="0"/>
                        </a:rPr>
                        <m:t>exp</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l-CY" b="0" i="1" smtClean="0">
                              <a:latin typeface="Cambria Math" panose="02040503050406030204" pitchFamily="18" charset="0"/>
                            </a:rPr>
                            <m:t>𝛾</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e>
                            <m:sup>
                              <m:r>
                                <a:rPr lang="en-GB" i="1">
                                  <a:latin typeface="Cambria Math" panose="02040503050406030204" pitchFamily="18" charset="0"/>
                                </a:rPr>
                                <m:t>2</m:t>
                              </m:r>
                            </m:sup>
                          </m:sSup>
                        </m:e>
                      </m:d>
                    </m:oMath>
                  </m:oMathPara>
                </a14:m>
                <a:endParaRPr lang="el-CY" dirty="0"/>
              </a:p>
              <a:p>
                <a:pPr marL="609600" lvl="1" indent="0">
                  <a:buNone/>
                </a:pPr>
                <a:r>
                  <a:rPr lang="en-GB" dirty="0"/>
                  <a:t>where </a:t>
                </a:r>
                <a14:m>
                  <m:oMath xmlns:m="http://schemas.openxmlformats.org/officeDocument/2006/math">
                    <m:r>
                      <a:rPr lang="el-CY" b="0" i="1" smtClean="0">
                        <a:latin typeface="Cambria Math" panose="02040503050406030204" pitchFamily="18" charset="0"/>
                      </a:rPr>
                      <m:t>𝛾</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i="1">
                            <a:latin typeface="Cambria Math" panose="02040503050406030204" pitchFamily="18" charset="0"/>
                          </a:rPr>
                          <m:t>2</m:t>
                        </m:r>
                        <m:sSup>
                          <m:sSupPr>
                            <m:ctrlPr>
                              <a:rPr lang="en-GB" i="1">
                                <a:latin typeface="Cambria Math" panose="02040503050406030204" pitchFamily="18" charset="0"/>
                              </a:rPr>
                            </m:ctrlPr>
                          </m:sSupPr>
                          <m:e>
                            <m:r>
                              <a:rPr lang="el-CY" i="1">
                                <a:latin typeface="Cambria Math" panose="02040503050406030204" pitchFamily="18" charset="0"/>
                              </a:rPr>
                              <m:t>𝜎</m:t>
                            </m:r>
                          </m:e>
                          <m:sup>
                            <m:r>
                              <a:rPr lang="el-CY" i="1">
                                <a:latin typeface="Cambria Math" panose="02040503050406030204" pitchFamily="18" charset="0"/>
                              </a:rPr>
                              <m:t>2</m:t>
                            </m:r>
                          </m:sup>
                        </m:sSup>
                      </m:den>
                    </m:f>
                  </m:oMath>
                </a14:m>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4"/>
                <a:ext cx="13305155" cy="8003407"/>
              </a:xfrm>
              <a:blipFill>
                <a:blip r:embed="rId3"/>
                <a:stretch>
                  <a:fillRect l="-1649" t="-2513"/>
                </a:stretch>
              </a:blipFill>
            </p:spPr>
            <p:txBody>
              <a:bodyPr/>
              <a:lstStyle/>
              <a:p>
                <a:r>
                  <a:rPr lang="LID4096">
                    <a:noFill/>
                  </a:rPr>
                  <a:t> </a:t>
                </a:r>
              </a:p>
            </p:txBody>
          </p:sp>
        </mc:Fallback>
      </mc:AlternateContent>
    </p:spTree>
    <p:extLst>
      <p:ext uri="{BB962C8B-B14F-4D97-AF65-F5344CB8AC3E}">
        <p14:creationId xmlns:p14="http://schemas.microsoft.com/office/powerpoint/2010/main" val="8534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Making new kernels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15</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8003407"/>
              </a:xfrm>
            </p:spPr>
            <p:txBody>
              <a:bodyPr>
                <a:normAutofit/>
              </a:bodyPr>
              <a:lstStyle/>
              <a:p>
                <a:r>
                  <a:rPr lang="en-US" dirty="0"/>
                  <a:t>We can make new kernels from valid kernels by allowed operations</a:t>
                </a:r>
              </a:p>
              <a:p>
                <a:r>
                  <a:rPr lang="en-US" dirty="0"/>
                  <a:t>For example, addition, multiplication, rescaling of kernels gives a proper kernel as long as the resulting Gram matrix is symmetric, positive semi-definite</a:t>
                </a:r>
              </a:p>
              <a:p>
                <a:pPr lvl="1"/>
                <a:endParaRPr lang="en-US" dirty="0"/>
              </a:p>
              <a:p>
                <a:pPr marL="609600" lvl="1"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oMath>
                  </m:oMathPara>
                </a14:m>
                <a:endParaRPr lang="el-CY" dirty="0"/>
              </a:p>
              <a:p>
                <a:pPr marL="609600" lvl="1" indent="0">
                  <a:buNone/>
                </a:pPr>
                <a:endParaRPr lang="en-US" dirty="0"/>
              </a:p>
              <a:p>
                <a:pPr marL="609600" lvl="1"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oMath>
                  </m:oMathPara>
                </a14:m>
                <a:endParaRPr lang="el-CY" dirty="0"/>
              </a:p>
              <a:p>
                <a:pPr marL="609600" lvl="1" indent="0">
                  <a:buNone/>
                </a:pPr>
                <a:endParaRPr lang="en-US" dirty="0"/>
              </a:p>
              <a:p>
                <a:pPr marL="609600" lvl="1"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l-CY" b="0" i="1" smtClean="0">
                              <a:latin typeface="Cambria Math" panose="02040503050406030204" pitchFamily="18" charset="0"/>
                            </a:rPr>
                            <m:t>𝜆</m:t>
                          </m:r>
                          <m:r>
                            <a:rPr lang="el-CY" b="0" i="1" smtClean="0">
                              <a:latin typeface="Cambria Math" panose="02040503050406030204" pitchFamily="18" charset="0"/>
                            </a:rPr>
                            <m:t> </m:t>
                          </m:r>
                          <m:r>
                            <a:rPr lang="en-GB" b="0" i="1" smtClean="0">
                              <a:latin typeface="Cambria Math" panose="02040503050406030204" pitchFamily="18" charset="0"/>
                            </a:rPr>
                            <m:t>𝑘</m:t>
                          </m:r>
                        </m:e>
                        <m:sub>
                          <m:r>
                            <a:rPr lang="en-GB" b="0" i="1" smtClean="0">
                              <a:latin typeface="Cambria Math" panose="02040503050406030204" pitchFamily="18" charset="0"/>
                            </a:rPr>
                            <m:t>1</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r>
                        <a:rPr lang="el-CY" b="0" i="0" smtClean="0">
                          <a:latin typeface="Cambria Math" panose="02040503050406030204" pitchFamily="18" charset="0"/>
                        </a:rPr>
                        <m:t>        ,   </m:t>
                      </m:r>
                      <m:r>
                        <m:rPr>
                          <m:sty m:val="p"/>
                        </m:rPr>
                        <a:rPr lang="el-CY" b="0" i="0" smtClean="0">
                          <a:latin typeface="Cambria Math" panose="02040503050406030204" pitchFamily="18" charset="0"/>
                        </a:rPr>
                        <m:t>λ</m:t>
                      </m:r>
                      <m:r>
                        <a:rPr lang="el-CY" b="0" i="0" smtClean="0">
                          <a:latin typeface="Cambria Math" panose="02040503050406030204" pitchFamily="18" charset="0"/>
                        </a:rPr>
                        <m:t>&gt;0</m:t>
                      </m:r>
                    </m:oMath>
                  </m:oMathPara>
                </a14:m>
                <a:endParaRPr lang="en-US" dirty="0"/>
              </a:p>
              <a:p>
                <a:pPr marL="609600" lvl="1"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4"/>
                <a:ext cx="21590635" cy="8003407"/>
              </a:xfrm>
              <a:blipFill>
                <a:blip r:embed="rId3"/>
                <a:stretch>
                  <a:fillRect l="-1016" t="-2513"/>
                </a:stretch>
              </a:blipFill>
            </p:spPr>
            <p:txBody>
              <a:bodyPr/>
              <a:lstStyle/>
              <a:p>
                <a:r>
                  <a:rPr lang="LID4096">
                    <a:noFill/>
                  </a:rPr>
                  <a:t> </a:t>
                </a:r>
              </a:p>
            </p:txBody>
          </p:sp>
        </mc:Fallback>
      </mc:AlternateContent>
    </p:spTree>
    <p:extLst>
      <p:ext uri="{BB962C8B-B14F-4D97-AF65-F5344CB8AC3E}">
        <p14:creationId xmlns:p14="http://schemas.microsoft.com/office/powerpoint/2010/main" val="303072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Quiz</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16</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8003407"/>
              </a:xfrm>
            </p:spPr>
            <p:txBody>
              <a:bodyPr>
                <a:normAutofit/>
              </a:bodyPr>
              <a:lstStyle/>
              <a:p>
                <a:pPr marL="0" indent="-114300">
                  <a:buNone/>
                </a:pPr>
                <a:r>
                  <a:rPr lang="en-US" dirty="0"/>
                  <a:t>Given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oMath>
                </a14:m>
                <a:r>
                  <a:rPr lang="en-US"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oMath>
                </a14:m>
                <a:r>
                  <a:rPr lang="en-US" dirty="0"/>
                  <a:t> are proper kernels, decide which of the following formulae define proper kernels:</a:t>
                </a:r>
              </a:p>
              <a:p>
                <a:pPr marL="0" indent="-114300">
                  <a:buNone/>
                </a:pPr>
                <a:endParaRPr lang="en-US" dirty="0"/>
              </a:p>
              <a:p>
                <a:pPr marL="0" indent="0">
                  <a:buNone/>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3</m:t>
                          </m:r>
                        </m:sub>
                      </m:sSub>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5</m:t>
                          </m:r>
                          <m:r>
                            <a:rPr lang="en-GB" b="0" i="1" smtClean="0">
                              <a:latin typeface="Cambria Math" panose="02040503050406030204" pitchFamily="18" charset="0"/>
                            </a:rPr>
                            <m:t>𝑘</m:t>
                          </m:r>
                        </m:e>
                        <m:sub>
                          <m:r>
                            <a:rPr lang="en-GB" b="0" i="1" smtClean="0">
                              <a:latin typeface="Cambria Math" panose="02040503050406030204" pitchFamily="18" charset="0"/>
                            </a:rPr>
                            <m:t>1</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3</m:t>
                          </m:r>
                          <m:r>
                            <a:rPr lang="en-GB" i="1">
                              <a:latin typeface="Cambria Math" panose="02040503050406030204" pitchFamily="18" charset="0"/>
                            </a:rPr>
                            <m:t>𝑘</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oMath>
                  </m:oMathPara>
                </a14:m>
                <a:endParaRPr lang="en-US" dirty="0"/>
              </a:p>
              <a:p>
                <a:pPr marL="0" indent="0">
                  <a:buNone/>
                </a:pPr>
                <a:r>
                  <a:rPr lang="en-US" dirty="0">
                    <a:solidFill>
                      <a:srgbClr val="00B050"/>
                    </a:solidFill>
                  </a:rPr>
                  <a:t>Proper</a:t>
                </a:r>
              </a:p>
              <a:p>
                <a:pPr marL="609600" lvl="1" indent="0">
                  <a:buNone/>
                </a:pPr>
                <a:endParaRPr lang="en-US" dirty="0"/>
              </a:p>
              <a:p>
                <a:pPr marL="609600" lvl="1" indent="0">
                  <a:buNone/>
                </a:pPr>
                <a:endParaRPr lang="en-US" dirty="0"/>
              </a:p>
              <a:p>
                <a:pPr marL="0" indent="0">
                  <a:buNone/>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4</m:t>
                          </m:r>
                        </m:sub>
                      </m:sSub>
                      <m:d>
                        <m:dPr>
                          <m:ctrlPr>
                            <a:rPr lang="en-GB" b="0"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m:t>
                          </m:r>
                          <m:r>
                            <a:rPr lang="en-GB" b="0" i="1" smtClean="0">
                              <a:latin typeface="Cambria Math" panose="02040503050406030204" pitchFamily="18" charset="0"/>
                            </a:rPr>
                            <m:t>𝑘</m:t>
                          </m:r>
                        </m:e>
                        <m:sub>
                          <m:r>
                            <a:rPr lang="en-GB" b="0" i="1" smtClean="0">
                              <a:latin typeface="Cambria Math" panose="02040503050406030204" pitchFamily="18" charset="0"/>
                            </a:rPr>
                            <m:t>1</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𝒛</m:t>
                          </m:r>
                        </m:e>
                      </m:d>
                    </m:oMath>
                  </m:oMathPara>
                </a14:m>
                <a:endParaRPr lang="en-GB" dirty="0"/>
              </a:p>
              <a:p>
                <a:pPr marL="0" indent="0">
                  <a:buNone/>
                </a:pPr>
                <a:r>
                  <a:rPr lang="en-GB" dirty="0">
                    <a:solidFill>
                      <a:srgbClr val="FF0000"/>
                    </a:solidFill>
                  </a:rPr>
                  <a:t>Not proper</a:t>
                </a:r>
                <a:endParaRPr lang="el-CY" dirty="0">
                  <a:solidFill>
                    <a:srgbClr val="FF0000"/>
                  </a:solidFill>
                </a:endParaRP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4"/>
                <a:ext cx="21590635" cy="8003407"/>
              </a:xfrm>
              <a:blipFill>
                <a:blip r:embed="rId3"/>
                <a:stretch>
                  <a:fillRect l="-1129" t="-2513" r="-932"/>
                </a:stretch>
              </a:blipFill>
            </p:spPr>
            <p:txBody>
              <a:bodyPr/>
              <a:lstStyle/>
              <a:p>
                <a:r>
                  <a:rPr lang="LID4096">
                    <a:noFill/>
                  </a:rPr>
                  <a:t> </a:t>
                </a:r>
              </a:p>
            </p:txBody>
          </p:sp>
        </mc:Fallback>
      </mc:AlternateContent>
    </p:spTree>
    <p:extLst>
      <p:ext uri="{BB962C8B-B14F-4D97-AF65-F5344CB8AC3E}">
        <p14:creationId xmlns:p14="http://schemas.microsoft.com/office/powerpoint/2010/main" val="67398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 Methods (or Kernel Machines)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17</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5"/>
                <a:ext cx="21590635" cy="7875816"/>
              </a:xfrm>
            </p:spPr>
            <p:txBody>
              <a:bodyPr>
                <a:normAutofit/>
              </a:bodyPr>
              <a:lstStyle/>
              <a:p>
                <a:r>
                  <a:rPr lang="en-US" sz="4000" dirty="0"/>
                  <a:t>They are </a:t>
                </a:r>
                <a:r>
                  <a:rPr lang="en-US" sz="4000" b="1" dirty="0">
                    <a:solidFill>
                      <a:srgbClr val="0100C8"/>
                    </a:solidFill>
                  </a:rPr>
                  <a:t>instance-based</a:t>
                </a:r>
                <a:r>
                  <a:rPr lang="en-US" sz="4000" dirty="0"/>
                  <a:t> learners: </a:t>
                </a:r>
              </a:p>
              <a:p>
                <a:pPr lvl="1"/>
                <a:r>
                  <a:rPr lang="en-US" sz="3600" dirty="0"/>
                  <a:t>they learn a weight, </a:t>
                </a:r>
                <a14:m>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panose="02040503050406030204" pitchFamily="18" charset="0"/>
                          </a:rPr>
                          <m:t>𝑤</m:t>
                        </m:r>
                      </m:e>
                      <m:sub>
                        <m:r>
                          <a:rPr lang="en-US" sz="3600" b="0" i="1" dirty="0" smtClean="0">
                            <a:latin typeface="Cambria Math" panose="02040503050406030204" pitchFamily="18" charset="0"/>
                          </a:rPr>
                          <m:t>𝑖</m:t>
                        </m:r>
                      </m:sub>
                    </m:sSub>
                  </m:oMath>
                </a14:m>
                <a:r>
                  <a:rPr lang="en-US" sz="3600" dirty="0"/>
                  <a:t>, </a:t>
                </a:r>
                <a:r>
                  <a:rPr lang="en-US" sz="3600" dirty="0">
                    <a:solidFill>
                      <a:srgbClr val="0100C8"/>
                    </a:solidFill>
                  </a:rPr>
                  <a:t>for each training example </a:t>
                </a:r>
                <a14:m>
                  <m:oMath xmlns:m="http://schemas.openxmlformats.org/officeDocument/2006/math">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1" i="1" smtClean="0">
                            <a:latin typeface="Cambria Math" panose="02040503050406030204" pitchFamily="18" charset="0"/>
                          </a:rPr>
                          <m:t>𝒙</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𝑦</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oMath>
                </a14:m>
                <a:endParaRPr lang="en-US" sz="3600" dirty="0"/>
              </a:p>
              <a:p>
                <a:pPr lvl="1"/>
                <a:r>
                  <a:rPr lang="en-US" sz="3600" dirty="0"/>
                  <a:t>prediction for unlabeled inputs is done by applying the similarity function k (i.e., the kernel) between the unlabeled input </a:t>
                </a:r>
                <a14:m>
                  <m:oMath xmlns:m="http://schemas.openxmlformats.org/officeDocument/2006/math">
                    <m:r>
                      <a:rPr lang="en-GB" sz="3600" b="1" i="1" smtClean="0">
                        <a:latin typeface="Cambria Math" panose="02040503050406030204" pitchFamily="18" charset="0"/>
                      </a:rPr>
                      <m:t>𝒛</m:t>
                    </m:r>
                  </m:oMath>
                </a14:m>
                <a:r>
                  <a:rPr lang="en-US" sz="3600" dirty="0"/>
                  <a:t> and each of the training inputs </a:t>
                </a:r>
                <a14:m>
                  <m:oMath xmlns:m="http://schemas.openxmlformats.org/officeDocument/2006/math">
                    <m:sSub>
                      <m:sSubPr>
                        <m:ctrlPr>
                          <a:rPr lang="en-US" sz="3600" b="0" i="1" smtClean="0">
                            <a:latin typeface="Cambria Math" panose="02040503050406030204" pitchFamily="18" charset="0"/>
                          </a:rPr>
                        </m:ctrlPr>
                      </m:sSubPr>
                      <m:e>
                        <m:r>
                          <a:rPr lang="en-US" sz="3600" b="1" i="1" smtClean="0">
                            <a:latin typeface="Cambria Math" panose="02040503050406030204" pitchFamily="18" charset="0"/>
                          </a:rPr>
                          <m:t>𝒙</m:t>
                        </m:r>
                      </m:e>
                      <m:sub>
                        <m:r>
                          <a:rPr lang="en-US" sz="3600" b="0" i="1" smtClean="0">
                            <a:latin typeface="Cambria Math" panose="02040503050406030204" pitchFamily="18" charset="0"/>
                          </a:rPr>
                          <m:t>𝑖</m:t>
                        </m:r>
                      </m:sub>
                    </m:sSub>
                  </m:oMath>
                </a14:m>
                <a:endParaRPr lang="en-US" sz="3600" dirty="0"/>
              </a:p>
              <a:p>
                <a:pPr lvl="1"/>
                <a:r>
                  <a:rPr lang="en-US" sz="3600" dirty="0"/>
                  <a:t>for instance, a kernelized binary classifier typically computes a weighted sum of similarities:</a:t>
                </a:r>
              </a:p>
              <a:p>
                <a:pPr lvl="1"/>
                <a:endParaRPr lang="en-US" dirty="0"/>
              </a:p>
              <a:p>
                <a:pPr marL="609600" lvl="1"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sgn</m:t>
                          </m:r>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GB"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GB" b="1" i="1" smtClean="0">
                                  <a:latin typeface="Cambria Math" panose="02040503050406030204" pitchFamily="18" charset="0"/>
                                </a:rPr>
                                <m:t>𝒛</m:t>
                              </m:r>
                            </m:e>
                          </m:nary>
                          <m:r>
                            <a:rPr lang="en-US" b="0" i="1" smtClean="0">
                              <a:latin typeface="Cambria Math" panose="02040503050406030204" pitchFamily="18" charset="0"/>
                            </a:rPr>
                            <m:t>)</m:t>
                          </m:r>
                        </m:e>
                      </m:func>
                      <m:r>
                        <a:rPr lang="en-GB" b="0" i="0" smtClean="0">
                          <a:latin typeface="Cambria Math" panose="02040503050406030204" pitchFamily="18" charset="0"/>
                        </a:rPr>
                        <m:t>   </m:t>
                      </m:r>
                    </m:oMath>
                  </m:oMathPara>
                </a14:m>
                <a:endParaRPr lang="en-GB" b="0" dirty="0"/>
              </a:p>
              <a:p>
                <a:pPr marL="609600" lvl="1" indent="0">
                  <a:buNone/>
                </a:pPr>
                <a:endParaRPr lang="en-GB" b="0" dirty="0"/>
              </a:p>
              <a:p>
                <a:pPr marL="609600" lvl="1" indent="0">
                  <a:buNone/>
                </a:pPr>
                <a:r>
                  <a:rPr lang="en-US" dirty="0"/>
                  <a:t>where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−1,+1</m:t>
                        </m:r>
                      </m:e>
                    </m:d>
                    <m:r>
                      <a:rPr lang="en-US"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rPr>
                      <m:t>ℝ</m:t>
                    </m:r>
                    <m:r>
                      <a:rPr lang="en-US" b="1"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sgn</m:t>
                        </m:r>
                      </m:fName>
                      <m:e>
                        <m:r>
                          <a:rPr lang="en-GB" b="0" i="1" smtClean="0">
                            <a:latin typeface="Cambria Math" panose="02040503050406030204" pitchFamily="18" charset="0"/>
                          </a:rPr>
                          <m:t>𝑥</m:t>
                        </m:r>
                        <m:r>
                          <a:rPr lang="en-GB" b="0" i="1" smtClean="0">
                            <a:latin typeface="Cambria Math" panose="02040503050406030204" pitchFamily="18" charset="0"/>
                          </a:rPr>
                          <m:t> ≔ </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−1  </m:t>
                                </m:r>
                                <m:r>
                                  <a:rPr lang="en-GB" b="0" i="1" smtClean="0">
                                    <a:latin typeface="Cambria Math" panose="02040503050406030204" pitchFamily="18" charset="0"/>
                                  </a:rPr>
                                  <m:t>𝑖𝑓</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&lt;0,</m:t>
                                </m:r>
                              </m:e>
                              <m:e>
                                <m:r>
                                  <a:rPr lang="en-GB" b="0" i="1" smtClean="0">
                                    <a:latin typeface="Cambria Math" panose="02040503050406030204" pitchFamily="18" charset="0"/>
                                  </a:rPr>
                                  <m:t>+1  </m:t>
                                </m:r>
                                <m:r>
                                  <a:rPr lang="en-GB" b="0" i="1" smtClean="0">
                                    <a:latin typeface="Cambria Math" panose="02040503050406030204" pitchFamily="18" charset="0"/>
                                  </a:rPr>
                                  <m:t>𝑖𝑓</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e>
                            </m:eqArr>
                          </m:e>
                        </m:d>
                      </m:e>
                    </m:func>
                  </m:oMath>
                </a14:m>
                <a:endParaRPr lang="en-US" dirty="0"/>
              </a:p>
              <a:p>
                <a:endParaRPr lang="LID4096"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5"/>
                <a:ext cx="21590635" cy="7875816"/>
              </a:xfrm>
              <a:blipFill>
                <a:blip r:embed="rId4"/>
                <a:stretch>
                  <a:fillRect l="-903" t="-2167" r="-593"/>
                </a:stretch>
              </a:blipFill>
            </p:spPr>
            <p:txBody>
              <a:bodyPr/>
              <a:lstStyle/>
              <a:p>
                <a:r>
                  <a:rPr lang="LID4096">
                    <a:noFill/>
                  </a:rPr>
                  <a:t> </a:t>
                </a:r>
              </a:p>
            </p:txBody>
          </p:sp>
        </mc:Fallback>
      </mc:AlternateContent>
    </p:spTree>
    <p:extLst>
      <p:ext uri="{BB962C8B-B14F-4D97-AF65-F5344CB8AC3E}">
        <p14:creationId xmlns:p14="http://schemas.microsoft.com/office/powerpoint/2010/main" val="3176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Support Vector Machines</a:t>
            </a:r>
          </a:p>
        </p:txBody>
      </p:sp>
    </p:spTree>
    <p:extLst>
      <p:ext uri="{BB962C8B-B14F-4D97-AF65-F5344CB8AC3E}">
        <p14:creationId xmlns:p14="http://schemas.microsoft.com/office/powerpoint/2010/main" val="246783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Support Vector Machines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19</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p:txBody>
          <a:bodyPr>
            <a:normAutofit/>
          </a:bodyPr>
          <a:lstStyle/>
          <a:p>
            <a:r>
              <a:rPr lang="en-US" dirty="0"/>
              <a:t>Powerful supervised learning models for </a:t>
            </a:r>
            <a:r>
              <a:rPr lang="en-US" dirty="0">
                <a:solidFill>
                  <a:srgbClr val="0100C8"/>
                </a:solidFill>
              </a:rPr>
              <a:t>classification</a:t>
            </a:r>
          </a:p>
          <a:p>
            <a:endParaRPr lang="en-US" dirty="0"/>
          </a:p>
          <a:p>
            <a:r>
              <a:rPr lang="en-US" dirty="0"/>
              <a:t>Two key ideas</a:t>
            </a:r>
          </a:p>
          <a:p>
            <a:pPr lvl="1"/>
            <a:r>
              <a:rPr lang="en-US" dirty="0"/>
              <a:t>Assuming linearly separable classes, learn </a:t>
            </a:r>
            <a:r>
              <a:rPr lang="en-US" dirty="0">
                <a:solidFill>
                  <a:srgbClr val="0100C8"/>
                </a:solidFill>
              </a:rPr>
              <a:t>separating hyperplane </a:t>
            </a:r>
            <a:r>
              <a:rPr lang="en-US" dirty="0"/>
              <a:t>with </a:t>
            </a:r>
            <a:r>
              <a:rPr lang="en-US" dirty="0">
                <a:solidFill>
                  <a:srgbClr val="0100C8"/>
                </a:solidFill>
              </a:rPr>
              <a:t>maximum margin</a:t>
            </a:r>
          </a:p>
          <a:p>
            <a:pPr lvl="2"/>
            <a:r>
              <a:rPr lang="en-US" dirty="0"/>
              <a:t>Maximum margin: </a:t>
            </a:r>
            <a:r>
              <a:rPr lang="en-US" dirty="0">
                <a:solidFill>
                  <a:srgbClr val="0100C8"/>
                </a:solidFill>
              </a:rPr>
              <a:t>minimal generalization error</a:t>
            </a:r>
          </a:p>
          <a:p>
            <a:pPr lvl="1"/>
            <a:endParaRPr lang="en-US" dirty="0"/>
          </a:p>
          <a:p>
            <a:pPr lvl="1"/>
            <a:r>
              <a:rPr lang="en-US" dirty="0"/>
              <a:t>Use </a:t>
            </a:r>
            <a:r>
              <a:rPr lang="en-US" dirty="0">
                <a:solidFill>
                  <a:srgbClr val="0100C8"/>
                </a:solidFill>
              </a:rPr>
              <a:t>kernels</a:t>
            </a:r>
            <a:r>
              <a:rPr lang="en-US" dirty="0"/>
              <a:t> to </a:t>
            </a:r>
            <a:r>
              <a:rPr lang="en-US" dirty="0">
                <a:solidFill>
                  <a:srgbClr val="0100C8"/>
                </a:solidFill>
              </a:rPr>
              <a:t>expand input into high-dimensional space </a:t>
            </a:r>
            <a:r>
              <a:rPr lang="en-US" dirty="0"/>
              <a:t>to deal with linearly non-separable cases</a:t>
            </a:r>
            <a:endParaRPr lang="LID4096" dirty="0"/>
          </a:p>
        </p:txBody>
      </p:sp>
    </p:spTree>
    <p:extLst>
      <p:ext uri="{BB962C8B-B14F-4D97-AF65-F5344CB8AC3E}">
        <p14:creationId xmlns:p14="http://schemas.microsoft.com/office/powerpoint/2010/main" val="33234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Revision</a:t>
            </a:r>
          </a:p>
        </p:txBody>
      </p:sp>
    </p:spTree>
    <p:extLst>
      <p:ext uri="{BB962C8B-B14F-4D97-AF65-F5344CB8AC3E}">
        <p14:creationId xmlns:p14="http://schemas.microsoft.com/office/powerpoint/2010/main" val="322423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Separating Hyperplane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20</a:t>
            </a:fld>
            <a:endParaRPr lang="bg-BG" dirty="0">
              <a:solidFill>
                <a:srgbClr val="000000"/>
              </a:solidFill>
            </a:endParaRP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10544235" cy="7766183"/>
              </a:xfrm>
            </p:spPr>
            <p:txBody>
              <a:bodyPr>
                <a:normAutofit/>
              </a:bodyPr>
              <a:lstStyle/>
              <a:p>
                <a:r>
                  <a:rPr lang="en-US" dirty="0"/>
                  <a:t>Training set: </a:t>
                </a:r>
                <a14:m>
                  <m:oMath xmlns:m="http://schemas.openxmlformats.org/officeDocument/2006/math">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1" i="1" smtClean="0">
                                <a:latin typeface="Cambria Math" panose="02040503050406030204" pitchFamily="18" charset="0"/>
                              </a:rPr>
                              <m:t>𝒙</m:t>
                            </m:r>
                          </m:e>
                          <m:sub/>
                          <m:sup>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sup>
                        </m:sSubSup>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r>
                              <a:rPr lang="en-GB" b="0" i="1" smtClean="0">
                                <a:latin typeface="Cambria Math" panose="02040503050406030204" pitchFamily="18" charset="0"/>
                              </a:rPr>
                              <m:t>𝑦</m:t>
                            </m:r>
                          </m:e>
                          <m:sub/>
                          <m:sup>
                            <m:r>
                              <a:rPr lang="en-GB" b="1" i="1" smtClean="0">
                                <a:latin typeface="Cambria Math" panose="02040503050406030204" pitchFamily="18" charset="0"/>
                              </a:rPr>
                              <m:t>(</m:t>
                            </m:r>
                            <m:r>
                              <a:rPr lang="en-GB" b="0" i="1" smtClean="0">
                                <a:latin typeface="Cambria Math" panose="02040503050406030204" pitchFamily="18" charset="0"/>
                              </a:rPr>
                              <m:t>𝑖</m:t>
                            </m:r>
                            <m:r>
                              <a:rPr lang="en-GB" b="1" i="1" smtClean="0">
                                <a:latin typeface="Cambria Math" panose="02040503050406030204" pitchFamily="18" charset="0"/>
                              </a:rPr>
                              <m:t>)</m:t>
                            </m:r>
                          </m:sup>
                        </m:sSubSup>
                        <m:r>
                          <a:rPr lang="en-GB" b="0" i="1" smtClean="0">
                            <a:latin typeface="Cambria Math" panose="02040503050406030204" pitchFamily="18" charset="0"/>
                          </a:rPr>
                          <m:t> </m:t>
                        </m:r>
                      </m:e>
                    </m:d>
                    <m:r>
                      <a:rPr lang="en-GB" b="0" i="1" smtClean="0">
                        <a:latin typeface="Cambria Math" panose="02040503050406030204" pitchFamily="18" charset="0"/>
                      </a:rPr>
                      <m:t>, </m:t>
                    </m:r>
                  </m:oMath>
                </a14:m>
                <a:endParaRPr lang="en-GB" b="0" i="1" dirty="0">
                  <a:latin typeface="Cambria Math" panose="02040503050406030204" pitchFamily="18" charset="0"/>
                </a:endParaRPr>
              </a:p>
              <a:p>
                <a:endParaRPr lang="en-GB"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=1,2,…,</m:t>
                      </m:r>
                      <m:r>
                        <a:rPr lang="en-GB" b="0" i="1" smtClean="0">
                          <a:latin typeface="Cambria Math" panose="02040503050406030204" pitchFamily="18" charset="0"/>
                        </a:rPr>
                        <m:t>𝑚</m:t>
                      </m:r>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sup>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sup>
                      </m:sSubSup>
                      <m:r>
                        <a:rPr lang="en-GB" b="0" i="1" smtClean="0">
                          <a:latin typeface="Cambria Math" panose="02040503050406030204" pitchFamily="18" charset="0"/>
                          <a:ea typeface="Cambria Math" panose="02040503050406030204" pitchFamily="18" charset="0"/>
                        </a:rPr>
                        <m:t>∈{+1,−1}</m:t>
                      </m:r>
                    </m:oMath>
                  </m:oMathPara>
                </a14:m>
                <a:endParaRPr lang="en-GB" dirty="0"/>
              </a:p>
              <a:p>
                <a:pPr marL="0" indent="0">
                  <a:buNone/>
                </a:pPr>
                <a:endParaRPr lang="en-GB" dirty="0"/>
              </a:p>
              <a:p>
                <a:r>
                  <a:rPr lang="en-GB" dirty="0"/>
                  <a:t>Hyperplane: </a:t>
                </a:r>
                <a14:m>
                  <m:oMath xmlns:m="http://schemas.openxmlformats.org/officeDocument/2006/math">
                    <m:sSup>
                      <m:sSupPr>
                        <m:ctrlPr>
                          <a:rPr kumimoji="0" lang="en-US" altLang="en-US" sz="44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ctrlPr>
                      </m:sSupPr>
                      <m:e>
                        <m:r>
                          <a:rPr kumimoji="0" lang="en-US" altLang="en-US" sz="44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𝜽</m:t>
                        </m:r>
                      </m:e>
                      <m:sup>
                        <m:r>
                          <a:rPr kumimoji="0" lang="en-US" altLang="en-US" sz="4400" b="0"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𝑇</m:t>
                        </m:r>
                      </m:sup>
                    </m:sSup>
                    <m:r>
                      <a:rPr kumimoji="0" lang="en-US" altLang="en-US" sz="44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𝒙</m:t>
                    </m:r>
                    <m:r>
                      <a:rPr kumimoji="0" lang="en-GB" altLang="en-US" sz="44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=0</m:t>
                    </m:r>
                  </m:oMath>
                </a14:m>
                <a:endParaRPr lang="en-GB" dirty="0"/>
              </a:p>
              <a:p>
                <a:pPr marL="0" indent="0">
                  <a:buNone/>
                </a:pPr>
                <a:endParaRPr lang="en-GB" dirty="0"/>
              </a:p>
              <a:p>
                <a:pPr marL="0" indent="0">
                  <a:buNone/>
                </a:pPr>
                <a:endParaRPr lang="en-GB" dirty="0"/>
              </a:p>
              <a:p>
                <a:pPr marL="0" indent="0">
                  <a:buNone/>
                </a:pPr>
                <a:r>
                  <a:rPr lang="en-GB" b="1" dirty="0">
                    <a:solidFill>
                      <a:srgbClr val="0100C8"/>
                    </a:solidFill>
                  </a:rPr>
                  <a:t>Which line would you choose?</a:t>
                </a:r>
                <a:endParaRPr lang="LID4096" b="1" dirty="0">
                  <a:solidFill>
                    <a:srgbClr val="0100C8"/>
                  </a:solidFill>
                </a:endParaRP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4"/>
                <a:ext cx="10544235" cy="7766183"/>
              </a:xfrm>
              <a:blipFill>
                <a:blip r:embed="rId3"/>
                <a:stretch>
                  <a:fillRect l="-2312" t="-628"/>
                </a:stretch>
              </a:blipFill>
            </p:spPr>
            <p:txBody>
              <a:bodyPr/>
              <a:lstStyle/>
              <a:p>
                <a:r>
                  <a:rPr lang="LID4096">
                    <a:noFill/>
                  </a:rPr>
                  <a:t> </a:t>
                </a:r>
              </a:p>
            </p:txBody>
          </p:sp>
        </mc:Fallback>
      </mc:AlternateContent>
      <p:cxnSp>
        <p:nvCxnSpPr>
          <p:cNvPr id="11" name="Straight Connector 10">
            <a:extLst>
              <a:ext uri="{FF2B5EF4-FFF2-40B4-BE49-F238E27FC236}">
                <a16:creationId xmlns:a16="http://schemas.microsoft.com/office/drawing/2014/main" id="{5AF0BD0A-F4BF-B711-580C-161BBB1E0D86}"/>
              </a:ext>
            </a:extLst>
          </p:cNvPr>
          <p:cNvCxnSpPr>
            <a:cxnSpLocks/>
          </p:cNvCxnSpPr>
          <p:nvPr/>
        </p:nvCxnSpPr>
        <p:spPr>
          <a:xfrm>
            <a:off x="14493657" y="5201605"/>
            <a:ext cx="7339199" cy="3128193"/>
          </a:xfrm>
          <a:prstGeom prst="line">
            <a:avLst/>
          </a:prstGeom>
          <a:noFill/>
          <a:ln w="50800" cap="flat">
            <a:solidFill>
              <a:srgbClr val="0070C0"/>
            </a:solidFill>
            <a:prstDash val="solid"/>
            <a:miter lim="400000"/>
          </a:ln>
        </p:spPr>
        <p:style>
          <a:lnRef idx="0">
            <a:scrgbClr r="0" g="0" b="0"/>
          </a:lnRef>
          <a:fillRef idx="0">
            <a:scrgbClr r="0" g="0" b="0"/>
          </a:fillRef>
          <a:effectRef idx="0">
            <a:scrgbClr r="0" g="0" b="0"/>
          </a:effectRef>
          <a:fontRef idx="none"/>
        </p:style>
      </p:cxnSp>
      <p:grpSp>
        <p:nvGrpSpPr>
          <p:cNvPr id="60" name="Group 59">
            <a:extLst>
              <a:ext uri="{FF2B5EF4-FFF2-40B4-BE49-F238E27FC236}">
                <a16:creationId xmlns:a16="http://schemas.microsoft.com/office/drawing/2014/main" id="{15F5F137-6191-D3CE-A765-21380BEB5373}"/>
              </a:ext>
            </a:extLst>
          </p:cNvPr>
          <p:cNvGrpSpPr/>
          <p:nvPr/>
        </p:nvGrpSpPr>
        <p:grpSpPr>
          <a:xfrm>
            <a:off x="12932791" y="3864080"/>
            <a:ext cx="8736362" cy="7491886"/>
            <a:chOff x="12932791" y="3864080"/>
            <a:chExt cx="8736362" cy="7491886"/>
          </a:xfrm>
        </p:grpSpPr>
        <p:grpSp>
          <p:nvGrpSpPr>
            <p:cNvPr id="59" name="Group 58">
              <a:extLst>
                <a:ext uri="{FF2B5EF4-FFF2-40B4-BE49-F238E27FC236}">
                  <a16:creationId xmlns:a16="http://schemas.microsoft.com/office/drawing/2014/main" id="{30A25797-602A-94D1-A66B-F41812CB22FB}"/>
                </a:ext>
              </a:extLst>
            </p:cNvPr>
            <p:cNvGrpSpPr/>
            <p:nvPr/>
          </p:nvGrpSpPr>
          <p:grpSpPr>
            <a:xfrm>
              <a:off x="12932791" y="3864080"/>
              <a:ext cx="8736362" cy="7491886"/>
              <a:chOff x="12932791" y="3864080"/>
              <a:chExt cx="8736362" cy="7491886"/>
            </a:xfrm>
          </p:grpSpPr>
          <p:grpSp>
            <p:nvGrpSpPr>
              <p:cNvPr id="7" name="Group 6">
                <a:extLst>
                  <a:ext uri="{FF2B5EF4-FFF2-40B4-BE49-F238E27FC236}">
                    <a16:creationId xmlns:a16="http://schemas.microsoft.com/office/drawing/2014/main" id="{6D8E6520-75C8-FA99-664C-9C5821E26EE5}"/>
                  </a:ext>
                </a:extLst>
              </p:cNvPr>
              <p:cNvGrpSpPr/>
              <p:nvPr/>
            </p:nvGrpSpPr>
            <p:grpSpPr>
              <a:xfrm>
                <a:off x="14407856" y="3864080"/>
                <a:ext cx="7261297" cy="6555827"/>
                <a:chOff x="27704" y="8572"/>
                <a:chExt cx="4930" cy="4378"/>
              </a:xfrm>
            </p:grpSpPr>
            <p:cxnSp>
              <p:nvCxnSpPr>
                <p:cNvPr id="25" name="Straight Arrow Connector 24">
                  <a:extLst>
                    <a:ext uri="{FF2B5EF4-FFF2-40B4-BE49-F238E27FC236}">
                      <a16:creationId xmlns:a16="http://schemas.microsoft.com/office/drawing/2014/main" id="{AB0C6577-215A-3BB8-06F7-4C1BDE634E7F}"/>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27D0E2BC-3297-56CC-D57F-5485E5E310F6}"/>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7" name="Text Box 97">
                    <a:extLst>
                      <a:ext uri="{FF2B5EF4-FFF2-40B4-BE49-F238E27FC236}">
                        <a16:creationId xmlns:a16="http://schemas.microsoft.com/office/drawing/2014/main" id="{8FF231ED-88F6-31CE-643A-A4FE74088094}"/>
                      </a:ext>
                    </a:extLst>
                  </p:cNvPr>
                  <p:cNvSpPr txBox="1"/>
                  <p:nvPr/>
                </p:nvSpPr>
                <p:spPr>
                  <a:xfrm>
                    <a:off x="17368388" y="10637821"/>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7" name="Text Box 97">
                    <a:extLst>
                      <a:ext uri="{FF2B5EF4-FFF2-40B4-BE49-F238E27FC236}">
                        <a16:creationId xmlns:a16="http://schemas.microsoft.com/office/drawing/2014/main" id="{8FF231ED-88F6-31CE-643A-A4FE74088094}"/>
                      </a:ext>
                    </a:extLst>
                  </p:cNvPr>
                  <p:cNvSpPr txBox="1">
                    <a:spLocks noRot="1" noChangeAspect="1" noMove="1" noResize="1" noEditPoints="1" noAdjustHandles="1" noChangeArrowheads="1" noChangeShapeType="1" noTextEdit="1"/>
                  </p:cNvSpPr>
                  <p:nvPr/>
                </p:nvSpPr>
                <p:spPr>
                  <a:xfrm>
                    <a:off x="17368388" y="10637821"/>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8" name="Text Box 98">
                    <a:extLst>
                      <a:ext uri="{FF2B5EF4-FFF2-40B4-BE49-F238E27FC236}">
                        <a16:creationId xmlns:a16="http://schemas.microsoft.com/office/drawing/2014/main" id="{1E5ECA21-0BE9-A713-C93C-643CDA35D181}"/>
                      </a:ext>
                    </a:extLst>
                  </p:cNvPr>
                  <p:cNvSpPr txBox="1"/>
                  <p:nvPr/>
                </p:nvSpPr>
                <p:spPr>
                  <a:xfrm>
                    <a:off x="12932791" y="7084180"/>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8" name="Text Box 98">
                    <a:extLst>
                      <a:ext uri="{FF2B5EF4-FFF2-40B4-BE49-F238E27FC236}">
                        <a16:creationId xmlns:a16="http://schemas.microsoft.com/office/drawing/2014/main" id="{1E5ECA21-0BE9-A713-C93C-643CDA35D181}"/>
                      </a:ext>
                    </a:extLst>
                  </p:cNvPr>
                  <p:cNvSpPr txBox="1">
                    <a:spLocks noRot="1" noChangeAspect="1" noMove="1" noResize="1" noEditPoints="1" noAdjustHandles="1" noChangeArrowheads="1" noChangeShapeType="1" noTextEdit="1"/>
                  </p:cNvSpPr>
                  <p:nvPr/>
                </p:nvSpPr>
                <p:spPr>
                  <a:xfrm>
                    <a:off x="12932791" y="7084180"/>
                    <a:ext cx="1434409" cy="718145"/>
                  </a:xfrm>
                  <a:prstGeom prst="rect">
                    <a:avLst/>
                  </a:prstGeom>
                  <a:blipFill>
                    <a:blip r:embed="rId5"/>
                    <a:stretch>
                      <a:fillRect/>
                    </a:stretch>
                  </a:blipFill>
                  <a:ln w="12700" cap="flat">
                    <a:noFill/>
                    <a:miter lim="400000"/>
                  </a:ln>
                </p:spPr>
                <p:txBody>
                  <a:bodyPr/>
                  <a:lstStyle/>
                  <a:p>
                    <a:r>
                      <a:rPr lang="LID4096">
                        <a:noFill/>
                      </a:rPr>
                      <a:t> </a:t>
                    </a:r>
                  </a:p>
                </p:txBody>
              </p:sp>
            </mc:Fallback>
          </mc:AlternateContent>
        </p:grpSp>
        <p:grpSp>
          <p:nvGrpSpPr>
            <p:cNvPr id="46" name="Group 45">
              <a:extLst>
                <a:ext uri="{FF2B5EF4-FFF2-40B4-BE49-F238E27FC236}">
                  <a16:creationId xmlns:a16="http://schemas.microsoft.com/office/drawing/2014/main" id="{14794D5F-FCE0-D68D-E366-B3DDE076C710}"/>
                </a:ext>
              </a:extLst>
            </p:cNvPr>
            <p:cNvGrpSpPr/>
            <p:nvPr/>
          </p:nvGrpSpPr>
          <p:grpSpPr>
            <a:xfrm>
              <a:off x="17800478" y="4545315"/>
              <a:ext cx="3392473" cy="2970040"/>
              <a:chOff x="17366816" y="4549169"/>
              <a:chExt cx="3392473" cy="2970040"/>
            </a:xfrm>
          </p:grpSpPr>
          <p:sp>
            <p:nvSpPr>
              <p:cNvPr id="12" name="Oval 11">
                <a:extLst>
                  <a:ext uri="{FF2B5EF4-FFF2-40B4-BE49-F238E27FC236}">
                    <a16:creationId xmlns:a16="http://schemas.microsoft.com/office/drawing/2014/main" id="{6B1C5A86-7944-6AC9-45CA-1859D1183F7E}"/>
                  </a:ext>
                </a:extLst>
              </p:cNvPr>
              <p:cNvSpPr/>
              <p:nvPr/>
            </p:nvSpPr>
            <p:spPr>
              <a:xfrm rot="5080888">
                <a:off x="18106505" y="472158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ADA505AA-586D-CDA5-ED22-663C00326AC9}"/>
                  </a:ext>
                </a:extLst>
              </p:cNvPr>
              <p:cNvSpPr/>
              <p:nvPr/>
            </p:nvSpPr>
            <p:spPr>
              <a:xfrm rot="5080888">
                <a:off x="17835610" y="50426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07DEFC87-305B-7E64-7BDB-CFDA55AC2839}"/>
                  </a:ext>
                </a:extLst>
              </p:cNvPr>
              <p:cNvSpPr/>
              <p:nvPr/>
            </p:nvSpPr>
            <p:spPr>
              <a:xfrm rot="5080888">
                <a:off x="18928907" y="49335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361B2D96-7B3F-66F5-53F2-72E614BCC1BD}"/>
                  </a:ext>
                </a:extLst>
              </p:cNvPr>
              <p:cNvSpPr/>
              <p:nvPr/>
            </p:nvSpPr>
            <p:spPr>
              <a:xfrm rot="5080888">
                <a:off x="19073960" y="616402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E37E3954-7C56-07F7-5B61-12F8931A4442}"/>
                  </a:ext>
                </a:extLst>
              </p:cNvPr>
              <p:cNvSpPr/>
              <p:nvPr/>
            </p:nvSpPr>
            <p:spPr>
              <a:xfrm rot="5080888">
                <a:off x="17363233" y="45527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F7DA2E71-9CA2-40C6-4A6E-C8D0A22AA956}"/>
                  </a:ext>
                </a:extLst>
              </p:cNvPr>
              <p:cNvSpPr/>
              <p:nvPr/>
            </p:nvSpPr>
            <p:spPr>
              <a:xfrm rot="5080888">
                <a:off x="19127826" y="558841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5A827DD2-9400-A1A1-CE7F-2C456B287727}"/>
                  </a:ext>
                </a:extLst>
              </p:cNvPr>
              <p:cNvSpPr/>
              <p:nvPr/>
            </p:nvSpPr>
            <p:spPr>
              <a:xfrm rot="5080888">
                <a:off x="19790409" y="684878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5AECE3BB-A1E8-1957-B490-6675637E2B5D}"/>
                  </a:ext>
                </a:extLst>
              </p:cNvPr>
              <p:cNvSpPr/>
              <p:nvPr/>
            </p:nvSpPr>
            <p:spPr>
              <a:xfrm rot="5080888">
                <a:off x="19930333" y="628399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4244E41E-C34E-F77D-8C5D-E69C18A7E9C8}"/>
                  </a:ext>
                </a:extLst>
              </p:cNvPr>
              <p:cNvSpPr/>
              <p:nvPr/>
            </p:nvSpPr>
            <p:spPr>
              <a:xfrm rot="5080888">
                <a:off x="19556038" y="725439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06C5F377-DFCD-3958-CF4A-DEF976B39BD6}"/>
                  </a:ext>
                </a:extLst>
              </p:cNvPr>
              <p:cNvSpPr/>
              <p:nvPr/>
            </p:nvSpPr>
            <p:spPr>
              <a:xfrm rot="5080888">
                <a:off x="20398998" y="60561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3E89A925-4F65-D697-05D4-605F21962EDE}"/>
                  </a:ext>
                </a:extLst>
              </p:cNvPr>
              <p:cNvSpPr/>
              <p:nvPr/>
            </p:nvSpPr>
            <p:spPr>
              <a:xfrm rot="5080888">
                <a:off x="19883456" y="539555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B6D58E34-203B-4754-36C7-7416643E01BC}"/>
                  </a:ext>
                </a:extLst>
              </p:cNvPr>
              <p:cNvSpPr/>
              <p:nvPr/>
            </p:nvSpPr>
            <p:spPr>
              <a:xfrm rot="5080888">
                <a:off x="18191833" y="5638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D5BD18BF-0C53-4C2C-E8D6-E388C4B4A8E9}"/>
                  </a:ext>
                </a:extLst>
              </p:cNvPr>
              <p:cNvSpPr/>
              <p:nvPr/>
            </p:nvSpPr>
            <p:spPr>
              <a:xfrm rot="5080888">
                <a:off x="20564033" y="732395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F5DD75DD-54F9-15E0-2AD7-F6062D4F60F0}"/>
                  </a:ext>
                </a:extLst>
              </p:cNvPr>
              <p:cNvSpPr/>
              <p:nvPr/>
            </p:nvSpPr>
            <p:spPr>
              <a:xfrm rot="5080888">
                <a:off x="17982554" y="639187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42E10A5A-FCC8-3035-0B9B-D46C65AF5484}"/>
                  </a:ext>
                </a:extLst>
              </p:cNvPr>
              <p:cNvSpPr/>
              <p:nvPr/>
            </p:nvSpPr>
            <p:spPr>
              <a:xfrm rot="5080888">
                <a:off x="18598737" y="64997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7" name="Group 46">
              <a:extLst>
                <a:ext uri="{FF2B5EF4-FFF2-40B4-BE49-F238E27FC236}">
                  <a16:creationId xmlns:a16="http://schemas.microsoft.com/office/drawing/2014/main" id="{FEE42844-A314-13A7-BABA-A519E181CD2B}"/>
                </a:ext>
              </a:extLst>
            </p:cNvPr>
            <p:cNvGrpSpPr/>
            <p:nvPr/>
          </p:nvGrpSpPr>
          <p:grpSpPr>
            <a:xfrm>
              <a:off x="14829364" y="7224127"/>
              <a:ext cx="2953839" cy="2731651"/>
              <a:chOff x="14829364" y="7224127"/>
              <a:chExt cx="2953839" cy="2731651"/>
            </a:xfrm>
          </p:grpSpPr>
          <p:sp>
            <p:nvSpPr>
              <p:cNvPr id="31" name="Oval 30">
                <a:extLst>
                  <a:ext uri="{FF2B5EF4-FFF2-40B4-BE49-F238E27FC236}">
                    <a16:creationId xmlns:a16="http://schemas.microsoft.com/office/drawing/2014/main" id="{89C7C15E-BBED-B7EE-7FE3-8B04167AAF0E}"/>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E58462F0-7DC8-3787-080E-A341C1016B47}"/>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738AA363-7259-E70A-8B38-AC48EC598EBD}"/>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997D6890-6F31-5E91-A597-0739F7E95F03}"/>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5C4C9109-6F87-A7E4-D274-00F200A8EB48}"/>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7370BBE9-6DC3-FBB8-9DF7-427CEEFB26BC}"/>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57C2572-DA99-B9F9-CA51-48716B4D6601}"/>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8A2777A7-9BF1-D79C-1C52-002DA39F06A5}"/>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1D4EE274-F15A-4D09-EEB8-7148C643868A}"/>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B9EFF459-AA30-8C90-02A9-8BC4685ABC8A}"/>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Oval 40">
                <a:extLst>
                  <a:ext uri="{FF2B5EF4-FFF2-40B4-BE49-F238E27FC236}">
                    <a16:creationId xmlns:a16="http://schemas.microsoft.com/office/drawing/2014/main" id="{9004904B-A25F-F2C2-AC0E-58E778344790}"/>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2" name="Oval 41">
                <a:extLst>
                  <a:ext uri="{FF2B5EF4-FFF2-40B4-BE49-F238E27FC236}">
                    <a16:creationId xmlns:a16="http://schemas.microsoft.com/office/drawing/2014/main" id="{47887CD6-C0DE-1209-CC46-E118AFF72F87}"/>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 name="Oval 42">
                <a:extLst>
                  <a:ext uri="{FF2B5EF4-FFF2-40B4-BE49-F238E27FC236}">
                    <a16:creationId xmlns:a16="http://schemas.microsoft.com/office/drawing/2014/main" id="{B136A65F-5368-19CC-F7DD-061966E0EA53}"/>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 name="Oval 43">
                <a:extLst>
                  <a:ext uri="{FF2B5EF4-FFF2-40B4-BE49-F238E27FC236}">
                    <a16:creationId xmlns:a16="http://schemas.microsoft.com/office/drawing/2014/main" id="{4C50DD3F-6095-E2DC-14E0-419B1C8273D6}"/>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 name="Oval 44">
                <a:extLst>
                  <a:ext uri="{FF2B5EF4-FFF2-40B4-BE49-F238E27FC236}">
                    <a16:creationId xmlns:a16="http://schemas.microsoft.com/office/drawing/2014/main" id="{2CE81F97-1DE3-85F2-2ED4-18DD695A0A8B}"/>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cxnSp>
        <p:nvCxnSpPr>
          <p:cNvPr id="49" name="Straight Connector 48">
            <a:extLst>
              <a:ext uri="{FF2B5EF4-FFF2-40B4-BE49-F238E27FC236}">
                <a16:creationId xmlns:a16="http://schemas.microsoft.com/office/drawing/2014/main" id="{F65126C4-D223-1F8B-1CEF-F4E086FE737D}"/>
              </a:ext>
            </a:extLst>
          </p:cNvPr>
          <p:cNvCxnSpPr>
            <a:cxnSpLocks/>
          </p:cNvCxnSpPr>
          <p:nvPr/>
        </p:nvCxnSpPr>
        <p:spPr>
          <a:xfrm>
            <a:off x="17374046" y="3488690"/>
            <a:ext cx="893214" cy="6884796"/>
          </a:xfrm>
          <a:prstGeom prst="line">
            <a:avLst/>
          </a:prstGeom>
          <a:noFill/>
          <a:ln w="50800" cap="flat">
            <a:solidFill>
              <a:srgbClr val="00B050"/>
            </a:solidFill>
            <a:prstDash val="solid"/>
            <a:miter lim="400000"/>
          </a:ln>
        </p:spPr>
        <p:style>
          <a:lnRef idx="0">
            <a:scrgbClr r="0" g="0" b="0"/>
          </a:lnRef>
          <a:fillRef idx="0">
            <a:scrgbClr r="0" g="0" b="0"/>
          </a:fillRef>
          <a:effectRef idx="0">
            <a:scrgbClr r="0" g="0" b="0"/>
          </a:effectRef>
          <a:fontRef idx="none"/>
        </p:style>
      </p:cxnSp>
      <p:cxnSp>
        <p:nvCxnSpPr>
          <p:cNvPr id="55" name="Straight Connector 54">
            <a:extLst>
              <a:ext uri="{FF2B5EF4-FFF2-40B4-BE49-F238E27FC236}">
                <a16:creationId xmlns:a16="http://schemas.microsoft.com/office/drawing/2014/main" id="{92342774-5AFC-BFC8-DC4A-943BCFD717A5}"/>
              </a:ext>
            </a:extLst>
          </p:cNvPr>
          <p:cNvCxnSpPr>
            <a:cxnSpLocks/>
          </p:cNvCxnSpPr>
          <p:nvPr/>
        </p:nvCxnSpPr>
        <p:spPr>
          <a:xfrm>
            <a:off x="15063057" y="4264897"/>
            <a:ext cx="5686394" cy="5890675"/>
          </a:xfrm>
          <a:prstGeom prst="line">
            <a:avLst/>
          </a:prstGeom>
          <a:noFill/>
          <a:ln w="50800" cap="flat">
            <a:solidFill>
              <a:srgbClr val="FF0000"/>
            </a:solidFill>
            <a:prstDash val="solid"/>
            <a:miter lim="400000"/>
          </a:ln>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88D06C4-13B7-C0F0-A97E-6C555331DD42}"/>
                  </a:ext>
                </a:extLst>
              </p:cNvPr>
              <p:cNvSpPr txBox="1"/>
              <p:nvPr/>
            </p:nvSpPr>
            <p:spPr>
              <a:xfrm>
                <a:off x="1446169" y="9225660"/>
                <a:ext cx="37389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𝑛</m:t>
                                  </m:r>
                                </m:sub>
                              </m:sSub>
                              <m:r>
                                <a:rPr lang="en-GB" b="0" i="1" smtClean="0">
                                  <a:latin typeface="Cambria Math" panose="02040503050406030204" pitchFamily="18" charset="0"/>
                                </a:rPr>
                                <m:t> </m:t>
                              </m:r>
                            </m:e>
                          </m:d>
                        </m:e>
                        <m:sup>
                          <m:r>
                            <a:rPr lang="en-GB" b="0" i="1" smtClean="0">
                              <a:latin typeface="Cambria Math" panose="02040503050406030204" pitchFamily="18" charset="0"/>
                            </a:rPr>
                            <m:t>𝑇</m:t>
                          </m:r>
                        </m:sup>
                      </m:sSup>
                    </m:oMath>
                  </m:oMathPara>
                </a14:m>
                <a:endParaRPr lang="LID4096" dirty="0"/>
              </a:p>
            </p:txBody>
          </p:sp>
        </mc:Choice>
        <mc:Fallback xmlns="">
          <p:sp>
            <p:nvSpPr>
              <p:cNvPr id="50" name="TextBox 49">
                <a:extLst>
                  <a:ext uri="{FF2B5EF4-FFF2-40B4-BE49-F238E27FC236}">
                    <a16:creationId xmlns:a16="http://schemas.microsoft.com/office/drawing/2014/main" id="{088D06C4-13B7-C0F0-A97E-6C555331DD42}"/>
                  </a:ext>
                </a:extLst>
              </p:cNvPr>
              <p:cNvSpPr txBox="1">
                <a:spLocks noRot="1" noChangeAspect="1" noMove="1" noResize="1" noEditPoints="1" noAdjustHandles="1" noChangeArrowheads="1" noChangeShapeType="1" noTextEdit="1"/>
              </p:cNvSpPr>
              <p:nvPr/>
            </p:nvSpPr>
            <p:spPr>
              <a:xfrm>
                <a:off x="1446169" y="9225660"/>
                <a:ext cx="3738909" cy="646331"/>
              </a:xfrm>
              <a:prstGeom prst="rect">
                <a:avLst/>
              </a:prstGeom>
              <a:blipFill>
                <a:blip r:embed="rId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40F6854-55D4-73E7-EC13-116B6E62AD14}"/>
                  </a:ext>
                </a:extLst>
              </p:cNvPr>
              <p:cNvSpPr txBox="1"/>
              <p:nvPr/>
            </p:nvSpPr>
            <p:spPr>
              <a:xfrm>
                <a:off x="5700005" y="9201099"/>
                <a:ext cx="37389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l-CY"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r>
                                <a:rPr lang="en-GB" b="0" i="1" smtClean="0">
                                  <a:latin typeface="Cambria Math" panose="02040503050406030204" pitchFamily="18" charset="0"/>
                                </a:rPr>
                                <m:t> </m:t>
                              </m:r>
                            </m:e>
                          </m:d>
                        </m:e>
                        <m:sup>
                          <m:r>
                            <a:rPr lang="en-GB" b="0" i="1" smtClean="0">
                              <a:latin typeface="Cambria Math" panose="02040503050406030204" pitchFamily="18" charset="0"/>
                            </a:rPr>
                            <m:t>𝑇</m:t>
                          </m:r>
                        </m:sup>
                      </m:sSup>
                    </m:oMath>
                  </m:oMathPara>
                </a14:m>
                <a:endParaRPr lang="LID4096" dirty="0"/>
              </a:p>
            </p:txBody>
          </p:sp>
        </mc:Choice>
        <mc:Fallback xmlns="">
          <p:sp>
            <p:nvSpPr>
              <p:cNvPr id="51" name="TextBox 50">
                <a:extLst>
                  <a:ext uri="{FF2B5EF4-FFF2-40B4-BE49-F238E27FC236}">
                    <a16:creationId xmlns:a16="http://schemas.microsoft.com/office/drawing/2014/main" id="{A40F6854-55D4-73E7-EC13-116B6E62AD14}"/>
                  </a:ext>
                </a:extLst>
              </p:cNvPr>
              <p:cNvSpPr txBox="1">
                <a:spLocks noRot="1" noChangeAspect="1" noMove="1" noResize="1" noEditPoints="1" noAdjustHandles="1" noChangeArrowheads="1" noChangeShapeType="1" noTextEdit="1"/>
              </p:cNvSpPr>
              <p:nvPr/>
            </p:nvSpPr>
            <p:spPr>
              <a:xfrm>
                <a:off x="5700005" y="9201099"/>
                <a:ext cx="3738909" cy="646331"/>
              </a:xfrm>
              <a:prstGeom prst="rect">
                <a:avLst/>
              </a:prstGeom>
              <a:blipFill>
                <a:blip r:embed="rId7"/>
                <a:stretch>
                  <a:fillRect/>
                </a:stretch>
              </a:blipFill>
            </p:spPr>
            <p:txBody>
              <a:bodyPr/>
              <a:lstStyle/>
              <a:p>
                <a:r>
                  <a:rPr lang="LID4096">
                    <a:noFill/>
                  </a:rPr>
                  <a:t> </a:t>
                </a:r>
              </a:p>
            </p:txBody>
          </p:sp>
        </mc:Fallback>
      </mc:AlternateContent>
      <p:cxnSp>
        <p:nvCxnSpPr>
          <p:cNvPr id="53" name="Straight Arrow Connector 52">
            <a:extLst>
              <a:ext uri="{FF2B5EF4-FFF2-40B4-BE49-F238E27FC236}">
                <a16:creationId xmlns:a16="http://schemas.microsoft.com/office/drawing/2014/main" id="{58DF1EBA-3CB9-7E69-D719-6B762B06619A}"/>
              </a:ext>
            </a:extLst>
          </p:cNvPr>
          <p:cNvCxnSpPr>
            <a:cxnSpLocks/>
            <a:endCxn id="50" idx="0"/>
          </p:cNvCxnSpPr>
          <p:nvPr/>
        </p:nvCxnSpPr>
        <p:spPr>
          <a:xfrm flipH="1">
            <a:off x="3315624" y="8506276"/>
            <a:ext cx="1869454" cy="7193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F018DFA-D6EE-4F26-153C-F67648E844C7}"/>
              </a:ext>
            </a:extLst>
          </p:cNvPr>
          <p:cNvCxnSpPr>
            <a:cxnSpLocks/>
            <a:endCxn id="51" idx="0"/>
          </p:cNvCxnSpPr>
          <p:nvPr/>
        </p:nvCxnSpPr>
        <p:spPr>
          <a:xfrm>
            <a:off x="5876229" y="8568251"/>
            <a:ext cx="1693231" cy="6328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0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Maximum Margin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21</a:t>
            </a:fld>
            <a:endParaRPr lang="bg-BG" dirty="0">
              <a:solidFill>
                <a:srgbClr val="000000"/>
              </a:solidFill>
            </a:endParaRP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3067071" y="4266565"/>
            <a:ext cx="9810709" cy="7067550"/>
          </a:xfrm>
        </p:spPr>
        <p:txBody>
          <a:bodyPr>
            <a:normAutofit/>
          </a:bodyPr>
          <a:lstStyle/>
          <a:p>
            <a:r>
              <a:rPr lang="en-US" dirty="0"/>
              <a:t>We need to be able to correctly separate new data points</a:t>
            </a:r>
          </a:p>
          <a:p>
            <a:endParaRPr lang="en-US" dirty="0"/>
          </a:p>
          <a:p>
            <a:r>
              <a:rPr lang="en-US" dirty="0"/>
              <a:t>According to theorem from </a:t>
            </a:r>
            <a:r>
              <a:rPr lang="en-US" dirty="0">
                <a:solidFill>
                  <a:srgbClr val="0100C8"/>
                </a:solidFill>
              </a:rPr>
              <a:t>Learning Theory</a:t>
            </a:r>
            <a:r>
              <a:rPr lang="en-US" dirty="0"/>
              <a:t>, from all possible linear decision boundaries the one that maximizes the margin of the training set will </a:t>
            </a:r>
            <a:r>
              <a:rPr lang="en-US" dirty="0">
                <a:solidFill>
                  <a:srgbClr val="0100C8"/>
                </a:solidFill>
              </a:rPr>
              <a:t>minimize the generalization error</a:t>
            </a:r>
            <a:r>
              <a:rPr lang="en-US" dirty="0"/>
              <a:t>.</a:t>
            </a:r>
            <a:endParaRPr lang="LID4096" dirty="0"/>
          </a:p>
        </p:txBody>
      </p:sp>
      <p:grpSp>
        <p:nvGrpSpPr>
          <p:cNvPr id="60" name="Group 59">
            <a:extLst>
              <a:ext uri="{FF2B5EF4-FFF2-40B4-BE49-F238E27FC236}">
                <a16:creationId xmlns:a16="http://schemas.microsoft.com/office/drawing/2014/main" id="{9CB09A27-B9EC-2B57-C063-449BFC4A3279}"/>
              </a:ext>
            </a:extLst>
          </p:cNvPr>
          <p:cNvGrpSpPr/>
          <p:nvPr/>
        </p:nvGrpSpPr>
        <p:grpSpPr>
          <a:xfrm>
            <a:off x="1252011" y="4449358"/>
            <a:ext cx="8736362" cy="7491886"/>
            <a:chOff x="1252011" y="4449358"/>
            <a:chExt cx="8736362" cy="7491886"/>
          </a:xfrm>
        </p:grpSpPr>
        <p:grpSp>
          <p:nvGrpSpPr>
            <p:cNvPr id="59" name="Group 58">
              <a:extLst>
                <a:ext uri="{FF2B5EF4-FFF2-40B4-BE49-F238E27FC236}">
                  <a16:creationId xmlns:a16="http://schemas.microsoft.com/office/drawing/2014/main" id="{F9CC68D4-F2E0-416A-3E11-486A207B860C}"/>
                </a:ext>
              </a:extLst>
            </p:cNvPr>
            <p:cNvGrpSpPr/>
            <p:nvPr/>
          </p:nvGrpSpPr>
          <p:grpSpPr>
            <a:xfrm>
              <a:off x="1252011" y="4449358"/>
              <a:ext cx="8736362" cy="7491886"/>
              <a:chOff x="1252011" y="4449358"/>
              <a:chExt cx="8736362" cy="7491886"/>
            </a:xfrm>
          </p:grpSpPr>
          <p:grpSp>
            <p:nvGrpSpPr>
              <p:cNvPr id="2" name="Group 1">
                <a:extLst>
                  <a:ext uri="{FF2B5EF4-FFF2-40B4-BE49-F238E27FC236}">
                    <a16:creationId xmlns:a16="http://schemas.microsoft.com/office/drawing/2014/main" id="{9F2D8C6E-3DBF-5A8C-847F-5781045DB4D1}"/>
                  </a:ext>
                </a:extLst>
              </p:cNvPr>
              <p:cNvGrpSpPr/>
              <p:nvPr/>
            </p:nvGrpSpPr>
            <p:grpSpPr>
              <a:xfrm>
                <a:off x="2727076" y="4449358"/>
                <a:ext cx="7261297" cy="6555827"/>
                <a:chOff x="27704" y="8572"/>
                <a:chExt cx="4930" cy="4378"/>
              </a:xfrm>
            </p:grpSpPr>
            <p:cxnSp>
              <p:nvCxnSpPr>
                <p:cNvPr id="5" name="Straight Arrow Connector 4">
                  <a:extLst>
                    <a:ext uri="{FF2B5EF4-FFF2-40B4-BE49-F238E27FC236}">
                      <a16:creationId xmlns:a16="http://schemas.microsoft.com/office/drawing/2014/main" id="{BDCF46AB-413C-3269-F5C1-557CCC609A93}"/>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7" name="Straight Arrow Connector 6">
                  <a:extLst>
                    <a:ext uri="{FF2B5EF4-FFF2-40B4-BE49-F238E27FC236}">
                      <a16:creationId xmlns:a16="http://schemas.microsoft.com/office/drawing/2014/main" id="{A9A74661-FA27-5A43-F968-5CBBF3545CCB}"/>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11" name="Text Box 97">
                    <a:extLst>
                      <a:ext uri="{FF2B5EF4-FFF2-40B4-BE49-F238E27FC236}">
                        <a16:creationId xmlns:a16="http://schemas.microsoft.com/office/drawing/2014/main" id="{2F695242-1BFF-84FE-3C67-988DBE2DCD6B}"/>
                      </a:ext>
                    </a:extLst>
                  </p:cNvPr>
                  <p:cNvSpPr txBox="1"/>
                  <p:nvPr/>
                </p:nvSpPr>
                <p:spPr>
                  <a:xfrm>
                    <a:off x="5687608" y="11223099"/>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11" name="Text Box 97">
                    <a:extLst>
                      <a:ext uri="{FF2B5EF4-FFF2-40B4-BE49-F238E27FC236}">
                        <a16:creationId xmlns:a16="http://schemas.microsoft.com/office/drawing/2014/main" id="{2F695242-1BFF-84FE-3C67-988DBE2DCD6B}"/>
                      </a:ext>
                    </a:extLst>
                  </p:cNvPr>
                  <p:cNvSpPr txBox="1">
                    <a:spLocks noRot="1" noChangeAspect="1" noMove="1" noResize="1" noEditPoints="1" noAdjustHandles="1" noChangeArrowheads="1" noChangeShapeType="1" noTextEdit="1"/>
                  </p:cNvSpPr>
                  <p:nvPr/>
                </p:nvSpPr>
                <p:spPr>
                  <a:xfrm>
                    <a:off x="5687608" y="11223099"/>
                    <a:ext cx="1434409" cy="718145"/>
                  </a:xfrm>
                  <a:prstGeom prst="rect">
                    <a:avLst/>
                  </a:prstGeom>
                  <a:blipFill>
                    <a:blip r:embed="rId3"/>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Text Box 98">
                    <a:extLst>
                      <a:ext uri="{FF2B5EF4-FFF2-40B4-BE49-F238E27FC236}">
                        <a16:creationId xmlns:a16="http://schemas.microsoft.com/office/drawing/2014/main" id="{FEAC5E36-32DD-EE7E-FEA3-2574BAC29B55}"/>
                      </a:ext>
                    </a:extLst>
                  </p:cNvPr>
                  <p:cNvSpPr txBox="1"/>
                  <p:nvPr/>
                </p:nvSpPr>
                <p:spPr>
                  <a:xfrm>
                    <a:off x="1252011" y="7669458"/>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12" name="Text Box 98">
                    <a:extLst>
                      <a:ext uri="{FF2B5EF4-FFF2-40B4-BE49-F238E27FC236}">
                        <a16:creationId xmlns:a16="http://schemas.microsoft.com/office/drawing/2014/main" id="{FEAC5E36-32DD-EE7E-FEA3-2574BAC29B55}"/>
                      </a:ext>
                    </a:extLst>
                  </p:cNvPr>
                  <p:cNvSpPr txBox="1">
                    <a:spLocks noRot="1" noChangeAspect="1" noMove="1" noResize="1" noEditPoints="1" noAdjustHandles="1" noChangeArrowheads="1" noChangeShapeType="1" noTextEdit="1"/>
                  </p:cNvSpPr>
                  <p:nvPr/>
                </p:nvSpPr>
                <p:spPr>
                  <a:xfrm>
                    <a:off x="1252011" y="7669458"/>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p:grpSp>
        <p:grpSp>
          <p:nvGrpSpPr>
            <p:cNvPr id="52" name="Group 51">
              <a:extLst>
                <a:ext uri="{FF2B5EF4-FFF2-40B4-BE49-F238E27FC236}">
                  <a16:creationId xmlns:a16="http://schemas.microsoft.com/office/drawing/2014/main" id="{6D819897-4F7C-A6DD-E21C-0546F1DC9471}"/>
                </a:ext>
              </a:extLst>
            </p:cNvPr>
            <p:cNvGrpSpPr/>
            <p:nvPr/>
          </p:nvGrpSpPr>
          <p:grpSpPr>
            <a:xfrm>
              <a:off x="6119698" y="5130593"/>
              <a:ext cx="3392473" cy="3148208"/>
              <a:chOff x="6119698" y="5130593"/>
              <a:chExt cx="3392473" cy="3148208"/>
            </a:xfrm>
          </p:grpSpPr>
          <p:sp>
            <p:nvSpPr>
              <p:cNvPr id="14" name="Oval 13">
                <a:extLst>
                  <a:ext uri="{FF2B5EF4-FFF2-40B4-BE49-F238E27FC236}">
                    <a16:creationId xmlns:a16="http://schemas.microsoft.com/office/drawing/2014/main" id="{7E317301-DBC8-904D-A9D7-52D5A464C5AB}"/>
                  </a:ext>
                </a:extLst>
              </p:cNvPr>
              <p:cNvSpPr/>
              <p:nvPr/>
            </p:nvSpPr>
            <p:spPr>
              <a:xfrm rot="5080888">
                <a:off x="6859387" y="53030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733E80DA-7E2A-90D6-AC69-45FC7076B0D3}"/>
                  </a:ext>
                </a:extLst>
              </p:cNvPr>
              <p:cNvSpPr/>
              <p:nvPr/>
            </p:nvSpPr>
            <p:spPr>
              <a:xfrm rot="5080888">
                <a:off x="6588492" y="562407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2F212A55-A62F-ED42-65FB-3AB0C42872BD}"/>
                  </a:ext>
                </a:extLst>
              </p:cNvPr>
              <p:cNvSpPr/>
              <p:nvPr/>
            </p:nvSpPr>
            <p:spPr>
              <a:xfrm rot="5080888">
                <a:off x="7681789" y="551493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8FA1E63B-6331-B682-8266-99BBA74DA0F6}"/>
                  </a:ext>
                </a:extLst>
              </p:cNvPr>
              <p:cNvSpPr/>
              <p:nvPr/>
            </p:nvSpPr>
            <p:spPr>
              <a:xfrm rot="5080888">
                <a:off x="7826842" y="674544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04DD3C63-B046-883A-C0D8-4FA46D04BB49}"/>
                  </a:ext>
                </a:extLst>
              </p:cNvPr>
              <p:cNvSpPr/>
              <p:nvPr/>
            </p:nvSpPr>
            <p:spPr>
              <a:xfrm rot="5080888">
                <a:off x="6116115" y="513417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D901DBC9-BE17-FF75-3953-E082F9284A59}"/>
                  </a:ext>
                </a:extLst>
              </p:cNvPr>
              <p:cNvSpPr/>
              <p:nvPr/>
            </p:nvSpPr>
            <p:spPr>
              <a:xfrm rot="5080888">
                <a:off x="7880708" y="616983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44899371-BEC2-3785-206C-3B4DC63AA8DB}"/>
                  </a:ext>
                </a:extLst>
              </p:cNvPr>
              <p:cNvSpPr/>
              <p:nvPr/>
            </p:nvSpPr>
            <p:spPr>
              <a:xfrm rot="5080888">
                <a:off x="8543291" y="743020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6BD73BA0-85F0-9013-8BD6-BBD82BBD9FE3}"/>
                  </a:ext>
                </a:extLst>
              </p:cNvPr>
              <p:cNvSpPr/>
              <p:nvPr/>
            </p:nvSpPr>
            <p:spPr>
              <a:xfrm rot="5080888">
                <a:off x="8683215" y="686542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3EE9BCAF-A862-9451-1AF0-CE48A46B9227}"/>
                  </a:ext>
                </a:extLst>
              </p:cNvPr>
              <p:cNvSpPr/>
              <p:nvPr/>
            </p:nvSpPr>
            <p:spPr>
              <a:xfrm rot="5080888">
                <a:off x="7927641" y="8083545"/>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4F545F4B-1A6D-6532-71D6-C22BC3E868BF}"/>
                  </a:ext>
                </a:extLst>
              </p:cNvPr>
              <p:cNvSpPr/>
              <p:nvPr/>
            </p:nvSpPr>
            <p:spPr>
              <a:xfrm rot="5080888">
                <a:off x="9151880" y="66375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94C3BF24-3268-6217-72CC-97316FB5BA56}"/>
                  </a:ext>
                </a:extLst>
              </p:cNvPr>
              <p:cNvSpPr/>
              <p:nvPr/>
            </p:nvSpPr>
            <p:spPr>
              <a:xfrm rot="5080888">
                <a:off x="8636338" y="5976975"/>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5DF49670-9547-BBCA-D407-FEE54F90BB50}"/>
                  </a:ext>
                </a:extLst>
              </p:cNvPr>
              <p:cNvSpPr/>
              <p:nvPr/>
            </p:nvSpPr>
            <p:spPr>
              <a:xfrm rot="5080888">
                <a:off x="6944715" y="6219595"/>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4315CAF5-ABAF-81D4-8762-A59D01C635F8}"/>
                  </a:ext>
                </a:extLst>
              </p:cNvPr>
              <p:cNvSpPr/>
              <p:nvPr/>
            </p:nvSpPr>
            <p:spPr>
              <a:xfrm rot="5080888">
                <a:off x="9316915" y="790537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7FEF1A11-F6F8-DB80-D282-F1309C384656}"/>
                  </a:ext>
                </a:extLst>
              </p:cNvPr>
              <p:cNvSpPr/>
              <p:nvPr/>
            </p:nvSpPr>
            <p:spPr>
              <a:xfrm rot="5080888">
                <a:off x="6735436" y="697329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76C43EF0-AE45-A60C-8F19-7F85EAA23D08}"/>
                  </a:ext>
                </a:extLst>
              </p:cNvPr>
              <p:cNvSpPr/>
              <p:nvPr/>
            </p:nvSpPr>
            <p:spPr>
              <a:xfrm rot="5080888">
                <a:off x="7351619" y="7081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9" name="Group 28">
              <a:extLst>
                <a:ext uri="{FF2B5EF4-FFF2-40B4-BE49-F238E27FC236}">
                  <a16:creationId xmlns:a16="http://schemas.microsoft.com/office/drawing/2014/main" id="{91829132-132B-20EC-8F07-3D90EB3244E5}"/>
                </a:ext>
              </a:extLst>
            </p:cNvPr>
            <p:cNvGrpSpPr/>
            <p:nvPr/>
          </p:nvGrpSpPr>
          <p:grpSpPr>
            <a:xfrm>
              <a:off x="3148584" y="7809405"/>
              <a:ext cx="2953839" cy="2731651"/>
              <a:chOff x="14829364" y="7224127"/>
              <a:chExt cx="2953839" cy="2731651"/>
            </a:xfrm>
          </p:grpSpPr>
          <p:sp>
            <p:nvSpPr>
              <p:cNvPr id="30" name="Oval 29">
                <a:extLst>
                  <a:ext uri="{FF2B5EF4-FFF2-40B4-BE49-F238E27FC236}">
                    <a16:creationId xmlns:a16="http://schemas.microsoft.com/office/drawing/2014/main" id="{9513D12C-8EF3-CAC7-9131-E35F1E3D5D34}"/>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0D3B80C8-B015-8D8E-63D2-80EBBA84B89A}"/>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7CCD69A2-0A78-44ED-9B5D-16F7FA576A82}"/>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253180F0-9519-DA2F-69A6-405E549E13F2}"/>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58BA44BC-D539-5358-A213-6E78911B3F67}"/>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5FD1DCBE-B74B-7969-49DA-09BFC309AC43}"/>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2D9FED1E-D40A-3823-050F-97416AE7CACE}"/>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53286761-91E5-EBC9-B080-79BB63C7E9E8}"/>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D61550D5-D658-C065-23D3-99C3F81B9B04}"/>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AA847A01-5F76-9ABF-C0C5-EF152D850746}"/>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FA99DA9D-2761-093D-DE45-7911CB7B8922}"/>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Oval 40">
                <a:extLst>
                  <a:ext uri="{FF2B5EF4-FFF2-40B4-BE49-F238E27FC236}">
                    <a16:creationId xmlns:a16="http://schemas.microsoft.com/office/drawing/2014/main" id="{039EF524-CE19-5944-2569-B3EAEC2DC47B}"/>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2" name="Oval 41">
                <a:extLst>
                  <a:ext uri="{FF2B5EF4-FFF2-40B4-BE49-F238E27FC236}">
                    <a16:creationId xmlns:a16="http://schemas.microsoft.com/office/drawing/2014/main" id="{D6E8C0FC-71E1-8DD0-11EA-F7EAE9A8C5F0}"/>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 name="Oval 42">
                <a:extLst>
                  <a:ext uri="{FF2B5EF4-FFF2-40B4-BE49-F238E27FC236}">
                    <a16:creationId xmlns:a16="http://schemas.microsoft.com/office/drawing/2014/main" id="{BE2F8BEA-9041-9A24-F6C0-4EA436E2A94C}"/>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 name="Oval 43">
                <a:extLst>
                  <a:ext uri="{FF2B5EF4-FFF2-40B4-BE49-F238E27FC236}">
                    <a16:creationId xmlns:a16="http://schemas.microsoft.com/office/drawing/2014/main" id="{84C662E6-7AC6-CBAD-317D-EA9FC8F64A11}"/>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61" name="Group 60">
            <a:extLst>
              <a:ext uri="{FF2B5EF4-FFF2-40B4-BE49-F238E27FC236}">
                <a16:creationId xmlns:a16="http://schemas.microsoft.com/office/drawing/2014/main" id="{620B5BD0-CC41-FB7A-4017-4FA64C6F84F2}"/>
              </a:ext>
            </a:extLst>
          </p:cNvPr>
          <p:cNvGrpSpPr/>
          <p:nvPr/>
        </p:nvGrpSpPr>
        <p:grpSpPr>
          <a:xfrm>
            <a:off x="2276817" y="4300677"/>
            <a:ext cx="7444291" cy="6751642"/>
            <a:chOff x="2276817" y="4300677"/>
            <a:chExt cx="7444291" cy="6751642"/>
          </a:xfrm>
        </p:grpSpPr>
        <p:cxnSp>
          <p:nvCxnSpPr>
            <p:cNvPr id="10" name="Straight Connector 9">
              <a:extLst>
                <a:ext uri="{FF2B5EF4-FFF2-40B4-BE49-F238E27FC236}">
                  <a16:creationId xmlns:a16="http://schemas.microsoft.com/office/drawing/2014/main" id="{E69E4105-651A-99A7-D804-9EB6038EFB06}"/>
                </a:ext>
              </a:extLst>
            </p:cNvPr>
            <p:cNvCxnSpPr>
              <a:cxnSpLocks/>
            </p:cNvCxnSpPr>
            <p:nvPr/>
          </p:nvCxnSpPr>
          <p:spPr>
            <a:xfrm>
              <a:off x="3044531" y="5025584"/>
              <a:ext cx="5898565" cy="5420987"/>
            </a:xfrm>
            <a:prstGeom prst="line">
              <a:avLst/>
            </a:prstGeom>
            <a:noFill/>
            <a:ln w="50800" cap="flat">
              <a:solidFill>
                <a:srgbClr val="FF2D64"/>
              </a:solidFill>
              <a:prstDash val="solid"/>
              <a:miter lim="400000"/>
            </a:ln>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C6586377-CE1B-7B87-A439-460EDDAD2A1B}"/>
                </a:ext>
              </a:extLst>
            </p:cNvPr>
            <p:cNvCxnSpPr>
              <a:cxnSpLocks/>
            </p:cNvCxnSpPr>
            <p:nvPr/>
          </p:nvCxnSpPr>
          <p:spPr>
            <a:xfrm>
              <a:off x="3818733" y="4300677"/>
              <a:ext cx="5902375" cy="5475441"/>
            </a:xfrm>
            <a:prstGeom prst="line">
              <a:avLst/>
            </a:prstGeom>
            <a:noFill/>
            <a:ln w="50800" cap="flat">
              <a:solidFill>
                <a:srgbClr val="0100C8"/>
              </a:solidFill>
              <a:prstDash val="dash"/>
              <a:miter lim="400000"/>
            </a:ln>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34D0152F-F463-DDE4-5F52-A810E0504643}"/>
                </a:ext>
              </a:extLst>
            </p:cNvPr>
            <p:cNvCxnSpPr>
              <a:cxnSpLocks/>
            </p:cNvCxnSpPr>
            <p:nvPr/>
          </p:nvCxnSpPr>
          <p:spPr>
            <a:xfrm>
              <a:off x="2276817" y="5576878"/>
              <a:ext cx="5902375" cy="5475441"/>
            </a:xfrm>
            <a:prstGeom prst="line">
              <a:avLst/>
            </a:prstGeom>
            <a:noFill/>
            <a:ln w="50800" cap="flat">
              <a:solidFill>
                <a:srgbClr val="0100C8"/>
              </a:solidFill>
              <a:prstDash val="dash"/>
              <a:miter lim="400000"/>
            </a:ln>
          </p:spPr>
          <p:style>
            <a:lnRef idx="0">
              <a:scrgbClr r="0" g="0" b="0"/>
            </a:lnRef>
            <a:fillRef idx="0">
              <a:scrgbClr r="0" g="0" b="0"/>
            </a:fillRef>
            <a:effectRef idx="0">
              <a:scrgbClr r="0" g="0" b="0"/>
            </a:effectRef>
            <a:fontRef idx="none"/>
          </p:style>
        </p:cxnSp>
      </p:grpSp>
      <p:grpSp>
        <p:nvGrpSpPr>
          <p:cNvPr id="68" name="Group 67">
            <a:extLst>
              <a:ext uri="{FF2B5EF4-FFF2-40B4-BE49-F238E27FC236}">
                <a16:creationId xmlns:a16="http://schemas.microsoft.com/office/drawing/2014/main" id="{3665A39B-4BD7-0545-4291-98E79573AB76}"/>
              </a:ext>
            </a:extLst>
          </p:cNvPr>
          <p:cNvGrpSpPr/>
          <p:nvPr/>
        </p:nvGrpSpPr>
        <p:grpSpPr>
          <a:xfrm>
            <a:off x="7980127" y="9483384"/>
            <a:ext cx="3383002" cy="1298501"/>
            <a:chOff x="7980127" y="9483384"/>
            <a:chExt cx="3383002" cy="1298501"/>
          </a:xfrm>
        </p:grpSpPr>
        <p:cxnSp>
          <p:nvCxnSpPr>
            <p:cNvPr id="53" name="Straight Connector 52">
              <a:extLst>
                <a:ext uri="{FF2B5EF4-FFF2-40B4-BE49-F238E27FC236}">
                  <a16:creationId xmlns:a16="http://schemas.microsoft.com/office/drawing/2014/main" id="{6570E762-EDCF-29AA-DCB6-1376DBEDA9A8}"/>
                </a:ext>
              </a:extLst>
            </p:cNvPr>
            <p:cNvCxnSpPr>
              <a:cxnSpLocks/>
            </p:cNvCxnSpPr>
            <p:nvPr/>
          </p:nvCxnSpPr>
          <p:spPr>
            <a:xfrm flipV="1">
              <a:off x="8642710" y="9483384"/>
              <a:ext cx="598609" cy="634626"/>
            </a:xfrm>
            <a:prstGeom prst="line">
              <a:avLst/>
            </a:prstGeom>
            <a:noFill/>
            <a:ln w="50800" cap="flat">
              <a:solidFill>
                <a:srgbClr val="0100C8"/>
              </a:solidFill>
              <a:prstDash val="solid"/>
              <a:miter lim="400000"/>
              <a:headEnd type="triangle" w="med" len="med"/>
              <a:tailEnd type="triangle" w="med" len="med"/>
            </a:ln>
          </p:spPr>
          <p:style>
            <a:lnRef idx="0">
              <a:scrgbClr r="0" g="0" b="0"/>
            </a:lnRef>
            <a:fillRef idx="0">
              <a:scrgbClr r="0" g="0" b="0"/>
            </a:fillRef>
            <a:effectRef idx="0">
              <a:scrgbClr r="0" g="0" b="0"/>
            </a:effectRef>
            <a:fontRef idx="none"/>
          </p:style>
        </p:cxnSp>
        <p:cxnSp>
          <p:nvCxnSpPr>
            <p:cNvPr id="56" name="Straight Connector 55">
              <a:extLst>
                <a:ext uri="{FF2B5EF4-FFF2-40B4-BE49-F238E27FC236}">
                  <a16:creationId xmlns:a16="http://schemas.microsoft.com/office/drawing/2014/main" id="{C397774D-8CF6-4E92-817C-5038E9B0E699}"/>
                </a:ext>
              </a:extLst>
            </p:cNvPr>
            <p:cNvCxnSpPr>
              <a:cxnSpLocks/>
            </p:cNvCxnSpPr>
            <p:nvPr/>
          </p:nvCxnSpPr>
          <p:spPr>
            <a:xfrm flipV="1">
              <a:off x="7980127" y="10166710"/>
              <a:ext cx="595773" cy="615175"/>
            </a:xfrm>
            <a:prstGeom prst="line">
              <a:avLst/>
            </a:prstGeom>
            <a:noFill/>
            <a:ln w="50800" cap="flat">
              <a:solidFill>
                <a:srgbClr val="0100C8"/>
              </a:solidFill>
              <a:prstDash val="solid"/>
              <a:miter lim="400000"/>
              <a:headEnd type="triangle" w="med" len="med"/>
              <a:tailEnd type="triangle" w="med" len="med"/>
            </a:ln>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74BB1306-B406-327B-7ABA-FB7DD3A8AEBA}"/>
                </a:ext>
              </a:extLst>
            </p:cNvPr>
            <p:cNvSpPr txBox="1"/>
            <p:nvPr/>
          </p:nvSpPr>
          <p:spPr>
            <a:xfrm>
              <a:off x="9620591" y="9973977"/>
              <a:ext cx="1742538" cy="646331"/>
            </a:xfrm>
            <a:prstGeom prst="rect">
              <a:avLst/>
            </a:prstGeom>
            <a:noFill/>
          </p:spPr>
          <p:txBody>
            <a:bodyPr wrap="square">
              <a:spAutoFit/>
            </a:bodyPr>
            <a:lstStyle/>
            <a:p>
              <a:r>
                <a:rPr lang="en-US" dirty="0">
                  <a:solidFill>
                    <a:srgbClr val="0100C8"/>
                  </a:solidFill>
                  <a:latin typeface="Arial" panose="020B0604020202020204" pitchFamily="34" charset="0"/>
                  <a:cs typeface="Arial" panose="020B0604020202020204" pitchFamily="34" charset="0"/>
                </a:rPr>
                <a:t>margin</a:t>
              </a:r>
              <a:endParaRPr lang="LID4096" dirty="0">
                <a:solidFill>
                  <a:srgbClr val="0100C8"/>
                </a:solidFill>
                <a:latin typeface="Arial" panose="020B0604020202020204" pitchFamily="34" charset="0"/>
                <a:cs typeface="Arial" panose="020B0604020202020204" pitchFamily="34" charset="0"/>
              </a:endParaRPr>
            </a:p>
          </p:txBody>
        </p:sp>
        <p:cxnSp>
          <p:nvCxnSpPr>
            <p:cNvPr id="64" name="Straight Connector 63">
              <a:extLst>
                <a:ext uri="{FF2B5EF4-FFF2-40B4-BE49-F238E27FC236}">
                  <a16:creationId xmlns:a16="http://schemas.microsoft.com/office/drawing/2014/main" id="{13734693-8B28-8104-4AEE-AB3D6E86303F}"/>
                </a:ext>
              </a:extLst>
            </p:cNvPr>
            <p:cNvCxnSpPr>
              <a:cxnSpLocks/>
              <a:endCxn id="63" idx="1"/>
            </p:cNvCxnSpPr>
            <p:nvPr/>
          </p:nvCxnSpPr>
          <p:spPr>
            <a:xfrm>
              <a:off x="8942014" y="9957505"/>
              <a:ext cx="678577" cy="339638"/>
            </a:xfrm>
            <a:prstGeom prst="line">
              <a:avLst/>
            </a:prstGeom>
            <a:noFill/>
            <a:ln w="50800" cap="flat">
              <a:solidFill>
                <a:srgbClr val="0100C8"/>
              </a:solidFill>
              <a:prstDash val="solid"/>
              <a:miter lim="400000"/>
              <a:headEnd type="triangle" w="med" len="med"/>
              <a:tailEnd type="none" w="med" len="med"/>
            </a:ln>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5041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Support Vectors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22</a:t>
            </a:fld>
            <a:endParaRPr lang="bg-BG" dirty="0">
              <a:solidFill>
                <a:srgbClr val="000000"/>
              </a:solidFill>
            </a:endParaRP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915900" y="4266564"/>
            <a:ext cx="9961880" cy="7674679"/>
          </a:xfrm>
        </p:spPr>
        <p:txBody>
          <a:bodyPr>
            <a:normAutofit/>
          </a:bodyPr>
          <a:lstStyle/>
          <a:p>
            <a:r>
              <a:rPr lang="en-US" dirty="0"/>
              <a:t>The training points that are </a:t>
            </a:r>
            <a:r>
              <a:rPr lang="en-US" dirty="0">
                <a:solidFill>
                  <a:srgbClr val="0100C8"/>
                </a:solidFill>
              </a:rPr>
              <a:t>closest</a:t>
            </a:r>
            <a:r>
              <a:rPr lang="en-US" dirty="0"/>
              <a:t> to the separating hyperplane are called </a:t>
            </a:r>
            <a:r>
              <a:rPr lang="en-US" dirty="0">
                <a:solidFill>
                  <a:srgbClr val="0100C8"/>
                </a:solidFill>
              </a:rPr>
              <a:t>support vectors</a:t>
            </a:r>
            <a:r>
              <a:rPr lang="en-US" dirty="0"/>
              <a:t>.</a:t>
            </a:r>
          </a:p>
          <a:p>
            <a:endParaRPr lang="en-US" dirty="0"/>
          </a:p>
          <a:p>
            <a:r>
              <a:rPr lang="en-US" dirty="0"/>
              <a:t>These are the most important points as they determine which hyperplane will be chosen by the optimization procedure.</a:t>
            </a:r>
          </a:p>
          <a:p>
            <a:endParaRPr lang="en-US" dirty="0"/>
          </a:p>
          <a:p>
            <a:endParaRPr lang="LID4096" dirty="0"/>
          </a:p>
        </p:txBody>
      </p:sp>
      <p:grpSp>
        <p:nvGrpSpPr>
          <p:cNvPr id="2" name="Group 1">
            <a:extLst>
              <a:ext uri="{FF2B5EF4-FFF2-40B4-BE49-F238E27FC236}">
                <a16:creationId xmlns:a16="http://schemas.microsoft.com/office/drawing/2014/main" id="{D0A6B687-511C-F085-5845-623B4C55E85A}"/>
              </a:ext>
            </a:extLst>
          </p:cNvPr>
          <p:cNvGrpSpPr/>
          <p:nvPr/>
        </p:nvGrpSpPr>
        <p:grpSpPr>
          <a:xfrm>
            <a:off x="1252011" y="4449358"/>
            <a:ext cx="8736362" cy="7491886"/>
            <a:chOff x="1252011" y="4449358"/>
            <a:chExt cx="8736362" cy="7491886"/>
          </a:xfrm>
        </p:grpSpPr>
        <p:grpSp>
          <p:nvGrpSpPr>
            <p:cNvPr id="5" name="Group 4">
              <a:extLst>
                <a:ext uri="{FF2B5EF4-FFF2-40B4-BE49-F238E27FC236}">
                  <a16:creationId xmlns:a16="http://schemas.microsoft.com/office/drawing/2014/main" id="{B9E0F647-C697-40AB-5D6C-B9C77BC202CC}"/>
                </a:ext>
              </a:extLst>
            </p:cNvPr>
            <p:cNvGrpSpPr/>
            <p:nvPr/>
          </p:nvGrpSpPr>
          <p:grpSpPr>
            <a:xfrm>
              <a:off x="1252011" y="4449358"/>
              <a:ext cx="8736362" cy="7491886"/>
              <a:chOff x="1252011" y="4449358"/>
              <a:chExt cx="8736362" cy="7491886"/>
            </a:xfrm>
          </p:grpSpPr>
          <p:grpSp>
            <p:nvGrpSpPr>
              <p:cNvPr id="41" name="Group 40">
                <a:extLst>
                  <a:ext uri="{FF2B5EF4-FFF2-40B4-BE49-F238E27FC236}">
                    <a16:creationId xmlns:a16="http://schemas.microsoft.com/office/drawing/2014/main" id="{96C9FAB6-C610-1972-B7A0-819FA01669C1}"/>
                  </a:ext>
                </a:extLst>
              </p:cNvPr>
              <p:cNvGrpSpPr/>
              <p:nvPr/>
            </p:nvGrpSpPr>
            <p:grpSpPr>
              <a:xfrm>
                <a:off x="2727076" y="4449358"/>
                <a:ext cx="7261297" cy="6555827"/>
                <a:chOff x="27704" y="8572"/>
                <a:chExt cx="4930" cy="4378"/>
              </a:xfrm>
            </p:grpSpPr>
            <p:cxnSp>
              <p:nvCxnSpPr>
                <p:cNvPr id="44" name="Straight Arrow Connector 43">
                  <a:extLst>
                    <a:ext uri="{FF2B5EF4-FFF2-40B4-BE49-F238E27FC236}">
                      <a16:creationId xmlns:a16="http://schemas.microsoft.com/office/drawing/2014/main" id="{1EF7CB29-3265-CE48-8142-332FA48A9D2D}"/>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B322EA13-E020-660D-7393-F494A3E06EA6}"/>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42" name="Text Box 97">
                    <a:extLst>
                      <a:ext uri="{FF2B5EF4-FFF2-40B4-BE49-F238E27FC236}">
                        <a16:creationId xmlns:a16="http://schemas.microsoft.com/office/drawing/2014/main" id="{2849C222-0FDF-B9AA-D9F6-707D79C65077}"/>
                      </a:ext>
                    </a:extLst>
                  </p:cNvPr>
                  <p:cNvSpPr txBox="1"/>
                  <p:nvPr/>
                </p:nvSpPr>
                <p:spPr>
                  <a:xfrm>
                    <a:off x="5687608" y="11223099"/>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42" name="Text Box 97">
                    <a:extLst>
                      <a:ext uri="{FF2B5EF4-FFF2-40B4-BE49-F238E27FC236}">
                        <a16:creationId xmlns:a16="http://schemas.microsoft.com/office/drawing/2014/main" id="{2849C222-0FDF-B9AA-D9F6-707D79C65077}"/>
                      </a:ext>
                    </a:extLst>
                  </p:cNvPr>
                  <p:cNvSpPr txBox="1">
                    <a:spLocks noRot="1" noChangeAspect="1" noMove="1" noResize="1" noEditPoints="1" noAdjustHandles="1" noChangeArrowheads="1" noChangeShapeType="1" noTextEdit="1"/>
                  </p:cNvSpPr>
                  <p:nvPr/>
                </p:nvSpPr>
                <p:spPr>
                  <a:xfrm>
                    <a:off x="5687608" y="11223099"/>
                    <a:ext cx="1434409" cy="718145"/>
                  </a:xfrm>
                  <a:prstGeom prst="rect">
                    <a:avLst/>
                  </a:prstGeom>
                  <a:blipFill>
                    <a:blip r:embed="rId3"/>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3" name="Text Box 98">
                    <a:extLst>
                      <a:ext uri="{FF2B5EF4-FFF2-40B4-BE49-F238E27FC236}">
                        <a16:creationId xmlns:a16="http://schemas.microsoft.com/office/drawing/2014/main" id="{7882FF2C-F501-79D6-5000-B9CC70208EFA}"/>
                      </a:ext>
                    </a:extLst>
                  </p:cNvPr>
                  <p:cNvSpPr txBox="1"/>
                  <p:nvPr/>
                </p:nvSpPr>
                <p:spPr>
                  <a:xfrm>
                    <a:off x="1252011" y="7669458"/>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43" name="Text Box 98">
                    <a:extLst>
                      <a:ext uri="{FF2B5EF4-FFF2-40B4-BE49-F238E27FC236}">
                        <a16:creationId xmlns:a16="http://schemas.microsoft.com/office/drawing/2014/main" id="{7882FF2C-F501-79D6-5000-B9CC70208EFA}"/>
                      </a:ext>
                    </a:extLst>
                  </p:cNvPr>
                  <p:cNvSpPr txBox="1">
                    <a:spLocks noRot="1" noChangeAspect="1" noMove="1" noResize="1" noEditPoints="1" noAdjustHandles="1" noChangeArrowheads="1" noChangeShapeType="1" noTextEdit="1"/>
                  </p:cNvSpPr>
                  <p:nvPr/>
                </p:nvSpPr>
                <p:spPr>
                  <a:xfrm>
                    <a:off x="1252011" y="7669458"/>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p:grpSp>
        <p:grpSp>
          <p:nvGrpSpPr>
            <p:cNvPr id="7" name="Group 6">
              <a:extLst>
                <a:ext uri="{FF2B5EF4-FFF2-40B4-BE49-F238E27FC236}">
                  <a16:creationId xmlns:a16="http://schemas.microsoft.com/office/drawing/2014/main" id="{A578B005-C2EC-45A6-6CAC-FFCCEF00EB12}"/>
                </a:ext>
              </a:extLst>
            </p:cNvPr>
            <p:cNvGrpSpPr/>
            <p:nvPr/>
          </p:nvGrpSpPr>
          <p:grpSpPr>
            <a:xfrm>
              <a:off x="6119698" y="5130593"/>
              <a:ext cx="3392473" cy="3148208"/>
              <a:chOff x="6119698" y="5130593"/>
              <a:chExt cx="3392473" cy="3148208"/>
            </a:xfrm>
          </p:grpSpPr>
          <p:sp>
            <p:nvSpPr>
              <p:cNvPr id="26" name="Oval 25">
                <a:extLst>
                  <a:ext uri="{FF2B5EF4-FFF2-40B4-BE49-F238E27FC236}">
                    <a16:creationId xmlns:a16="http://schemas.microsoft.com/office/drawing/2014/main" id="{E999A6F7-EA66-1E77-E217-38259E47F4D7}"/>
                  </a:ext>
                </a:extLst>
              </p:cNvPr>
              <p:cNvSpPr/>
              <p:nvPr/>
            </p:nvSpPr>
            <p:spPr>
              <a:xfrm rot="5080888">
                <a:off x="6859387" y="53030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1D86273C-A911-3F3E-D0FC-074F42068FB8}"/>
                  </a:ext>
                </a:extLst>
              </p:cNvPr>
              <p:cNvSpPr/>
              <p:nvPr/>
            </p:nvSpPr>
            <p:spPr>
              <a:xfrm rot="5080888">
                <a:off x="6588492" y="562407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06CEC4FD-F0A7-2FA8-FB2F-5D3768044992}"/>
                  </a:ext>
                </a:extLst>
              </p:cNvPr>
              <p:cNvSpPr/>
              <p:nvPr/>
            </p:nvSpPr>
            <p:spPr>
              <a:xfrm rot="5080888">
                <a:off x="7681789" y="551493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885108F7-031F-D07B-4C67-39FB4AE6C04B}"/>
                  </a:ext>
                </a:extLst>
              </p:cNvPr>
              <p:cNvSpPr/>
              <p:nvPr/>
            </p:nvSpPr>
            <p:spPr>
              <a:xfrm rot="5080888">
                <a:off x="7826842" y="674544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E90AA79E-7410-EF15-7EE4-C42435121E24}"/>
                  </a:ext>
                </a:extLst>
              </p:cNvPr>
              <p:cNvSpPr/>
              <p:nvPr/>
            </p:nvSpPr>
            <p:spPr>
              <a:xfrm rot="5080888">
                <a:off x="6116115" y="513417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63C2E91E-AB95-9FF0-DB57-3A42D3FF3909}"/>
                  </a:ext>
                </a:extLst>
              </p:cNvPr>
              <p:cNvSpPr/>
              <p:nvPr/>
            </p:nvSpPr>
            <p:spPr>
              <a:xfrm rot="5080888">
                <a:off x="7880708" y="616983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9EC74C4B-666B-343B-DB38-5D060163885C}"/>
                  </a:ext>
                </a:extLst>
              </p:cNvPr>
              <p:cNvSpPr/>
              <p:nvPr/>
            </p:nvSpPr>
            <p:spPr>
              <a:xfrm rot="5080888">
                <a:off x="8543291" y="743020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D4770C51-9EE6-72A8-3C9E-462335A4CC1E}"/>
                  </a:ext>
                </a:extLst>
              </p:cNvPr>
              <p:cNvSpPr/>
              <p:nvPr/>
            </p:nvSpPr>
            <p:spPr>
              <a:xfrm rot="5080888">
                <a:off x="8683215" y="686542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12D8C029-BDAB-E6D2-68F8-6164C63A4CD4}"/>
                  </a:ext>
                </a:extLst>
              </p:cNvPr>
              <p:cNvSpPr/>
              <p:nvPr/>
            </p:nvSpPr>
            <p:spPr>
              <a:xfrm rot="5080888">
                <a:off x="7927641" y="8083545"/>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3AEE0518-0ED8-DD27-8C50-5DA9F30EA8AA}"/>
                  </a:ext>
                </a:extLst>
              </p:cNvPr>
              <p:cNvSpPr/>
              <p:nvPr/>
            </p:nvSpPr>
            <p:spPr>
              <a:xfrm rot="5080888">
                <a:off x="9151880" y="66375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9435993F-479F-4FB3-0CFD-B22985D6C0C3}"/>
                  </a:ext>
                </a:extLst>
              </p:cNvPr>
              <p:cNvSpPr/>
              <p:nvPr/>
            </p:nvSpPr>
            <p:spPr>
              <a:xfrm rot="5080888">
                <a:off x="8636338" y="5976975"/>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4BB67032-0ED4-38D9-8CA1-249658786633}"/>
                  </a:ext>
                </a:extLst>
              </p:cNvPr>
              <p:cNvSpPr/>
              <p:nvPr/>
            </p:nvSpPr>
            <p:spPr>
              <a:xfrm rot="5080888">
                <a:off x="6944715" y="6219595"/>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773B0B8D-1200-E90F-94B8-514FC73C056A}"/>
                  </a:ext>
                </a:extLst>
              </p:cNvPr>
              <p:cNvSpPr/>
              <p:nvPr/>
            </p:nvSpPr>
            <p:spPr>
              <a:xfrm rot="5080888">
                <a:off x="9316915" y="790537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BC3DD880-0D22-6096-7457-16B9E75B7EF1}"/>
                  </a:ext>
                </a:extLst>
              </p:cNvPr>
              <p:cNvSpPr/>
              <p:nvPr/>
            </p:nvSpPr>
            <p:spPr>
              <a:xfrm rot="5080888">
                <a:off x="6735436" y="697329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528B9F00-6C70-5D26-938F-3AE36CAD3EC3}"/>
                  </a:ext>
                </a:extLst>
              </p:cNvPr>
              <p:cNvSpPr/>
              <p:nvPr/>
            </p:nvSpPr>
            <p:spPr>
              <a:xfrm rot="5080888">
                <a:off x="7351619" y="7081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0" name="Group 9">
              <a:extLst>
                <a:ext uri="{FF2B5EF4-FFF2-40B4-BE49-F238E27FC236}">
                  <a16:creationId xmlns:a16="http://schemas.microsoft.com/office/drawing/2014/main" id="{5F6E7514-52F0-70C3-5FD3-EC6F6FB0115F}"/>
                </a:ext>
              </a:extLst>
            </p:cNvPr>
            <p:cNvGrpSpPr/>
            <p:nvPr/>
          </p:nvGrpSpPr>
          <p:grpSpPr>
            <a:xfrm>
              <a:off x="3148584" y="7809405"/>
              <a:ext cx="2953839" cy="2731651"/>
              <a:chOff x="14829364" y="7224127"/>
              <a:chExt cx="2953839" cy="2731651"/>
            </a:xfrm>
          </p:grpSpPr>
          <p:sp>
            <p:nvSpPr>
              <p:cNvPr id="11" name="Oval 10">
                <a:extLst>
                  <a:ext uri="{FF2B5EF4-FFF2-40B4-BE49-F238E27FC236}">
                    <a16:creationId xmlns:a16="http://schemas.microsoft.com/office/drawing/2014/main" id="{5941B58A-17F9-04C6-42F7-B704B6F8D770}"/>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5E580751-3884-A7C6-7603-36035A66F536}"/>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77F1C3A7-CA10-5F49-CECC-113DC74D86A1}"/>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47750779-482E-D481-250E-8E56BAEDD498}"/>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24E582C1-C6DC-F1AF-B70D-E068ED314BCE}"/>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F06C8C5B-D8A7-253B-8BFB-89EA0767B57E}"/>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AECEC8AB-B70D-858F-C24A-1498CC956801}"/>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C21A6B1C-C4E3-A0E1-EFA1-81B166DF2C18}"/>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39ED8734-DBA8-9B37-6AEE-096165CF780E}"/>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521CB0B4-7563-0839-F09F-C461B39FAF81}"/>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8BB5EFFF-88E9-B8CB-751E-C1D0CB5BBB21}"/>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A40D1812-2EE1-C27C-F835-83F3F823C571}"/>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01CAE316-2F9E-9E7A-E576-1E86EABFF0FB}"/>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0967F642-65C7-A009-555C-BF342D05BB59}"/>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54CA9E68-DB99-F0DA-6B80-A8761ED07948}"/>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46" name="Group 45">
            <a:extLst>
              <a:ext uri="{FF2B5EF4-FFF2-40B4-BE49-F238E27FC236}">
                <a16:creationId xmlns:a16="http://schemas.microsoft.com/office/drawing/2014/main" id="{D1DE57F7-6711-E3A4-FF02-5D79652B77C8}"/>
              </a:ext>
            </a:extLst>
          </p:cNvPr>
          <p:cNvGrpSpPr/>
          <p:nvPr/>
        </p:nvGrpSpPr>
        <p:grpSpPr>
          <a:xfrm>
            <a:off x="2276817" y="4300677"/>
            <a:ext cx="7444291" cy="6751642"/>
            <a:chOff x="2276817" y="4300677"/>
            <a:chExt cx="7444291" cy="6751642"/>
          </a:xfrm>
        </p:grpSpPr>
        <p:cxnSp>
          <p:nvCxnSpPr>
            <p:cNvPr id="47" name="Straight Connector 46">
              <a:extLst>
                <a:ext uri="{FF2B5EF4-FFF2-40B4-BE49-F238E27FC236}">
                  <a16:creationId xmlns:a16="http://schemas.microsoft.com/office/drawing/2014/main" id="{5CACD461-57FC-E272-9258-116023A7B176}"/>
                </a:ext>
              </a:extLst>
            </p:cNvPr>
            <p:cNvCxnSpPr>
              <a:cxnSpLocks/>
            </p:cNvCxnSpPr>
            <p:nvPr/>
          </p:nvCxnSpPr>
          <p:spPr>
            <a:xfrm>
              <a:off x="3044531" y="5025584"/>
              <a:ext cx="5898565" cy="5420987"/>
            </a:xfrm>
            <a:prstGeom prst="line">
              <a:avLst/>
            </a:prstGeom>
            <a:noFill/>
            <a:ln w="50800" cap="flat">
              <a:solidFill>
                <a:srgbClr val="FF2D64"/>
              </a:solidFill>
              <a:prstDash val="solid"/>
              <a:miter lim="400000"/>
            </a:ln>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6F6658BC-4AFA-F0CF-7E11-B846024D2865}"/>
                </a:ext>
              </a:extLst>
            </p:cNvPr>
            <p:cNvCxnSpPr>
              <a:cxnSpLocks/>
            </p:cNvCxnSpPr>
            <p:nvPr/>
          </p:nvCxnSpPr>
          <p:spPr>
            <a:xfrm>
              <a:off x="3818733" y="4300677"/>
              <a:ext cx="5902375" cy="5475441"/>
            </a:xfrm>
            <a:prstGeom prst="line">
              <a:avLst/>
            </a:prstGeom>
            <a:noFill/>
            <a:ln w="50800" cap="flat">
              <a:solidFill>
                <a:srgbClr val="0100C8"/>
              </a:solidFill>
              <a:prstDash val="dash"/>
              <a:miter lim="400000"/>
            </a:ln>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9491B076-C0B2-A196-1190-1BFBB26E965F}"/>
                </a:ext>
              </a:extLst>
            </p:cNvPr>
            <p:cNvCxnSpPr>
              <a:cxnSpLocks/>
            </p:cNvCxnSpPr>
            <p:nvPr/>
          </p:nvCxnSpPr>
          <p:spPr>
            <a:xfrm>
              <a:off x="2276817" y="5576878"/>
              <a:ext cx="5902375" cy="5475441"/>
            </a:xfrm>
            <a:prstGeom prst="line">
              <a:avLst/>
            </a:prstGeom>
            <a:noFill/>
            <a:ln w="50800" cap="flat">
              <a:solidFill>
                <a:srgbClr val="0100C8"/>
              </a:solidFill>
              <a:prstDash val="dash"/>
              <a:miter lim="400000"/>
            </a:ln>
          </p:spPr>
          <p:style>
            <a:lnRef idx="0">
              <a:scrgbClr r="0" g="0" b="0"/>
            </a:lnRef>
            <a:fillRef idx="0">
              <a:scrgbClr r="0" g="0" b="0"/>
            </a:fillRef>
            <a:effectRef idx="0">
              <a:scrgbClr r="0" g="0" b="0"/>
            </a:effectRef>
            <a:fontRef idx="none"/>
          </p:style>
        </p:cxnSp>
      </p:grpSp>
      <p:grpSp>
        <p:nvGrpSpPr>
          <p:cNvPr id="60" name="Group 59">
            <a:extLst>
              <a:ext uri="{FF2B5EF4-FFF2-40B4-BE49-F238E27FC236}">
                <a16:creationId xmlns:a16="http://schemas.microsoft.com/office/drawing/2014/main" id="{ABC38697-CEDA-45F0-AC50-5A16A4F73562}"/>
              </a:ext>
            </a:extLst>
          </p:cNvPr>
          <p:cNvGrpSpPr/>
          <p:nvPr/>
        </p:nvGrpSpPr>
        <p:grpSpPr>
          <a:xfrm>
            <a:off x="5269529" y="6853382"/>
            <a:ext cx="3000474" cy="2068501"/>
            <a:chOff x="5269529" y="6853382"/>
            <a:chExt cx="3000474" cy="2068501"/>
          </a:xfrm>
        </p:grpSpPr>
        <p:cxnSp>
          <p:nvCxnSpPr>
            <p:cNvPr id="51" name="Straight Connector 50">
              <a:extLst>
                <a:ext uri="{FF2B5EF4-FFF2-40B4-BE49-F238E27FC236}">
                  <a16:creationId xmlns:a16="http://schemas.microsoft.com/office/drawing/2014/main" id="{5DC7979A-3A1B-F882-8241-B9788FFB6C9F}"/>
                </a:ext>
              </a:extLst>
            </p:cNvPr>
            <p:cNvCxnSpPr>
              <a:cxnSpLocks/>
            </p:cNvCxnSpPr>
            <p:nvPr/>
          </p:nvCxnSpPr>
          <p:spPr>
            <a:xfrm flipV="1">
              <a:off x="7346399" y="8287257"/>
              <a:ext cx="598609" cy="634626"/>
            </a:xfrm>
            <a:prstGeom prst="line">
              <a:avLst/>
            </a:prstGeom>
            <a:noFill/>
            <a:ln w="50800" cap="flat">
              <a:solidFill>
                <a:srgbClr val="0100C8"/>
              </a:solidFill>
              <a:prstDash val="solid"/>
              <a:miter lim="400000"/>
              <a:headEnd type="triangle" w="med" len="med"/>
              <a:tailEnd type="triangle" w="med" len="med"/>
            </a:ln>
          </p:spPr>
          <p:style>
            <a:lnRef idx="0">
              <a:scrgbClr r="0" g="0" b="0"/>
            </a:lnRef>
            <a:fillRef idx="0">
              <a:scrgbClr r="0" g="0" b="0"/>
            </a:fillRef>
            <a:effectRef idx="0">
              <a:scrgbClr r="0" g="0" b="0"/>
            </a:effectRef>
            <a:fontRef idx="none"/>
          </p:style>
        </p:cxnSp>
        <p:cxnSp>
          <p:nvCxnSpPr>
            <p:cNvPr id="52" name="Straight Connector 51">
              <a:extLst>
                <a:ext uri="{FF2B5EF4-FFF2-40B4-BE49-F238E27FC236}">
                  <a16:creationId xmlns:a16="http://schemas.microsoft.com/office/drawing/2014/main" id="{3B22A497-D217-3ED4-A214-85505C131D98}"/>
                </a:ext>
              </a:extLst>
            </p:cNvPr>
            <p:cNvCxnSpPr>
              <a:cxnSpLocks/>
            </p:cNvCxnSpPr>
            <p:nvPr/>
          </p:nvCxnSpPr>
          <p:spPr>
            <a:xfrm flipV="1">
              <a:off x="5540728" y="7861977"/>
              <a:ext cx="595773" cy="615175"/>
            </a:xfrm>
            <a:prstGeom prst="line">
              <a:avLst/>
            </a:prstGeom>
            <a:noFill/>
            <a:ln w="50800" cap="flat">
              <a:solidFill>
                <a:srgbClr val="0100C8"/>
              </a:solidFill>
              <a:prstDash val="solid"/>
              <a:miter lim="400000"/>
              <a:headEnd type="triangle" w="med" len="med"/>
              <a:tailEnd type="triangle" w="med" len="med"/>
            </a:ln>
          </p:spPr>
          <p:style>
            <a:lnRef idx="0">
              <a:scrgbClr r="0" g="0" b="0"/>
            </a:lnRef>
            <a:fillRef idx="0">
              <a:scrgbClr r="0" g="0" b="0"/>
            </a:fillRef>
            <a:effectRef idx="0">
              <a:scrgbClr r="0" g="0" b="0"/>
            </a:effectRef>
            <a:fontRef idx="none"/>
          </p:style>
        </p:cxnSp>
        <p:cxnSp>
          <p:nvCxnSpPr>
            <p:cNvPr id="55" name="Straight Connector 54">
              <a:extLst>
                <a:ext uri="{FF2B5EF4-FFF2-40B4-BE49-F238E27FC236}">
                  <a16:creationId xmlns:a16="http://schemas.microsoft.com/office/drawing/2014/main" id="{C3D3FE94-227A-E64E-5691-195268B69D43}"/>
                </a:ext>
              </a:extLst>
            </p:cNvPr>
            <p:cNvCxnSpPr>
              <a:cxnSpLocks/>
              <a:endCxn id="39" idx="5"/>
            </p:cNvCxnSpPr>
            <p:nvPr/>
          </p:nvCxnSpPr>
          <p:spPr>
            <a:xfrm flipV="1">
              <a:off x="6151120" y="7145414"/>
              <a:ext cx="622777" cy="680883"/>
            </a:xfrm>
            <a:prstGeom prst="line">
              <a:avLst/>
            </a:prstGeom>
            <a:noFill/>
            <a:ln w="50800" cap="flat">
              <a:solidFill>
                <a:srgbClr val="0100C8"/>
              </a:solidFill>
              <a:prstDash val="solid"/>
              <a:miter lim="400000"/>
              <a:headEnd type="triangle" w="med" len="med"/>
              <a:tailEnd type="triangle" w="med" len="med"/>
            </a:ln>
          </p:spPr>
          <p:style>
            <a:lnRef idx="0">
              <a:scrgbClr r="0" g="0" b="0"/>
            </a:lnRef>
            <a:fillRef idx="0">
              <a:scrgbClr r="0" g="0" b="0"/>
            </a:fillRef>
            <a:effectRef idx="0">
              <a:scrgbClr r="0" g="0" b="0"/>
            </a:effectRef>
            <a:fontRef idx="none"/>
          </p:style>
        </p:cxnSp>
        <p:sp>
          <p:nvSpPr>
            <p:cNvPr id="57" name="Rectangle 56">
              <a:extLst>
                <a:ext uri="{FF2B5EF4-FFF2-40B4-BE49-F238E27FC236}">
                  <a16:creationId xmlns:a16="http://schemas.microsoft.com/office/drawing/2014/main" id="{39658DA6-F5FD-AD32-686D-7B770EDAA610}"/>
                </a:ext>
              </a:extLst>
            </p:cNvPr>
            <p:cNvSpPr/>
            <p:nvPr/>
          </p:nvSpPr>
          <p:spPr>
            <a:xfrm>
              <a:off x="6602068" y="6853382"/>
              <a:ext cx="474446" cy="431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8" name="Rectangle 57">
              <a:extLst>
                <a:ext uri="{FF2B5EF4-FFF2-40B4-BE49-F238E27FC236}">
                  <a16:creationId xmlns:a16="http://schemas.microsoft.com/office/drawing/2014/main" id="{5F639739-B4B3-F895-A627-189B23B6F058}"/>
                </a:ext>
              </a:extLst>
            </p:cNvPr>
            <p:cNvSpPr/>
            <p:nvPr/>
          </p:nvSpPr>
          <p:spPr>
            <a:xfrm>
              <a:off x="5269529" y="8349691"/>
              <a:ext cx="474446" cy="431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9" name="Rectangle 58">
              <a:extLst>
                <a:ext uri="{FF2B5EF4-FFF2-40B4-BE49-F238E27FC236}">
                  <a16:creationId xmlns:a16="http://schemas.microsoft.com/office/drawing/2014/main" id="{6DF2AA92-6AF6-3995-889F-8F20F0AE7359}"/>
                </a:ext>
              </a:extLst>
            </p:cNvPr>
            <p:cNvSpPr/>
            <p:nvPr/>
          </p:nvSpPr>
          <p:spPr>
            <a:xfrm>
              <a:off x="7795557" y="7963631"/>
              <a:ext cx="474446" cy="431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339761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Maximum margin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23</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1774293" y="4266564"/>
                <a:ext cx="11151507" cy="7674679"/>
              </a:xfrm>
            </p:spPr>
            <p:txBody>
              <a:bodyPr>
                <a:normAutofit/>
              </a:bodyPr>
              <a:lstStyle/>
              <a:p>
                <a:pPr marL="0" indent="0">
                  <a:buNone/>
                </a:pPr>
                <a:r>
                  <a:rPr lang="en-US"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m:t>
                    </m:r>
                  </m:oMath>
                </a14:m>
                <a:r>
                  <a:rPr lang="en-US" dirty="0"/>
                  <a:t>, we want </a:t>
                </a:r>
                <a14:m>
                  <m:oMath xmlns:m="http://schemas.openxmlformats.org/officeDocument/2006/math">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𝒙</m:t>
                    </m:r>
                    <m:r>
                      <a:rPr lang="en-GB" altLang="en-US" b="1" i="1" smtClean="0">
                        <a:solidFill>
                          <a:srgbClr val="000000"/>
                        </a:solidFill>
                        <a:latin typeface="Cambria Math" panose="02040503050406030204" pitchFamily="18" charset="0"/>
                        <a:ea typeface="MS Mincho" charset="0"/>
                        <a:cs typeface="DejaVu Math TeX Gyre" panose="02000503000000000000" charset="0"/>
                        <a:sym typeface="Helvetica Neue"/>
                      </a:rPr>
                      <m:t>≥</m:t>
                    </m:r>
                    <m:r>
                      <a:rPr lang="en-GB" altLang="en-US" b="0" i="1" smtClean="0">
                        <a:solidFill>
                          <a:srgbClr val="000000"/>
                        </a:solidFill>
                        <a:latin typeface="Cambria Math" panose="02040503050406030204" pitchFamily="18" charset="0"/>
                        <a:ea typeface="MS Mincho" charset="0"/>
                        <a:cs typeface="DejaVu Math TeX Gyre" panose="02000503000000000000" charset="0"/>
                        <a:sym typeface="Helvetica Neue"/>
                      </a:rPr>
                      <m:t>1</m:t>
                    </m:r>
                  </m:oMath>
                </a14:m>
                <a:r>
                  <a:rPr lang="en-US" dirty="0"/>
                  <a:t> (not just </a:t>
                </a:r>
                <a14:m>
                  <m:oMath xmlns:m="http://schemas.openxmlformats.org/officeDocument/2006/math">
                    <m:r>
                      <a:rPr lang="en-GB" b="0" i="1" smtClean="0">
                        <a:latin typeface="Cambria Math" panose="02040503050406030204" pitchFamily="18" charset="0"/>
                      </a:rPr>
                      <m:t>≥0</m:t>
                    </m:r>
                  </m:oMath>
                </a14:m>
                <a:r>
                  <a:rPr lang="en-US" dirty="0"/>
                  <a:t>)</a:t>
                </a:r>
              </a:p>
              <a:p>
                <a:pPr marL="0" indent="0">
                  <a:buNone/>
                </a:pPr>
                <a:endParaRPr lang="en-US" dirty="0"/>
              </a:p>
              <a:p>
                <a:pPr marL="0" indent="0">
                  <a:buNone/>
                </a:pPr>
                <a:r>
                  <a:rPr lang="en-US" dirty="0"/>
                  <a:t>If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=−1</m:t>
                    </m:r>
                  </m:oMath>
                </a14:m>
                <a:r>
                  <a:rPr lang="en-US" dirty="0"/>
                  <a:t>, we want </a:t>
                </a:r>
                <a14:m>
                  <m:oMath xmlns:m="http://schemas.openxmlformats.org/officeDocument/2006/math">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𝒙</m:t>
                    </m:r>
                    <m:r>
                      <a:rPr lang="en-GB" altLang="en-US" b="1" i="1" smtClean="0">
                        <a:solidFill>
                          <a:srgbClr val="000000"/>
                        </a:solidFill>
                        <a:latin typeface="Cambria Math" panose="02040503050406030204" pitchFamily="18" charset="0"/>
                        <a:ea typeface="MS Mincho" charset="0"/>
                        <a:cs typeface="DejaVu Math TeX Gyre" panose="02000503000000000000" charset="0"/>
                        <a:sym typeface="Helvetica Neue"/>
                      </a:rPr>
                      <m:t>≤−</m:t>
                    </m:r>
                    <m:r>
                      <a:rPr lang="en-GB" altLang="en-US" i="1">
                        <a:solidFill>
                          <a:srgbClr val="000000"/>
                        </a:solidFill>
                        <a:latin typeface="Cambria Math" panose="02040503050406030204" pitchFamily="18" charset="0"/>
                        <a:ea typeface="MS Mincho" charset="0"/>
                        <a:cs typeface="DejaVu Math TeX Gyre" panose="02000503000000000000" charset="0"/>
                        <a:sym typeface="Helvetica Neue"/>
                      </a:rPr>
                      <m:t>1</m:t>
                    </m:r>
                  </m:oMath>
                </a14:m>
                <a:r>
                  <a:rPr lang="en-US" dirty="0"/>
                  <a:t> (not just </a:t>
                </a:r>
                <a14:m>
                  <m:oMath xmlns:m="http://schemas.openxmlformats.org/officeDocument/2006/math">
                    <m:r>
                      <a:rPr lang="en-GB" i="1" dirty="0" smtClean="0">
                        <a:latin typeface="Cambria Math" panose="02040503050406030204" pitchFamily="18" charset="0"/>
                      </a:rPr>
                      <m:t>&lt;</m:t>
                    </m:r>
                    <m:r>
                      <a:rPr lang="en-GB" i="1">
                        <a:latin typeface="Cambria Math" panose="02040503050406030204" pitchFamily="18" charset="0"/>
                      </a:rPr>
                      <m:t>0</m:t>
                    </m:r>
                  </m:oMath>
                </a14:m>
                <a:r>
                  <a:rPr lang="en-US" dirty="0"/>
                  <a:t>)</a:t>
                </a:r>
              </a:p>
              <a:p>
                <a:pPr marL="0" indent="0">
                  <a:buNone/>
                </a:pPr>
                <a:endParaRPr lang="en-US" dirty="0"/>
              </a:p>
              <a:p>
                <a:pPr marL="0" indent="0">
                  <a:buNone/>
                </a:pPr>
                <a:r>
                  <a:rPr lang="en-US" dirty="0"/>
                  <a:t>We set the margin to a fixed value and want to constrain the data points to lie beyond that margin</a:t>
                </a:r>
              </a:p>
              <a:p>
                <a:pPr marL="0" indent="0">
                  <a:buNone/>
                </a:pPr>
                <a:endParaRPr lang="en-US" dirty="0"/>
              </a:p>
              <a:p>
                <a:endParaRPr lang="en-US" dirty="0"/>
              </a:p>
              <a:p>
                <a:endParaRPr lang="LID4096"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1774293" y="4266564"/>
                <a:ext cx="11151507" cy="7674679"/>
              </a:xfrm>
              <a:blipFill>
                <a:blip r:embed="rId4"/>
                <a:stretch>
                  <a:fillRect l="-2186" t="-2621" r="-2732"/>
                </a:stretch>
              </a:blipFill>
            </p:spPr>
            <p:txBody>
              <a:bodyPr/>
              <a:lstStyle/>
              <a:p>
                <a:r>
                  <a:rPr lang="LID4096">
                    <a:noFill/>
                  </a:rPr>
                  <a:t> </a:t>
                </a:r>
              </a:p>
            </p:txBody>
          </p:sp>
        </mc:Fallback>
      </mc:AlternateContent>
      <p:grpSp>
        <p:nvGrpSpPr>
          <p:cNvPr id="5" name="Group 4">
            <a:extLst>
              <a:ext uri="{FF2B5EF4-FFF2-40B4-BE49-F238E27FC236}">
                <a16:creationId xmlns:a16="http://schemas.microsoft.com/office/drawing/2014/main" id="{B9E0F647-C697-40AB-5D6C-B9C77BC202CC}"/>
              </a:ext>
            </a:extLst>
          </p:cNvPr>
          <p:cNvGrpSpPr/>
          <p:nvPr/>
        </p:nvGrpSpPr>
        <p:grpSpPr>
          <a:xfrm>
            <a:off x="1252011" y="4449358"/>
            <a:ext cx="8736362" cy="7491886"/>
            <a:chOff x="1252011" y="4449358"/>
            <a:chExt cx="8736362" cy="7491886"/>
          </a:xfrm>
        </p:grpSpPr>
        <p:grpSp>
          <p:nvGrpSpPr>
            <p:cNvPr id="41" name="Group 40">
              <a:extLst>
                <a:ext uri="{FF2B5EF4-FFF2-40B4-BE49-F238E27FC236}">
                  <a16:creationId xmlns:a16="http://schemas.microsoft.com/office/drawing/2014/main" id="{96C9FAB6-C610-1972-B7A0-819FA01669C1}"/>
                </a:ext>
              </a:extLst>
            </p:cNvPr>
            <p:cNvGrpSpPr/>
            <p:nvPr/>
          </p:nvGrpSpPr>
          <p:grpSpPr>
            <a:xfrm>
              <a:off x="2727076" y="4449358"/>
              <a:ext cx="7261297" cy="6555827"/>
              <a:chOff x="27704" y="8572"/>
              <a:chExt cx="4930" cy="4378"/>
            </a:xfrm>
          </p:grpSpPr>
          <p:cxnSp>
            <p:nvCxnSpPr>
              <p:cNvPr id="44" name="Straight Arrow Connector 43">
                <a:extLst>
                  <a:ext uri="{FF2B5EF4-FFF2-40B4-BE49-F238E27FC236}">
                    <a16:creationId xmlns:a16="http://schemas.microsoft.com/office/drawing/2014/main" id="{1EF7CB29-3265-CE48-8142-332FA48A9D2D}"/>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B322EA13-E020-660D-7393-F494A3E06EA6}"/>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42" name="Text Box 97">
                  <a:extLst>
                    <a:ext uri="{FF2B5EF4-FFF2-40B4-BE49-F238E27FC236}">
                      <a16:creationId xmlns:a16="http://schemas.microsoft.com/office/drawing/2014/main" id="{2849C222-0FDF-B9AA-D9F6-707D79C65077}"/>
                    </a:ext>
                  </a:extLst>
                </p:cNvPr>
                <p:cNvSpPr txBox="1"/>
                <p:nvPr/>
              </p:nvSpPr>
              <p:spPr>
                <a:xfrm>
                  <a:off x="5687608" y="11223099"/>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42" name="Text Box 97">
                  <a:extLst>
                    <a:ext uri="{FF2B5EF4-FFF2-40B4-BE49-F238E27FC236}">
                      <a16:creationId xmlns:a16="http://schemas.microsoft.com/office/drawing/2014/main" id="{2849C222-0FDF-B9AA-D9F6-707D79C65077}"/>
                    </a:ext>
                  </a:extLst>
                </p:cNvPr>
                <p:cNvSpPr txBox="1">
                  <a:spLocks noRot="1" noChangeAspect="1" noMove="1" noResize="1" noEditPoints="1" noAdjustHandles="1" noChangeArrowheads="1" noChangeShapeType="1" noTextEdit="1"/>
                </p:cNvSpPr>
                <p:nvPr/>
              </p:nvSpPr>
              <p:spPr>
                <a:xfrm>
                  <a:off x="5687608" y="11223099"/>
                  <a:ext cx="1434409" cy="718145"/>
                </a:xfrm>
                <a:prstGeom prst="rect">
                  <a:avLst/>
                </a:prstGeom>
                <a:blipFill>
                  <a:blip r:embed="rId5"/>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3" name="Text Box 98">
                  <a:extLst>
                    <a:ext uri="{FF2B5EF4-FFF2-40B4-BE49-F238E27FC236}">
                      <a16:creationId xmlns:a16="http://schemas.microsoft.com/office/drawing/2014/main" id="{7882FF2C-F501-79D6-5000-B9CC70208EFA}"/>
                    </a:ext>
                  </a:extLst>
                </p:cNvPr>
                <p:cNvSpPr txBox="1"/>
                <p:nvPr/>
              </p:nvSpPr>
              <p:spPr>
                <a:xfrm>
                  <a:off x="1252011" y="7669458"/>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43" name="Text Box 98">
                  <a:extLst>
                    <a:ext uri="{FF2B5EF4-FFF2-40B4-BE49-F238E27FC236}">
                      <a16:creationId xmlns:a16="http://schemas.microsoft.com/office/drawing/2014/main" id="{7882FF2C-F501-79D6-5000-B9CC70208EFA}"/>
                    </a:ext>
                  </a:extLst>
                </p:cNvPr>
                <p:cNvSpPr txBox="1">
                  <a:spLocks noRot="1" noChangeAspect="1" noMove="1" noResize="1" noEditPoints="1" noAdjustHandles="1" noChangeArrowheads="1" noChangeShapeType="1" noTextEdit="1"/>
                </p:cNvSpPr>
                <p:nvPr/>
              </p:nvSpPr>
              <p:spPr>
                <a:xfrm>
                  <a:off x="1252011" y="7669458"/>
                  <a:ext cx="1434409" cy="718145"/>
                </a:xfrm>
                <a:prstGeom prst="rect">
                  <a:avLst/>
                </a:prstGeom>
                <a:blipFill>
                  <a:blip r:embed="rId6"/>
                  <a:stretch>
                    <a:fillRect/>
                  </a:stretch>
                </a:blipFill>
                <a:ln w="12700" cap="flat">
                  <a:noFill/>
                  <a:miter lim="400000"/>
                </a:ln>
              </p:spPr>
              <p:txBody>
                <a:bodyPr/>
                <a:lstStyle/>
                <a:p>
                  <a:r>
                    <a:rPr lang="LID4096">
                      <a:noFill/>
                    </a:rPr>
                    <a:t> </a:t>
                  </a:r>
                </a:p>
              </p:txBody>
            </p:sp>
          </mc:Fallback>
        </mc:AlternateContent>
      </p:grpSp>
      <p:sp>
        <p:nvSpPr>
          <p:cNvPr id="34" name="Oval 33">
            <a:extLst>
              <a:ext uri="{FF2B5EF4-FFF2-40B4-BE49-F238E27FC236}">
                <a16:creationId xmlns:a16="http://schemas.microsoft.com/office/drawing/2014/main" id="{12D8C029-BDAB-E6D2-68F8-6164C63A4CD4}"/>
              </a:ext>
            </a:extLst>
          </p:cNvPr>
          <p:cNvSpPr/>
          <p:nvPr/>
        </p:nvSpPr>
        <p:spPr>
          <a:xfrm rot="5080888">
            <a:off x="7927641" y="8083545"/>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8BB5EFFF-88E9-B8CB-751E-C1D0CB5BBB21}"/>
              </a:ext>
            </a:extLst>
          </p:cNvPr>
          <p:cNvSpPr/>
          <p:nvPr/>
        </p:nvSpPr>
        <p:spPr>
          <a:xfrm rot="5080888">
            <a:off x="5391625" y="848695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7" name="Straight Connector 46">
            <a:extLst>
              <a:ext uri="{FF2B5EF4-FFF2-40B4-BE49-F238E27FC236}">
                <a16:creationId xmlns:a16="http://schemas.microsoft.com/office/drawing/2014/main" id="{5CACD461-57FC-E272-9258-116023A7B176}"/>
              </a:ext>
            </a:extLst>
          </p:cNvPr>
          <p:cNvCxnSpPr>
            <a:cxnSpLocks/>
          </p:cNvCxnSpPr>
          <p:nvPr/>
        </p:nvCxnSpPr>
        <p:spPr>
          <a:xfrm>
            <a:off x="3044531" y="5025584"/>
            <a:ext cx="5898565" cy="5420987"/>
          </a:xfrm>
          <a:prstGeom prst="line">
            <a:avLst/>
          </a:prstGeom>
          <a:noFill/>
          <a:ln w="50800" cap="flat">
            <a:solidFill>
              <a:srgbClr val="FF2D64"/>
            </a:solidFill>
            <a:prstDash val="solid"/>
            <a:miter lim="400000"/>
          </a:ln>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6F6658BC-4AFA-F0CF-7E11-B846024D2865}"/>
              </a:ext>
            </a:extLst>
          </p:cNvPr>
          <p:cNvCxnSpPr>
            <a:cxnSpLocks/>
          </p:cNvCxnSpPr>
          <p:nvPr/>
        </p:nvCxnSpPr>
        <p:spPr>
          <a:xfrm>
            <a:off x="3818733" y="4300677"/>
            <a:ext cx="5902375" cy="5475441"/>
          </a:xfrm>
          <a:prstGeom prst="line">
            <a:avLst/>
          </a:prstGeom>
          <a:noFill/>
          <a:ln w="50800" cap="flat">
            <a:solidFill>
              <a:srgbClr val="0100C8"/>
            </a:solidFill>
            <a:prstDash val="dash"/>
            <a:miter lim="400000"/>
          </a:ln>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9491B076-C0B2-A196-1190-1BFBB26E965F}"/>
              </a:ext>
            </a:extLst>
          </p:cNvPr>
          <p:cNvCxnSpPr>
            <a:cxnSpLocks/>
          </p:cNvCxnSpPr>
          <p:nvPr/>
        </p:nvCxnSpPr>
        <p:spPr>
          <a:xfrm>
            <a:off x="2276817" y="5576878"/>
            <a:ext cx="5902375" cy="5475441"/>
          </a:xfrm>
          <a:prstGeom prst="line">
            <a:avLst/>
          </a:prstGeom>
          <a:noFill/>
          <a:ln w="50800" cap="flat">
            <a:solidFill>
              <a:srgbClr val="0100C8"/>
            </a:solidFill>
            <a:prstDash val="dash"/>
            <a:miter lim="400000"/>
          </a:ln>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5DC7979A-3A1B-F882-8241-B9788FFB6C9F}"/>
              </a:ext>
            </a:extLst>
          </p:cNvPr>
          <p:cNvCxnSpPr>
            <a:cxnSpLocks/>
          </p:cNvCxnSpPr>
          <p:nvPr/>
        </p:nvCxnSpPr>
        <p:spPr>
          <a:xfrm flipV="1">
            <a:off x="7346399" y="8287257"/>
            <a:ext cx="598609" cy="634626"/>
          </a:xfrm>
          <a:prstGeom prst="line">
            <a:avLst/>
          </a:prstGeom>
          <a:noFill/>
          <a:ln w="50800" cap="flat">
            <a:solidFill>
              <a:srgbClr val="0100C8"/>
            </a:solidFill>
            <a:prstDash val="solid"/>
            <a:miter lim="400000"/>
            <a:headEnd type="triangle" w="med" len="med"/>
            <a:tailEnd type="triangle" w="med" len="med"/>
          </a:ln>
        </p:spPr>
        <p:style>
          <a:lnRef idx="0">
            <a:scrgbClr r="0" g="0" b="0"/>
          </a:lnRef>
          <a:fillRef idx="0">
            <a:scrgbClr r="0" g="0" b="0"/>
          </a:fillRef>
          <a:effectRef idx="0">
            <a:scrgbClr r="0" g="0" b="0"/>
          </a:effectRef>
          <a:fontRef idx="none"/>
        </p:style>
      </p:cxnSp>
      <p:cxnSp>
        <p:nvCxnSpPr>
          <p:cNvPr id="52" name="Straight Connector 51">
            <a:extLst>
              <a:ext uri="{FF2B5EF4-FFF2-40B4-BE49-F238E27FC236}">
                <a16:creationId xmlns:a16="http://schemas.microsoft.com/office/drawing/2014/main" id="{3B22A497-D217-3ED4-A214-85505C131D98}"/>
              </a:ext>
            </a:extLst>
          </p:cNvPr>
          <p:cNvCxnSpPr>
            <a:cxnSpLocks/>
          </p:cNvCxnSpPr>
          <p:nvPr/>
        </p:nvCxnSpPr>
        <p:spPr>
          <a:xfrm flipV="1">
            <a:off x="5540728" y="7861977"/>
            <a:ext cx="595773" cy="615175"/>
          </a:xfrm>
          <a:prstGeom prst="line">
            <a:avLst/>
          </a:prstGeom>
          <a:noFill/>
          <a:ln w="50800" cap="flat">
            <a:solidFill>
              <a:srgbClr val="0100C8"/>
            </a:solidFill>
            <a:prstDash val="solid"/>
            <a:miter lim="400000"/>
            <a:headEnd type="triangle" w="med" len="med"/>
            <a:tailEnd type="triangle" w="med" len="med"/>
          </a:ln>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2410B2E-BCB0-A295-8DAC-FD47C1E2A245}"/>
                  </a:ext>
                </a:extLst>
              </p:cNvPr>
              <p:cNvSpPr txBox="1"/>
              <p:nvPr/>
            </p:nvSpPr>
            <p:spPr>
              <a:xfrm>
                <a:off x="8839534" y="10274039"/>
                <a:ext cx="2205486"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0" lang="en-US" altLang="en-US" sz="36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ctrlPr>
                        </m:sSupPr>
                        <m:e>
                          <m:r>
                            <a:rPr kumimoji="0" lang="en-US" altLang="en-US" sz="36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𝜽</m:t>
                          </m:r>
                        </m:e>
                        <m:sup>
                          <m:r>
                            <a:rPr kumimoji="0" lang="en-US" altLang="en-US" sz="3600" b="0"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𝑇</m:t>
                          </m:r>
                        </m:sup>
                      </m:sSup>
                      <m:r>
                        <a:rPr kumimoji="0" lang="en-US" altLang="en-US" sz="36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𝒙</m:t>
                      </m:r>
                      <m:r>
                        <a:rPr kumimoji="0" lang="en-GB" altLang="en-US" sz="36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=0</m:t>
                      </m:r>
                    </m:oMath>
                  </m:oMathPara>
                </a14:m>
                <a:endParaRPr lang="en-GB" dirty="0"/>
              </a:p>
            </p:txBody>
          </p:sp>
        </mc:Choice>
        <mc:Fallback xmlns="">
          <p:sp>
            <p:nvSpPr>
              <p:cNvPr id="62" name="TextBox 61">
                <a:extLst>
                  <a:ext uri="{FF2B5EF4-FFF2-40B4-BE49-F238E27FC236}">
                    <a16:creationId xmlns:a16="http://schemas.microsoft.com/office/drawing/2014/main" id="{22410B2E-BCB0-A295-8DAC-FD47C1E2A245}"/>
                  </a:ext>
                </a:extLst>
              </p:cNvPr>
              <p:cNvSpPr txBox="1">
                <a:spLocks noRot="1" noChangeAspect="1" noMove="1" noResize="1" noEditPoints="1" noAdjustHandles="1" noChangeArrowheads="1" noChangeShapeType="1" noTextEdit="1"/>
              </p:cNvSpPr>
              <p:nvPr/>
            </p:nvSpPr>
            <p:spPr>
              <a:xfrm>
                <a:off x="8839534" y="10274039"/>
                <a:ext cx="2205486" cy="646331"/>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4406429-7499-F219-D00B-631E1CE23AE9}"/>
                  </a:ext>
                </a:extLst>
              </p:cNvPr>
              <p:cNvSpPr txBox="1"/>
              <p:nvPr/>
            </p:nvSpPr>
            <p:spPr>
              <a:xfrm>
                <a:off x="6431329" y="6069985"/>
                <a:ext cx="2205486"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0" lang="en-US" altLang="en-US" sz="36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ctrlPr>
                        </m:sSupPr>
                        <m:e>
                          <m:r>
                            <a:rPr kumimoji="0" lang="en-US" altLang="en-US" sz="36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𝜽</m:t>
                          </m:r>
                        </m:e>
                        <m:sup>
                          <m:r>
                            <a:rPr kumimoji="0" lang="en-US" altLang="en-US" sz="3600" b="0"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𝑇</m:t>
                          </m:r>
                        </m:sup>
                      </m:sSup>
                      <m:r>
                        <a:rPr kumimoji="0" lang="en-US" altLang="en-US" sz="36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𝒙</m:t>
                      </m:r>
                      <m:r>
                        <a:rPr kumimoji="0" lang="en-GB" altLang="en-US" sz="36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=+1</m:t>
                      </m:r>
                    </m:oMath>
                  </m:oMathPara>
                </a14:m>
                <a:endParaRPr lang="en-GB" dirty="0"/>
              </a:p>
            </p:txBody>
          </p:sp>
        </mc:Choice>
        <mc:Fallback xmlns="">
          <p:sp>
            <p:nvSpPr>
              <p:cNvPr id="63" name="TextBox 62">
                <a:extLst>
                  <a:ext uri="{FF2B5EF4-FFF2-40B4-BE49-F238E27FC236}">
                    <a16:creationId xmlns:a16="http://schemas.microsoft.com/office/drawing/2014/main" id="{44406429-7499-F219-D00B-631E1CE23AE9}"/>
                  </a:ext>
                </a:extLst>
              </p:cNvPr>
              <p:cNvSpPr txBox="1">
                <a:spLocks noRot="1" noChangeAspect="1" noMove="1" noResize="1" noEditPoints="1" noAdjustHandles="1" noChangeArrowheads="1" noChangeShapeType="1" noTextEdit="1"/>
              </p:cNvSpPr>
              <p:nvPr/>
            </p:nvSpPr>
            <p:spPr>
              <a:xfrm>
                <a:off x="6431329" y="6069985"/>
                <a:ext cx="2205486" cy="646331"/>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D058CE1-EF05-5A6B-FD8C-2938E964042C}"/>
                  </a:ext>
                </a:extLst>
              </p:cNvPr>
              <p:cNvSpPr txBox="1"/>
              <p:nvPr/>
            </p:nvSpPr>
            <p:spPr>
              <a:xfrm>
                <a:off x="4437985" y="9570309"/>
                <a:ext cx="2205486"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0" lang="en-US" altLang="en-US" sz="36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ctrlPr>
                        </m:sSupPr>
                        <m:e>
                          <m:r>
                            <a:rPr kumimoji="0" lang="en-US" altLang="en-US" sz="36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𝜽</m:t>
                          </m:r>
                        </m:e>
                        <m:sup>
                          <m:r>
                            <a:rPr kumimoji="0" lang="en-US" altLang="en-US" sz="3600" b="0"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𝑇</m:t>
                          </m:r>
                        </m:sup>
                      </m:sSup>
                      <m:r>
                        <a:rPr kumimoji="0" lang="en-US" altLang="en-US" sz="3600" b="1" i="1" u="none" strike="noStrike" cap="none" spc="0" normalizeH="0" baseline="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𝒙</m:t>
                      </m:r>
                      <m:r>
                        <a:rPr kumimoji="0" lang="en-GB" altLang="en-US" sz="3600" b="0" i="1" u="none" strike="noStrike" cap="none" spc="0" normalizeH="0" baseline="0" smtClean="0">
                          <a:ln>
                            <a:noFill/>
                          </a:ln>
                          <a:solidFill>
                            <a:srgbClr val="000000"/>
                          </a:solidFill>
                          <a:effectLst/>
                          <a:uFillTx/>
                          <a:latin typeface="Cambria Math" panose="02040503050406030204" pitchFamily="18" charset="0"/>
                          <a:ea typeface="MS Mincho" charset="0"/>
                          <a:cs typeface="DejaVu Math TeX Gyre" panose="02000503000000000000" charset="0"/>
                          <a:sym typeface="Helvetica Neue"/>
                        </a:rPr>
                        <m:t>=−1</m:t>
                      </m:r>
                    </m:oMath>
                  </m:oMathPara>
                </a14:m>
                <a:endParaRPr lang="en-GB" dirty="0"/>
              </a:p>
            </p:txBody>
          </p:sp>
        </mc:Choice>
        <mc:Fallback xmlns="">
          <p:sp>
            <p:nvSpPr>
              <p:cNvPr id="64" name="TextBox 63">
                <a:extLst>
                  <a:ext uri="{FF2B5EF4-FFF2-40B4-BE49-F238E27FC236}">
                    <a16:creationId xmlns:a16="http://schemas.microsoft.com/office/drawing/2014/main" id="{0D058CE1-EF05-5A6B-FD8C-2938E964042C}"/>
                  </a:ext>
                </a:extLst>
              </p:cNvPr>
              <p:cNvSpPr txBox="1">
                <a:spLocks noRot="1" noChangeAspect="1" noMove="1" noResize="1" noEditPoints="1" noAdjustHandles="1" noChangeArrowheads="1" noChangeShapeType="1" noTextEdit="1"/>
              </p:cNvSpPr>
              <p:nvPr/>
            </p:nvSpPr>
            <p:spPr>
              <a:xfrm>
                <a:off x="4437985" y="9570309"/>
                <a:ext cx="2205486" cy="646331"/>
              </a:xfrm>
              <a:prstGeom prst="rect">
                <a:avLst/>
              </a:prstGeom>
              <a:blipFill>
                <a:blip r:embed="rId9"/>
                <a:stretch>
                  <a:fillRect/>
                </a:stretch>
              </a:blipFill>
            </p:spPr>
            <p:txBody>
              <a:bodyPr/>
              <a:lstStyle/>
              <a:p>
                <a:r>
                  <a:rPr lang="LID4096">
                    <a:noFill/>
                  </a:rPr>
                  <a:t> </a:t>
                </a:r>
              </a:p>
            </p:txBody>
          </p:sp>
        </mc:Fallback>
      </mc:AlternateContent>
      <p:sp>
        <p:nvSpPr>
          <p:cNvPr id="65" name="TextBox 64">
            <a:extLst>
              <a:ext uri="{FF2B5EF4-FFF2-40B4-BE49-F238E27FC236}">
                <a16:creationId xmlns:a16="http://schemas.microsoft.com/office/drawing/2014/main" id="{C0FD0666-1605-48DC-62CE-B13FADEA2048}"/>
              </a:ext>
            </a:extLst>
          </p:cNvPr>
          <p:cNvSpPr txBox="1"/>
          <p:nvPr/>
        </p:nvSpPr>
        <p:spPr>
          <a:xfrm>
            <a:off x="5685060" y="4809306"/>
            <a:ext cx="3698024" cy="1200329"/>
          </a:xfrm>
          <a:prstGeom prst="rect">
            <a:avLst/>
          </a:prstGeom>
          <a:noFill/>
        </p:spPr>
        <p:txBody>
          <a:bodyPr wrap="square">
            <a:spAutoFit/>
          </a:bodyPr>
          <a:lstStyle/>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Positive</a:t>
            </a:r>
          </a:p>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margin</a:t>
            </a:r>
            <a:endParaRPr lang="en-GB" dirty="0">
              <a:solidFill>
                <a:srgbClr val="0100C8"/>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F86876DE-950B-2A90-D768-2F7DD80F1B44}"/>
              </a:ext>
            </a:extLst>
          </p:cNvPr>
          <p:cNvSpPr txBox="1"/>
          <p:nvPr/>
        </p:nvSpPr>
        <p:spPr>
          <a:xfrm>
            <a:off x="3071896" y="8122492"/>
            <a:ext cx="3698024" cy="1200329"/>
          </a:xfrm>
          <a:prstGeom prst="rect">
            <a:avLst/>
          </a:prstGeom>
          <a:noFill/>
        </p:spPr>
        <p:txBody>
          <a:bodyPr wrap="square">
            <a:spAutoFit/>
          </a:bodyPr>
          <a:lstStyle/>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Negative</a:t>
            </a:r>
          </a:p>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margin</a:t>
            </a:r>
            <a:endParaRPr lang="en-GB" dirty="0">
              <a:solidFill>
                <a:srgbClr val="0100C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4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Optimization Objective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24</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506220" y="4266565"/>
                <a:ext cx="12686858" cy="7067550"/>
              </a:xfrm>
            </p:spPr>
            <p:txBody>
              <a:bodyPr>
                <a:normAutofit/>
              </a:bodyPr>
              <a:lstStyle/>
              <a:p>
                <a:endParaRPr lang="en-US" dirty="0"/>
              </a:p>
              <a:p>
                <a:endParaRPr lang="en-US" dirty="0"/>
              </a:p>
              <a:p>
                <a:pPr marL="0" indent="0">
                  <a:buNone/>
                </a:pPr>
                <a:endParaRPr lang="en-US" dirty="0"/>
              </a:p>
              <a:p>
                <a:pPr marL="0" indent="0">
                  <a:buNone/>
                </a:pPr>
                <a:r>
                  <a:rPr lang="en-US" dirty="0"/>
                  <a:t>where: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cs typeface="DejaVu Math TeX Gyre" panose="02000503000000000000" charset="0"/>
                          <a:sym typeface="Helvetica Neue"/>
                        </a:rPr>
                        <m:t>𝑙𝑜𝑠𝑠</m:t>
                      </m:r>
                      <m:d>
                        <m:dPr>
                          <m:ctrlPr>
                            <a:rPr lang="en-US" i="1">
                              <a:solidFill>
                                <a:srgbClr val="000000"/>
                              </a:solidFill>
                              <a:latin typeface="Cambria Math" panose="02040503050406030204" pitchFamily="18" charset="0"/>
                              <a:sym typeface="Helvetica Neue"/>
                            </a:rPr>
                          </m:ctrlPr>
                        </m:dPr>
                        <m:e>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r>
                            <a:rPr lang="en-US" i="1">
                              <a:solidFill>
                                <a:srgbClr val="000000"/>
                              </a:solidFill>
                              <a:latin typeface="Cambria Math" panose="02040503050406030204" pitchFamily="18" charset="0"/>
                              <a:cs typeface="DejaVu Math TeX Gyre" panose="02000503000000000000" charset="0"/>
                              <a:sym typeface="Helvetica Neue"/>
                            </a:rPr>
                            <m:t>, </m:t>
                          </m:r>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i="1">
                                  <a:solidFill>
                                    <a:srgbClr val="000000"/>
                                  </a:solidFill>
                                  <a:latin typeface="Cambria Math" panose="02040503050406030204" pitchFamily="18" charset="0"/>
                                  <a:cs typeface="DejaVu Math TeX Gyre" panose="02000503000000000000" charset="0"/>
                                  <a:sym typeface="Helvetica Neue"/>
                                </a:rPr>
                                <m:t>𝑦</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e>
                      </m:d>
                      <m:r>
                        <a:rPr lang="en-GB" b="0" i="1" smtClean="0">
                          <a:solidFill>
                            <a:srgbClr val="000000"/>
                          </a:solidFill>
                          <a:latin typeface="Cambria Math" panose="02040503050406030204" pitchFamily="18" charset="0"/>
                          <a:cs typeface="DejaVu Math TeX Gyre" panose="02000503000000000000" charset="0"/>
                          <a:sym typeface="Helvetica Neue"/>
                        </a:rPr>
                        <m:t>:</m:t>
                      </m:r>
                      <m:r>
                        <a:rPr lang="en-US" i="1">
                          <a:solidFill>
                            <a:srgbClr val="000000"/>
                          </a:solidFill>
                          <a:latin typeface="Cambria Math" panose="02040503050406030204" pitchFamily="18" charset="0"/>
                          <a:cs typeface="DejaVu Math TeX Gyre" panose="02000503000000000000" charset="0"/>
                          <a:sym typeface="Helvetica Neue"/>
                        </a:rPr>
                        <m:t>=</m:t>
                      </m:r>
                      <m:r>
                        <m:rPr>
                          <m:sty m:val="p"/>
                        </m:rPr>
                        <a:rPr lang="en-GB">
                          <a:solidFill>
                            <a:srgbClr val="000000"/>
                          </a:solidFill>
                          <a:latin typeface="Cambria Math" panose="02040503050406030204" pitchFamily="18" charset="0"/>
                          <a:cs typeface="DejaVu Math TeX Gyre" panose="02000503000000000000" charset="0"/>
                          <a:sym typeface="Helvetica Neue"/>
                        </a:rPr>
                        <m:t>max</m:t>
                      </m:r>
                      <m:r>
                        <a:rPr lang="en-GB" i="1">
                          <a:solidFill>
                            <a:srgbClr val="000000"/>
                          </a:solidFill>
                          <a:latin typeface="Cambria Math" panose="02040503050406030204" pitchFamily="18" charset="0"/>
                          <a:cs typeface="DejaVu Math TeX Gyre" panose="02000503000000000000" charset="0"/>
                          <a:sym typeface="Helvetica Neue"/>
                        </a:rPr>
                        <m:t>⁡</m:t>
                      </m:r>
                      <m:d>
                        <m:dPr>
                          <m:ctrlPr>
                            <a:rPr lang="en-GB" i="1">
                              <a:solidFill>
                                <a:srgbClr val="000000"/>
                              </a:solidFill>
                              <a:latin typeface="Cambria Math" panose="02040503050406030204" pitchFamily="18" charset="0"/>
                              <a:sym typeface="Helvetica Neue"/>
                            </a:rPr>
                          </m:ctrlPr>
                        </m:dPr>
                        <m:e>
                          <m:r>
                            <a:rPr lang="en-GB" i="1">
                              <a:solidFill>
                                <a:srgbClr val="000000"/>
                              </a:solidFill>
                              <a:latin typeface="Cambria Math" panose="02040503050406030204" pitchFamily="18" charset="0"/>
                              <a:cs typeface="DejaVu Math TeX Gyre" panose="02000503000000000000" charset="0"/>
                              <a:sym typeface="Helvetica Neue"/>
                            </a:rPr>
                            <m:t>0, 1−</m:t>
                          </m:r>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i="1">
                                  <a:solidFill>
                                    <a:srgbClr val="000000"/>
                                  </a:solidFill>
                                  <a:latin typeface="Cambria Math" panose="02040503050406030204" pitchFamily="18" charset="0"/>
                                  <a:cs typeface="DejaVu Math TeX Gyre" panose="02000503000000000000" charset="0"/>
                                  <a:sym typeface="Helvetica Neue"/>
                                </a:rPr>
                                <m:t>𝑦</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e>
                      </m:d>
                    </m:oMath>
                  </m:oMathPara>
                </a14:m>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cs typeface="DejaVu Math TeX Gyre" panose="02000503000000000000" charset="0"/>
                              <a:sym typeface="Helvetica Neue"/>
                            </a:rPr>
                          </m:ctrlPr>
                        </m:sSubPr>
                        <m:e>
                          <m:r>
                            <a:rPr lang="en-US" i="1">
                              <a:solidFill>
                                <a:srgbClr val="000000"/>
                              </a:solidFill>
                              <a:latin typeface="Cambria Math" panose="02040503050406030204" pitchFamily="18" charset="0"/>
                              <a:cs typeface="DejaVu Math TeX Gyre" panose="02000503000000000000" charset="0"/>
                              <a:sym typeface="Helvetica Neue"/>
                            </a:rPr>
                            <m:t>𝑓</m:t>
                          </m:r>
                        </m:e>
                        <m:sub>
                          <m:r>
                            <a:rPr lang="en-US" b="1" i="1">
                              <a:solidFill>
                                <a:srgbClr val="000000"/>
                              </a:solidFill>
                              <a:latin typeface="Cambria Math" panose="02040503050406030204" pitchFamily="18" charset="0"/>
                              <a:cs typeface="DejaVu Math TeX Gyre" panose="02000503000000000000" charset="0"/>
                              <a:sym typeface="Helvetica Neue"/>
                            </a:rPr>
                            <m:t>𝜽</m:t>
                          </m:r>
                        </m:sub>
                      </m:sSub>
                      <m:d>
                        <m:dPr>
                          <m:ctrlPr>
                            <a:rPr lang="en-US" b="1" i="1">
                              <a:solidFill>
                                <a:srgbClr val="000000"/>
                              </a:solidFill>
                              <a:latin typeface="Cambria Math" panose="02040503050406030204" pitchFamily="18" charset="0"/>
                              <a:cs typeface="DejaVu Math TeX Gyre" panose="02000503000000000000" charset="0"/>
                              <a:sym typeface="Helvetica Neue"/>
                            </a:rPr>
                          </m:ctrlPr>
                        </m:dPr>
                        <m:e>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e>
                      </m:d>
                      <m:r>
                        <a:rPr lang="en-GB" b="0" i="1" smtClean="0">
                          <a:solidFill>
                            <a:srgbClr val="000000"/>
                          </a:solidFill>
                          <a:latin typeface="Cambria Math" panose="02040503050406030204" pitchFamily="18" charset="0"/>
                          <a:cs typeface="DejaVu Math TeX Gyre" panose="02000503000000000000" charset="0"/>
                          <a:sym typeface="Helvetica Neue"/>
                        </a:rPr>
                        <m:t>=</m:t>
                      </m:r>
                      <m:func>
                        <m:funcPr>
                          <m:ctrlPr>
                            <a:rPr lang="en-GB" b="0" i="1" smtClean="0">
                              <a:solidFill>
                                <a:srgbClr val="000000"/>
                              </a:solidFill>
                              <a:latin typeface="Cambria Math" panose="02040503050406030204" pitchFamily="18" charset="0"/>
                              <a:cs typeface="DejaVu Math TeX Gyre" panose="02000503000000000000" charset="0"/>
                              <a:sym typeface="Helvetica Neue"/>
                            </a:rPr>
                          </m:ctrlPr>
                        </m:funcPr>
                        <m:fName>
                          <m:r>
                            <m:rPr>
                              <m:sty m:val="p"/>
                            </m:rPr>
                            <a:rPr lang="en-GB" b="0" i="0" smtClean="0">
                              <a:solidFill>
                                <a:srgbClr val="000000"/>
                              </a:solidFill>
                              <a:latin typeface="Cambria Math" panose="02040503050406030204" pitchFamily="18" charset="0"/>
                              <a:cs typeface="DejaVu Math TeX Gyre" panose="02000503000000000000" charset="0"/>
                              <a:sym typeface="Helvetica Neue"/>
                            </a:rPr>
                            <m:t>sgn</m:t>
                          </m:r>
                        </m:fName>
                        <m:e>
                          <m:d>
                            <m:dPr>
                              <m:ctrlPr>
                                <a:rPr lang="en-GB" b="0" i="1" smtClean="0">
                                  <a:solidFill>
                                    <a:srgbClr val="000000"/>
                                  </a:solidFill>
                                  <a:latin typeface="Cambria Math" panose="02040503050406030204" pitchFamily="18" charset="0"/>
                                  <a:cs typeface="DejaVu Math TeX Gyre" panose="02000503000000000000" charset="0"/>
                                  <a:sym typeface="Helvetica Neue"/>
                                </a:rPr>
                              </m:ctrlPr>
                            </m:dPr>
                            <m:e>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e>
                          </m:d>
                        </m:e>
                      </m:func>
                      <m:r>
                        <a:rPr lang="en-GB" b="0" i="1" smtClean="0">
                          <a:solidFill>
                            <a:srgbClr val="000000"/>
                          </a:solidFill>
                          <a:latin typeface="Cambria Math" panose="02040503050406030204" pitchFamily="18" charset="0"/>
                          <a:cs typeface="DejaVu Math TeX Gyre" panose="02000503000000000000" charset="0"/>
                          <a:sym typeface="Helvetica Neue"/>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2"/>
                                        <m:mcJc m:val="center"/>
                                      </m:mcPr>
                                    </m:mc>
                                  </m:mcs>
                                  <m:ctrlPr>
                                    <a:rPr lang="en-GB" i="1" smtClean="0">
                                      <a:latin typeface="Cambria Math" panose="02040503050406030204" pitchFamily="18" charset="0"/>
                                    </a:rPr>
                                  </m:ctrlPr>
                                </m:mPr>
                                <m:mr>
                                  <m:e>
                                    <m:r>
                                      <a:rPr lang="en-GB" i="1">
                                        <a:latin typeface="Cambria Math" panose="02040503050406030204" pitchFamily="18" charset="0"/>
                                      </a:rPr>
                                      <m:t>+1</m:t>
                                    </m:r>
                                  </m:e>
                                  <m:e>
                                    <m:r>
                                      <a:rPr lang="en-GB" b="0" i="1" smtClean="0">
                                        <a:latin typeface="Cambria Math" panose="02040503050406030204" pitchFamily="18" charset="0"/>
                                      </a:rPr>
                                      <m:t>  </m:t>
                                    </m:r>
                                    <m:r>
                                      <a:rPr lang="en-GB" i="1">
                                        <a:latin typeface="Cambria Math" panose="02040503050406030204" pitchFamily="18" charset="0"/>
                                      </a:rPr>
                                      <m:t>𝑖𝑓</m:t>
                                    </m:r>
                                    <m:r>
                                      <a:rPr lang="en-GB" i="1">
                                        <a:latin typeface="Cambria Math" panose="02040503050406030204" pitchFamily="18" charset="0"/>
                                      </a:rPr>
                                      <m:t>   </m:t>
                                    </m:r>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r>
                                      <a:rPr lang="en-GB" i="1">
                                        <a:solidFill>
                                          <a:srgbClr val="000000"/>
                                        </a:solidFill>
                                        <a:latin typeface="Cambria Math" panose="02040503050406030204" pitchFamily="18" charset="0"/>
                                        <a:cs typeface="DejaVu Math TeX Gyre" panose="02000503000000000000" charset="0"/>
                                        <a:sym typeface="Helvetica Neue"/>
                                      </a:rPr>
                                      <m:t>≥0</m:t>
                                    </m:r>
                                  </m:e>
                                </m:mr>
                              </m:m>
                            </m:e>
                            <m:e>
                              <m:m>
                                <m:mPr>
                                  <m:mcs>
                                    <m:mc>
                                      <m:mcPr>
                                        <m:count m:val="2"/>
                                        <m:mcJc m:val="center"/>
                                      </m:mcPr>
                                    </m:mc>
                                  </m:mcs>
                                  <m:ctrlPr>
                                    <a:rPr lang="en-GB" i="1" smtClean="0">
                                      <a:latin typeface="Cambria Math" panose="02040503050406030204" pitchFamily="18" charset="0"/>
                                    </a:rPr>
                                  </m:ctrlPr>
                                </m:mPr>
                                <m:mr>
                                  <m:e>
                                    <m:r>
                                      <m:rPr>
                                        <m:brk m:alnAt="7"/>
                                      </m:rPr>
                                      <a:rPr lang="en-GB" b="0" i="1" smtClean="0">
                                        <a:latin typeface="Cambria Math" panose="02040503050406030204" pitchFamily="18" charset="0"/>
                                      </a:rPr>
                                      <m:t>−</m:t>
                                    </m:r>
                                    <m:r>
                                      <a:rPr lang="en-GB" b="0" i="1" smtClean="0">
                                        <a:latin typeface="Cambria Math" panose="02040503050406030204" pitchFamily="18" charset="0"/>
                                      </a:rPr>
                                      <m:t>1        </m:t>
                                    </m:r>
                                  </m:e>
                                  <m:e>
                                    <m:r>
                                      <a:rPr lang="en-GB" b="0" i="1" smtClean="0">
                                        <a:latin typeface="Cambria Math" panose="02040503050406030204" pitchFamily="18" charset="0"/>
                                      </a:rPr>
                                      <m:t>𝑜𝑡h𝑒𝑟𝑤𝑖𝑠𝑒</m:t>
                                    </m:r>
                                  </m:e>
                                </m:mr>
                              </m:m>
                            </m:e>
                          </m:eqArr>
                        </m:e>
                      </m:d>
                    </m:oMath>
                  </m:oMathPara>
                </a14:m>
                <a:endParaRPr lang="en-US" dirty="0"/>
              </a:p>
              <a:p>
                <a:endParaRPr lang="en-US" dirty="0"/>
              </a:p>
              <a:p>
                <a:endParaRPr lang="en-US" dirty="0"/>
              </a:p>
              <a:p>
                <a:pPr marL="0" indent="0">
                  <a:buNone/>
                </a:pPr>
                <a:endParaRPr lang="LID4096"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506220" y="4266565"/>
                <a:ext cx="12686858" cy="7067550"/>
              </a:xfrm>
              <a:blipFill>
                <a:blip r:embed="rId4"/>
                <a:stretch>
                  <a:fillRect l="-1922"/>
                </a:stretch>
              </a:blipFill>
            </p:spPr>
            <p:txBody>
              <a:bodyPr/>
              <a:lstStyle/>
              <a:p>
                <a:r>
                  <a:rPr lang="LID4096">
                    <a:noFill/>
                  </a:rPr>
                  <a:t> </a:t>
                </a:r>
              </a:p>
            </p:txBody>
          </p:sp>
        </mc:Fallback>
      </mc:AlternateContent>
      <p:grpSp>
        <p:nvGrpSpPr>
          <p:cNvPr id="56" name="Group 55">
            <a:extLst>
              <a:ext uri="{FF2B5EF4-FFF2-40B4-BE49-F238E27FC236}">
                <a16:creationId xmlns:a16="http://schemas.microsoft.com/office/drawing/2014/main" id="{89818375-F515-AF04-E504-A1186CABCA63}"/>
              </a:ext>
            </a:extLst>
          </p:cNvPr>
          <p:cNvGrpSpPr/>
          <p:nvPr/>
        </p:nvGrpSpPr>
        <p:grpSpPr>
          <a:xfrm>
            <a:off x="1287145" y="4402032"/>
            <a:ext cx="10579801" cy="1950720"/>
            <a:chOff x="253851" y="4402032"/>
            <a:chExt cx="10579801" cy="1950720"/>
          </a:xfrm>
        </p:grpSpPr>
        <mc:AlternateContent xmlns:mc="http://schemas.openxmlformats.org/markup-compatibility/2006" xmlns:a14="http://schemas.microsoft.com/office/drawing/2010/main">
          <mc:Choice Requires="a14">
            <p:sp>
              <p:nvSpPr>
                <p:cNvPr id="53" name="Text Box 12">
                  <a:extLst>
                    <a:ext uri="{FF2B5EF4-FFF2-40B4-BE49-F238E27FC236}">
                      <a16:creationId xmlns:a16="http://schemas.microsoft.com/office/drawing/2014/main" id="{774A6308-834E-39E9-9D07-511FBA27F878}"/>
                    </a:ext>
                  </a:extLst>
                </p:cNvPr>
                <p:cNvSpPr txBox="1"/>
                <p:nvPr/>
              </p:nvSpPr>
              <p:spPr>
                <a:xfrm>
                  <a:off x="253851" y="4402032"/>
                  <a:ext cx="10579801" cy="19507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algn="ctr" defTabSz="2438400" hangingPunct="0"/>
                  <a14:m>
                    <m:oMathPara xmlns:m="http://schemas.openxmlformats.org/officeDocument/2006/math">
                      <m:oMathParaPr>
                        <m:jc m:val="centerGroup"/>
                      </m:oMathParaPr>
                      <m:oMath xmlns:m="http://schemas.openxmlformats.org/officeDocument/2006/math">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𝑚𝑖𝑛</m:t>
                        </m:r>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  </m:t>
                        </m:r>
                        <m:r>
                          <a:rPr kumimoji="0" lang="en-GB"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𝐶</m:t>
                        </m:r>
                        <m:r>
                          <a:rPr kumimoji="0" lang="en-GB"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 </m:t>
                        </m:r>
                        <m:nary>
                          <m:naryPr>
                            <m:chr m:val="∑"/>
                            <m:limLoc m:val="undOvr"/>
                            <m:ctrlP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ctrlPr>
                          </m:naryPr>
                          <m:sub>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𝑖</m:t>
                            </m:r>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=1</m:t>
                            </m:r>
                          </m:sub>
                          <m:sup>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𝑚</m:t>
                            </m:r>
                          </m:sup>
                          <m:e>
                            <m:r>
                              <a:rPr lang="en-US" sz="4400" i="1">
                                <a:solidFill>
                                  <a:schemeClr val="tx1"/>
                                </a:solidFill>
                                <a:latin typeface="Cambria Math" panose="02040503050406030204" pitchFamily="18" charset="0"/>
                                <a:cs typeface="DejaVu Math TeX Gyre" panose="02000503000000000000" charset="0"/>
                                <a:sym typeface="Helvetica Neue"/>
                              </a:rPr>
                              <m:t>𝑙𝑜𝑠𝑠</m:t>
                            </m:r>
                            <m:d>
                              <m:dPr>
                                <m:ctrlPr>
                                  <a:rPr lang="en-US" sz="4400" i="1">
                                    <a:solidFill>
                                      <a:schemeClr val="tx1"/>
                                    </a:solidFill>
                                    <a:latin typeface="Cambria Math" panose="02040503050406030204" pitchFamily="18" charset="0"/>
                                    <a:sym typeface="Helvetica Neue"/>
                                  </a:rPr>
                                </m:ctrlPr>
                              </m:dPr>
                              <m:e>
                                <m:sSup>
                                  <m:sSupPr>
                                    <m:ctrlPr>
                                      <a:rPr lang="en-US" altLang="en-US" sz="4400"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sz="4400"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sz="4400"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sz="4400" i="1">
                                        <a:solidFill>
                                          <a:srgbClr val="000000"/>
                                        </a:solidFill>
                                        <a:latin typeface="Cambria Math" panose="02040503050406030204" pitchFamily="18" charset="0"/>
                                        <a:cs typeface="DejaVu Math TeX Gyre" panose="02000503000000000000" charset="0"/>
                                        <a:sym typeface="Helvetica Neue"/>
                                      </a:rPr>
                                    </m:ctrlPr>
                                  </m:sSupPr>
                                  <m:e>
                                    <m:r>
                                      <a:rPr lang="en-US" sz="4400" b="1" i="1">
                                        <a:solidFill>
                                          <a:srgbClr val="000000"/>
                                        </a:solidFill>
                                        <a:latin typeface="Cambria Math" panose="02040503050406030204" pitchFamily="18" charset="0"/>
                                        <a:cs typeface="DejaVu Math TeX Gyre" panose="02000503000000000000" charset="0"/>
                                        <a:sym typeface="Helvetica Neue"/>
                                      </a:rPr>
                                      <m:t>𝒙</m:t>
                                    </m:r>
                                  </m:e>
                                  <m:sup>
                                    <m:d>
                                      <m:dPr>
                                        <m:ctrlPr>
                                          <a:rPr lang="en-US" sz="4400" i="1">
                                            <a:solidFill>
                                              <a:srgbClr val="000000"/>
                                            </a:solidFill>
                                            <a:latin typeface="Cambria Math" panose="02040503050406030204" pitchFamily="18" charset="0"/>
                                            <a:cs typeface="DejaVu Math TeX Gyre" panose="02000503000000000000" charset="0"/>
                                            <a:sym typeface="Helvetica Neue"/>
                                          </a:rPr>
                                        </m:ctrlPr>
                                      </m:dPr>
                                      <m:e>
                                        <m:r>
                                          <a:rPr lang="en-US" sz="4400" i="1">
                                            <a:solidFill>
                                              <a:srgbClr val="000000"/>
                                            </a:solidFill>
                                            <a:latin typeface="Cambria Math" panose="02040503050406030204" pitchFamily="18" charset="0"/>
                                            <a:cs typeface="DejaVu Math TeX Gyre" panose="02000503000000000000" charset="0"/>
                                            <a:sym typeface="Helvetica Neue"/>
                                          </a:rPr>
                                          <m:t>𝑖</m:t>
                                        </m:r>
                                      </m:e>
                                    </m:d>
                                  </m:sup>
                                </m:sSup>
                                <m:r>
                                  <a:rPr lang="en-US" sz="4400" i="1">
                                    <a:solidFill>
                                      <a:schemeClr val="tx1"/>
                                    </a:solidFill>
                                    <a:latin typeface="Cambria Math" panose="02040503050406030204" pitchFamily="18" charset="0"/>
                                    <a:cs typeface="DejaVu Math TeX Gyre" panose="02000503000000000000" charset="0"/>
                                    <a:sym typeface="Helvetica Neue"/>
                                  </a:rPr>
                                  <m:t>, </m:t>
                                </m:r>
                                <m:sSup>
                                  <m:sSupPr>
                                    <m:ctrlPr>
                                      <a:rPr lang="en-US" sz="4400" i="1">
                                        <a:solidFill>
                                          <a:schemeClr val="tx1"/>
                                        </a:solidFill>
                                        <a:latin typeface="Cambria Math" panose="02040503050406030204" pitchFamily="18" charset="0"/>
                                        <a:cs typeface="DejaVu Math TeX Gyre" panose="02000503000000000000" charset="0"/>
                                        <a:sym typeface="Helvetica Neue"/>
                                      </a:rPr>
                                    </m:ctrlPr>
                                  </m:sSupPr>
                                  <m:e>
                                    <m:r>
                                      <a:rPr lang="en-US" sz="4400" i="1">
                                        <a:solidFill>
                                          <a:schemeClr val="tx1"/>
                                        </a:solidFill>
                                        <a:latin typeface="Cambria Math" panose="02040503050406030204" pitchFamily="18" charset="0"/>
                                        <a:cs typeface="DejaVu Math TeX Gyre" panose="02000503000000000000" charset="0"/>
                                        <a:sym typeface="Helvetica Neue"/>
                                      </a:rPr>
                                      <m:t>𝑦</m:t>
                                    </m:r>
                                  </m:e>
                                  <m:sup>
                                    <m:d>
                                      <m:dPr>
                                        <m:ctrlPr>
                                          <a:rPr lang="en-US" sz="4400" i="1">
                                            <a:solidFill>
                                              <a:schemeClr val="tx1"/>
                                            </a:solidFill>
                                            <a:latin typeface="Cambria Math" panose="02040503050406030204" pitchFamily="18" charset="0"/>
                                            <a:cs typeface="DejaVu Math TeX Gyre" panose="02000503000000000000" charset="0"/>
                                            <a:sym typeface="Helvetica Neue"/>
                                          </a:rPr>
                                        </m:ctrlPr>
                                      </m:dPr>
                                      <m:e>
                                        <m:r>
                                          <a:rPr lang="en-US" sz="4400" i="1">
                                            <a:solidFill>
                                              <a:schemeClr val="tx1"/>
                                            </a:solidFill>
                                            <a:latin typeface="Cambria Math" panose="02040503050406030204" pitchFamily="18" charset="0"/>
                                            <a:cs typeface="DejaVu Math TeX Gyre" panose="02000503000000000000" charset="0"/>
                                            <a:sym typeface="Helvetica Neue"/>
                                          </a:rPr>
                                          <m:t>𝑖</m:t>
                                        </m:r>
                                      </m:e>
                                    </m:d>
                                  </m:sup>
                                </m:sSup>
                              </m:e>
                            </m:d>
                          </m:e>
                        </m:nary>
                        <m:r>
                          <a:rPr kumimoji="0" lang="en-GB"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m:t>
                        </m:r>
                        <m:f>
                          <m:fPr>
                            <m:ctrlPr>
                              <a:rPr kumimoji="0" lang="en-GB" sz="4400" b="0" i="1" u="none" strike="noStrike" cap="none" spc="0" normalizeH="0" baseline="0" smtClean="0">
                                <a:ln>
                                  <a:noFill/>
                                </a:ln>
                                <a:solidFill>
                                  <a:schemeClr val="tx1"/>
                                </a:solidFill>
                                <a:effectLst/>
                                <a:uFillTx/>
                                <a:latin typeface="Cambria Math" panose="02040503050406030204" pitchFamily="18" charset="0"/>
                                <a:ea typeface="+mn-ea"/>
                                <a:sym typeface="Helvetica Neue"/>
                              </a:rPr>
                            </m:ctrlPr>
                          </m:fPr>
                          <m:num>
                            <m:r>
                              <a:rPr kumimoji="0" lang="en-GB" sz="4400" b="0" i="1" u="none" strike="noStrike" cap="none" spc="0" normalizeH="0" baseline="0" smtClean="0">
                                <a:ln>
                                  <a:noFill/>
                                </a:ln>
                                <a:solidFill>
                                  <a:schemeClr val="tx1"/>
                                </a:solidFill>
                                <a:effectLst/>
                                <a:uFillTx/>
                                <a:latin typeface="Cambria Math" panose="02040503050406030204" pitchFamily="18" charset="0"/>
                                <a:ea typeface="+mn-ea"/>
                                <a:sym typeface="Helvetica Neue"/>
                              </a:rPr>
                              <m:t>1</m:t>
                            </m:r>
                          </m:num>
                          <m:den>
                            <m:r>
                              <a:rPr kumimoji="0" lang="en-GB" sz="4400" b="0" i="1" u="none" strike="noStrike" cap="none" spc="0" normalizeH="0" baseline="0" smtClean="0">
                                <a:ln>
                                  <a:noFill/>
                                </a:ln>
                                <a:solidFill>
                                  <a:schemeClr val="tx1"/>
                                </a:solidFill>
                                <a:effectLst/>
                                <a:uFillTx/>
                                <a:latin typeface="Cambria Math" panose="02040503050406030204" pitchFamily="18" charset="0"/>
                                <a:ea typeface="+mn-ea"/>
                                <a:sym typeface="Helvetica Neue"/>
                              </a:rPr>
                              <m:t>2</m:t>
                            </m:r>
                          </m:den>
                        </m:f>
                        <m:sSubSup>
                          <m:sSubSupPr>
                            <m:ctrlPr>
                              <a:rPr lang="en-US" altLang="en-US" sz="4400" i="1">
                                <a:solidFill>
                                  <a:schemeClr val="tx1"/>
                                </a:solidFill>
                                <a:latin typeface="Cambria Math" panose="02040503050406030204" pitchFamily="18" charset="0"/>
                                <a:cs typeface="DejaVu Math TeX Gyre" panose="02000503000000000000" charset="0"/>
                                <a:sym typeface="Helvetica Neue"/>
                              </a:rPr>
                            </m:ctrlPr>
                          </m:sSubSupPr>
                          <m:e>
                            <m:r>
                              <a:rPr lang="en-US" altLang="en-US" sz="4400" i="1">
                                <a:solidFill>
                                  <a:schemeClr val="tx1"/>
                                </a:solidFill>
                                <a:latin typeface="Cambria Math" panose="02040503050406030204" pitchFamily="18" charset="0"/>
                                <a:cs typeface="DejaVu Math TeX Gyre" panose="02000503000000000000" charset="0"/>
                                <a:sym typeface="Helvetica Neue"/>
                              </a:rPr>
                              <m:t>|| </m:t>
                            </m:r>
                            <m:r>
                              <a:rPr lang="en-US" altLang="en-US" sz="4400" b="1" i="1">
                                <a:solidFill>
                                  <a:schemeClr val="tx1"/>
                                </a:solidFill>
                                <a:latin typeface="Cambria Math" panose="02040503050406030204" pitchFamily="18" charset="0"/>
                                <a:cs typeface="DejaVu Math TeX Gyre" panose="02000503000000000000" charset="0"/>
                                <a:sym typeface="Helvetica Neue"/>
                              </a:rPr>
                              <m:t>𝜽</m:t>
                            </m:r>
                            <m:r>
                              <a:rPr lang="en-US" altLang="en-US" sz="4400" i="1">
                                <a:solidFill>
                                  <a:schemeClr val="tx1"/>
                                </a:solidFill>
                                <a:latin typeface="Cambria Math" panose="02040503050406030204" pitchFamily="18" charset="0"/>
                                <a:cs typeface="DejaVu Math TeX Gyre" panose="02000503000000000000" charset="0"/>
                                <a:sym typeface="Helvetica Neue"/>
                              </a:rPr>
                              <m:t> ||</m:t>
                            </m:r>
                          </m:e>
                          <m:sub>
                            <m:r>
                              <a:rPr lang="en-US" altLang="en-US" sz="4400" i="1">
                                <a:solidFill>
                                  <a:schemeClr val="tx1"/>
                                </a:solidFill>
                                <a:latin typeface="Cambria Math" panose="02040503050406030204" pitchFamily="18" charset="0"/>
                                <a:cs typeface="DejaVu Math TeX Gyre" panose="02000503000000000000" charset="0"/>
                                <a:sym typeface="Helvetica Neue"/>
                              </a:rPr>
                              <m:t>2</m:t>
                            </m:r>
                          </m:sub>
                          <m:sup>
                            <m:r>
                              <a:rPr lang="en-US" altLang="en-US" sz="4400" i="1">
                                <a:solidFill>
                                  <a:schemeClr val="tx1"/>
                                </a:solidFill>
                                <a:latin typeface="Cambria Math" panose="02040503050406030204" pitchFamily="18" charset="0"/>
                                <a:cs typeface="DejaVu Math TeX Gyre" panose="02000503000000000000" charset="0"/>
                                <a:sym typeface="Helvetica Neue"/>
                              </a:rPr>
                              <m:t>2</m:t>
                            </m:r>
                          </m:sup>
                        </m:sSubSup>
                      </m:oMath>
                    </m:oMathPara>
                  </a14:m>
                  <a:endParaRPr kumimoji="0" lang="en-US" sz="4400" b="0" i="0" u="none" strike="noStrike" cap="none" spc="0" normalizeH="0" baseline="0" dirty="0">
                    <a:ln>
                      <a:noFill/>
                    </a:ln>
                    <a:solidFill>
                      <a:schemeClr val="tx1"/>
                    </a:solidFill>
                    <a:effectLst/>
                    <a:uFillTx/>
                    <a:latin typeface="+mn-lt"/>
                    <a:ea typeface="+mn-ea"/>
                    <a:cs typeface="+mn-cs"/>
                    <a:sym typeface="Helvetica Neue"/>
                  </a:endParaRPr>
                </a:p>
              </p:txBody>
            </p:sp>
          </mc:Choice>
          <mc:Fallback xmlns="">
            <p:sp>
              <p:nvSpPr>
                <p:cNvPr id="53" name="Text Box 12">
                  <a:extLst>
                    <a:ext uri="{FF2B5EF4-FFF2-40B4-BE49-F238E27FC236}">
                      <a16:creationId xmlns:a16="http://schemas.microsoft.com/office/drawing/2014/main" id="{774A6308-834E-39E9-9D07-511FBA27F878}"/>
                    </a:ext>
                  </a:extLst>
                </p:cNvPr>
                <p:cNvSpPr txBox="1">
                  <a:spLocks noRot="1" noChangeAspect="1" noMove="1" noResize="1" noEditPoints="1" noAdjustHandles="1" noChangeArrowheads="1" noChangeShapeType="1" noTextEdit="1"/>
                </p:cNvSpPr>
                <p:nvPr/>
              </p:nvSpPr>
              <p:spPr>
                <a:xfrm>
                  <a:off x="253851" y="4402032"/>
                  <a:ext cx="10579801" cy="1950720"/>
                </a:xfrm>
                <a:prstGeom prst="rect">
                  <a:avLst/>
                </a:prstGeom>
                <a:blipFill>
                  <a:blip r:embed="rId5"/>
                  <a:stretch>
                    <a:fillRect/>
                  </a:stretch>
                </a:blipFill>
                <a:ln w="12700" cap="flat">
                  <a:noFill/>
                  <a:miter lim="400000"/>
                </a:ln>
              </p:spPr>
              <p:txBody>
                <a:bodyPr/>
                <a:lstStyle/>
                <a:p>
                  <a:r>
                    <a:rPr lang="LID4096">
                      <a:noFill/>
                    </a:rPr>
                    <a:t> </a:t>
                  </a:r>
                </a:p>
              </p:txBody>
            </p:sp>
          </mc:Fallback>
        </mc:AlternateContent>
        <p:sp>
          <p:nvSpPr>
            <p:cNvPr id="54" name="Text Box 15">
              <a:extLst>
                <a:ext uri="{FF2B5EF4-FFF2-40B4-BE49-F238E27FC236}">
                  <a16:creationId xmlns:a16="http://schemas.microsoft.com/office/drawing/2014/main" id="{844EAB94-8EDF-0E71-F2A2-2A395155EC8F}"/>
                </a:ext>
              </a:extLst>
            </p:cNvPr>
            <p:cNvSpPr txBox="1"/>
            <p:nvPr/>
          </p:nvSpPr>
          <p:spPr>
            <a:xfrm>
              <a:off x="859966" y="5628669"/>
              <a:ext cx="646254" cy="6553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r>
                <a:rPr kumimoji="0" lang="en-US" altLang="en-US" sz="3600" b="1" u="none" strike="noStrike" cap="none" spc="0" normalizeH="0" baseline="0" dirty="0">
                  <a:ln>
                    <a:noFill/>
                  </a:ln>
                  <a:solidFill>
                    <a:srgbClr val="5E5E5E"/>
                  </a:solidFill>
                  <a:effectLst/>
                  <a:uFillTx/>
                  <a:latin typeface="+mn-lt"/>
                  <a:ea typeface="+mn-ea"/>
                  <a:cs typeface="+mn-cs"/>
                  <a:sym typeface="Helvetica Neue"/>
                </a:rPr>
                <a:t>θ</a:t>
              </a:r>
            </a:p>
          </p:txBody>
        </p:sp>
      </p:grpSp>
      <p:sp>
        <p:nvSpPr>
          <p:cNvPr id="61" name="TextBox 60">
            <a:extLst>
              <a:ext uri="{FF2B5EF4-FFF2-40B4-BE49-F238E27FC236}">
                <a16:creationId xmlns:a16="http://schemas.microsoft.com/office/drawing/2014/main" id="{FD14DB5F-3FF4-9FF4-5120-FAAE8936530F}"/>
              </a:ext>
            </a:extLst>
          </p:cNvPr>
          <p:cNvSpPr txBox="1"/>
          <p:nvPr/>
        </p:nvSpPr>
        <p:spPr>
          <a:xfrm>
            <a:off x="15624313" y="8249107"/>
            <a:ext cx="4702038"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Hinge Loss</a:t>
            </a:r>
          </a:p>
          <a:p>
            <a:pPr algn="ctr"/>
            <a:r>
              <a:rPr lang="en-GB" dirty="0">
                <a:latin typeface="Arial" panose="020B0604020202020204" pitchFamily="34" charset="0"/>
                <a:cs typeface="Arial" panose="020B0604020202020204" pitchFamily="34" charset="0"/>
              </a:rPr>
              <a:t>(non-differentiable)</a:t>
            </a:r>
            <a:endParaRPr lang="LID4096" dirty="0">
              <a:latin typeface="Arial" panose="020B0604020202020204" pitchFamily="34" charset="0"/>
              <a:cs typeface="Arial" panose="020B0604020202020204" pitchFamily="34" charset="0"/>
            </a:endParaRPr>
          </a:p>
        </p:txBody>
      </p:sp>
      <p:cxnSp>
        <p:nvCxnSpPr>
          <p:cNvPr id="63" name="Straight Arrow Connector 62">
            <a:extLst>
              <a:ext uri="{FF2B5EF4-FFF2-40B4-BE49-F238E27FC236}">
                <a16:creationId xmlns:a16="http://schemas.microsoft.com/office/drawing/2014/main" id="{8BDB6077-A5D4-C452-AC2D-CD9CB6BA619F}"/>
              </a:ext>
            </a:extLst>
          </p:cNvPr>
          <p:cNvCxnSpPr>
            <a:cxnSpLocks/>
            <a:endCxn id="61" idx="1"/>
          </p:cNvCxnSpPr>
          <p:nvPr/>
        </p:nvCxnSpPr>
        <p:spPr>
          <a:xfrm>
            <a:off x="13106400" y="8849272"/>
            <a:ext cx="2517913"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58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3D5DD9-E8C0-9D7D-5219-33292DDD0BF7}"/>
              </a:ext>
            </a:extLst>
          </p:cNvPr>
          <p:cNvGrpSpPr/>
          <p:nvPr/>
        </p:nvGrpSpPr>
        <p:grpSpPr>
          <a:xfrm>
            <a:off x="13311705" y="6722855"/>
            <a:ext cx="8604359" cy="4693286"/>
            <a:chOff x="13311705" y="5728946"/>
            <a:chExt cx="8604359" cy="4693286"/>
          </a:xfrm>
        </p:grpSpPr>
        <p:pic>
          <p:nvPicPr>
            <p:cNvPr id="10" name="Picture 9">
              <a:extLst>
                <a:ext uri="{FF2B5EF4-FFF2-40B4-BE49-F238E27FC236}">
                  <a16:creationId xmlns:a16="http://schemas.microsoft.com/office/drawing/2014/main" id="{2F5182A0-2EBC-97AA-EE6B-B21B086BB47D}"/>
                </a:ext>
              </a:extLst>
            </p:cNvPr>
            <p:cNvPicPr>
              <a:picLocks noChangeAspect="1"/>
            </p:cNvPicPr>
            <p:nvPr/>
          </p:nvPicPr>
          <p:blipFill>
            <a:blip r:embed="rId3"/>
            <a:stretch>
              <a:fillRect/>
            </a:stretch>
          </p:blipFill>
          <p:spPr>
            <a:xfrm>
              <a:off x="13311705" y="5728946"/>
              <a:ext cx="8604359" cy="469328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12BBFB4-2094-F8D0-A604-1E1A69C142AC}"/>
                    </a:ext>
                  </a:extLst>
                </p:cNvPr>
                <p:cNvSpPr txBox="1"/>
                <p:nvPr/>
              </p:nvSpPr>
              <p:spPr>
                <a:xfrm>
                  <a:off x="20225579" y="9789746"/>
                  <a:ext cx="1417936" cy="626967"/>
                </a:xfrm>
                <a:prstGeom prst="rect">
                  <a:avLst/>
                </a:prstGeom>
                <a:solidFill>
                  <a:srgbClr val="F2F2F2"/>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en-US" sz="3200"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sz="3200"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sz="3200"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sz="3200" i="1">
                                <a:solidFill>
                                  <a:srgbClr val="000000"/>
                                </a:solidFill>
                                <a:latin typeface="Cambria Math" panose="02040503050406030204" pitchFamily="18" charset="0"/>
                                <a:cs typeface="DejaVu Math TeX Gyre" panose="02000503000000000000" charset="0"/>
                                <a:sym typeface="Helvetica Neue"/>
                              </a:rPr>
                            </m:ctrlPr>
                          </m:sSupPr>
                          <m:e>
                            <m:r>
                              <a:rPr lang="en-US" sz="3200" b="1" i="1">
                                <a:solidFill>
                                  <a:srgbClr val="000000"/>
                                </a:solidFill>
                                <a:latin typeface="Cambria Math" panose="02040503050406030204" pitchFamily="18" charset="0"/>
                                <a:cs typeface="DejaVu Math TeX Gyre" panose="02000503000000000000" charset="0"/>
                                <a:sym typeface="Helvetica Neue"/>
                              </a:rPr>
                              <m:t>𝒙</m:t>
                            </m:r>
                          </m:e>
                          <m:sup/>
                        </m:sSup>
                      </m:oMath>
                    </m:oMathPara>
                  </a14:m>
                  <a:endParaRPr lang="LID4096" sz="3200" dirty="0"/>
                </a:p>
              </p:txBody>
            </p:sp>
          </mc:Choice>
          <mc:Fallback xmlns="">
            <p:sp>
              <p:nvSpPr>
                <p:cNvPr id="13" name="TextBox 12">
                  <a:extLst>
                    <a:ext uri="{FF2B5EF4-FFF2-40B4-BE49-F238E27FC236}">
                      <a16:creationId xmlns:a16="http://schemas.microsoft.com/office/drawing/2014/main" id="{612BBFB4-2094-F8D0-A604-1E1A69C142AC}"/>
                    </a:ext>
                  </a:extLst>
                </p:cNvPr>
                <p:cNvSpPr txBox="1">
                  <a:spLocks noRot="1" noChangeAspect="1" noMove="1" noResize="1" noEditPoints="1" noAdjustHandles="1" noChangeArrowheads="1" noChangeShapeType="1" noTextEdit="1"/>
                </p:cNvSpPr>
                <p:nvPr/>
              </p:nvSpPr>
              <p:spPr>
                <a:xfrm>
                  <a:off x="20225579" y="9789746"/>
                  <a:ext cx="1417936" cy="626967"/>
                </a:xfrm>
                <a:prstGeom prst="rect">
                  <a:avLst/>
                </a:prstGeom>
                <a:blipFill>
                  <a:blip r:embed="rId4"/>
                  <a:stretch>
                    <a:fillRect/>
                  </a:stretch>
                </a:blipFill>
              </p:spPr>
              <p:txBody>
                <a:bodyPr/>
                <a:lstStyle/>
                <a:p>
                  <a:r>
                    <a:rPr lang="LID4096">
                      <a:noFill/>
                    </a:rPr>
                    <a:t> </a:t>
                  </a:r>
                </a:p>
              </p:txBody>
            </p:sp>
          </mc:Fallback>
        </mc:AlternateContent>
      </p:grpSp>
      <p:grpSp>
        <p:nvGrpSpPr>
          <p:cNvPr id="12" name="Group 11">
            <a:extLst>
              <a:ext uri="{FF2B5EF4-FFF2-40B4-BE49-F238E27FC236}">
                <a16:creationId xmlns:a16="http://schemas.microsoft.com/office/drawing/2014/main" id="{C96C8ED7-1274-6373-0D68-8C9C0314E440}"/>
              </a:ext>
            </a:extLst>
          </p:cNvPr>
          <p:cNvGrpSpPr/>
          <p:nvPr/>
        </p:nvGrpSpPr>
        <p:grpSpPr>
          <a:xfrm>
            <a:off x="2254468" y="6677197"/>
            <a:ext cx="7973916" cy="4713308"/>
            <a:chOff x="2254468" y="5683288"/>
            <a:chExt cx="7973916" cy="4713308"/>
          </a:xfrm>
        </p:grpSpPr>
        <p:pic>
          <p:nvPicPr>
            <p:cNvPr id="5" name="Picture 4">
              <a:extLst>
                <a:ext uri="{FF2B5EF4-FFF2-40B4-BE49-F238E27FC236}">
                  <a16:creationId xmlns:a16="http://schemas.microsoft.com/office/drawing/2014/main" id="{CA53DCDF-7F20-2973-9A40-8328AA91C5D2}"/>
                </a:ext>
              </a:extLst>
            </p:cNvPr>
            <p:cNvPicPr>
              <a:picLocks noChangeAspect="1"/>
            </p:cNvPicPr>
            <p:nvPr/>
          </p:nvPicPr>
          <p:blipFill>
            <a:blip r:embed="rId5"/>
            <a:stretch>
              <a:fillRect/>
            </a:stretch>
          </p:blipFill>
          <p:spPr>
            <a:xfrm>
              <a:off x="2254468" y="5683288"/>
              <a:ext cx="7973916" cy="469328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2FF577-4E99-28FB-41A3-3AC7B9EBA507}"/>
                    </a:ext>
                  </a:extLst>
                </p:cNvPr>
                <p:cNvSpPr txBox="1"/>
                <p:nvPr/>
              </p:nvSpPr>
              <p:spPr>
                <a:xfrm>
                  <a:off x="8699501" y="9769629"/>
                  <a:ext cx="1417936" cy="626967"/>
                </a:xfrm>
                <a:prstGeom prst="rect">
                  <a:avLst/>
                </a:prstGeom>
                <a:solidFill>
                  <a:srgbClr val="F2F2F2"/>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en-US" sz="3200"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sz="3200"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sz="3200"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sz="3200" i="1">
                                <a:solidFill>
                                  <a:srgbClr val="000000"/>
                                </a:solidFill>
                                <a:latin typeface="Cambria Math" panose="02040503050406030204" pitchFamily="18" charset="0"/>
                                <a:cs typeface="DejaVu Math TeX Gyre" panose="02000503000000000000" charset="0"/>
                                <a:sym typeface="Helvetica Neue"/>
                              </a:rPr>
                            </m:ctrlPr>
                          </m:sSupPr>
                          <m:e>
                            <m:r>
                              <a:rPr lang="en-US" sz="3200" b="1" i="1">
                                <a:solidFill>
                                  <a:srgbClr val="000000"/>
                                </a:solidFill>
                                <a:latin typeface="Cambria Math" panose="02040503050406030204" pitchFamily="18" charset="0"/>
                                <a:cs typeface="DejaVu Math TeX Gyre" panose="02000503000000000000" charset="0"/>
                                <a:sym typeface="Helvetica Neue"/>
                              </a:rPr>
                              <m:t>𝒙</m:t>
                            </m:r>
                          </m:e>
                          <m:sup/>
                        </m:sSup>
                      </m:oMath>
                    </m:oMathPara>
                  </a14:m>
                  <a:endParaRPr lang="LID4096" sz="3200" dirty="0"/>
                </a:p>
              </p:txBody>
            </p:sp>
          </mc:Choice>
          <mc:Fallback xmlns="">
            <p:sp>
              <p:nvSpPr>
                <p:cNvPr id="3" name="TextBox 2">
                  <a:extLst>
                    <a:ext uri="{FF2B5EF4-FFF2-40B4-BE49-F238E27FC236}">
                      <a16:creationId xmlns:a16="http://schemas.microsoft.com/office/drawing/2014/main" id="{2E2FF577-4E99-28FB-41A3-3AC7B9EBA507}"/>
                    </a:ext>
                  </a:extLst>
                </p:cNvPr>
                <p:cNvSpPr txBox="1">
                  <a:spLocks noRot="1" noChangeAspect="1" noMove="1" noResize="1" noEditPoints="1" noAdjustHandles="1" noChangeArrowheads="1" noChangeShapeType="1" noTextEdit="1"/>
                </p:cNvSpPr>
                <p:nvPr/>
              </p:nvSpPr>
              <p:spPr>
                <a:xfrm>
                  <a:off x="8699501" y="9769629"/>
                  <a:ext cx="1417936" cy="626967"/>
                </a:xfrm>
                <a:prstGeom prst="rect">
                  <a:avLst/>
                </a:prstGeom>
                <a:blipFill>
                  <a:blip r:embed="rId6"/>
                  <a:stretch>
                    <a:fillRect/>
                  </a:stretch>
                </a:blipFill>
              </p:spPr>
              <p:txBody>
                <a:bodyPr/>
                <a:lstStyle/>
                <a:p>
                  <a:r>
                    <a:rPr lang="LID4096">
                      <a:noFill/>
                    </a:rPr>
                    <a:t> </a:t>
                  </a:r>
                </a:p>
              </p:txBody>
            </p:sp>
          </mc:Fallback>
        </mc:AlternateContent>
      </p:grpSp>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Hinge Loss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25</a:t>
            </a:fld>
            <a:endParaRPr lang="bg-BG" dirty="0">
              <a:solidFill>
                <a:srgbClr val="000000"/>
              </a:solidFill>
            </a:endParaRPr>
          </a:p>
        </p:txBody>
      </p:sp>
      <p:pic>
        <p:nvPicPr>
          <p:cNvPr id="8" name="Picture 7"/>
          <p:cNvPicPr/>
          <p:nvPr/>
        </p:nvPicPr>
        <p:blipFill>
          <a:blip r:embed="rId7"/>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506220" y="5260474"/>
                <a:ext cx="10058268" cy="3573272"/>
              </a:xfrm>
            </p:spPr>
            <p:txBody>
              <a:bodyPr>
                <a:normAutofit/>
              </a:bodyPr>
              <a:lstStyle/>
              <a:p>
                <a:pPr marL="0" indent="0">
                  <a:buNone/>
                </a:pPr>
                <a:r>
                  <a:rPr lang="en-US" dirty="0"/>
                  <a:t>If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endParaRPr lang="en-US" dirty="0"/>
              </a:p>
              <a:p>
                <a:endParaRPr lang="en-US" dirty="0"/>
              </a:p>
              <a:p>
                <a:pPr marL="0" indent="0">
                  <a:buNone/>
                </a:pPr>
                <a:endParaRPr lang="LID4096"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506220" y="5260474"/>
                <a:ext cx="10058268" cy="3573272"/>
              </a:xfrm>
              <a:blipFill>
                <a:blip r:embed="rId8"/>
                <a:stretch>
                  <a:fillRect l="-2424" t="-5631"/>
                </a:stretch>
              </a:blipFill>
            </p:spPr>
            <p:txBody>
              <a:bodyPr/>
              <a:lstStyle/>
              <a:p>
                <a:r>
                  <a:rPr lang="LID4096">
                    <a:noFill/>
                  </a:rPr>
                  <a:t> </a:t>
                </a:r>
              </a:p>
            </p:txBody>
          </p:sp>
        </mc:Fallback>
      </mc:AlternateContent>
      <p:cxnSp>
        <p:nvCxnSpPr>
          <p:cNvPr id="11" name="Straight Connector 10">
            <a:extLst>
              <a:ext uri="{FF2B5EF4-FFF2-40B4-BE49-F238E27FC236}">
                <a16:creationId xmlns:a16="http://schemas.microsoft.com/office/drawing/2014/main" id="{EEFE9893-A28D-4CD3-818C-254B94A53660}"/>
              </a:ext>
            </a:extLst>
          </p:cNvPr>
          <p:cNvCxnSpPr>
            <a:cxnSpLocks/>
          </p:cNvCxnSpPr>
          <p:nvPr/>
        </p:nvCxnSpPr>
        <p:spPr>
          <a:xfrm>
            <a:off x="6020991" y="7156173"/>
            <a:ext cx="0" cy="4093190"/>
          </a:xfrm>
          <a:prstGeom prst="line">
            <a:avLst/>
          </a:prstGeom>
          <a:noFill/>
          <a:ln w="76200" cap="flat">
            <a:solidFill>
              <a:srgbClr val="FF2D64"/>
            </a:solidFill>
            <a:prstDash val="solid"/>
            <a:miter lim="400000"/>
          </a:ln>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78474D10-2C61-382D-ABAB-12A852CDB25D}"/>
              </a:ext>
            </a:extLst>
          </p:cNvPr>
          <p:cNvCxnSpPr>
            <a:cxnSpLocks/>
          </p:cNvCxnSpPr>
          <p:nvPr/>
        </p:nvCxnSpPr>
        <p:spPr>
          <a:xfrm>
            <a:off x="7226939" y="7156173"/>
            <a:ext cx="0" cy="3614214"/>
          </a:xfrm>
          <a:prstGeom prst="line">
            <a:avLst/>
          </a:prstGeom>
          <a:noFill/>
          <a:ln w="76200" cap="flat">
            <a:solidFill>
              <a:srgbClr val="0100C8"/>
            </a:solidFill>
            <a:prstDash val="dash"/>
            <a:miter lim="400000"/>
          </a:ln>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99E14962-A9EF-8C96-BABE-82E95870B699}"/>
              </a:ext>
            </a:extLst>
          </p:cNvPr>
          <p:cNvCxnSpPr>
            <a:cxnSpLocks/>
          </p:cNvCxnSpPr>
          <p:nvPr/>
        </p:nvCxnSpPr>
        <p:spPr>
          <a:xfrm>
            <a:off x="4815043" y="7156173"/>
            <a:ext cx="0" cy="3614214"/>
          </a:xfrm>
          <a:prstGeom prst="line">
            <a:avLst/>
          </a:prstGeom>
          <a:noFill/>
          <a:ln w="76200" cap="flat">
            <a:solidFill>
              <a:srgbClr val="0100C8"/>
            </a:solidFill>
            <a:prstDash val="dash"/>
            <a:miter lim="400000"/>
          </a:ln>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99FDDBFC-BD94-57D9-648B-5953293927DF}"/>
              </a:ext>
            </a:extLst>
          </p:cNvPr>
          <p:cNvSpPr txBox="1"/>
          <p:nvPr/>
        </p:nvSpPr>
        <p:spPr>
          <a:xfrm>
            <a:off x="7336550" y="6891923"/>
            <a:ext cx="3698024" cy="1200329"/>
          </a:xfrm>
          <a:prstGeom prst="rect">
            <a:avLst/>
          </a:prstGeom>
          <a:noFill/>
        </p:spPr>
        <p:txBody>
          <a:bodyPr wrap="square">
            <a:spAutoFit/>
          </a:bodyPr>
          <a:lstStyle/>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Positive</a:t>
            </a:r>
          </a:p>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margin</a:t>
            </a:r>
            <a:endParaRPr lang="en-GB" dirty="0">
              <a:solidFill>
                <a:srgbClr val="0100C8"/>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8847091-1F7F-7C51-017C-DEDED6E7AC5A}"/>
              </a:ext>
            </a:extLst>
          </p:cNvPr>
          <p:cNvSpPr txBox="1"/>
          <p:nvPr/>
        </p:nvSpPr>
        <p:spPr>
          <a:xfrm>
            <a:off x="2722725" y="9201902"/>
            <a:ext cx="3698024" cy="1200329"/>
          </a:xfrm>
          <a:prstGeom prst="rect">
            <a:avLst/>
          </a:prstGeom>
          <a:noFill/>
        </p:spPr>
        <p:txBody>
          <a:bodyPr wrap="square">
            <a:spAutoFit/>
          </a:bodyPr>
          <a:lstStyle/>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Negative</a:t>
            </a:r>
          </a:p>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margin</a:t>
            </a:r>
            <a:endParaRPr lang="en-GB" dirty="0">
              <a:solidFill>
                <a:srgbClr val="0100C8"/>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 Placeholder 3">
                <a:extLst>
                  <a:ext uri="{FF2B5EF4-FFF2-40B4-BE49-F238E27FC236}">
                    <a16:creationId xmlns:a16="http://schemas.microsoft.com/office/drawing/2014/main" id="{FF799EE3-480F-6DDD-45D8-3DD26EE27F73}"/>
                  </a:ext>
                </a:extLst>
              </p:cNvPr>
              <p:cNvSpPr txBox="1">
                <a:spLocks/>
              </p:cNvSpPr>
              <p:nvPr/>
            </p:nvSpPr>
            <p:spPr>
              <a:xfrm>
                <a:off x="12749890" y="5260474"/>
                <a:ext cx="10058268" cy="3745529"/>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If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endParaRPr lang="en-US" dirty="0"/>
              </a:p>
              <a:p>
                <a:endParaRPr lang="en-US" dirty="0"/>
              </a:p>
              <a:p>
                <a:pPr marL="0" indent="0">
                  <a:buFont typeface="Arial" panose="020B0604020202020204" pitchFamily="34" charset="0"/>
                  <a:buNone/>
                </a:pPr>
                <a:endParaRPr lang="LID4096" dirty="0"/>
              </a:p>
            </p:txBody>
          </p:sp>
        </mc:Choice>
        <mc:Fallback xmlns="">
          <p:sp>
            <p:nvSpPr>
              <p:cNvPr id="21" name="Text Placeholder 3">
                <a:extLst>
                  <a:ext uri="{FF2B5EF4-FFF2-40B4-BE49-F238E27FC236}">
                    <a16:creationId xmlns:a16="http://schemas.microsoft.com/office/drawing/2014/main" id="{FF799EE3-480F-6DDD-45D8-3DD26EE27F73}"/>
                  </a:ext>
                </a:extLst>
              </p:cNvPr>
              <p:cNvSpPr txBox="1">
                <a:spLocks noRot="1" noChangeAspect="1" noMove="1" noResize="1" noEditPoints="1" noAdjustHandles="1" noChangeArrowheads="1" noChangeShapeType="1" noTextEdit="1"/>
              </p:cNvSpPr>
              <p:nvPr/>
            </p:nvSpPr>
            <p:spPr>
              <a:xfrm>
                <a:off x="12749890" y="5260474"/>
                <a:ext cx="10058268" cy="3745529"/>
              </a:xfrm>
              <a:prstGeom prst="rect">
                <a:avLst/>
              </a:prstGeom>
              <a:blipFill>
                <a:blip r:embed="rId9"/>
                <a:stretch>
                  <a:fillRect l="-2486" t="-5375"/>
                </a:stretch>
              </a:blipFill>
            </p:spPr>
            <p:txBody>
              <a:bodyPr/>
              <a:lstStyle/>
              <a:p>
                <a:r>
                  <a:rPr lang="LID4096">
                    <a:noFill/>
                  </a:rPr>
                  <a:t> </a:t>
                </a:r>
              </a:p>
            </p:txBody>
          </p:sp>
        </mc:Fallback>
      </mc:AlternateContent>
      <p:cxnSp>
        <p:nvCxnSpPr>
          <p:cNvPr id="22" name="Straight Connector 21">
            <a:extLst>
              <a:ext uri="{FF2B5EF4-FFF2-40B4-BE49-F238E27FC236}">
                <a16:creationId xmlns:a16="http://schemas.microsoft.com/office/drawing/2014/main" id="{829E9AD8-403E-C3C5-2503-606E5F43F7B0}"/>
              </a:ext>
            </a:extLst>
          </p:cNvPr>
          <p:cNvCxnSpPr>
            <a:cxnSpLocks/>
          </p:cNvCxnSpPr>
          <p:nvPr/>
        </p:nvCxnSpPr>
        <p:spPr>
          <a:xfrm>
            <a:off x="17293173" y="7145130"/>
            <a:ext cx="0" cy="4093190"/>
          </a:xfrm>
          <a:prstGeom prst="line">
            <a:avLst/>
          </a:prstGeom>
          <a:noFill/>
          <a:ln w="76200" cap="flat">
            <a:solidFill>
              <a:srgbClr val="FF2D64"/>
            </a:solidFill>
            <a:prstDash val="solid"/>
            <a:miter lim="400000"/>
          </a:ln>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DF0C7F68-4504-C4DE-2EC6-E0CCF5D18759}"/>
              </a:ext>
            </a:extLst>
          </p:cNvPr>
          <p:cNvCxnSpPr>
            <a:cxnSpLocks/>
          </p:cNvCxnSpPr>
          <p:nvPr/>
        </p:nvCxnSpPr>
        <p:spPr>
          <a:xfrm>
            <a:off x="18499121" y="7145130"/>
            <a:ext cx="0" cy="3614214"/>
          </a:xfrm>
          <a:prstGeom prst="line">
            <a:avLst/>
          </a:prstGeom>
          <a:noFill/>
          <a:ln w="76200" cap="flat">
            <a:solidFill>
              <a:srgbClr val="0100C8"/>
            </a:solidFill>
            <a:prstDash val="dash"/>
            <a:miter lim="400000"/>
          </a:ln>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A55AD68D-2F21-1B4B-9680-B625EBC827AD}"/>
              </a:ext>
            </a:extLst>
          </p:cNvPr>
          <p:cNvCxnSpPr>
            <a:cxnSpLocks/>
          </p:cNvCxnSpPr>
          <p:nvPr/>
        </p:nvCxnSpPr>
        <p:spPr>
          <a:xfrm>
            <a:off x="16087225" y="7145130"/>
            <a:ext cx="0" cy="3614214"/>
          </a:xfrm>
          <a:prstGeom prst="line">
            <a:avLst/>
          </a:prstGeom>
          <a:noFill/>
          <a:ln w="76200" cap="flat">
            <a:solidFill>
              <a:srgbClr val="0100C8"/>
            </a:solidFill>
            <a:prstDash val="dash"/>
            <a:miter lim="400000"/>
          </a:ln>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A45A208C-6966-FB8C-D48A-B07A0922F405}"/>
              </a:ext>
            </a:extLst>
          </p:cNvPr>
          <p:cNvSpPr txBox="1"/>
          <p:nvPr/>
        </p:nvSpPr>
        <p:spPr>
          <a:xfrm>
            <a:off x="18725275" y="9183824"/>
            <a:ext cx="3698024" cy="1200329"/>
          </a:xfrm>
          <a:prstGeom prst="rect">
            <a:avLst/>
          </a:prstGeom>
          <a:noFill/>
        </p:spPr>
        <p:txBody>
          <a:bodyPr wrap="square">
            <a:spAutoFit/>
          </a:bodyPr>
          <a:lstStyle/>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Positive</a:t>
            </a:r>
          </a:p>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margin</a:t>
            </a:r>
            <a:endParaRPr lang="en-GB" dirty="0">
              <a:solidFill>
                <a:srgbClr val="0100C8"/>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6745AD5-2010-042A-F43E-02A0DC746028}"/>
              </a:ext>
            </a:extLst>
          </p:cNvPr>
          <p:cNvSpPr txBox="1"/>
          <p:nvPr/>
        </p:nvSpPr>
        <p:spPr>
          <a:xfrm>
            <a:off x="14020123" y="6967309"/>
            <a:ext cx="3698024" cy="1200329"/>
          </a:xfrm>
          <a:prstGeom prst="rect">
            <a:avLst/>
          </a:prstGeom>
          <a:noFill/>
        </p:spPr>
        <p:txBody>
          <a:bodyPr wrap="square">
            <a:spAutoFit/>
          </a:bodyPr>
          <a:lstStyle/>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Negative</a:t>
            </a:r>
          </a:p>
          <a:p>
            <a:r>
              <a:rPr lang="en-US" altLang="en-US" dirty="0">
                <a:solidFill>
                  <a:srgbClr val="0100C8"/>
                </a:solidFill>
                <a:latin typeface="Arial" panose="020B0604020202020204" pitchFamily="34" charset="0"/>
                <a:ea typeface="MS Mincho" charset="0"/>
                <a:cs typeface="Arial" panose="020B0604020202020204" pitchFamily="34" charset="0"/>
                <a:sym typeface="Helvetica Neue"/>
              </a:rPr>
              <a:t>margin</a:t>
            </a:r>
            <a:endParaRPr lang="en-GB" dirty="0">
              <a:solidFill>
                <a:srgbClr val="0100C8"/>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44310C4-2214-EC42-3F49-22D839ADB13B}"/>
                  </a:ext>
                </a:extLst>
              </p:cNvPr>
              <p:cNvSpPr txBox="1"/>
              <p:nvPr/>
            </p:nvSpPr>
            <p:spPr>
              <a:xfrm>
                <a:off x="6094344" y="3893767"/>
                <a:ext cx="12195312"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z="4800" smtClean="0">
                          <a:solidFill>
                            <a:srgbClr val="000000"/>
                          </a:solidFill>
                          <a:latin typeface="Cambria Math" panose="02040503050406030204" pitchFamily="18" charset="0"/>
                          <a:cs typeface="DejaVu Math TeX Gyre" panose="02000503000000000000" charset="0"/>
                          <a:sym typeface="Helvetica Neue"/>
                        </a:rPr>
                        <m:t>max</m:t>
                      </m:r>
                      <m:r>
                        <a:rPr lang="en-GB" sz="4800" i="1">
                          <a:solidFill>
                            <a:srgbClr val="000000"/>
                          </a:solidFill>
                          <a:latin typeface="Cambria Math" panose="02040503050406030204" pitchFamily="18" charset="0"/>
                          <a:cs typeface="DejaVu Math TeX Gyre" panose="02000503000000000000" charset="0"/>
                          <a:sym typeface="Helvetica Neue"/>
                        </a:rPr>
                        <m:t>⁡</m:t>
                      </m:r>
                      <m:d>
                        <m:dPr>
                          <m:ctrlPr>
                            <a:rPr lang="en-GB" sz="4800" i="1">
                              <a:solidFill>
                                <a:srgbClr val="000000"/>
                              </a:solidFill>
                              <a:latin typeface="Cambria Math" panose="02040503050406030204" pitchFamily="18" charset="0"/>
                              <a:sym typeface="Helvetica Neue"/>
                            </a:rPr>
                          </m:ctrlPr>
                        </m:dPr>
                        <m:e>
                          <m:r>
                            <a:rPr lang="en-GB" sz="4800" i="1">
                              <a:solidFill>
                                <a:srgbClr val="000000"/>
                              </a:solidFill>
                              <a:latin typeface="Cambria Math" panose="02040503050406030204" pitchFamily="18" charset="0"/>
                              <a:cs typeface="DejaVu Math TeX Gyre" panose="02000503000000000000" charset="0"/>
                              <a:sym typeface="Helvetica Neue"/>
                            </a:rPr>
                            <m:t>0, 1−</m:t>
                          </m:r>
                          <m:r>
                            <a:rPr lang="en-GB" sz="4800" b="0" i="1" smtClean="0">
                              <a:solidFill>
                                <a:srgbClr val="000000"/>
                              </a:solidFill>
                              <a:latin typeface="Cambria Math" panose="02040503050406030204" pitchFamily="18" charset="0"/>
                              <a:cs typeface="DejaVu Math TeX Gyre" panose="02000503000000000000" charset="0"/>
                              <a:sym typeface="Helvetica Neue"/>
                            </a:rPr>
                            <m:t>𝑦</m:t>
                          </m:r>
                          <m:sSup>
                            <m:sSupPr>
                              <m:ctrlPr>
                                <a:rPr lang="en-US" altLang="en-US" sz="4800"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sz="4800"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sz="4800"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r>
                            <a:rPr lang="en-GB" altLang="en-US" sz="4800" b="1" i="1" smtClean="0">
                              <a:solidFill>
                                <a:srgbClr val="000000"/>
                              </a:solidFill>
                              <a:latin typeface="Cambria Math" panose="02040503050406030204" pitchFamily="18" charset="0"/>
                              <a:ea typeface="MS Mincho" charset="0"/>
                              <a:cs typeface="DejaVu Math TeX Gyre" panose="02000503000000000000" charset="0"/>
                              <a:sym typeface="Helvetica Neue"/>
                            </a:rPr>
                            <m:t>𝒙</m:t>
                          </m:r>
                        </m:e>
                      </m:d>
                    </m:oMath>
                  </m:oMathPara>
                </a14:m>
                <a:endParaRPr lang="LID4096" sz="4800" dirty="0"/>
              </a:p>
            </p:txBody>
          </p:sp>
        </mc:Choice>
        <mc:Fallback xmlns="">
          <p:sp>
            <p:nvSpPr>
              <p:cNvPr id="18" name="TextBox 17">
                <a:extLst>
                  <a:ext uri="{FF2B5EF4-FFF2-40B4-BE49-F238E27FC236}">
                    <a16:creationId xmlns:a16="http://schemas.microsoft.com/office/drawing/2014/main" id="{D44310C4-2214-EC42-3F49-22D839ADB13B}"/>
                  </a:ext>
                </a:extLst>
              </p:cNvPr>
              <p:cNvSpPr txBox="1">
                <a:spLocks noRot="1" noChangeAspect="1" noMove="1" noResize="1" noEditPoints="1" noAdjustHandles="1" noChangeArrowheads="1" noChangeShapeType="1" noTextEdit="1"/>
              </p:cNvSpPr>
              <p:nvPr/>
            </p:nvSpPr>
            <p:spPr>
              <a:xfrm>
                <a:off x="6094344" y="3893767"/>
                <a:ext cx="12195312" cy="830997"/>
              </a:xfrm>
              <a:prstGeom prst="rect">
                <a:avLst/>
              </a:prstGeom>
              <a:blipFill>
                <a:blip r:embed="rId10"/>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397715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Optimization Objective compared to Logistic Regression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506219" y="8892572"/>
            <a:ext cx="10360726" cy="3052113"/>
          </a:xfrm>
        </p:spPr>
        <p:txBody>
          <a:bodyPr>
            <a:normAutofit/>
          </a:bodyPr>
          <a:lstStyle/>
          <a:p>
            <a:pPr marL="0" indent="0">
              <a:buNone/>
            </a:pPr>
            <a:r>
              <a:rPr lang="en-US" dirty="0">
                <a:solidFill>
                  <a:srgbClr val="0100C8"/>
                </a:solidFill>
              </a:rPr>
              <a:t>Support Vector Machine</a:t>
            </a:r>
          </a:p>
        </p:txBody>
      </p:sp>
      <p:grpSp>
        <p:nvGrpSpPr>
          <p:cNvPr id="2" name="Group 1">
            <a:extLst>
              <a:ext uri="{FF2B5EF4-FFF2-40B4-BE49-F238E27FC236}">
                <a16:creationId xmlns:a16="http://schemas.microsoft.com/office/drawing/2014/main" id="{8FC393AC-A631-2509-5FFF-3C9DE05F6223}"/>
              </a:ext>
            </a:extLst>
          </p:cNvPr>
          <p:cNvGrpSpPr/>
          <p:nvPr/>
        </p:nvGrpSpPr>
        <p:grpSpPr>
          <a:xfrm>
            <a:off x="1287144" y="9649046"/>
            <a:ext cx="11291390" cy="1950983"/>
            <a:chOff x="253851" y="4402032"/>
            <a:chExt cx="10579801" cy="1950983"/>
          </a:xfrm>
        </p:grpSpPr>
        <mc:AlternateContent xmlns:mc="http://schemas.openxmlformats.org/markup-compatibility/2006" xmlns:a14="http://schemas.microsoft.com/office/drawing/2010/main">
          <mc:Choice Requires="a14">
            <p:sp>
              <p:nvSpPr>
                <p:cNvPr id="5" name="Text Box 12">
                  <a:extLst>
                    <a:ext uri="{FF2B5EF4-FFF2-40B4-BE49-F238E27FC236}">
                      <a16:creationId xmlns:a16="http://schemas.microsoft.com/office/drawing/2014/main" id="{56EDCDC4-D29D-0D04-A55B-A1D98D0A6596}"/>
                    </a:ext>
                  </a:extLst>
                </p:cNvPr>
                <p:cNvSpPr txBox="1"/>
                <p:nvPr/>
              </p:nvSpPr>
              <p:spPr>
                <a:xfrm>
                  <a:off x="253851" y="4402032"/>
                  <a:ext cx="10579801" cy="19509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algn="ctr" defTabSz="2438400" hangingPunct="0"/>
                  <a14:m>
                    <m:oMathPara xmlns:m="http://schemas.openxmlformats.org/officeDocument/2006/math">
                      <m:oMathParaPr>
                        <m:jc m:val="centerGroup"/>
                      </m:oMathParaPr>
                      <m:oMath xmlns:m="http://schemas.openxmlformats.org/officeDocument/2006/math">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𝑚𝑖𝑛</m:t>
                        </m:r>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  </m:t>
                        </m:r>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cs typeface="DejaVu Math TeX Gyre" panose="02000503000000000000" charset="0"/>
                            <a:sym typeface="Helvetica Neue"/>
                          </a:rPr>
                          <m:t>𝐶</m:t>
                        </m:r>
                        <m:r>
                          <a:rPr kumimoji="0" lang="en-GB"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 </m:t>
                        </m:r>
                        <m:nary>
                          <m:naryPr>
                            <m:chr m:val="∑"/>
                            <m:limLoc m:val="undOvr"/>
                            <m:ctrlP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ctrlPr>
                          </m:naryPr>
                          <m:sub>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𝑖</m:t>
                            </m:r>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=1</m:t>
                            </m:r>
                          </m:sub>
                          <m:sup>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𝑚</m:t>
                            </m:r>
                          </m:sup>
                          <m:e>
                            <m:sSub>
                              <m:sSubPr>
                                <m:ctrlPr>
                                  <a:rPr kumimoji="0" lang="en-US"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ctrlPr>
                              </m:sSubPr>
                              <m:e>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𝑙𝑜𝑠𝑠</m:t>
                                </m:r>
                              </m:e>
                              <m:sub>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𝑆𝑉𝑀</m:t>
                                </m:r>
                              </m:sub>
                            </m:sSub>
                            <m:d>
                              <m:dPr>
                                <m:ctrlPr>
                                  <a:rPr lang="en-US" sz="4400" i="1">
                                    <a:solidFill>
                                      <a:schemeClr val="tx1"/>
                                    </a:solidFill>
                                    <a:latin typeface="Cambria Math" panose="02040503050406030204" pitchFamily="18" charset="0"/>
                                    <a:sym typeface="Helvetica Neue"/>
                                  </a:rPr>
                                </m:ctrlPr>
                              </m:dPr>
                              <m:e>
                                <m:sSup>
                                  <m:sSupPr>
                                    <m:ctrlPr>
                                      <a:rPr lang="en-US" altLang="en-US" sz="4400"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sz="4400"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sz="4400"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sz="4400" i="1">
                                        <a:solidFill>
                                          <a:srgbClr val="000000"/>
                                        </a:solidFill>
                                        <a:latin typeface="Cambria Math" panose="02040503050406030204" pitchFamily="18" charset="0"/>
                                        <a:cs typeface="DejaVu Math TeX Gyre" panose="02000503000000000000" charset="0"/>
                                        <a:sym typeface="Helvetica Neue"/>
                                      </a:rPr>
                                    </m:ctrlPr>
                                  </m:sSupPr>
                                  <m:e>
                                    <m:r>
                                      <a:rPr lang="en-US" sz="4400" b="1" i="1">
                                        <a:solidFill>
                                          <a:srgbClr val="000000"/>
                                        </a:solidFill>
                                        <a:latin typeface="Cambria Math" panose="02040503050406030204" pitchFamily="18" charset="0"/>
                                        <a:cs typeface="DejaVu Math TeX Gyre" panose="02000503000000000000" charset="0"/>
                                        <a:sym typeface="Helvetica Neue"/>
                                      </a:rPr>
                                      <m:t>𝒙</m:t>
                                    </m:r>
                                  </m:e>
                                  <m:sup>
                                    <m:d>
                                      <m:dPr>
                                        <m:ctrlPr>
                                          <a:rPr lang="en-US" sz="4400" i="1">
                                            <a:solidFill>
                                              <a:srgbClr val="000000"/>
                                            </a:solidFill>
                                            <a:latin typeface="Cambria Math" panose="02040503050406030204" pitchFamily="18" charset="0"/>
                                            <a:cs typeface="DejaVu Math TeX Gyre" panose="02000503000000000000" charset="0"/>
                                            <a:sym typeface="Helvetica Neue"/>
                                          </a:rPr>
                                        </m:ctrlPr>
                                      </m:dPr>
                                      <m:e>
                                        <m:r>
                                          <a:rPr lang="en-US" sz="4400" i="1">
                                            <a:solidFill>
                                              <a:srgbClr val="000000"/>
                                            </a:solidFill>
                                            <a:latin typeface="Cambria Math" panose="02040503050406030204" pitchFamily="18" charset="0"/>
                                            <a:cs typeface="DejaVu Math TeX Gyre" panose="02000503000000000000" charset="0"/>
                                            <a:sym typeface="Helvetica Neue"/>
                                          </a:rPr>
                                          <m:t>𝑖</m:t>
                                        </m:r>
                                      </m:e>
                                    </m:d>
                                  </m:sup>
                                </m:sSup>
                                <m:r>
                                  <a:rPr lang="en-US" sz="4400" i="1">
                                    <a:solidFill>
                                      <a:schemeClr val="tx1"/>
                                    </a:solidFill>
                                    <a:latin typeface="Cambria Math" panose="02040503050406030204" pitchFamily="18" charset="0"/>
                                    <a:cs typeface="DejaVu Math TeX Gyre" panose="02000503000000000000" charset="0"/>
                                    <a:sym typeface="Helvetica Neue"/>
                                  </a:rPr>
                                  <m:t>, </m:t>
                                </m:r>
                                <m:sSup>
                                  <m:sSupPr>
                                    <m:ctrlPr>
                                      <a:rPr lang="en-US" sz="4400" i="1">
                                        <a:solidFill>
                                          <a:schemeClr val="tx1"/>
                                        </a:solidFill>
                                        <a:latin typeface="Cambria Math" panose="02040503050406030204" pitchFamily="18" charset="0"/>
                                        <a:cs typeface="DejaVu Math TeX Gyre" panose="02000503000000000000" charset="0"/>
                                        <a:sym typeface="Helvetica Neue"/>
                                      </a:rPr>
                                    </m:ctrlPr>
                                  </m:sSupPr>
                                  <m:e>
                                    <m:r>
                                      <a:rPr lang="en-US" sz="4400" i="1">
                                        <a:solidFill>
                                          <a:schemeClr val="tx1"/>
                                        </a:solidFill>
                                        <a:latin typeface="Cambria Math" panose="02040503050406030204" pitchFamily="18" charset="0"/>
                                        <a:cs typeface="DejaVu Math TeX Gyre" panose="02000503000000000000" charset="0"/>
                                        <a:sym typeface="Helvetica Neue"/>
                                      </a:rPr>
                                      <m:t>𝑦</m:t>
                                    </m:r>
                                  </m:e>
                                  <m:sup>
                                    <m:d>
                                      <m:dPr>
                                        <m:ctrlPr>
                                          <a:rPr lang="en-US" sz="4400" i="1">
                                            <a:solidFill>
                                              <a:schemeClr val="tx1"/>
                                            </a:solidFill>
                                            <a:latin typeface="Cambria Math" panose="02040503050406030204" pitchFamily="18" charset="0"/>
                                            <a:cs typeface="DejaVu Math TeX Gyre" panose="02000503000000000000" charset="0"/>
                                            <a:sym typeface="Helvetica Neue"/>
                                          </a:rPr>
                                        </m:ctrlPr>
                                      </m:dPr>
                                      <m:e>
                                        <m:r>
                                          <a:rPr lang="en-US" sz="4400" i="1">
                                            <a:solidFill>
                                              <a:schemeClr val="tx1"/>
                                            </a:solidFill>
                                            <a:latin typeface="Cambria Math" panose="02040503050406030204" pitchFamily="18" charset="0"/>
                                            <a:cs typeface="DejaVu Math TeX Gyre" panose="02000503000000000000" charset="0"/>
                                            <a:sym typeface="Helvetica Neue"/>
                                          </a:rPr>
                                          <m:t>𝑖</m:t>
                                        </m:r>
                                      </m:e>
                                    </m:d>
                                  </m:sup>
                                </m:sSup>
                              </m:e>
                            </m:d>
                          </m:e>
                        </m:nary>
                        <m:r>
                          <a:rPr kumimoji="0" lang="en-GB"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m:t>
                        </m:r>
                        <m:f>
                          <m:fPr>
                            <m:ctrlP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ctrlPr>
                          </m:fPr>
                          <m:num>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1</m:t>
                            </m:r>
                          </m:num>
                          <m:den>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2</m:t>
                            </m:r>
                          </m:den>
                        </m:f>
                        <m:sSubSup>
                          <m:sSubSupPr>
                            <m:ctrlPr>
                              <a:rPr lang="en-US" altLang="en-US" sz="4400" i="1">
                                <a:solidFill>
                                  <a:schemeClr val="tx1"/>
                                </a:solidFill>
                                <a:latin typeface="Cambria Math" panose="02040503050406030204" pitchFamily="18" charset="0"/>
                                <a:cs typeface="DejaVu Math TeX Gyre" panose="02000503000000000000" charset="0"/>
                                <a:sym typeface="Helvetica Neue"/>
                              </a:rPr>
                            </m:ctrlPr>
                          </m:sSubSupPr>
                          <m:e>
                            <m:r>
                              <a:rPr lang="en-US" altLang="en-US" sz="4400" i="1">
                                <a:solidFill>
                                  <a:schemeClr val="tx1"/>
                                </a:solidFill>
                                <a:latin typeface="Cambria Math" panose="02040503050406030204" pitchFamily="18" charset="0"/>
                                <a:cs typeface="DejaVu Math TeX Gyre" panose="02000503000000000000" charset="0"/>
                                <a:sym typeface="Helvetica Neue"/>
                              </a:rPr>
                              <m:t>|| </m:t>
                            </m:r>
                            <m:r>
                              <a:rPr lang="en-US" altLang="en-US" sz="4400" b="1" i="1">
                                <a:solidFill>
                                  <a:schemeClr val="tx1"/>
                                </a:solidFill>
                                <a:latin typeface="Cambria Math" panose="02040503050406030204" pitchFamily="18" charset="0"/>
                                <a:cs typeface="DejaVu Math TeX Gyre" panose="02000503000000000000" charset="0"/>
                                <a:sym typeface="Helvetica Neue"/>
                              </a:rPr>
                              <m:t>𝜽</m:t>
                            </m:r>
                            <m:r>
                              <a:rPr lang="en-US" altLang="en-US" sz="4400" i="1">
                                <a:solidFill>
                                  <a:schemeClr val="tx1"/>
                                </a:solidFill>
                                <a:latin typeface="Cambria Math" panose="02040503050406030204" pitchFamily="18" charset="0"/>
                                <a:cs typeface="DejaVu Math TeX Gyre" panose="02000503000000000000" charset="0"/>
                                <a:sym typeface="Helvetica Neue"/>
                              </a:rPr>
                              <m:t> ||</m:t>
                            </m:r>
                          </m:e>
                          <m:sub>
                            <m:r>
                              <a:rPr lang="en-US" altLang="en-US" sz="4400" i="1">
                                <a:solidFill>
                                  <a:schemeClr val="tx1"/>
                                </a:solidFill>
                                <a:latin typeface="Cambria Math" panose="02040503050406030204" pitchFamily="18" charset="0"/>
                                <a:cs typeface="DejaVu Math TeX Gyre" panose="02000503000000000000" charset="0"/>
                                <a:sym typeface="Helvetica Neue"/>
                              </a:rPr>
                              <m:t>2</m:t>
                            </m:r>
                          </m:sub>
                          <m:sup>
                            <m:r>
                              <a:rPr lang="en-US" altLang="en-US" sz="4400" i="1">
                                <a:solidFill>
                                  <a:schemeClr val="tx1"/>
                                </a:solidFill>
                                <a:latin typeface="Cambria Math" panose="02040503050406030204" pitchFamily="18" charset="0"/>
                                <a:cs typeface="DejaVu Math TeX Gyre" panose="02000503000000000000" charset="0"/>
                                <a:sym typeface="Helvetica Neue"/>
                              </a:rPr>
                              <m:t>2</m:t>
                            </m:r>
                          </m:sup>
                        </m:sSubSup>
                      </m:oMath>
                    </m:oMathPara>
                  </a14:m>
                  <a:endParaRPr kumimoji="0" lang="en-US" sz="4400" b="0" i="0" u="none" strike="noStrike" cap="none" spc="0" normalizeH="0" baseline="0" dirty="0">
                    <a:ln>
                      <a:noFill/>
                    </a:ln>
                    <a:solidFill>
                      <a:schemeClr val="tx1"/>
                    </a:solidFill>
                    <a:effectLst/>
                    <a:uFillTx/>
                    <a:latin typeface="+mn-lt"/>
                    <a:ea typeface="+mn-ea"/>
                    <a:cs typeface="+mn-cs"/>
                    <a:sym typeface="Helvetica Neue"/>
                  </a:endParaRPr>
                </a:p>
              </p:txBody>
            </p:sp>
          </mc:Choice>
          <mc:Fallback xmlns="">
            <p:sp>
              <p:nvSpPr>
                <p:cNvPr id="5" name="Text Box 12">
                  <a:extLst>
                    <a:ext uri="{FF2B5EF4-FFF2-40B4-BE49-F238E27FC236}">
                      <a16:creationId xmlns:a16="http://schemas.microsoft.com/office/drawing/2014/main" id="{56EDCDC4-D29D-0D04-A55B-A1D98D0A6596}"/>
                    </a:ext>
                  </a:extLst>
                </p:cNvPr>
                <p:cNvSpPr txBox="1">
                  <a:spLocks noRot="1" noChangeAspect="1" noMove="1" noResize="1" noEditPoints="1" noAdjustHandles="1" noChangeArrowheads="1" noChangeShapeType="1" noTextEdit="1"/>
                </p:cNvSpPr>
                <p:nvPr/>
              </p:nvSpPr>
              <p:spPr>
                <a:xfrm>
                  <a:off x="253851" y="4402032"/>
                  <a:ext cx="10579801" cy="1950983"/>
                </a:xfrm>
                <a:prstGeom prst="rect">
                  <a:avLst/>
                </a:prstGeom>
                <a:blipFill>
                  <a:blip r:embed="rId4"/>
                  <a:stretch>
                    <a:fillRect/>
                  </a:stretch>
                </a:blipFill>
                <a:ln w="12700" cap="flat">
                  <a:noFill/>
                  <a:miter lim="400000"/>
                </a:ln>
              </p:spPr>
              <p:txBody>
                <a:bodyPr/>
                <a:lstStyle/>
                <a:p>
                  <a:r>
                    <a:rPr lang="LID4096">
                      <a:noFill/>
                    </a:rPr>
                    <a:t> </a:t>
                  </a:r>
                </a:p>
              </p:txBody>
            </p:sp>
          </mc:Fallback>
        </mc:AlternateContent>
        <p:sp>
          <p:nvSpPr>
            <p:cNvPr id="7" name="Text Box 15">
              <a:extLst>
                <a:ext uri="{FF2B5EF4-FFF2-40B4-BE49-F238E27FC236}">
                  <a16:creationId xmlns:a16="http://schemas.microsoft.com/office/drawing/2014/main" id="{FE18E79A-45A6-71F7-0EAB-2ADB268CEBC1}"/>
                </a:ext>
              </a:extLst>
            </p:cNvPr>
            <p:cNvSpPr txBox="1"/>
            <p:nvPr/>
          </p:nvSpPr>
          <p:spPr>
            <a:xfrm>
              <a:off x="859966" y="5628669"/>
              <a:ext cx="646254" cy="6553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r>
                <a:rPr kumimoji="0" lang="en-US" altLang="en-US" sz="3600" b="1" u="none" strike="noStrike" cap="none" spc="0" normalizeH="0" baseline="0" dirty="0">
                  <a:ln>
                    <a:noFill/>
                  </a:ln>
                  <a:solidFill>
                    <a:srgbClr val="5E5E5E"/>
                  </a:solidFill>
                  <a:effectLst/>
                  <a:uFillTx/>
                  <a:latin typeface="+mn-lt"/>
                  <a:ea typeface="+mn-ea"/>
                  <a:cs typeface="+mn-cs"/>
                  <a:sym typeface="Helvetica Neue"/>
                </a:rPr>
                <a:t>θ</a:t>
              </a:r>
            </a:p>
          </p:txBody>
        </p:sp>
      </p:grpSp>
      <p:sp>
        <p:nvSpPr>
          <p:cNvPr id="10" name="Text Placeholder 3">
            <a:extLst>
              <a:ext uri="{FF2B5EF4-FFF2-40B4-BE49-F238E27FC236}">
                <a16:creationId xmlns:a16="http://schemas.microsoft.com/office/drawing/2014/main" id="{D91791F9-CD04-6708-A475-ADDE27C4DFA8}"/>
              </a:ext>
            </a:extLst>
          </p:cNvPr>
          <p:cNvSpPr txBox="1">
            <a:spLocks/>
          </p:cNvSpPr>
          <p:nvPr/>
        </p:nvSpPr>
        <p:spPr>
          <a:xfrm>
            <a:off x="1396682" y="4187824"/>
            <a:ext cx="10360726" cy="3859835"/>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100C8"/>
                </a:solidFill>
              </a:rPr>
              <a:t>Regularized Logistic Regression</a:t>
            </a:r>
            <a:endParaRPr lang="en-US" dirty="0"/>
          </a:p>
        </p:txBody>
      </p:sp>
      <p:grpSp>
        <p:nvGrpSpPr>
          <p:cNvPr id="11" name="Group 10">
            <a:extLst>
              <a:ext uri="{FF2B5EF4-FFF2-40B4-BE49-F238E27FC236}">
                <a16:creationId xmlns:a16="http://schemas.microsoft.com/office/drawing/2014/main" id="{11EAE4B2-7213-6566-E2BA-8A2BA27950DD}"/>
              </a:ext>
            </a:extLst>
          </p:cNvPr>
          <p:cNvGrpSpPr/>
          <p:nvPr/>
        </p:nvGrpSpPr>
        <p:grpSpPr>
          <a:xfrm>
            <a:off x="1491710" y="5266294"/>
            <a:ext cx="11134884" cy="1950983"/>
            <a:chOff x="253851" y="4402032"/>
            <a:chExt cx="10579801" cy="1950983"/>
          </a:xfrm>
        </p:grpSpPr>
        <mc:AlternateContent xmlns:mc="http://schemas.openxmlformats.org/markup-compatibility/2006" xmlns:a14="http://schemas.microsoft.com/office/drawing/2010/main">
          <mc:Choice Requires="a14">
            <p:sp>
              <p:nvSpPr>
                <p:cNvPr id="12" name="Text Box 12">
                  <a:extLst>
                    <a:ext uri="{FF2B5EF4-FFF2-40B4-BE49-F238E27FC236}">
                      <a16:creationId xmlns:a16="http://schemas.microsoft.com/office/drawing/2014/main" id="{ADF6EC93-C5AE-B8D7-BCC4-3461F9A28716}"/>
                    </a:ext>
                  </a:extLst>
                </p:cNvPr>
                <p:cNvSpPr txBox="1"/>
                <p:nvPr/>
              </p:nvSpPr>
              <p:spPr>
                <a:xfrm>
                  <a:off x="253851" y="4402032"/>
                  <a:ext cx="10579801" cy="19509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algn="ctr" defTabSz="2438400" hangingPunct="0"/>
                  <a14:m>
                    <m:oMathPara xmlns:m="http://schemas.openxmlformats.org/officeDocument/2006/math">
                      <m:oMathParaPr>
                        <m:jc m:val="centerGroup"/>
                      </m:oMathParaPr>
                      <m:oMath xmlns:m="http://schemas.openxmlformats.org/officeDocument/2006/math">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𝑚𝑖𝑛</m:t>
                        </m:r>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  </m:t>
                        </m:r>
                        <m:f>
                          <m:fPr>
                            <m:ctrlP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ctrlPr>
                          </m:fPr>
                          <m:num>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1</m:t>
                            </m:r>
                          </m:num>
                          <m:den>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𝑚</m:t>
                            </m:r>
                          </m:den>
                        </m:f>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cs typeface="DejaVu Math TeX Gyre" panose="02000503000000000000" charset="0"/>
                            <a:sym typeface="Helvetica Neue"/>
                          </a:rPr>
                          <m:t> </m:t>
                        </m:r>
                        <m:nary>
                          <m:naryPr>
                            <m:chr m:val="∑"/>
                            <m:limLoc m:val="undOvr"/>
                            <m:ctrlP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ctrlPr>
                          </m:naryPr>
                          <m:sub>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𝑖</m:t>
                            </m:r>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=1</m:t>
                            </m:r>
                          </m:sub>
                          <m:sup>
                            <m:r>
                              <a:rPr kumimoji="0" lang="en-US" sz="4400" b="0" i="1" u="none" strike="noStrike" cap="none" spc="0" normalizeH="0" baseline="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𝑚</m:t>
                            </m:r>
                          </m:sup>
                          <m:e>
                            <m:sSub>
                              <m:sSubPr>
                                <m:ctrlPr>
                                  <a:rPr kumimoji="0" lang="en-US"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ctrlPr>
                              </m:sSubPr>
                              <m:e>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𝑙𝑜𝑠𝑠</m:t>
                                </m:r>
                              </m:e>
                              <m:sub>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𝐿𝑅</m:t>
                                </m:r>
                              </m:sub>
                            </m:sSub>
                            <m:d>
                              <m:dPr>
                                <m:ctrlPr>
                                  <a:rPr lang="en-US" sz="4400" i="1">
                                    <a:solidFill>
                                      <a:schemeClr val="tx1"/>
                                    </a:solidFill>
                                    <a:latin typeface="Cambria Math" panose="02040503050406030204" pitchFamily="18" charset="0"/>
                                    <a:sym typeface="Helvetica Neue"/>
                                  </a:rPr>
                                </m:ctrlPr>
                              </m:dPr>
                              <m:e>
                                <m:sSup>
                                  <m:sSupPr>
                                    <m:ctrlPr>
                                      <a:rPr lang="en-US" altLang="en-US" sz="4400"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sz="4400"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sz="4400"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sz="4400" i="1">
                                        <a:solidFill>
                                          <a:srgbClr val="000000"/>
                                        </a:solidFill>
                                        <a:latin typeface="Cambria Math" panose="02040503050406030204" pitchFamily="18" charset="0"/>
                                        <a:cs typeface="DejaVu Math TeX Gyre" panose="02000503000000000000" charset="0"/>
                                        <a:sym typeface="Helvetica Neue"/>
                                      </a:rPr>
                                    </m:ctrlPr>
                                  </m:sSupPr>
                                  <m:e>
                                    <m:r>
                                      <a:rPr lang="en-US" sz="4400" b="1" i="1">
                                        <a:solidFill>
                                          <a:srgbClr val="000000"/>
                                        </a:solidFill>
                                        <a:latin typeface="Cambria Math" panose="02040503050406030204" pitchFamily="18" charset="0"/>
                                        <a:cs typeface="DejaVu Math TeX Gyre" panose="02000503000000000000" charset="0"/>
                                        <a:sym typeface="Helvetica Neue"/>
                                      </a:rPr>
                                      <m:t>𝒙</m:t>
                                    </m:r>
                                  </m:e>
                                  <m:sup>
                                    <m:d>
                                      <m:dPr>
                                        <m:ctrlPr>
                                          <a:rPr lang="en-US" sz="4400" i="1">
                                            <a:solidFill>
                                              <a:srgbClr val="000000"/>
                                            </a:solidFill>
                                            <a:latin typeface="Cambria Math" panose="02040503050406030204" pitchFamily="18" charset="0"/>
                                            <a:cs typeface="DejaVu Math TeX Gyre" panose="02000503000000000000" charset="0"/>
                                            <a:sym typeface="Helvetica Neue"/>
                                          </a:rPr>
                                        </m:ctrlPr>
                                      </m:dPr>
                                      <m:e>
                                        <m:r>
                                          <a:rPr lang="en-US" sz="4400" i="1">
                                            <a:solidFill>
                                              <a:srgbClr val="000000"/>
                                            </a:solidFill>
                                            <a:latin typeface="Cambria Math" panose="02040503050406030204" pitchFamily="18" charset="0"/>
                                            <a:cs typeface="DejaVu Math TeX Gyre" panose="02000503000000000000" charset="0"/>
                                            <a:sym typeface="Helvetica Neue"/>
                                          </a:rPr>
                                          <m:t>𝑖</m:t>
                                        </m:r>
                                      </m:e>
                                    </m:d>
                                  </m:sup>
                                </m:sSup>
                                <m:r>
                                  <a:rPr lang="en-US" sz="4400" i="1">
                                    <a:solidFill>
                                      <a:schemeClr val="tx1"/>
                                    </a:solidFill>
                                    <a:latin typeface="Cambria Math" panose="02040503050406030204" pitchFamily="18" charset="0"/>
                                    <a:cs typeface="DejaVu Math TeX Gyre" panose="02000503000000000000" charset="0"/>
                                    <a:sym typeface="Helvetica Neue"/>
                                  </a:rPr>
                                  <m:t>, </m:t>
                                </m:r>
                                <m:sSup>
                                  <m:sSupPr>
                                    <m:ctrlPr>
                                      <a:rPr lang="en-US" sz="4400" i="1">
                                        <a:solidFill>
                                          <a:schemeClr val="tx1"/>
                                        </a:solidFill>
                                        <a:latin typeface="Cambria Math" panose="02040503050406030204" pitchFamily="18" charset="0"/>
                                        <a:cs typeface="DejaVu Math TeX Gyre" panose="02000503000000000000" charset="0"/>
                                        <a:sym typeface="Helvetica Neue"/>
                                      </a:rPr>
                                    </m:ctrlPr>
                                  </m:sSupPr>
                                  <m:e>
                                    <m:r>
                                      <a:rPr lang="en-US" sz="4400" i="1">
                                        <a:solidFill>
                                          <a:schemeClr val="tx1"/>
                                        </a:solidFill>
                                        <a:latin typeface="Cambria Math" panose="02040503050406030204" pitchFamily="18" charset="0"/>
                                        <a:cs typeface="DejaVu Math TeX Gyre" panose="02000503000000000000" charset="0"/>
                                        <a:sym typeface="Helvetica Neue"/>
                                      </a:rPr>
                                      <m:t>𝑦</m:t>
                                    </m:r>
                                  </m:e>
                                  <m:sup>
                                    <m:d>
                                      <m:dPr>
                                        <m:ctrlPr>
                                          <a:rPr lang="en-US" sz="4400" i="1">
                                            <a:solidFill>
                                              <a:schemeClr val="tx1"/>
                                            </a:solidFill>
                                            <a:latin typeface="Cambria Math" panose="02040503050406030204" pitchFamily="18" charset="0"/>
                                            <a:cs typeface="DejaVu Math TeX Gyre" panose="02000503000000000000" charset="0"/>
                                            <a:sym typeface="Helvetica Neue"/>
                                          </a:rPr>
                                        </m:ctrlPr>
                                      </m:dPr>
                                      <m:e>
                                        <m:r>
                                          <a:rPr lang="en-US" sz="4400" i="1">
                                            <a:solidFill>
                                              <a:schemeClr val="tx1"/>
                                            </a:solidFill>
                                            <a:latin typeface="Cambria Math" panose="02040503050406030204" pitchFamily="18" charset="0"/>
                                            <a:cs typeface="DejaVu Math TeX Gyre" panose="02000503000000000000" charset="0"/>
                                            <a:sym typeface="Helvetica Neue"/>
                                          </a:rPr>
                                          <m:t>𝑖</m:t>
                                        </m:r>
                                      </m:e>
                                    </m:d>
                                  </m:sup>
                                </m:sSup>
                              </m:e>
                            </m:d>
                          </m:e>
                        </m:nary>
                        <m:r>
                          <a:rPr kumimoji="0" lang="en-GB"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m:t>
                        </m:r>
                        <m:f>
                          <m:fPr>
                            <m:ctrlP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ctrlPr>
                          </m:fPr>
                          <m:num>
                            <m:r>
                              <a:rPr kumimoji="0" lang="el-CY"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𝜆</m:t>
                            </m:r>
                          </m:num>
                          <m:den>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2</m:t>
                            </m:r>
                            <m:r>
                              <a:rPr kumimoji="0" lang="en-GB" sz="4400" b="0" i="1" u="none" strike="noStrike" cap="none" spc="0" normalizeH="0" baseline="0" smtClean="0">
                                <a:ln>
                                  <a:noFill/>
                                </a:ln>
                                <a:solidFill>
                                  <a:srgbClr val="FF2D64"/>
                                </a:solidFill>
                                <a:effectLst/>
                                <a:uFillTx/>
                                <a:latin typeface="Cambria Math" panose="02040503050406030204" pitchFamily="18" charset="0"/>
                                <a:ea typeface="+mn-ea"/>
                                <a:sym typeface="Helvetica Neue"/>
                              </a:rPr>
                              <m:t>𝑚</m:t>
                            </m:r>
                          </m:den>
                        </m:f>
                        <m:sSubSup>
                          <m:sSubSupPr>
                            <m:ctrlPr>
                              <a:rPr lang="en-US" altLang="en-US" sz="4400" i="1">
                                <a:solidFill>
                                  <a:schemeClr val="tx1"/>
                                </a:solidFill>
                                <a:latin typeface="Cambria Math" panose="02040503050406030204" pitchFamily="18" charset="0"/>
                                <a:cs typeface="DejaVu Math TeX Gyre" panose="02000503000000000000" charset="0"/>
                                <a:sym typeface="Helvetica Neue"/>
                              </a:rPr>
                            </m:ctrlPr>
                          </m:sSubSupPr>
                          <m:e>
                            <m:r>
                              <a:rPr lang="en-US" altLang="en-US" sz="4400" i="1">
                                <a:solidFill>
                                  <a:schemeClr val="tx1"/>
                                </a:solidFill>
                                <a:latin typeface="Cambria Math" panose="02040503050406030204" pitchFamily="18" charset="0"/>
                                <a:cs typeface="DejaVu Math TeX Gyre" panose="02000503000000000000" charset="0"/>
                                <a:sym typeface="Helvetica Neue"/>
                              </a:rPr>
                              <m:t>|| </m:t>
                            </m:r>
                            <m:r>
                              <a:rPr lang="en-US" altLang="en-US" sz="4400" b="1" i="1">
                                <a:solidFill>
                                  <a:schemeClr val="tx1"/>
                                </a:solidFill>
                                <a:latin typeface="Cambria Math" panose="02040503050406030204" pitchFamily="18" charset="0"/>
                                <a:cs typeface="DejaVu Math TeX Gyre" panose="02000503000000000000" charset="0"/>
                                <a:sym typeface="Helvetica Neue"/>
                              </a:rPr>
                              <m:t>𝜽</m:t>
                            </m:r>
                            <m:r>
                              <a:rPr lang="en-US" altLang="en-US" sz="4400" i="1">
                                <a:solidFill>
                                  <a:schemeClr val="tx1"/>
                                </a:solidFill>
                                <a:latin typeface="Cambria Math" panose="02040503050406030204" pitchFamily="18" charset="0"/>
                                <a:cs typeface="DejaVu Math TeX Gyre" panose="02000503000000000000" charset="0"/>
                                <a:sym typeface="Helvetica Neue"/>
                              </a:rPr>
                              <m:t> ||</m:t>
                            </m:r>
                          </m:e>
                          <m:sub>
                            <m:r>
                              <a:rPr lang="en-US" altLang="en-US" sz="4400" i="1">
                                <a:solidFill>
                                  <a:schemeClr val="tx1"/>
                                </a:solidFill>
                                <a:latin typeface="Cambria Math" panose="02040503050406030204" pitchFamily="18" charset="0"/>
                                <a:cs typeface="DejaVu Math TeX Gyre" panose="02000503000000000000" charset="0"/>
                                <a:sym typeface="Helvetica Neue"/>
                              </a:rPr>
                              <m:t>2</m:t>
                            </m:r>
                          </m:sub>
                          <m:sup>
                            <m:r>
                              <a:rPr lang="en-US" altLang="en-US" sz="4400" i="1">
                                <a:solidFill>
                                  <a:schemeClr val="tx1"/>
                                </a:solidFill>
                                <a:latin typeface="Cambria Math" panose="02040503050406030204" pitchFamily="18" charset="0"/>
                                <a:cs typeface="DejaVu Math TeX Gyre" panose="02000503000000000000" charset="0"/>
                                <a:sym typeface="Helvetica Neue"/>
                              </a:rPr>
                              <m:t>2</m:t>
                            </m:r>
                          </m:sup>
                        </m:sSubSup>
                      </m:oMath>
                    </m:oMathPara>
                  </a14:m>
                  <a:endParaRPr kumimoji="0" lang="en-US" sz="4400" b="0" i="0" u="none" strike="noStrike" cap="none" spc="0" normalizeH="0" baseline="0" dirty="0">
                    <a:ln>
                      <a:noFill/>
                    </a:ln>
                    <a:solidFill>
                      <a:schemeClr val="tx1"/>
                    </a:solidFill>
                    <a:effectLst/>
                    <a:uFillTx/>
                    <a:latin typeface="+mn-lt"/>
                    <a:ea typeface="+mn-ea"/>
                    <a:cs typeface="+mn-cs"/>
                    <a:sym typeface="Helvetica Neue"/>
                  </a:endParaRPr>
                </a:p>
              </p:txBody>
            </p:sp>
          </mc:Choice>
          <mc:Fallback xmlns="">
            <p:sp>
              <p:nvSpPr>
                <p:cNvPr id="12" name="Text Box 12">
                  <a:extLst>
                    <a:ext uri="{FF2B5EF4-FFF2-40B4-BE49-F238E27FC236}">
                      <a16:creationId xmlns:a16="http://schemas.microsoft.com/office/drawing/2014/main" id="{ADF6EC93-C5AE-B8D7-BCC4-3461F9A28716}"/>
                    </a:ext>
                  </a:extLst>
                </p:cNvPr>
                <p:cNvSpPr txBox="1">
                  <a:spLocks noRot="1" noChangeAspect="1" noMove="1" noResize="1" noEditPoints="1" noAdjustHandles="1" noChangeArrowheads="1" noChangeShapeType="1" noTextEdit="1"/>
                </p:cNvSpPr>
                <p:nvPr/>
              </p:nvSpPr>
              <p:spPr>
                <a:xfrm>
                  <a:off x="253851" y="4402032"/>
                  <a:ext cx="10579801" cy="1950983"/>
                </a:xfrm>
                <a:prstGeom prst="rect">
                  <a:avLst/>
                </a:prstGeom>
                <a:blipFill>
                  <a:blip r:embed="rId5"/>
                  <a:stretch>
                    <a:fillRect/>
                  </a:stretch>
                </a:blipFill>
                <a:ln w="12700" cap="flat">
                  <a:noFill/>
                  <a:miter lim="400000"/>
                </a:ln>
              </p:spPr>
              <p:txBody>
                <a:bodyPr/>
                <a:lstStyle/>
                <a:p>
                  <a:r>
                    <a:rPr lang="LID4096">
                      <a:noFill/>
                    </a:rPr>
                    <a:t> </a:t>
                  </a:r>
                </a:p>
              </p:txBody>
            </p:sp>
          </mc:Fallback>
        </mc:AlternateContent>
        <p:sp>
          <p:nvSpPr>
            <p:cNvPr id="13" name="Text Box 15">
              <a:extLst>
                <a:ext uri="{FF2B5EF4-FFF2-40B4-BE49-F238E27FC236}">
                  <a16:creationId xmlns:a16="http://schemas.microsoft.com/office/drawing/2014/main" id="{B0DA6230-83A7-90E9-1476-CDF4EFAFCF45}"/>
                </a:ext>
              </a:extLst>
            </p:cNvPr>
            <p:cNvSpPr txBox="1"/>
            <p:nvPr/>
          </p:nvSpPr>
          <p:spPr>
            <a:xfrm>
              <a:off x="502158" y="5603210"/>
              <a:ext cx="646254" cy="6553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r>
                <a:rPr kumimoji="0" lang="en-US" altLang="en-US" sz="3600" b="1" u="none" strike="noStrike" cap="none" spc="0" normalizeH="0" baseline="0" dirty="0">
                  <a:ln>
                    <a:noFill/>
                  </a:ln>
                  <a:solidFill>
                    <a:srgbClr val="5E5E5E"/>
                  </a:solidFill>
                  <a:effectLst/>
                  <a:uFillTx/>
                  <a:latin typeface="+mn-lt"/>
                  <a:ea typeface="+mn-ea"/>
                  <a:cs typeface="+mn-cs"/>
                  <a:sym typeface="Helvetica Neue"/>
                </a:rPr>
                <a:t>θ</a:t>
              </a:r>
            </a:p>
          </p:txBody>
        </p:sp>
      </p:grpSp>
      <p:sp>
        <p:nvSpPr>
          <p:cNvPr id="14" name="Left Brace 13">
            <a:extLst>
              <a:ext uri="{FF2B5EF4-FFF2-40B4-BE49-F238E27FC236}">
                <a16:creationId xmlns:a16="http://schemas.microsoft.com/office/drawing/2014/main" id="{88042D70-D3FE-1910-8A54-CF5FC225D94D}"/>
              </a:ext>
            </a:extLst>
          </p:cNvPr>
          <p:cNvSpPr/>
          <p:nvPr/>
        </p:nvSpPr>
        <p:spPr>
          <a:xfrm rot="16200000">
            <a:off x="5804820" y="4103478"/>
            <a:ext cx="525857" cy="6391051"/>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solidFill>
                <a:srgbClr val="00B050"/>
              </a:solidFill>
            </a:endParaRPr>
          </a:p>
        </p:txBody>
      </p:sp>
      <mc:AlternateContent xmlns:mc="http://schemas.openxmlformats.org/markup-compatibility/2006" xmlns:a14="http://schemas.microsoft.com/office/drawing/2010/main">
        <mc:Choice Requires="a14">
          <p:sp>
            <p:nvSpPr>
              <p:cNvPr id="15" name="Text Placeholder 3">
                <a:extLst>
                  <a:ext uri="{FF2B5EF4-FFF2-40B4-BE49-F238E27FC236}">
                    <a16:creationId xmlns:a16="http://schemas.microsoft.com/office/drawing/2014/main" id="{CE6B7049-DCE1-6739-7304-F33E66764BE3}"/>
                  </a:ext>
                </a:extLst>
              </p:cNvPr>
              <p:cNvSpPr txBox="1">
                <a:spLocks/>
              </p:cNvSpPr>
              <p:nvPr/>
            </p:nvSpPr>
            <p:spPr>
              <a:xfrm>
                <a:off x="5305947" y="7673408"/>
                <a:ext cx="1523601" cy="939870"/>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𝐴</m:t>
                      </m:r>
                    </m:oMath>
                  </m:oMathPara>
                </a14:m>
                <a:endParaRPr lang="en-US" dirty="0">
                  <a:solidFill>
                    <a:srgbClr val="00B050"/>
                  </a:solidFill>
                </a:endParaRPr>
              </a:p>
            </p:txBody>
          </p:sp>
        </mc:Choice>
        <mc:Fallback xmlns="">
          <p:sp>
            <p:nvSpPr>
              <p:cNvPr id="15" name="Text Placeholder 3">
                <a:extLst>
                  <a:ext uri="{FF2B5EF4-FFF2-40B4-BE49-F238E27FC236}">
                    <a16:creationId xmlns:a16="http://schemas.microsoft.com/office/drawing/2014/main" id="{CE6B7049-DCE1-6739-7304-F33E66764BE3}"/>
                  </a:ext>
                </a:extLst>
              </p:cNvPr>
              <p:cNvSpPr txBox="1">
                <a:spLocks noRot="1" noChangeAspect="1" noMove="1" noResize="1" noEditPoints="1" noAdjustHandles="1" noChangeArrowheads="1" noChangeShapeType="1" noTextEdit="1"/>
              </p:cNvSpPr>
              <p:nvPr/>
            </p:nvSpPr>
            <p:spPr>
              <a:xfrm>
                <a:off x="5305947" y="7673408"/>
                <a:ext cx="1523601" cy="939870"/>
              </a:xfrm>
              <a:prstGeom prst="rect">
                <a:avLst/>
              </a:prstGeom>
              <a:blipFill>
                <a:blip r:embed="rId6"/>
                <a:stretch>
                  <a:fillRect/>
                </a:stretch>
              </a:blipFill>
            </p:spPr>
            <p:txBody>
              <a:bodyPr/>
              <a:lstStyle/>
              <a:p>
                <a:r>
                  <a:rPr lang="LID4096">
                    <a:noFill/>
                  </a:rPr>
                  <a:t> </a:t>
                </a:r>
              </a:p>
            </p:txBody>
          </p:sp>
        </mc:Fallback>
      </mc:AlternateContent>
      <p:sp>
        <p:nvSpPr>
          <p:cNvPr id="16" name="Left Brace 15">
            <a:extLst>
              <a:ext uri="{FF2B5EF4-FFF2-40B4-BE49-F238E27FC236}">
                <a16:creationId xmlns:a16="http://schemas.microsoft.com/office/drawing/2014/main" id="{EF6DA25B-4E90-BB83-468B-04BAA2E53319}"/>
              </a:ext>
            </a:extLst>
          </p:cNvPr>
          <p:cNvSpPr/>
          <p:nvPr/>
        </p:nvSpPr>
        <p:spPr>
          <a:xfrm rot="16200000">
            <a:off x="10876064" y="6030095"/>
            <a:ext cx="525857" cy="2537815"/>
          </a:xfrm>
          <a:prstGeom prst="lef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solidFill>
                <a:srgbClr val="00B050"/>
              </a:solidFill>
            </a:endParaRPr>
          </a:p>
        </p:txBody>
      </p:sp>
      <mc:AlternateContent xmlns:mc="http://schemas.openxmlformats.org/markup-compatibility/2006" xmlns:a14="http://schemas.microsoft.com/office/drawing/2010/main">
        <mc:Choice Requires="a14">
          <p:sp>
            <p:nvSpPr>
              <p:cNvPr id="17" name="Text Placeholder 3">
                <a:extLst>
                  <a:ext uri="{FF2B5EF4-FFF2-40B4-BE49-F238E27FC236}">
                    <a16:creationId xmlns:a16="http://schemas.microsoft.com/office/drawing/2014/main" id="{5E70D655-2B40-4BD9-054D-BF6A89AA8CCF}"/>
                  </a:ext>
                </a:extLst>
              </p:cNvPr>
              <p:cNvSpPr txBox="1">
                <a:spLocks/>
              </p:cNvSpPr>
              <p:nvPr/>
            </p:nvSpPr>
            <p:spPr>
              <a:xfrm>
                <a:off x="10343344" y="7691350"/>
                <a:ext cx="1523601" cy="939870"/>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dirty="0" smtClean="0">
                          <a:solidFill>
                            <a:srgbClr val="7030A0"/>
                          </a:solidFill>
                          <a:latin typeface="Cambria Math" panose="02040503050406030204" pitchFamily="18" charset="0"/>
                        </a:rPr>
                        <m:t>𝐵</m:t>
                      </m:r>
                    </m:oMath>
                  </m:oMathPara>
                </a14:m>
                <a:endParaRPr lang="en-US" dirty="0">
                  <a:solidFill>
                    <a:srgbClr val="7030A0"/>
                  </a:solidFill>
                </a:endParaRPr>
              </a:p>
            </p:txBody>
          </p:sp>
        </mc:Choice>
        <mc:Fallback xmlns="">
          <p:sp>
            <p:nvSpPr>
              <p:cNvPr id="17" name="Text Placeholder 3">
                <a:extLst>
                  <a:ext uri="{FF2B5EF4-FFF2-40B4-BE49-F238E27FC236}">
                    <a16:creationId xmlns:a16="http://schemas.microsoft.com/office/drawing/2014/main" id="{5E70D655-2B40-4BD9-054D-BF6A89AA8CCF}"/>
                  </a:ext>
                </a:extLst>
              </p:cNvPr>
              <p:cNvSpPr txBox="1">
                <a:spLocks noRot="1" noChangeAspect="1" noMove="1" noResize="1" noEditPoints="1" noAdjustHandles="1" noChangeArrowheads="1" noChangeShapeType="1" noTextEdit="1"/>
              </p:cNvSpPr>
              <p:nvPr/>
            </p:nvSpPr>
            <p:spPr>
              <a:xfrm>
                <a:off x="10343344" y="7691350"/>
                <a:ext cx="1523601" cy="939870"/>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Text Placeholder 3">
                <a:extLst>
                  <a:ext uri="{FF2B5EF4-FFF2-40B4-BE49-F238E27FC236}">
                    <a16:creationId xmlns:a16="http://schemas.microsoft.com/office/drawing/2014/main" id="{7A907EF8-8486-4610-D7E8-E56AA92A527A}"/>
                  </a:ext>
                </a:extLst>
              </p:cNvPr>
              <p:cNvSpPr txBox="1">
                <a:spLocks/>
              </p:cNvSpPr>
              <p:nvPr/>
            </p:nvSpPr>
            <p:spPr>
              <a:xfrm>
                <a:off x="12626594" y="4368323"/>
                <a:ext cx="4441017" cy="1210195"/>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800" i="1" dirty="0" smtClean="0">
                          <a:solidFill>
                            <a:srgbClr val="00B050"/>
                          </a:solidFill>
                          <a:latin typeface="Cambria Math" panose="02040503050406030204" pitchFamily="18" charset="0"/>
                        </a:rPr>
                        <m:t>𝐴</m:t>
                      </m:r>
                      <m:r>
                        <a:rPr lang="en-GB" sz="4800" b="0" i="1" dirty="0" smtClean="0">
                          <a:solidFill>
                            <a:schemeClr val="tx1"/>
                          </a:solidFill>
                          <a:latin typeface="Cambria Math" panose="02040503050406030204" pitchFamily="18" charset="0"/>
                        </a:rPr>
                        <m:t>+</m:t>
                      </m:r>
                      <m:r>
                        <a:rPr lang="el-CY" sz="4800" b="0" i="1" dirty="0" smtClean="0">
                          <a:solidFill>
                            <a:srgbClr val="FF2D64"/>
                          </a:solidFill>
                          <a:latin typeface="Cambria Math" panose="02040503050406030204" pitchFamily="18" charset="0"/>
                        </a:rPr>
                        <m:t>𝜆</m:t>
                      </m:r>
                      <m:r>
                        <a:rPr lang="en-GB" sz="4800" b="0" i="1" dirty="0" smtClean="0">
                          <a:solidFill>
                            <a:srgbClr val="7030A0"/>
                          </a:solidFill>
                          <a:latin typeface="Cambria Math" panose="02040503050406030204" pitchFamily="18" charset="0"/>
                        </a:rPr>
                        <m:t>𝐵</m:t>
                      </m:r>
                    </m:oMath>
                  </m:oMathPara>
                </a14:m>
                <a:endParaRPr lang="en-US" sz="4800" dirty="0">
                  <a:solidFill>
                    <a:srgbClr val="00B050"/>
                  </a:solidFill>
                </a:endParaRPr>
              </a:p>
            </p:txBody>
          </p:sp>
        </mc:Choice>
        <mc:Fallback xmlns="">
          <p:sp>
            <p:nvSpPr>
              <p:cNvPr id="18" name="Text Placeholder 3">
                <a:extLst>
                  <a:ext uri="{FF2B5EF4-FFF2-40B4-BE49-F238E27FC236}">
                    <a16:creationId xmlns:a16="http://schemas.microsoft.com/office/drawing/2014/main" id="{7A907EF8-8486-4610-D7E8-E56AA92A527A}"/>
                  </a:ext>
                </a:extLst>
              </p:cNvPr>
              <p:cNvSpPr txBox="1">
                <a:spLocks noRot="1" noChangeAspect="1" noMove="1" noResize="1" noEditPoints="1" noAdjustHandles="1" noChangeArrowheads="1" noChangeShapeType="1" noTextEdit="1"/>
              </p:cNvSpPr>
              <p:nvPr/>
            </p:nvSpPr>
            <p:spPr>
              <a:xfrm>
                <a:off x="12626594" y="4368323"/>
                <a:ext cx="4441017" cy="1210195"/>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3B7FBBD-FFBF-341A-B4F3-8231FBF61A2D}"/>
                  </a:ext>
                </a:extLst>
              </p:cNvPr>
              <p:cNvSpPr txBox="1"/>
              <p:nvPr/>
            </p:nvSpPr>
            <p:spPr>
              <a:xfrm>
                <a:off x="13232203" y="5578518"/>
                <a:ext cx="3213630" cy="830997"/>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GB" sz="4800" b="0" i="1" dirty="0" smtClean="0">
                          <a:solidFill>
                            <a:srgbClr val="FF2D64"/>
                          </a:solidFill>
                          <a:latin typeface="Cambria Math" panose="02040503050406030204" pitchFamily="18" charset="0"/>
                        </a:rPr>
                        <m:t>𝐶</m:t>
                      </m:r>
                      <m:r>
                        <a:rPr lang="en-US" sz="4800" i="1" dirty="0" smtClean="0">
                          <a:solidFill>
                            <a:srgbClr val="00B050"/>
                          </a:solidFill>
                          <a:latin typeface="Cambria Math" panose="02040503050406030204" pitchFamily="18" charset="0"/>
                        </a:rPr>
                        <m:t>𝐴</m:t>
                      </m:r>
                      <m:r>
                        <a:rPr lang="en-GB" sz="4800" b="0" i="1" dirty="0" smtClean="0">
                          <a:solidFill>
                            <a:schemeClr val="tx1"/>
                          </a:solidFill>
                          <a:latin typeface="Cambria Math" panose="02040503050406030204" pitchFamily="18" charset="0"/>
                        </a:rPr>
                        <m:t>+</m:t>
                      </m:r>
                      <m:r>
                        <a:rPr lang="en-GB" sz="4800" b="0" i="1" dirty="0" smtClean="0">
                          <a:solidFill>
                            <a:srgbClr val="7030A0"/>
                          </a:solidFill>
                          <a:latin typeface="Cambria Math" panose="02040503050406030204" pitchFamily="18" charset="0"/>
                        </a:rPr>
                        <m:t>𝐵</m:t>
                      </m:r>
                    </m:oMath>
                  </m:oMathPara>
                </a14:m>
                <a:endParaRPr lang="en-US" sz="4800" dirty="0">
                  <a:solidFill>
                    <a:srgbClr val="00B050"/>
                  </a:solidFill>
                </a:endParaRPr>
              </a:p>
            </p:txBody>
          </p:sp>
        </mc:Choice>
        <mc:Fallback xmlns="">
          <p:sp>
            <p:nvSpPr>
              <p:cNvPr id="20" name="TextBox 19">
                <a:extLst>
                  <a:ext uri="{FF2B5EF4-FFF2-40B4-BE49-F238E27FC236}">
                    <a16:creationId xmlns:a16="http://schemas.microsoft.com/office/drawing/2014/main" id="{A3B7FBBD-FFBF-341A-B4F3-8231FBF61A2D}"/>
                  </a:ext>
                </a:extLst>
              </p:cNvPr>
              <p:cNvSpPr txBox="1">
                <a:spLocks noRot="1" noChangeAspect="1" noMove="1" noResize="1" noEditPoints="1" noAdjustHandles="1" noChangeArrowheads="1" noChangeShapeType="1" noTextEdit="1"/>
              </p:cNvSpPr>
              <p:nvPr/>
            </p:nvSpPr>
            <p:spPr>
              <a:xfrm>
                <a:off x="13232203" y="5578518"/>
                <a:ext cx="3213630" cy="830997"/>
              </a:xfrm>
              <a:prstGeom prst="rect">
                <a:avLst/>
              </a:prstGeom>
              <a:blipFill>
                <a:blip r:embed="rId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45023A7-1CCA-0C60-74A7-5BC8CDECDDC4}"/>
                  </a:ext>
                </a:extLst>
              </p:cNvPr>
              <p:cNvSpPr txBox="1"/>
              <p:nvPr/>
            </p:nvSpPr>
            <p:spPr>
              <a:xfrm>
                <a:off x="16614121" y="4621375"/>
                <a:ext cx="3478803" cy="14800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4800" b="0" i="1" dirty="0" smtClean="0">
                          <a:solidFill>
                            <a:srgbClr val="FF2D64"/>
                          </a:solidFill>
                          <a:latin typeface="Cambria Math" panose="02040503050406030204" pitchFamily="18" charset="0"/>
                        </a:rPr>
                        <m:t>𝐶</m:t>
                      </m:r>
                      <m:r>
                        <a:rPr lang="en-GB" sz="4800" b="0" i="1" dirty="0" smtClean="0">
                          <a:solidFill>
                            <a:srgbClr val="FF2D64"/>
                          </a:solidFill>
                          <a:latin typeface="Cambria Math" panose="02040503050406030204" pitchFamily="18" charset="0"/>
                        </a:rPr>
                        <m:t>=</m:t>
                      </m:r>
                      <m:f>
                        <m:fPr>
                          <m:ctrlPr>
                            <a:rPr lang="en-GB" sz="4800" b="0" i="1" dirty="0" smtClean="0">
                              <a:solidFill>
                                <a:srgbClr val="FF2D64"/>
                              </a:solidFill>
                              <a:latin typeface="Cambria Math" panose="02040503050406030204" pitchFamily="18" charset="0"/>
                            </a:rPr>
                          </m:ctrlPr>
                        </m:fPr>
                        <m:num>
                          <m:r>
                            <a:rPr lang="en-GB" sz="4800" b="0" i="1" dirty="0" smtClean="0">
                              <a:solidFill>
                                <a:srgbClr val="FF2D64"/>
                              </a:solidFill>
                              <a:latin typeface="Cambria Math" panose="02040503050406030204" pitchFamily="18" charset="0"/>
                            </a:rPr>
                            <m:t>1</m:t>
                          </m:r>
                        </m:num>
                        <m:den>
                          <m:r>
                            <a:rPr lang="el-CY" sz="4800" b="0" i="1" dirty="0" smtClean="0">
                              <a:solidFill>
                                <a:srgbClr val="FF2D64"/>
                              </a:solidFill>
                              <a:latin typeface="Cambria Math" panose="02040503050406030204" pitchFamily="18" charset="0"/>
                            </a:rPr>
                            <m:t>𝜆</m:t>
                          </m:r>
                        </m:den>
                      </m:f>
                    </m:oMath>
                  </m:oMathPara>
                </a14:m>
                <a:endParaRPr lang="LID4096" sz="4800" dirty="0"/>
              </a:p>
            </p:txBody>
          </p:sp>
        </mc:Choice>
        <mc:Fallback xmlns="">
          <p:sp>
            <p:nvSpPr>
              <p:cNvPr id="22" name="TextBox 21">
                <a:extLst>
                  <a:ext uri="{FF2B5EF4-FFF2-40B4-BE49-F238E27FC236}">
                    <a16:creationId xmlns:a16="http://schemas.microsoft.com/office/drawing/2014/main" id="{D45023A7-1CCA-0C60-74A7-5BC8CDECDDC4}"/>
                  </a:ext>
                </a:extLst>
              </p:cNvPr>
              <p:cNvSpPr txBox="1">
                <a:spLocks noRot="1" noChangeAspect="1" noMove="1" noResize="1" noEditPoints="1" noAdjustHandles="1" noChangeArrowheads="1" noChangeShapeType="1" noTextEdit="1"/>
              </p:cNvSpPr>
              <p:nvPr/>
            </p:nvSpPr>
            <p:spPr>
              <a:xfrm>
                <a:off x="16614121" y="4621375"/>
                <a:ext cx="3478803" cy="1480021"/>
              </a:xfrm>
              <a:prstGeom prst="rect">
                <a:avLst/>
              </a:prstGeom>
              <a:blipFill>
                <a:blip r:embed="rId10"/>
                <a:stretch>
                  <a:fillRect/>
                </a:stretch>
              </a:blipFill>
            </p:spPr>
            <p:txBody>
              <a:bodyPr/>
              <a:lstStyle/>
              <a:p>
                <a:r>
                  <a:rPr lang="LID4096">
                    <a:noFill/>
                  </a:rPr>
                  <a:t> </a:t>
                </a:r>
              </a:p>
            </p:txBody>
          </p:sp>
        </mc:Fallback>
      </mc:AlternateContent>
      <p:sp>
        <p:nvSpPr>
          <p:cNvPr id="23" name="Text Placeholder 3">
            <a:extLst>
              <a:ext uri="{FF2B5EF4-FFF2-40B4-BE49-F238E27FC236}">
                <a16:creationId xmlns:a16="http://schemas.microsoft.com/office/drawing/2014/main" id="{38F9CD09-FCCC-65E1-EB1A-7E7A8B8AE7DD}"/>
              </a:ext>
            </a:extLst>
          </p:cNvPr>
          <p:cNvSpPr txBox="1">
            <a:spLocks/>
          </p:cNvSpPr>
          <p:nvPr/>
        </p:nvSpPr>
        <p:spPr>
          <a:xfrm>
            <a:off x="13707301" y="6781341"/>
            <a:ext cx="9386828" cy="385983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GB" sz="3600" dirty="0"/>
              <a:t>so a small C corresponds to giving B a larger weight</a:t>
            </a:r>
          </a:p>
          <a:p>
            <a:pPr marL="0" indent="0">
              <a:buFont typeface="Arial" panose="020B0604020202020204" pitchFamily="34" charset="0"/>
              <a:buNone/>
            </a:pPr>
            <a:endParaRPr lang="en-GB" sz="3600" dirty="0"/>
          </a:p>
          <a:p>
            <a:pPr marL="0" indent="0">
              <a:buFont typeface="Arial" panose="020B0604020202020204" pitchFamily="34" charset="0"/>
              <a:buNone/>
            </a:pPr>
            <a:r>
              <a:rPr lang="en-US" sz="3600" dirty="0"/>
              <a:t>Large C: Lower bias, high variance</a:t>
            </a:r>
          </a:p>
          <a:p>
            <a:pPr marL="0" indent="0">
              <a:buFont typeface="Arial" panose="020B0604020202020204" pitchFamily="34" charset="0"/>
              <a:buNone/>
            </a:pPr>
            <a:r>
              <a:rPr lang="en-US" sz="3600" dirty="0"/>
              <a:t>Small C: Higher bias, low variance</a:t>
            </a:r>
          </a:p>
        </p:txBody>
      </p:sp>
    </p:spTree>
    <p:extLst>
      <p:ext uri="{BB962C8B-B14F-4D97-AF65-F5344CB8AC3E}">
        <p14:creationId xmlns:p14="http://schemas.microsoft.com/office/powerpoint/2010/main" val="245164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P spid="20"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Optimization Objective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27</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506220" y="4266565"/>
                <a:ext cx="9744876" cy="7067550"/>
              </a:xfrm>
            </p:spPr>
            <p:txBody>
              <a:bodyPr>
                <a:normAutofit/>
              </a:bodyPr>
              <a:lstStyle/>
              <a:p>
                <a:endParaRPr lang="en-US" dirty="0"/>
              </a:p>
              <a:p>
                <a:pPr marL="0" indent="0">
                  <a:buNone/>
                </a:pPr>
                <a:endParaRPr lang="en-US" dirty="0"/>
              </a:p>
              <a:p>
                <a:pPr marL="0" indent="0">
                  <a:buNone/>
                </a:pPr>
                <a:endParaRPr lang="en-US" dirty="0"/>
              </a:p>
              <a:p>
                <a:pPr marL="0" indent="0">
                  <a:buNone/>
                </a:pPr>
                <a:r>
                  <a:rPr lang="en-US" dirty="0" err="1"/>
                  <a:t>s.t.</a:t>
                </a:r>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sSup>
                            <m:sSupPr>
                              <m:ctrlPr>
                                <a:rPr lang="en-US" i="1">
                                  <a:latin typeface="Cambria Math" panose="02040503050406030204" pitchFamily="18" charset="0"/>
                                  <a:cs typeface="DejaVu Math TeX Gyre" panose="02000503000000000000" charset="0"/>
                                  <a:sym typeface="Helvetica Neue"/>
                                </a:rPr>
                              </m:ctrlPr>
                            </m:sSupPr>
                            <m:e>
                              <m:r>
                                <a:rPr lang="en-US" i="1">
                                  <a:latin typeface="Cambria Math" panose="02040503050406030204" pitchFamily="18" charset="0"/>
                                  <a:cs typeface="DejaVu Math TeX Gyre" panose="02000503000000000000" charset="0"/>
                                  <a:sym typeface="Helvetica Neue"/>
                                </a:rPr>
                                <m:t>𝑦</m:t>
                              </m:r>
                            </m:e>
                            <m:sup>
                              <m:d>
                                <m:dPr>
                                  <m:ctrlPr>
                                    <a:rPr lang="en-US" i="1">
                                      <a:latin typeface="Cambria Math" panose="02040503050406030204" pitchFamily="18" charset="0"/>
                                      <a:cs typeface="DejaVu Math TeX Gyre" panose="02000503000000000000" charset="0"/>
                                      <a:sym typeface="Helvetica Neue"/>
                                    </a:rPr>
                                  </m:ctrlPr>
                                </m:dPr>
                                <m:e>
                                  <m:r>
                                    <a:rPr lang="en-US" i="1">
                                      <a:latin typeface="Cambria Math" panose="02040503050406030204" pitchFamily="18" charset="0"/>
                                      <a:cs typeface="DejaVu Math TeX Gyre" panose="02000503000000000000" charset="0"/>
                                      <a:sym typeface="Helvetica Neue"/>
                                    </a:rPr>
                                    <m:t>𝑖</m:t>
                                  </m:r>
                                </m:e>
                              </m:d>
                            </m:sup>
                          </m:sSup>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US" i="1">
                                  <a:solidFill>
                                    <a:srgbClr val="000000"/>
                                  </a:solidFill>
                                  <a:latin typeface="Cambria Math" panose="02040503050406030204" pitchFamily="18" charset="0"/>
                                  <a:cs typeface="DejaVu Math TeX Gyre" panose="02000503000000000000" charset="0"/>
                                  <a:sym typeface="Helvetica Neue"/>
                                </a:rPr>
                                <m:t>𝑖</m:t>
                              </m:r>
                            </m:e>
                          </m:d>
                        </m:sup>
                      </m:sSup>
                      <m:r>
                        <a:rPr lang="en-GB" b="0" i="1" smtClean="0">
                          <a:solidFill>
                            <a:srgbClr val="000000"/>
                          </a:solidFill>
                          <a:latin typeface="Cambria Math" panose="02040503050406030204" pitchFamily="18" charset="0"/>
                          <a:cs typeface="DejaVu Math TeX Gyre" panose="02000503000000000000" charset="0"/>
                          <a:sym typeface="Helvetica Neue"/>
                        </a:rPr>
                        <m:t>−1≥0,   </m:t>
                      </m:r>
                      <m:r>
                        <a:rPr lang="en-GB" b="0" i="1" smtClean="0">
                          <a:solidFill>
                            <a:srgbClr val="000000"/>
                          </a:solidFill>
                          <a:latin typeface="Cambria Math" panose="02040503050406030204" pitchFamily="18" charset="0"/>
                          <a:cs typeface="DejaVu Math TeX Gyre" panose="02000503000000000000" charset="0"/>
                          <a:sym typeface="Helvetica Neue"/>
                        </a:rPr>
                        <m:t>𝑖</m:t>
                      </m:r>
                      <m:r>
                        <a:rPr lang="en-GB" b="0" i="1" smtClean="0">
                          <a:solidFill>
                            <a:srgbClr val="000000"/>
                          </a:solidFill>
                          <a:latin typeface="Cambria Math" panose="02040503050406030204" pitchFamily="18" charset="0"/>
                          <a:cs typeface="DejaVu Math TeX Gyre" panose="02000503000000000000" charset="0"/>
                          <a:sym typeface="Helvetica Neue"/>
                        </a:rPr>
                        <m:t>=1,…,</m:t>
                      </m:r>
                      <m:r>
                        <a:rPr lang="en-GB" b="0" i="1" smtClean="0">
                          <a:solidFill>
                            <a:srgbClr val="000000"/>
                          </a:solidFill>
                          <a:latin typeface="Cambria Math" panose="02040503050406030204" pitchFamily="18" charset="0"/>
                          <a:cs typeface="DejaVu Math TeX Gyre" panose="02000503000000000000" charset="0"/>
                          <a:sym typeface="Helvetica Neue"/>
                        </a:rPr>
                        <m:t>𝑚</m:t>
                      </m:r>
                    </m:oMath>
                  </m:oMathPara>
                </a14:m>
                <a:endParaRPr lang="en-US" dirty="0"/>
              </a:p>
              <a:p>
                <a:endParaRPr lang="en-US" dirty="0"/>
              </a:p>
              <a:p>
                <a:pPr marL="0" indent="0">
                  <a:buNone/>
                </a:pPr>
                <a:endParaRPr lang="LID4096"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506220" y="4266565"/>
                <a:ext cx="9744876" cy="7067550"/>
              </a:xfrm>
              <a:blipFill>
                <a:blip r:embed="rId4"/>
                <a:stretch>
                  <a:fillRect l="-2502"/>
                </a:stretch>
              </a:blipFill>
            </p:spPr>
            <p:txBody>
              <a:bodyPr/>
              <a:lstStyle/>
              <a:p>
                <a:r>
                  <a:rPr lang="LID4096">
                    <a:noFill/>
                  </a:rPr>
                  <a:t> </a:t>
                </a:r>
              </a:p>
            </p:txBody>
          </p:sp>
        </mc:Fallback>
      </mc:AlternateContent>
      <p:grpSp>
        <p:nvGrpSpPr>
          <p:cNvPr id="2" name="Group 1">
            <a:extLst>
              <a:ext uri="{FF2B5EF4-FFF2-40B4-BE49-F238E27FC236}">
                <a16:creationId xmlns:a16="http://schemas.microsoft.com/office/drawing/2014/main" id="{D94970BE-A623-DBEB-479D-2A66B73755A7}"/>
              </a:ext>
            </a:extLst>
          </p:cNvPr>
          <p:cNvGrpSpPr/>
          <p:nvPr/>
        </p:nvGrpSpPr>
        <p:grpSpPr>
          <a:xfrm>
            <a:off x="1287146" y="4402032"/>
            <a:ext cx="3940838" cy="1505714"/>
            <a:chOff x="1287146" y="4402032"/>
            <a:chExt cx="3940838" cy="1505714"/>
          </a:xfrm>
        </p:grpSpPr>
        <mc:AlternateContent xmlns:mc="http://schemas.openxmlformats.org/markup-compatibility/2006" xmlns:a14="http://schemas.microsoft.com/office/drawing/2010/main">
          <mc:Choice Requires="a14">
            <p:sp>
              <p:nvSpPr>
                <p:cNvPr id="53" name="Text Box 12">
                  <a:extLst>
                    <a:ext uri="{FF2B5EF4-FFF2-40B4-BE49-F238E27FC236}">
                      <a16:creationId xmlns:a16="http://schemas.microsoft.com/office/drawing/2014/main" id="{774A6308-834E-39E9-9D07-511FBA27F878}"/>
                    </a:ext>
                  </a:extLst>
                </p:cNvPr>
                <p:cNvSpPr txBox="1"/>
                <p:nvPr/>
              </p:nvSpPr>
              <p:spPr>
                <a:xfrm>
                  <a:off x="1287146" y="4402032"/>
                  <a:ext cx="3940838" cy="137024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algn="ctr" defTabSz="2438400" hangingPunct="0"/>
                  <a14:m>
                    <m:oMathPara xmlns:m="http://schemas.openxmlformats.org/officeDocument/2006/math">
                      <m:oMathParaPr>
                        <m:jc m:val="centerGroup"/>
                      </m:oMathParaPr>
                      <m:oMath xmlns:m="http://schemas.openxmlformats.org/officeDocument/2006/math">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𝑚𝑖𝑛</m:t>
                        </m:r>
                        <m:r>
                          <a:rPr kumimoji="0" lang="en-US" sz="4400" b="0" i="1" u="none" strike="noStrike" cap="none" spc="0" normalizeH="0" baseline="0" smtClean="0">
                            <a:ln>
                              <a:noFill/>
                            </a:ln>
                            <a:solidFill>
                              <a:schemeClr val="tx1"/>
                            </a:solidFill>
                            <a:effectLst/>
                            <a:uFillTx/>
                            <a:latin typeface="Cambria Math" panose="02040503050406030204" pitchFamily="18" charset="0"/>
                            <a:ea typeface="+mn-ea"/>
                            <a:cs typeface="DejaVu Math TeX Gyre" panose="02000503000000000000" charset="0"/>
                            <a:sym typeface="Helvetica Neue"/>
                          </a:rPr>
                          <m:t>  </m:t>
                        </m:r>
                        <m:f>
                          <m:fPr>
                            <m:ctrlPr>
                              <a:rPr kumimoji="0" lang="en-GB" sz="4400" b="0" i="1" u="none" strike="noStrike" cap="none" spc="0" normalizeH="0" baseline="0" smtClean="0">
                                <a:ln>
                                  <a:noFill/>
                                </a:ln>
                                <a:solidFill>
                                  <a:schemeClr val="tx1"/>
                                </a:solidFill>
                                <a:effectLst/>
                                <a:uFillTx/>
                                <a:latin typeface="Cambria Math" panose="02040503050406030204" pitchFamily="18" charset="0"/>
                                <a:ea typeface="+mn-ea"/>
                                <a:sym typeface="Helvetica Neue"/>
                              </a:rPr>
                            </m:ctrlPr>
                          </m:fPr>
                          <m:num>
                            <m:r>
                              <a:rPr kumimoji="0" lang="en-GB" sz="4400" b="0" i="1" u="none" strike="noStrike" cap="none" spc="0" normalizeH="0" baseline="0" smtClean="0">
                                <a:ln>
                                  <a:noFill/>
                                </a:ln>
                                <a:solidFill>
                                  <a:schemeClr val="tx1"/>
                                </a:solidFill>
                                <a:effectLst/>
                                <a:uFillTx/>
                                <a:latin typeface="Cambria Math" panose="02040503050406030204" pitchFamily="18" charset="0"/>
                                <a:ea typeface="+mn-ea"/>
                                <a:sym typeface="Helvetica Neue"/>
                              </a:rPr>
                              <m:t>1</m:t>
                            </m:r>
                          </m:num>
                          <m:den>
                            <m:r>
                              <a:rPr kumimoji="0" lang="en-GB" sz="4400" b="0" i="1" u="none" strike="noStrike" cap="none" spc="0" normalizeH="0" baseline="0" smtClean="0">
                                <a:ln>
                                  <a:noFill/>
                                </a:ln>
                                <a:solidFill>
                                  <a:schemeClr val="tx1"/>
                                </a:solidFill>
                                <a:effectLst/>
                                <a:uFillTx/>
                                <a:latin typeface="Cambria Math" panose="02040503050406030204" pitchFamily="18" charset="0"/>
                                <a:ea typeface="+mn-ea"/>
                                <a:sym typeface="Helvetica Neue"/>
                              </a:rPr>
                              <m:t>2</m:t>
                            </m:r>
                          </m:den>
                        </m:f>
                        <m:sSubSup>
                          <m:sSubSupPr>
                            <m:ctrlPr>
                              <a:rPr lang="en-US" altLang="en-US" sz="4400" i="1">
                                <a:solidFill>
                                  <a:schemeClr val="tx1"/>
                                </a:solidFill>
                                <a:latin typeface="Cambria Math" panose="02040503050406030204" pitchFamily="18" charset="0"/>
                                <a:cs typeface="DejaVu Math TeX Gyre" panose="02000503000000000000" charset="0"/>
                                <a:sym typeface="Helvetica Neue"/>
                              </a:rPr>
                            </m:ctrlPr>
                          </m:sSubSupPr>
                          <m:e>
                            <m:r>
                              <a:rPr lang="en-US" altLang="en-US" sz="4400" i="1">
                                <a:solidFill>
                                  <a:schemeClr val="tx1"/>
                                </a:solidFill>
                                <a:latin typeface="Cambria Math" panose="02040503050406030204" pitchFamily="18" charset="0"/>
                                <a:cs typeface="DejaVu Math TeX Gyre" panose="02000503000000000000" charset="0"/>
                                <a:sym typeface="Helvetica Neue"/>
                              </a:rPr>
                              <m:t>|| </m:t>
                            </m:r>
                            <m:r>
                              <a:rPr lang="en-US" altLang="en-US" sz="4400" b="1" i="1">
                                <a:solidFill>
                                  <a:schemeClr val="tx1"/>
                                </a:solidFill>
                                <a:latin typeface="Cambria Math" panose="02040503050406030204" pitchFamily="18" charset="0"/>
                                <a:cs typeface="DejaVu Math TeX Gyre" panose="02000503000000000000" charset="0"/>
                                <a:sym typeface="Helvetica Neue"/>
                              </a:rPr>
                              <m:t>𝜽</m:t>
                            </m:r>
                            <m:r>
                              <a:rPr lang="en-US" altLang="en-US" sz="4400" i="1">
                                <a:solidFill>
                                  <a:schemeClr val="tx1"/>
                                </a:solidFill>
                                <a:latin typeface="Cambria Math" panose="02040503050406030204" pitchFamily="18" charset="0"/>
                                <a:cs typeface="DejaVu Math TeX Gyre" panose="02000503000000000000" charset="0"/>
                                <a:sym typeface="Helvetica Neue"/>
                              </a:rPr>
                              <m:t> ||</m:t>
                            </m:r>
                          </m:e>
                          <m:sub>
                            <m:r>
                              <a:rPr lang="en-US" altLang="en-US" sz="4400" i="1">
                                <a:solidFill>
                                  <a:schemeClr val="tx1"/>
                                </a:solidFill>
                                <a:latin typeface="Cambria Math" panose="02040503050406030204" pitchFamily="18" charset="0"/>
                                <a:cs typeface="DejaVu Math TeX Gyre" panose="02000503000000000000" charset="0"/>
                                <a:sym typeface="Helvetica Neue"/>
                              </a:rPr>
                              <m:t>2</m:t>
                            </m:r>
                          </m:sub>
                          <m:sup>
                            <m:r>
                              <a:rPr lang="en-US" altLang="en-US" sz="4400" i="1">
                                <a:solidFill>
                                  <a:schemeClr val="tx1"/>
                                </a:solidFill>
                                <a:latin typeface="Cambria Math" panose="02040503050406030204" pitchFamily="18" charset="0"/>
                                <a:cs typeface="DejaVu Math TeX Gyre" panose="02000503000000000000" charset="0"/>
                                <a:sym typeface="Helvetica Neue"/>
                              </a:rPr>
                              <m:t>2</m:t>
                            </m:r>
                          </m:sup>
                        </m:sSubSup>
                      </m:oMath>
                    </m:oMathPara>
                  </a14:m>
                  <a:endParaRPr kumimoji="0" lang="en-US" sz="4400" b="0" i="0" u="none" strike="noStrike" cap="none" spc="0" normalizeH="0" baseline="0" dirty="0">
                    <a:ln>
                      <a:noFill/>
                    </a:ln>
                    <a:solidFill>
                      <a:schemeClr val="tx1"/>
                    </a:solidFill>
                    <a:effectLst/>
                    <a:uFillTx/>
                    <a:latin typeface="+mn-lt"/>
                    <a:ea typeface="+mn-ea"/>
                    <a:cs typeface="+mn-cs"/>
                    <a:sym typeface="Helvetica Neue"/>
                  </a:endParaRPr>
                </a:p>
              </p:txBody>
            </p:sp>
          </mc:Choice>
          <mc:Fallback xmlns="">
            <p:sp>
              <p:nvSpPr>
                <p:cNvPr id="53" name="Text Box 12">
                  <a:extLst>
                    <a:ext uri="{FF2B5EF4-FFF2-40B4-BE49-F238E27FC236}">
                      <a16:creationId xmlns:a16="http://schemas.microsoft.com/office/drawing/2014/main" id="{774A6308-834E-39E9-9D07-511FBA27F878}"/>
                    </a:ext>
                  </a:extLst>
                </p:cNvPr>
                <p:cNvSpPr txBox="1">
                  <a:spLocks noRot="1" noChangeAspect="1" noMove="1" noResize="1" noEditPoints="1" noAdjustHandles="1" noChangeArrowheads="1" noChangeShapeType="1" noTextEdit="1"/>
                </p:cNvSpPr>
                <p:nvPr/>
              </p:nvSpPr>
              <p:spPr>
                <a:xfrm>
                  <a:off x="1287146" y="4402032"/>
                  <a:ext cx="3940838" cy="1370247"/>
                </a:xfrm>
                <a:prstGeom prst="rect">
                  <a:avLst/>
                </a:prstGeom>
                <a:blipFill>
                  <a:blip r:embed="rId5"/>
                  <a:stretch>
                    <a:fillRect/>
                  </a:stretch>
                </a:blipFill>
                <a:ln w="12700" cap="flat">
                  <a:noFill/>
                  <a:miter lim="400000"/>
                </a:ln>
              </p:spPr>
              <p:txBody>
                <a:bodyPr/>
                <a:lstStyle/>
                <a:p>
                  <a:r>
                    <a:rPr lang="LID4096">
                      <a:noFill/>
                    </a:rPr>
                    <a:t> </a:t>
                  </a:r>
                </a:p>
              </p:txBody>
            </p:sp>
          </mc:Fallback>
        </mc:AlternateContent>
        <p:sp>
          <p:nvSpPr>
            <p:cNvPr id="54" name="Text Box 15">
              <a:extLst>
                <a:ext uri="{FF2B5EF4-FFF2-40B4-BE49-F238E27FC236}">
                  <a16:creationId xmlns:a16="http://schemas.microsoft.com/office/drawing/2014/main" id="{844EAB94-8EDF-0E71-F2A2-2A395155EC8F}"/>
                </a:ext>
              </a:extLst>
            </p:cNvPr>
            <p:cNvSpPr txBox="1"/>
            <p:nvPr/>
          </p:nvSpPr>
          <p:spPr>
            <a:xfrm>
              <a:off x="1754112" y="5252426"/>
              <a:ext cx="646254" cy="6553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r>
                <a:rPr kumimoji="0" lang="en-US" altLang="en-US" sz="3600" b="1" u="none" strike="noStrike" cap="none" spc="0" normalizeH="0" baseline="0" dirty="0">
                  <a:ln>
                    <a:noFill/>
                  </a:ln>
                  <a:solidFill>
                    <a:srgbClr val="5E5E5E"/>
                  </a:solidFill>
                  <a:effectLst/>
                  <a:uFillTx/>
                  <a:latin typeface="+mn-lt"/>
                  <a:ea typeface="+mn-ea"/>
                  <a:cs typeface="+mn-cs"/>
                  <a:sym typeface="Helvetica Neue"/>
                </a:rPr>
                <a:t>θ</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DA69C3-1B91-B5D9-2CB3-8828D28FC07B}"/>
                  </a:ext>
                </a:extLst>
              </p:cNvPr>
              <p:cNvSpPr txBox="1"/>
              <p:nvPr/>
            </p:nvSpPr>
            <p:spPr>
              <a:xfrm>
                <a:off x="12407900" y="3972468"/>
                <a:ext cx="10469880" cy="7848687"/>
              </a:xfrm>
              <a:prstGeom prst="rect">
                <a:avLst/>
              </a:prstGeom>
              <a:noFill/>
            </p:spPr>
            <p:txBody>
              <a:bodyPr wrap="square">
                <a:spAutoFit/>
              </a:bodyPr>
              <a:lstStyle/>
              <a:p>
                <a:pPr marL="0" indent="0">
                  <a:buNone/>
                </a:pPr>
                <a:r>
                  <a:rPr lang="en-US" dirty="0">
                    <a:latin typeface="Arial" panose="020B0604020202020204" pitchFamily="34" charset="0"/>
                    <a:cs typeface="Arial" panose="020B0604020202020204" pitchFamily="34" charset="0"/>
                  </a:rPr>
                  <a:t>This is a </a:t>
                </a:r>
                <a:r>
                  <a:rPr lang="en-US" b="1" dirty="0">
                    <a:solidFill>
                      <a:srgbClr val="0100C8"/>
                    </a:solidFill>
                    <a:latin typeface="Arial" panose="020B0604020202020204" pitchFamily="34" charset="0"/>
                    <a:cs typeface="Arial" panose="020B0604020202020204" pitchFamily="34" charset="0"/>
                  </a:rPr>
                  <a:t>quadratic programming </a:t>
                </a:r>
                <a:r>
                  <a:rPr lang="en-US" dirty="0">
                    <a:latin typeface="Arial" panose="020B0604020202020204" pitchFamily="34" charset="0"/>
                    <a:cs typeface="Arial" panose="020B0604020202020204" pitchFamily="34" charset="0"/>
                  </a:rPr>
                  <a:t>problem with linear inequality constraints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There are well known procedures for solving it</a:t>
                </a:r>
                <a:r>
                  <a:rPr lang="el-CY"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where data enters only in the form of dot products.</a:t>
                </a:r>
                <a:endParaRPr lang="el-CY" dirty="0">
                  <a:latin typeface="Arial" panose="020B0604020202020204" pitchFamily="34" charset="0"/>
                  <a:cs typeface="Arial" panose="020B0604020202020204" pitchFamily="34" charset="0"/>
                </a:endParaRPr>
              </a:p>
              <a:p>
                <a:pPr marL="0" indent="0">
                  <a:buNone/>
                </a:pPr>
                <a:endParaRPr lang="el-CY"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optimal parameter vector can be written in the following form:</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where </a:t>
                </a:r>
                <a14:m>
                  <m:oMath xmlns:m="http://schemas.openxmlformats.org/officeDocument/2006/math">
                    <m:sSubSup>
                      <m:sSubSupPr>
                        <m:ctrlPr>
                          <a:rPr lang="en-GB" altLang="en-US" i="1">
                            <a:solidFill>
                              <a:srgbClr val="000000"/>
                            </a:solidFill>
                            <a:latin typeface="Cambria Math" panose="02040503050406030204" pitchFamily="18" charset="0"/>
                            <a:ea typeface="MS Mincho" charset="0"/>
                            <a:sym typeface="Helvetica Neue"/>
                          </a:rPr>
                        </m:ctrlPr>
                      </m:sSubSupPr>
                      <m:e>
                        <m:r>
                          <a:rPr lang="en-GB" altLang="en-US" i="1">
                            <a:solidFill>
                              <a:srgbClr val="000000"/>
                            </a:solidFill>
                            <a:latin typeface="Cambria Math" panose="02040503050406030204" pitchFamily="18" charset="0"/>
                            <a:ea typeface="MS Mincho" charset="0"/>
                            <a:sym typeface="Helvetica Neue"/>
                          </a:rPr>
                          <m:t>𝑎</m:t>
                        </m:r>
                      </m:e>
                      <m:sub>
                        <m:r>
                          <a:rPr lang="en-GB" altLang="en-US" i="1">
                            <a:solidFill>
                              <a:srgbClr val="000000"/>
                            </a:solidFill>
                            <a:latin typeface="Cambria Math" panose="02040503050406030204" pitchFamily="18" charset="0"/>
                            <a:ea typeface="MS Mincho" charset="0"/>
                            <a:sym typeface="Helvetica Neue"/>
                          </a:rPr>
                          <m:t>𝑖</m:t>
                        </m:r>
                      </m:sub>
                      <m:sup>
                        <m:r>
                          <a:rPr lang="en-GB" altLang="en-US" i="1">
                            <a:solidFill>
                              <a:srgbClr val="000000"/>
                            </a:solidFill>
                            <a:latin typeface="Cambria Math" panose="02040503050406030204" pitchFamily="18" charset="0"/>
                            <a:ea typeface="MS Mincho" charset="0"/>
                            <a:sym typeface="Helvetica Neue"/>
                          </a:rPr>
                          <m:t>∗</m:t>
                        </m:r>
                      </m:sup>
                    </m:sSubSup>
                    <m:r>
                      <a:rPr lang="en-GB" altLang="en-US" b="0" i="1" smtClean="0">
                        <a:solidFill>
                          <a:srgbClr val="000000"/>
                        </a:solidFill>
                        <a:latin typeface="Cambria Math" panose="02040503050406030204" pitchFamily="18" charset="0"/>
                        <a:ea typeface="MS Mincho" charset="0"/>
                        <a:sym typeface="Helvetica Neue"/>
                      </a:rPr>
                      <m:t>≥0</m:t>
                    </m:r>
                  </m:oMath>
                </a14:m>
                <a:r>
                  <a:rPr lang="en-US" dirty="0">
                    <a:latin typeface="Arial" panose="020B0604020202020204" pitchFamily="34" charset="0"/>
                    <a:cs typeface="Arial" panose="020B0604020202020204" pitchFamily="34" charset="0"/>
                  </a:rPr>
                  <a:t> are the </a:t>
                </a:r>
                <a:r>
                  <a:rPr lang="en-US" dirty="0" err="1">
                    <a:latin typeface="Arial" panose="020B0604020202020204" pitchFamily="34" charset="0"/>
                    <a:cs typeface="Arial" panose="020B0604020202020204" pitchFamily="34" charset="0"/>
                  </a:rPr>
                  <a:t>Langrangian</a:t>
                </a:r>
                <a:r>
                  <a:rPr lang="en-US" dirty="0">
                    <a:latin typeface="Arial" panose="020B0604020202020204" pitchFamily="34" charset="0"/>
                    <a:cs typeface="Arial" panose="020B0604020202020204" pitchFamily="34" charset="0"/>
                  </a:rPr>
                  <a:t> coefficients and </a:t>
                </a:r>
                <a:r>
                  <a:rPr lang="en-US" dirty="0">
                    <a:solidFill>
                      <a:srgbClr val="0100C8"/>
                    </a:solidFill>
                    <a:latin typeface="Arial" panose="020B0604020202020204" pitchFamily="34" charset="0"/>
                    <a:cs typeface="Arial" panose="020B0604020202020204" pitchFamily="34" charset="0"/>
                  </a:rPr>
                  <a:t>they are non-zero only for the support vectors</a:t>
                </a:r>
                <a:r>
                  <a:rPr lang="en-US" dirty="0">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FCDA69C3-1B91-B5D9-2CB3-8828D28FC07B}"/>
                  </a:ext>
                </a:extLst>
              </p:cNvPr>
              <p:cNvSpPr txBox="1">
                <a:spLocks noRot="1" noChangeAspect="1" noMove="1" noResize="1" noEditPoints="1" noAdjustHandles="1" noChangeArrowheads="1" noChangeShapeType="1" noTextEdit="1"/>
              </p:cNvSpPr>
              <p:nvPr/>
            </p:nvSpPr>
            <p:spPr>
              <a:xfrm>
                <a:off x="12407900" y="3972468"/>
                <a:ext cx="10469880" cy="7848687"/>
              </a:xfrm>
              <a:prstGeom prst="rect">
                <a:avLst/>
              </a:prstGeom>
              <a:blipFill>
                <a:blip r:embed="rId6"/>
                <a:stretch>
                  <a:fillRect l="-1746" t="-1243" r="-2037" b="-2020"/>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5200330-B18F-7969-D7CC-AC280F08F0E9}"/>
                  </a:ext>
                </a:extLst>
              </p:cNvPr>
              <p:cNvSpPr txBox="1"/>
              <p:nvPr/>
            </p:nvSpPr>
            <p:spPr>
              <a:xfrm>
                <a:off x="14292470" y="8496783"/>
                <a:ext cx="7041874" cy="16021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en-US" b="1" i="1" smtClean="0">
                              <a:solidFill>
                                <a:srgbClr val="000000"/>
                              </a:solidFill>
                              <a:latin typeface="Cambria Math" panose="02040503050406030204" pitchFamily="18" charset="0"/>
                              <a:ea typeface="MS Mincho" charset="0"/>
                              <a:sym typeface="Helvetica Neue"/>
                            </a:rPr>
                          </m:ctrlPr>
                        </m:sSupPr>
                        <m:e>
                          <m:r>
                            <a:rPr lang="el-CY" altLang="en-US" b="1" i="1" smtClean="0">
                              <a:solidFill>
                                <a:srgbClr val="000000"/>
                              </a:solidFill>
                              <a:latin typeface="Cambria Math" panose="02040503050406030204" pitchFamily="18" charset="0"/>
                              <a:ea typeface="MS Mincho" charset="0"/>
                              <a:sym typeface="Helvetica Neue"/>
                            </a:rPr>
                            <m:t>𝜽</m:t>
                          </m:r>
                        </m:e>
                        <m:sup>
                          <m:r>
                            <a:rPr lang="el-CY" altLang="en-US" b="1" i="1" smtClean="0">
                              <a:solidFill>
                                <a:srgbClr val="000000"/>
                              </a:solidFill>
                              <a:latin typeface="Cambria Math" panose="02040503050406030204" pitchFamily="18" charset="0"/>
                              <a:ea typeface="MS Mincho" charset="0"/>
                              <a:sym typeface="Helvetica Neue"/>
                            </a:rPr>
                            <m:t>∗</m:t>
                          </m:r>
                        </m:sup>
                      </m:sSup>
                      <m:r>
                        <a:rPr lang="en-GB" altLang="en-US" b="1" i="1" smtClean="0">
                          <a:solidFill>
                            <a:srgbClr val="000000"/>
                          </a:solidFill>
                          <a:latin typeface="Cambria Math" panose="02040503050406030204" pitchFamily="18" charset="0"/>
                          <a:ea typeface="MS Mincho" charset="0"/>
                          <a:cs typeface="DejaVu Math TeX Gyre" panose="02000503000000000000" charset="0"/>
                          <a:sym typeface="Helvetica Neue"/>
                        </a:rPr>
                        <m:t>=</m:t>
                      </m:r>
                      <m:nary>
                        <m:naryPr>
                          <m:chr m:val="∑"/>
                          <m:ctrlPr>
                            <a:rPr lang="en-GB" altLang="en-US" i="1" smtClean="0">
                              <a:solidFill>
                                <a:srgbClr val="000000"/>
                              </a:solidFill>
                              <a:latin typeface="Cambria Math" panose="02040503050406030204" pitchFamily="18" charset="0"/>
                              <a:ea typeface="MS Mincho" charset="0"/>
                              <a:sym typeface="Helvetica Neue"/>
                            </a:rPr>
                          </m:ctrlPr>
                        </m:naryPr>
                        <m:sub>
                          <m:r>
                            <m:rPr>
                              <m:brk m:alnAt="23"/>
                            </m:rPr>
                            <a:rPr lang="en-GB" altLang="en-US" b="0" i="1" smtClean="0">
                              <a:solidFill>
                                <a:srgbClr val="000000"/>
                              </a:solidFill>
                              <a:latin typeface="Cambria Math" panose="02040503050406030204" pitchFamily="18" charset="0"/>
                              <a:ea typeface="MS Mincho" charset="0"/>
                              <a:sym typeface="Helvetica Neue"/>
                            </a:rPr>
                            <m:t>𝑖</m:t>
                          </m:r>
                          <m:r>
                            <a:rPr lang="en-GB" altLang="en-US" b="0" i="1" smtClean="0">
                              <a:solidFill>
                                <a:srgbClr val="000000"/>
                              </a:solidFill>
                              <a:latin typeface="Cambria Math" panose="02040503050406030204" pitchFamily="18" charset="0"/>
                              <a:ea typeface="MS Mincho" charset="0"/>
                              <a:sym typeface="Helvetica Neue"/>
                            </a:rPr>
                            <m:t>=1</m:t>
                          </m:r>
                        </m:sub>
                        <m:sup>
                          <m:r>
                            <a:rPr lang="en-GB" altLang="en-US" b="0" i="1" smtClean="0">
                              <a:solidFill>
                                <a:srgbClr val="000000"/>
                              </a:solidFill>
                              <a:latin typeface="Cambria Math" panose="02040503050406030204" pitchFamily="18" charset="0"/>
                              <a:ea typeface="MS Mincho" charset="0"/>
                              <a:sym typeface="Helvetica Neue"/>
                            </a:rPr>
                            <m:t>𝑚</m:t>
                          </m:r>
                        </m:sup>
                        <m:e>
                          <m:sSubSup>
                            <m:sSubSupPr>
                              <m:ctrlPr>
                                <a:rPr lang="en-GB" altLang="en-US" i="1" smtClean="0">
                                  <a:solidFill>
                                    <a:srgbClr val="000000"/>
                                  </a:solidFill>
                                  <a:latin typeface="Cambria Math" panose="02040503050406030204" pitchFamily="18" charset="0"/>
                                  <a:ea typeface="MS Mincho" charset="0"/>
                                  <a:sym typeface="Helvetica Neue"/>
                                </a:rPr>
                              </m:ctrlPr>
                            </m:sSubSupPr>
                            <m:e>
                              <m:r>
                                <a:rPr lang="en-GB" altLang="en-US" b="0" i="1" smtClean="0">
                                  <a:solidFill>
                                    <a:srgbClr val="000000"/>
                                  </a:solidFill>
                                  <a:latin typeface="Cambria Math" panose="02040503050406030204" pitchFamily="18" charset="0"/>
                                  <a:ea typeface="MS Mincho" charset="0"/>
                                  <a:sym typeface="Helvetica Neue"/>
                                </a:rPr>
                                <m:t>𝑎</m:t>
                              </m:r>
                            </m:e>
                            <m:sub>
                              <m:r>
                                <a:rPr lang="en-GB" altLang="en-US" b="0" i="1" smtClean="0">
                                  <a:solidFill>
                                    <a:srgbClr val="000000"/>
                                  </a:solidFill>
                                  <a:latin typeface="Cambria Math" panose="02040503050406030204" pitchFamily="18" charset="0"/>
                                  <a:ea typeface="MS Mincho" charset="0"/>
                                  <a:sym typeface="Helvetica Neue"/>
                                </a:rPr>
                                <m:t>𝑖</m:t>
                              </m:r>
                            </m:sub>
                            <m:sup>
                              <m:r>
                                <a:rPr lang="en-GB" altLang="en-US" b="0" i="1" smtClean="0">
                                  <a:solidFill>
                                    <a:srgbClr val="000000"/>
                                  </a:solidFill>
                                  <a:latin typeface="Cambria Math" panose="02040503050406030204" pitchFamily="18" charset="0"/>
                                  <a:ea typeface="MS Mincho" charset="0"/>
                                  <a:sym typeface="Helvetica Neue"/>
                                </a:rPr>
                                <m:t>∗</m:t>
                              </m:r>
                            </m:sup>
                          </m:sSubSup>
                          <m:sSup>
                            <m:sSupPr>
                              <m:ctrlPr>
                                <a:rPr lang="en-GB" altLang="en-US" i="1" smtClean="0">
                                  <a:solidFill>
                                    <a:srgbClr val="000000"/>
                                  </a:solidFill>
                                  <a:latin typeface="Cambria Math" panose="02040503050406030204" pitchFamily="18" charset="0"/>
                                  <a:ea typeface="MS Mincho" charset="0"/>
                                  <a:sym typeface="Helvetica Neue"/>
                                </a:rPr>
                              </m:ctrlPr>
                            </m:sSupPr>
                            <m:e>
                              <m:r>
                                <a:rPr lang="en-GB" altLang="en-US" b="0" i="1" smtClean="0">
                                  <a:solidFill>
                                    <a:srgbClr val="000000"/>
                                  </a:solidFill>
                                  <a:latin typeface="Cambria Math" panose="02040503050406030204" pitchFamily="18" charset="0"/>
                                  <a:ea typeface="MS Mincho" charset="0"/>
                                  <a:sym typeface="Helvetica Neue"/>
                                </a:rPr>
                                <m:t>𝑦</m:t>
                              </m:r>
                            </m:e>
                            <m:sup>
                              <m:r>
                                <a:rPr lang="en-GB" altLang="en-US" b="0" i="1" smtClean="0">
                                  <a:solidFill>
                                    <a:srgbClr val="000000"/>
                                  </a:solidFill>
                                  <a:latin typeface="Cambria Math" panose="02040503050406030204" pitchFamily="18" charset="0"/>
                                  <a:ea typeface="MS Mincho" charset="0"/>
                                  <a:sym typeface="Helvetica Neue"/>
                                </a:rPr>
                                <m:t>(</m:t>
                              </m:r>
                              <m:r>
                                <a:rPr lang="en-GB" altLang="en-US" b="0" i="1" smtClean="0">
                                  <a:solidFill>
                                    <a:srgbClr val="000000"/>
                                  </a:solidFill>
                                  <a:latin typeface="Cambria Math" panose="02040503050406030204" pitchFamily="18" charset="0"/>
                                  <a:ea typeface="MS Mincho" charset="0"/>
                                  <a:sym typeface="Helvetica Neue"/>
                                </a:rPr>
                                <m:t>𝑖</m:t>
                              </m:r>
                              <m:r>
                                <a:rPr lang="en-GB" altLang="en-US" b="0" i="1" smtClean="0">
                                  <a:solidFill>
                                    <a:srgbClr val="000000"/>
                                  </a:solidFill>
                                  <a:latin typeface="Cambria Math" panose="02040503050406030204" pitchFamily="18" charset="0"/>
                                  <a:ea typeface="MS Mincho" charset="0"/>
                                  <a:sym typeface="Helvetica Neue"/>
                                </a:rPr>
                                <m:t>)</m:t>
                              </m:r>
                            </m:sup>
                          </m:sSup>
                          <m:sSup>
                            <m:sSupPr>
                              <m:ctrlPr>
                                <a:rPr lang="en-GB" altLang="en-US" i="1" smtClean="0">
                                  <a:solidFill>
                                    <a:srgbClr val="000000"/>
                                  </a:solidFill>
                                  <a:latin typeface="Cambria Math" panose="02040503050406030204" pitchFamily="18" charset="0"/>
                                  <a:ea typeface="MS Mincho" charset="0"/>
                                  <a:sym typeface="Helvetica Neue"/>
                                </a:rPr>
                              </m:ctrlPr>
                            </m:sSupPr>
                            <m:e>
                              <m:r>
                                <a:rPr lang="en-GB" altLang="en-US" b="1" i="1" smtClean="0">
                                  <a:solidFill>
                                    <a:srgbClr val="000000"/>
                                  </a:solidFill>
                                  <a:latin typeface="Cambria Math" panose="02040503050406030204" pitchFamily="18" charset="0"/>
                                  <a:ea typeface="MS Mincho" charset="0"/>
                                  <a:sym typeface="Helvetica Neue"/>
                                </a:rPr>
                                <m:t>𝒙</m:t>
                              </m:r>
                            </m:e>
                            <m:sup>
                              <m:r>
                                <a:rPr lang="en-GB" altLang="en-US" b="0" i="1" smtClean="0">
                                  <a:solidFill>
                                    <a:srgbClr val="000000"/>
                                  </a:solidFill>
                                  <a:latin typeface="Cambria Math" panose="02040503050406030204" pitchFamily="18" charset="0"/>
                                  <a:ea typeface="MS Mincho" charset="0"/>
                                  <a:sym typeface="Helvetica Neue"/>
                                </a:rPr>
                                <m:t>(</m:t>
                              </m:r>
                              <m:r>
                                <a:rPr lang="en-GB" altLang="en-US" b="0" i="1" smtClean="0">
                                  <a:solidFill>
                                    <a:srgbClr val="000000"/>
                                  </a:solidFill>
                                  <a:latin typeface="Cambria Math" panose="02040503050406030204" pitchFamily="18" charset="0"/>
                                  <a:ea typeface="MS Mincho" charset="0"/>
                                  <a:sym typeface="Helvetica Neue"/>
                                </a:rPr>
                                <m:t>𝑖</m:t>
                              </m:r>
                              <m:r>
                                <a:rPr lang="en-GB" altLang="en-US" b="0" i="1" smtClean="0">
                                  <a:solidFill>
                                    <a:srgbClr val="000000"/>
                                  </a:solidFill>
                                  <a:latin typeface="Cambria Math" panose="02040503050406030204" pitchFamily="18" charset="0"/>
                                  <a:ea typeface="MS Mincho" charset="0"/>
                                  <a:sym typeface="Helvetica Neue"/>
                                </a:rPr>
                                <m:t>)</m:t>
                              </m:r>
                            </m:sup>
                          </m:sSup>
                        </m:e>
                      </m:nary>
                    </m:oMath>
                  </m:oMathPara>
                </a14:m>
                <a:endParaRPr lang="LID4096" dirty="0"/>
              </a:p>
            </p:txBody>
          </p:sp>
        </mc:Choice>
        <mc:Fallback xmlns="">
          <p:sp>
            <p:nvSpPr>
              <p:cNvPr id="11" name="TextBox 10">
                <a:extLst>
                  <a:ext uri="{FF2B5EF4-FFF2-40B4-BE49-F238E27FC236}">
                    <a16:creationId xmlns:a16="http://schemas.microsoft.com/office/drawing/2014/main" id="{55200330-B18F-7969-D7CC-AC280F08F0E9}"/>
                  </a:ext>
                </a:extLst>
              </p:cNvPr>
              <p:cNvSpPr txBox="1">
                <a:spLocks noRot="1" noChangeAspect="1" noMove="1" noResize="1" noEditPoints="1" noAdjustHandles="1" noChangeArrowheads="1" noChangeShapeType="1" noTextEdit="1"/>
              </p:cNvSpPr>
              <p:nvPr/>
            </p:nvSpPr>
            <p:spPr>
              <a:xfrm>
                <a:off x="14292470" y="8496783"/>
                <a:ext cx="7041874" cy="1602170"/>
              </a:xfrm>
              <a:prstGeom prst="rect">
                <a:avLst/>
              </a:prstGeom>
              <a:blipFill>
                <a:blip r:embed="rId7"/>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7727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Classifying new data points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28</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3" name="Text Placeholder 2">
            <a:extLst>
              <a:ext uri="{FF2B5EF4-FFF2-40B4-BE49-F238E27FC236}">
                <a16:creationId xmlns:a16="http://schemas.microsoft.com/office/drawing/2014/main" id="{720E9C7E-0B79-F7B5-02BB-1FDFA1879EAE}"/>
              </a:ext>
            </a:extLst>
          </p:cNvPr>
          <p:cNvSpPr>
            <a:spLocks noGrp="1"/>
          </p:cNvSpPr>
          <p:nvPr>
            <p:ph type="body" sz="quarter" idx="22"/>
          </p:nvPr>
        </p:nvSpPr>
        <p:spPr>
          <a:xfrm>
            <a:off x="13457582" y="4266566"/>
            <a:ext cx="9420197" cy="3267296"/>
          </a:xfrm>
        </p:spPr>
        <p:txBody>
          <a:bodyPr>
            <a:normAutofit/>
          </a:bodyPr>
          <a:lstStyle/>
          <a:p>
            <a:pPr marL="0" indent="0">
              <a:buNone/>
            </a:pPr>
            <a:r>
              <a:rPr lang="en-GB" sz="3600" dirty="0"/>
              <a:t>Once the parameters are found by solving the required QP problem on the training set, the SVM can be used to classify new points using </a:t>
            </a:r>
            <a:r>
              <a:rPr lang="en-GB" sz="3600" b="1" dirty="0">
                <a:solidFill>
                  <a:srgbClr val="0100C8"/>
                </a:solidFill>
              </a:rPr>
              <a:t>only</a:t>
            </a:r>
            <a:r>
              <a:rPr lang="en-GB" sz="3600" dirty="0"/>
              <a:t> </a:t>
            </a:r>
            <a:r>
              <a:rPr lang="en-GB" sz="3600" b="1" dirty="0">
                <a:solidFill>
                  <a:srgbClr val="0100C8"/>
                </a:solidFill>
              </a:rPr>
              <a:t>the support vectors</a:t>
            </a:r>
            <a:r>
              <a:rPr lang="en-GB" sz="3600" dirty="0"/>
              <a:t>, their label and the associated coefficients.</a:t>
            </a:r>
          </a:p>
          <a:p>
            <a:pPr marL="0" indent="0">
              <a:buNone/>
            </a:pPr>
            <a:endParaRPr lang="LID4096" sz="36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54CBB5D-0870-4B32-BBD5-D8DB64BC905A}"/>
                  </a:ext>
                </a:extLst>
              </p:cNvPr>
              <p:cNvSpPr txBox="1"/>
              <p:nvPr/>
            </p:nvSpPr>
            <p:spPr>
              <a:xfrm>
                <a:off x="908327" y="4494195"/>
                <a:ext cx="12195312" cy="13281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cs typeface="DejaVu Math TeX Gyre" panose="02000503000000000000" charset="0"/>
                              <a:sym typeface="Helvetica Neue"/>
                            </a:rPr>
                          </m:ctrlPr>
                        </m:sSubPr>
                        <m:e>
                          <m:r>
                            <a:rPr lang="en-US" i="1">
                              <a:solidFill>
                                <a:srgbClr val="000000"/>
                              </a:solidFill>
                              <a:latin typeface="Cambria Math" panose="02040503050406030204" pitchFamily="18" charset="0"/>
                              <a:cs typeface="DejaVu Math TeX Gyre" panose="02000503000000000000" charset="0"/>
                              <a:sym typeface="Helvetica Neue"/>
                            </a:rPr>
                            <m:t>𝑓</m:t>
                          </m:r>
                        </m:e>
                        <m:sub>
                          <m:r>
                            <a:rPr lang="en-US" b="1" i="1">
                              <a:solidFill>
                                <a:srgbClr val="000000"/>
                              </a:solidFill>
                              <a:latin typeface="Cambria Math" panose="02040503050406030204" pitchFamily="18" charset="0"/>
                              <a:cs typeface="DejaVu Math TeX Gyre" panose="02000503000000000000" charset="0"/>
                              <a:sym typeface="Helvetica Neue"/>
                            </a:rPr>
                            <m:t>𝜽</m:t>
                          </m:r>
                        </m:sub>
                      </m:sSub>
                      <m:d>
                        <m:dPr>
                          <m:ctrlPr>
                            <a:rPr lang="en-US" b="1" i="1">
                              <a:solidFill>
                                <a:srgbClr val="000000"/>
                              </a:solidFill>
                              <a:latin typeface="Cambria Math" panose="02040503050406030204" pitchFamily="18" charset="0"/>
                              <a:cs typeface="DejaVu Math TeX Gyre" panose="02000503000000000000" charset="0"/>
                              <a:sym typeface="Helvetica Neue"/>
                            </a:rPr>
                          </m:ctrlPr>
                        </m:dPr>
                        <m:e>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r>
                                <a:rPr lang="en-GB" b="0" i="1" smtClean="0">
                                  <a:solidFill>
                                    <a:srgbClr val="000000"/>
                                  </a:solidFill>
                                  <a:latin typeface="Cambria Math" panose="02040503050406030204" pitchFamily="18" charset="0"/>
                                  <a:cs typeface="DejaVu Math TeX Gyre" panose="02000503000000000000" charset="0"/>
                                  <a:sym typeface="Helvetica Neue"/>
                                </a:rPr>
                                <m:t>(</m:t>
                              </m:r>
                              <m:r>
                                <a:rPr lang="en-GB" b="0" i="1" smtClean="0">
                                  <a:solidFill>
                                    <a:srgbClr val="000000"/>
                                  </a:solidFill>
                                  <a:latin typeface="Cambria Math" panose="02040503050406030204" pitchFamily="18" charset="0"/>
                                  <a:cs typeface="DejaVu Math TeX Gyre" panose="02000503000000000000" charset="0"/>
                                  <a:sym typeface="Helvetica Neue"/>
                                </a:rPr>
                                <m:t>𝑛𝑒𝑤</m:t>
                              </m:r>
                              <m:r>
                                <a:rPr lang="en-GB" b="0" i="1" smtClean="0">
                                  <a:solidFill>
                                    <a:srgbClr val="000000"/>
                                  </a:solidFill>
                                  <a:latin typeface="Cambria Math" panose="02040503050406030204" pitchFamily="18" charset="0"/>
                                  <a:cs typeface="DejaVu Math TeX Gyre" panose="02000503000000000000" charset="0"/>
                                  <a:sym typeface="Helvetica Neue"/>
                                </a:rPr>
                                <m:t>)</m:t>
                              </m:r>
                            </m:sup>
                          </m:sSup>
                        </m:e>
                      </m:d>
                      <m:r>
                        <a:rPr lang="en-GB" b="0" i="1" smtClean="0">
                          <a:solidFill>
                            <a:srgbClr val="000000"/>
                          </a:solidFill>
                          <a:latin typeface="Cambria Math" panose="02040503050406030204" pitchFamily="18" charset="0"/>
                          <a:cs typeface="DejaVu Math TeX Gyre" panose="02000503000000000000" charset="0"/>
                          <a:sym typeface="Helvetica Neue"/>
                        </a:rPr>
                        <m:t>=</m:t>
                      </m:r>
                      <m:func>
                        <m:funcPr>
                          <m:ctrlPr>
                            <a:rPr lang="en-GB" b="0" i="1" smtClean="0">
                              <a:solidFill>
                                <a:srgbClr val="000000"/>
                              </a:solidFill>
                              <a:latin typeface="Cambria Math" panose="02040503050406030204" pitchFamily="18" charset="0"/>
                              <a:cs typeface="DejaVu Math TeX Gyre" panose="02000503000000000000" charset="0"/>
                              <a:sym typeface="Helvetica Neue"/>
                            </a:rPr>
                          </m:ctrlPr>
                        </m:funcPr>
                        <m:fName>
                          <m:r>
                            <m:rPr>
                              <m:sty m:val="p"/>
                            </m:rPr>
                            <a:rPr lang="en-GB" b="0" i="0" smtClean="0">
                              <a:solidFill>
                                <a:srgbClr val="000000"/>
                              </a:solidFill>
                              <a:latin typeface="Cambria Math" panose="02040503050406030204" pitchFamily="18" charset="0"/>
                              <a:cs typeface="DejaVu Math TeX Gyre" panose="02000503000000000000" charset="0"/>
                              <a:sym typeface="Helvetica Neue"/>
                            </a:rPr>
                            <m:t>sgn</m:t>
                          </m:r>
                        </m:fName>
                        <m:e>
                          <m:d>
                            <m:dPr>
                              <m:ctrlPr>
                                <a:rPr lang="en-GB" b="0" i="1" smtClean="0">
                                  <a:solidFill>
                                    <a:srgbClr val="000000"/>
                                  </a:solidFill>
                                  <a:latin typeface="Cambria Math" panose="02040503050406030204" pitchFamily="18" charset="0"/>
                                  <a:cs typeface="DejaVu Math TeX Gyre" panose="02000503000000000000" charset="0"/>
                                  <a:sym typeface="Helvetica Neue"/>
                                </a:rPr>
                              </m:ctrlPr>
                            </m:dPr>
                            <m:e>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GB" b="0" i="1" smtClean="0">
                                          <a:solidFill>
                                            <a:srgbClr val="000000"/>
                                          </a:solidFill>
                                          <a:latin typeface="Cambria Math" panose="02040503050406030204" pitchFamily="18" charset="0"/>
                                          <a:cs typeface="DejaVu Math TeX Gyre" panose="02000503000000000000" charset="0"/>
                                          <a:sym typeface="Helvetica Neue"/>
                                        </a:rPr>
                                        <m:t>𝑛𝑒𝑤</m:t>
                                      </m:r>
                                    </m:e>
                                  </m:d>
                                </m:sup>
                              </m:sSup>
                            </m:e>
                          </m:d>
                        </m:e>
                      </m:func>
                      <m:r>
                        <a:rPr lang="en-GB" b="0" i="1" smtClean="0">
                          <a:solidFill>
                            <a:srgbClr val="000000"/>
                          </a:solidFill>
                          <a:latin typeface="Cambria Math" panose="02040503050406030204" pitchFamily="18" charset="0"/>
                          <a:cs typeface="DejaVu Math TeX Gyre" panose="02000503000000000000" charset="0"/>
                          <a:sym typeface="Helvetica Neue"/>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2"/>
                                        <m:mcJc m:val="center"/>
                                      </m:mcPr>
                                    </m:mc>
                                  </m:mcs>
                                  <m:ctrlPr>
                                    <a:rPr lang="en-GB" i="1" smtClean="0">
                                      <a:latin typeface="Cambria Math" panose="02040503050406030204" pitchFamily="18" charset="0"/>
                                    </a:rPr>
                                  </m:ctrlPr>
                                </m:mPr>
                                <m:mr>
                                  <m:e>
                                    <m:r>
                                      <a:rPr lang="en-GB" i="1">
                                        <a:latin typeface="Cambria Math" panose="02040503050406030204" pitchFamily="18" charset="0"/>
                                      </a:rPr>
                                      <m:t>+1</m:t>
                                    </m:r>
                                  </m:e>
                                  <m:e>
                                    <m:r>
                                      <a:rPr lang="en-GB" b="0" i="1" smtClean="0">
                                        <a:latin typeface="Cambria Math" panose="02040503050406030204" pitchFamily="18" charset="0"/>
                                      </a:rPr>
                                      <m:t>  </m:t>
                                    </m:r>
                                    <m:r>
                                      <a:rPr lang="en-GB" i="1">
                                        <a:latin typeface="Cambria Math" panose="02040503050406030204" pitchFamily="18" charset="0"/>
                                      </a:rPr>
                                      <m:t>𝑖𝑓</m:t>
                                    </m:r>
                                    <m:r>
                                      <a:rPr lang="en-GB" i="1">
                                        <a:latin typeface="Cambria Math" panose="02040503050406030204" pitchFamily="18" charset="0"/>
                                      </a:rPr>
                                      <m:t>   </m:t>
                                    </m:r>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GB" b="0" i="1" smtClean="0">
                                                <a:solidFill>
                                                  <a:srgbClr val="000000"/>
                                                </a:solidFill>
                                                <a:latin typeface="Cambria Math" panose="02040503050406030204" pitchFamily="18" charset="0"/>
                                                <a:cs typeface="DejaVu Math TeX Gyre" panose="02000503000000000000" charset="0"/>
                                                <a:sym typeface="Helvetica Neue"/>
                                              </a:rPr>
                                              <m:t>𝑛𝑒𝑤</m:t>
                                            </m:r>
                                          </m:e>
                                        </m:d>
                                      </m:sup>
                                    </m:sSup>
                                    <m:r>
                                      <a:rPr lang="en-GB" i="1">
                                        <a:solidFill>
                                          <a:srgbClr val="000000"/>
                                        </a:solidFill>
                                        <a:latin typeface="Cambria Math" panose="02040503050406030204" pitchFamily="18" charset="0"/>
                                        <a:cs typeface="DejaVu Math TeX Gyre" panose="02000503000000000000" charset="0"/>
                                        <a:sym typeface="Helvetica Neue"/>
                                      </a:rPr>
                                      <m:t>≥0</m:t>
                                    </m:r>
                                  </m:e>
                                </m:mr>
                              </m:m>
                            </m:e>
                            <m:e>
                              <m:m>
                                <m:mPr>
                                  <m:mcs>
                                    <m:mc>
                                      <m:mcPr>
                                        <m:count m:val="2"/>
                                        <m:mcJc m:val="center"/>
                                      </m:mcPr>
                                    </m:mc>
                                  </m:mcs>
                                  <m:ctrlPr>
                                    <a:rPr lang="en-GB" i="1" smtClean="0">
                                      <a:latin typeface="Cambria Math" panose="02040503050406030204" pitchFamily="18" charset="0"/>
                                    </a:rPr>
                                  </m:ctrlPr>
                                </m:mPr>
                                <m:mr>
                                  <m:e>
                                    <m:r>
                                      <m:rPr>
                                        <m:brk m:alnAt="7"/>
                                      </m:rPr>
                                      <a:rPr lang="en-GB" b="0" i="1" smtClean="0">
                                        <a:latin typeface="Cambria Math" panose="02040503050406030204" pitchFamily="18" charset="0"/>
                                      </a:rPr>
                                      <m:t>−</m:t>
                                    </m:r>
                                    <m:r>
                                      <a:rPr lang="en-GB" b="0" i="1" smtClean="0">
                                        <a:latin typeface="Cambria Math" panose="02040503050406030204" pitchFamily="18" charset="0"/>
                                      </a:rPr>
                                      <m:t>1               </m:t>
                                    </m:r>
                                  </m:e>
                                  <m:e>
                                    <m:r>
                                      <a:rPr lang="en-GB" b="0" i="1" smtClean="0">
                                        <a:latin typeface="Cambria Math" panose="02040503050406030204" pitchFamily="18" charset="0"/>
                                      </a:rPr>
                                      <m:t>𝑜𝑡h𝑒𝑟𝑤𝑖𝑠𝑒</m:t>
                                    </m:r>
                                  </m:e>
                                </m:mr>
                              </m:m>
                            </m:e>
                          </m:eqArr>
                        </m:e>
                      </m:d>
                    </m:oMath>
                  </m:oMathPara>
                </a14:m>
                <a:endParaRPr lang="LID4096" dirty="0"/>
              </a:p>
            </p:txBody>
          </p:sp>
        </mc:Choice>
        <mc:Fallback xmlns="">
          <p:sp>
            <p:nvSpPr>
              <p:cNvPr id="7" name="TextBox 6">
                <a:extLst>
                  <a:ext uri="{FF2B5EF4-FFF2-40B4-BE49-F238E27FC236}">
                    <a16:creationId xmlns:a16="http://schemas.microsoft.com/office/drawing/2014/main" id="{354CBB5D-0870-4B32-BBD5-D8DB64BC905A}"/>
                  </a:ext>
                </a:extLst>
              </p:cNvPr>
              <p:cNvSpPr txBox="1">
                <a:spLocks noRot="1" noChangeAspect="1" noMove="1" noResize="1" noEditPoints="1" noAdjustHandles="1" noChangeArrowheads="1" noChangeShapeType="1" noTextEdit="1"/>
              </p:cNvSpPr>
              <p:nvPr/>
            </p:nvSpPr>
            <p:spPr>
              <a:xfrm>
                <a:off x="908327" y="4494195"/>
                <a:ext cx="12195312" cy="1328120"/>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375E71-7915-8ABB-8D5F-8501C8681B6B}"/>
                  </a:ext>
                </a:extLst>
              </p:cNvPr>
              <p:cNvSpPr txBox="1"/>
              <p:nvPr/>
            </p:nvSpPr>
            <p:spPr>
              <a:xfrm>
                <a:off x="908327" y="6775575"/>
                <a:ext cx="12722087" cy="16046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en-US" i="1" smtClean="0">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GB" b="0" i="1" smtClean="0">
                                  <a:solidFill>
                                    <a:srgbClr val="000000"/>
                                  </a:solidFill>
                                  <a:latin typeface="Cambria Math" panose="02040503050406030204" pitchFamily="18" charset="0"/>
                                  <a:cs typeface="DejaVu Math TeX Gyre" panose="02000503000000000000" charset="0"/>
                                  <a:sym typeface="Helvetica Neue"/>
                                </a:rPr>
                                <m:t>𝑛𝑒𝑤</m:t>
                              </m:r>
                            </m:e>
                          </m:d>
                        </m:sup>
                      </m:sSup>
                      <m:r>
                        <a:rPr lang="en-GB" b="0" i="1" smtClean="0">
                          <a:solidFill>
                            <a:srgbClr val="000000"/>
                          </a:solidFill>
                          <a:latin typeface="Cambria Math" panose="02040503050406030204" pitchFamily="18" charset="0"/>
                          <a:cs typeface="DejaVu Math TeX Gyre" panose="02000503000000000000" charset="0"/>
                          <a:sym typeface="Helvetica Neue"/>
                        </a:rPr>
                        <m:t>=</m:t>
                      </m:r>
                      <m:nary>
                        <m:naryPr>
                          <m:chr m:val="∑"/>
                          <m:ctrlPr>
                            <a:rPr lang="en-GB" altLang="en-US" i="1">
                              <a:solidFill>
                                <a:srgbClr val="000000"/>
                              </a:solidFill>
                              <a:latin typeface="Cambria Math" panose="02040503050406030204" pitchFamily="18" charset="0"/>
                              <a:ea typeface="MS Mincho" charset="0"/>
                              <a:sym typeface="Helvetica Neue"/>
                            </a:rPr>
                          </m:ctrlPr>
                        </m:naryPr>
                        <m:sub>
                          <m:r>
                            <m:rPr>
                              <m:brk m:alnAt="23"/>
                            </m:rP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=1</m:t>
                          </m:r>
                        </m:sub>
                        <m:sup>
                          <m:r>
                            <a:rPr lang="en-GB" altLang="en-US" i="1">
                              <a:solidFill>
                                <a:srgbClr val="000000"/>
                              </a:solidFill>
                              <a:latin typeface="Cambria Math" panose="02040503050406030204" pitchFamily="18" charset="0"/>
                              <a:ea typeface="MS Mincho" charset="0"/>
                              <a:sym typeface="Helvetica Neue"/>
                            </a:rPr>
                            <m:t>𝑚</m:t>
                          </m:r>
                        </m:sup>
                        <m:e>
                          <m:sSubSup>
                            <m:sSubSupPr>
                              <m:ctrlPr>
                                <a:rPr lang="en-GB" altLang="en-US" i="1">
                                  <a:solidFill>
                                    <a:srgbClr val="000000"/>
                                  </a:solidFill>
                                  <a:latin typeface="Cambria Math" panose="02040503050406030204" pitchFamily="18" charset="0"/>
                                  <a:ea typeface="MS Mincho" charset="0"/>
                                  <a:sym typeface="Helvetica Neue"/>
                                </a:rPr>
                              </m:ctrlPr>
                            </m:sSubSupPr>
                            <m:e>
                              <m:r>
                                <a:rPr lang="en-GB" altLang="en-US" i="1">
                                  <a:solidFill>
                                    <a:srgbClr val="000000"/>
                                  </a:solidFill>
                                  <a:latin typeface="Cambria Math" panose="02040503050406030204" pitchFamily="18" charset="0"/>
                                  <a:ea typeface="MS Mincho" charset="0"/>
                                  <a:sym typeface="Helvetica Neue"/>
                                </a:rPr>
                                <m:t>𝑎</m:t>
                              </m:r>
                            </m:e>
                            <m:sub>
                              <m:r>
                                <a:rPr lang="en-GB" altLang="en-US" i="1">
                                  <a:solidFill>
                                    <a:srgbClr val="000000"/>
                                  </a:solidFill>
                                  <a:latin typeface="Cambria Math" panose="02040503050406030204" pitchFamily="18" charset="0"/>
                                  <a:ea typeface="MS Mincho" charset="0"/>
                                  <a:sym typeface="Helvetica Neue"/>
                                </a:rPr>
                                <m:t>𝑖</m:t>
                              </m:r>
                            </m:sub>
                            <m:sup>
                              <m:r>
                                <a:rPr lang="en-GB" altLang="en-US" i="1">
                                  <a:solidFill>
                                    <a:srgbClr val="000000"/>
                                  </a:solidFill>
                                  <a:latin typeface="Cambria Math" panose="02040503050406030204" pitchFamily="18" charset="0"/>
                                  <a:ea typeface="MS Mincho" charset="0"/>
                                  <a:sym typeface="Helvetica Neue"/>
                                </a:rPr>
                                <m:t>∗</m:t>
                              </m:r>
                            </m:sup>
                          </m:sSubSup>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i="1">
                                  <a:solidFill>
                                    <a:srgbClr val="000000"/>
                                  </a:solidFill>
                                  <a:latin typeface="Cambria Math" panose="02040503050406030204" pitchFamily="18" charset="0"/>
                                  <a:ea typeface="MS Mincho" charset="0"/>
                                  <a:sym typeface="Helvetica Neue"/>
                                </a:rPr>
                                <m:t>𝑦</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m:t>
                              </m:r>
                            </m:sup>
                          </m:sSup>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m:t>
                              </m:r>
                            </m:sup>
                          </m:sSup>
                        </m:e>
                      </m:nary>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GB" i="1">
                                  <a:solidFill>
                                    <a:srgbClr val="000000"/>
                                  </a:solidFill>
                                  <a:latin typeface="Cambria Math" panose="02040503050406030204" pitchFamily="18" charset="0"/>
                                  <a:cs typeface="DejaVu Math TeX Gyre" panose="02000503000000000000" charset="0"/>
                                  <a:sym typeface="Helvetica Neue"/>
                                </a:rPr>
                                <m:t>𝑛𝑒𝑤</m:t>
                              </m:r>
                            </m:e>
                          </m:d>
                        </m:sup>
                      </m:sSup>
                      <m:r>
                        <a:rPr lang="en-GB" b="0" i="1" smtClean="0">
                          <a:solidFill>
                            <a:srgbClr val="000000"/>
                          </a:solidFill>
                          <a:latin typeface="Cambria Math" panose="02040503050406030204" pitchFamily="18" charset="0"/>
                          <a:cs typeface="DejaVu Math TeX Gyre" panose="02000503000000000000" charset="0"/>
                          <a:sym typeface="Helvetica Neue"/>
                        </a:rPr>
                        <m:t>=</m:t>
                      </m:r>
                      <m:nary>
                        <m:naryPr>
                          <m:chr m:val="∑"/>
                          <m:limLoc m:val="subSup"/>
                          <m:supHide m:val="on"/>
                          <m:ctrlPr>
                            <a:rPr lang="en-GB" b="0" i="1" smtClean="0">
                              <a:solidFill>
                                <a:srgbClr val="000000"/>
                              </a:solidFill>
                              <a:latin typeface="Cambria Math" panose="02040503050406030204" pitchFamily="18" charset="0"/>
                              <a:sym typeface="Helvetica Neue"/>
                            </a:rPr>
                          </m:ctrlPr>
                        </m:naryPr>
                        <m:sub>
                          <m:r>
                            <m:rPr>
                              <m:brk m:alnAt="9"/>
                            </m:rPr>
                            <a:rPr lang="en-GB" b="0" i="1" smtClean="0">
                              <a:solidFill>
                                <a:srgbClr val="FF2D64"/>
                              </a:solidFill>
                              <a:latin typeface="Cambria Math" panose="02040503050406030204" pitchFamily="18" charset="0"/>
                              <a:sym typeface="Helvetica Neue"/>
                            </a:rPr>
                            <m:t>𝑖</m:t>
                          </m:r>
                          <m:r>
                            <a:rPr lang="en-GB" b="0" i="1" smtClean="0">
                              <a:solidFill>
                                <a:srgbClr val="FF2D64"/>
                              </a:solidFill>
                              <a:latin typeface="Cambria Math" panose="02040503050406030204" pitchFamily="18" charset="0"/>
                              <a:ea typeface="Cambria Math" panose="02040503050406030204" pitchFamily="18" charset="0"/>
                              <a:sym typeface="Helvetica Neue"/>
                            </a:rPr>
                            <m:t>∈</m:t>
                          </m:r>
                          <m:r>
                            <a:rPr lang="en-GB" b="0" i="1" smtClean="0">
                              <a:solidFill>
                                <a:srgbClr val="FF2D64"/>
                              </a:solidFill>
                              <a:latin typeface="Cambria Math" panose="02040503050406030204" pitchFamily="18" charset="0"/>
                              <a:ea typeface="Cambria Math" panose="02040503050406030204" pitchFamily="18" charset="0"/>
                              <a:sym typeface="Helvetica Neue"/>
                            </a:rPr>
                            <m:t>𝑆𝑉</m:t>
                          </m:r>
                        </m:sub>
                        <m:sup/>
                        <m:e>
                          <m:sSubSup>
                            <m:sSubSupPr>
                              <m:ctrlPr>
                                <a:rPr lang="en-GB" altLang="en-US" i="1">
                                  <a:solidFill>
                                    <a:srgbClr val="000000"/>
                                  </a:solidFill>
                                  <a:latin typeface="Cambria Math" panose="02040503050406030204" pitchFamily="18" charset="0"/>
                                  <a:ea typeface="MS Mincho" charset="0"/>
                                  <a:sym typeface="Helvetica Neue"/>
                                </a:rPr>
                              </m:ctrlPr>
                            </m:sSubSupPr>
                            <m:e>
                              <m:r>
                                <a:rPr lang="en-GB" altLang="en-US" i="1">
                                  <a:solidFill>
                                    <a:srgbClr val="000000"/>
                                  </a:solidFill>
                                  <a:latin typeface="Cambria Math" panose="02040503050406030204" pitchFamily="18" charset="0"/>
                                  <a:ea typeface="MS Mincho" charset="0"/>
                                  <a:sym typeface="Helvetica Neue"/>
                                </a:rPr>
                                <m:t>𝑎</m:t>
                              </m:r>
                            </m:e>
                            <m:sub>
                              <m:r>
                                <a:rPr lang="en-GB" altLang="en-US" i="1">
                                  <a:solidFill>
                                    <a:srgbClr val="000000"/>
                                  </a:solidFill>
                                  <a:latin typeface="Cambria Math" panose="02040503050406030204" pitchFamily="18" charset="0"/>
                                  <a:ea typeface="MS Mincho" charset="0"/>
                                  <a:sym typeface="Helvetica Neue"/>
                                </a:rPr>
                                <m:t>𝑖</m:t>
                              </m:r>
                            </m:sub>
                            <m:sup>
                              <m:r>
                                <a:rPr lang="en-GB" altLang="en-US" i="1">
                                  <a:solidFill>
                                    <a:srgbClr val="000000"/>
                                  </a:solidFill>
                                  <a:latin typeface="Cambria Math" panose="02040503050406030204" pitchFamily="18" charset="0"/>
                                  <a:ea typeface="MS Mincho" charset="0"/>
                                  <a:sym typeface="Helvetica Neue"/>
                                </a:rPr>
                                <m:t>∗</m:t>
                              </m:r>
                            </m:sup>
                          </m:sSubSup>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i="1">
                                  <a:solidFill>
                                    <a:srgbClr val="000000"/>
                                  </a:solidFill>
                                  <a:latin typeface="Cambria Math" panose="02040503050406030204" pitchFamily="18" charset="0"/>
                                  <a:ea typeface="MS Mincho" charset="0"/>
                                  <a:sym typeface="Helvetica Neue"/>
                                </a:rPr>
                                <m:t>𝑦</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m:t>
                              </m:r>
                            </m:sup>
                          </m:sSup>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m:t>
                              </m:r>
                            </m:sup>
                          </m:sSup>
                        </m:e>
                      </m:nary>
                      <m:sSup>
                        <m:sSupPr>
                          <m:ctrlPr>
                            <a:rPr lang="en-US" i="1">
                              <a:solidFill>
                                <a:srgbClr val="000000"/>
                              </a:solidFill>
                              <a:latin typeface="Cambria Math" panose="02040503050406030204" pitchFamily="18" charset="0"/>
                              <a:cs typeface="DejaVu Math TeX Gyre" panose="02000503000000000000" charset="0"/>
                              <a:sym typeface="Helvetica Neue"/>
                            </a:rPr>
                          </m:ctrlPr>
                        </m:sSupPr>
                        <m:e>
                          <m:r>
                            <a:rPr lang="en-US" b="1" i="1">
                              <a:solidFill>
                                <a:srgbClr val="000000"/>
                              </a:solidFill>
                              <a:latin typeface="Cambria Math" panose="02040503050406030204" pitchFamily="18" charset="0"/>
                              <a:cs typeface="DejaVu Math TeX Gyre" panose="02000503000000000000" charset="0"/>
                              <a:sym typeface="Helvetica Neue"/>
                            </a:rPr>
                            <m:t>𝒙</m:t>
                          </m:r>
                        </m:e>
                        <m:sup>
                          <m:d>
                            <m:dPr>
                              <m:ctrlPr>
                                <a:rPr lang="en-US" i="1">
                                  <a:solidFill>
                                    <a:srgbClr val="000000"/>
                                  </a:solidFill>
                                  <a:latin typeface="Cambria Math" panose="02040503050406030204" pitchFamily="18" charset="0"/>
                                  <a:cs typeface="DejaVu Math TeX Gyre" panose="02000503000000000000" charset="0"/>
                                  <a:sym typeface="Helvetica Neue"/>
                                </a:rPr>
                              </m:ctrlPr>
                            </m:dPr>
                            <m:e>
                              <m:r>
                                <a:rPr lang="en-GB" i="1">
                                  <a:solidFill>
                                    <a:srgbClr val="000000"/>
                                  </a:solidFill>
                                  <a:latin typeface="Cambria Math" panose="02040503050406030204" pitchFamily="18" charset="0"/>
                                  <a:cs typeface="DejaVu Math TeX Gyre" panose="02000503000000000000" charset="0"/>
                                  <a:sym typeface="Helvetica Neue"/>
                                </a:rPr>
                                <m:t>𝑛𝑒𝑤</m:t>
                              </m:r>
                            </m:e>
                          </m:d>
                        </m:sup>
                      </m:sSup>
                    </m:oMath>
                  </m:oMathPara>
                </a14:m>
                <a:endParaRPr lang="LID4096" dirty="0"/>
              </a:p>
            </p:txBody>
          </p:sp>
        </mc:Choice>
        <mc:Fallback xmlns="">
          <p:sp>
            <p:nvSpPr>
              <p:cNvPr id="11" name="TextBox 10">
                <a:extLst>
                  <a:ext uri="{FF2B5EF4-FFF2-40B4-BE49-F238E27FC236}">
                    <a16:creationId xmlns:a16="http://schemas.microsoft.com/office/drawing/2014/main" id="{62375E71-7915-8ABB-8D5F-8501C8681B6B}"/>
                  </a:ext>
                </a:extLst>
              </p:cNvPr>
              <p:cNvSpPr txBox="1">
                <a:spLocks noRot="1" noChangeAspect="1" noMove="1" noResize="1" noEditPoints="1" noAdjustHandles="1" noChangeArrowheads="1" noChangeShapeType="1" noTextEdit="1"/>
              </p:cNvSpPr>
              <p:nvPr/>
            </p:nvSpPr>
            <p:spPr>
              <a:xfrm>
                <a:off x="908327" y="6775575"/>
                <a:ext cx="12722087" cy="1604606"/>
              </a:xfrm>
              <a:prstGeom prst="rect">
                <a:avLst/>
              </a:prstGeom>
              <a:blipFill>
                <a:blip r:embed="rId5"/>
                <a:stretch>
                  <a:fillRect/>
                </a:stretch>
              </a:blipFill>
            </p:spPr>
            <p:txBody>
              <a:bodyPr/>
              <a:lstStyle/>
              <a:p>
                <a:r>
                  <a:rPr lang="LID4096">
                    <a:noFill/>
                  </a:rPr>
                  <a:t> </a:t>
                </a:r>
              </a:p>
            </p:txBody>
          </p:sp>
        </mc:Fallback>
      </mc:AlternateContent>
      <p:sp>
        <p:nvSpPr>
          <p:cNvPr id="12" name="Text Placeholder 2">
            <a:extLst>
              <a:ext uri="{FF2B5EF4-FFF2-40B4-BE49-F238E27FC236}">
                <a16:creationId xmlns:a16="http://schemas.microsoft.com/office/drawing/2014/main" id="{E452D241-BA68-2708-C73C-47684DC6349B}"/>
              </a:ext>
            </a:extLst>
          </p:cNvPr>
          <p:cNvSpPr txBox="1">
            <a:spLocks/>
          </p:cNvSpPr>
          <p:nvPr/>
        </p:nvSpPr>
        <p:spPr>
          <a:xfrm>
            <a:off x="1506220" y="9822274"/>
            <a:ext cx="21523960" cy="1604606"/>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r>
              <a:rPr lang="en-GB" sz="3600" dirty="0"/>
              <a:t>SVMs work well for linearly separable data.</a:t>
            </a:r>
          </a:p>
          <a:p>
            <a:pPr marL="0" indent="0" algn="ctr">
              <a:buFont typeface="Arial" panose="020B0604020202020204" pitchFamily="34" charset="0"/>
              <a:buNone/>
            </a:pPr>
            <a:r>
              <a:rPr lang="en-GB" sz="3600" b="1" dirty="0">
                <a:solidFill>
                  <a:srgbClr val="0100C8"/>
                </a:solidFill>
              </a:rPr>
              <a:t>What if the data are not linearly separable?</a:t>
            </a:r>
            <a:endParaRPr lang="LID4096" sz="3600" b="1" dirty="0">
              <a:solidFill>
                <a:srgbClr val="0100C8"/>
              </a:solidFill>
            </a:endParaRPr>
          </a:p>
        </p:txBody>
      </p:sp>
      <p:sp>
        <p:nvSpPr>
          <p:cNvPr id="15" name="TextBox 14">
            <a:extLst>
              <a:ext uri="{FF2B5EF4-FFF2-40B4-BE49-F238E27FC236}">
                <a16:creationId xmlns:a16="http://schemas.microsoft.com/office/drawing/2014/main" id="{25581514-BE42-67DB-7C73-53DA3C7A440E}"/>
              </a:ext>
            </a:extLst>
          </p:cNvPr>
          <p:cNvSpPr txBox="1"/>
          <p:nvPr/>
        </p:nvSpPr>
        <p:spPr>
          <a:xfrm>
            <a:off x="14653151" y="7613359"/>
            <a:ext cx="3622813" cy="1569660"/>
          </a:xfrm>
          <a:prstGeom prst="rect">
            <a:avLst/>
          </a:prstGeom>
          <a:noFill/>
        </p:spPr>
        <p:txBody>
          <a:bodyPr wrap="square">
            <a:spAutoFit/>
          </a:bodyPr>
          <a:lstStyle/>
          <a:p>
            <a:r>
              <a:rPr lang="en-GB" sz="3200" dirty="0">
                <a:latin typeface="Arial" panose="020B0604020202020204" pitchFamily="34" charset="0"/>
                <a:cs typeface="Arial" panose="020B0604020202020204" pitchFamily="34" charset="0"/>
              </a:rPr>
              <a:t>Data enters in the form of dot products</a:t>
            </a:r>
            <a:endParaRPr lang="LID4096" sz="32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4F99F77-4D6A-0227-F5C1-25DACA71B783}"/>
              </a:ext>
            </a:extLst>
          </p:cNvPr>
          <p:cNvSpPr/>
          <p:nvPr/>
        </p:nvSpPr>
        <p:spPr>
          <a:xfrm>
            <a:off x="10866120" y="7157168"/>
            <a:ext cx="2065020" cy="766633"/>
          </a:xfrm>
          <a:prstGeom prst="rect">
            <a:avLst/>
          </a:prstGeom>
          <a:no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8" name="Straight Arrow Connector 17">
            <a:extLst>
              <a:ext uri="{FF2B5EF4-FFF2-40B4-BE49-F238E27FC236}">
                <a16:creationId xmlns:a16="http://schemas.microsoft.com/office/drawing/2014/main" id="{99B46468-65C1-C429-D516-6F305807D322}"/>
              </a:ext>
            </a:extLst>
          </p:cNvPr>
          <p:cNvCxnSpPr>
            <a:cxnSpLocks/>
            <a:stCxn id="16" idx="3"/>
          </p:cNvCxnSpPr>
          <p:nvPr/>
        </p:nvCxnSpPr>
        <p:spPr>
          <a:xfrm>
            <a:off x="12931140" y="7540485"/>
            <a:ext cx="1722011" cy="363543"/>
          </a:xfrm>
          <a:prstGeom prst="straightConnector1">
            <a:avLst/>
          </a:prstGeom>
          <a:ln w="57150">
            <a:solidFill>
              <a:srgbClr val="FF2D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11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p:bldP spid="15"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Non-linear SVMs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29</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p:txBody>
              <a:bodyPr>
                <a:normAutofit/>
              </a:bodyPr>
              <a:lstStyle/>
              <a:p>
                <a:r>
                  <a:rPr lang="en-US" dirty="0"/>
                  <a:t>The solution of the SVM has the nice property that the data enters only in the form of dot products.</a:t>
                </a:r>
              </a:p>
              <a:p>
                <a:r>
                  <a:rPr lang="en-US" dirty="0"/>
                  <a:t>This allows us to make SVMs non-linear without complicating the algorithm, using kernels.</a:t>
                </a:r>
              </a:p>
              <a:p>
                <a:r>
                  <a:rPr lang="en-GB" dirty="0"/>
                  <a:t>The linear SVM depends on </a:t>
                </a:r>
                <a14:m>
                  <m:oMath xmlns:m="http://schemas.openxmlformats.org/officeDocument/2006/math">
                    <m:sSup>
                      <m:sSupPr>
                        <m:ctrlPr>
                          <a:rPr lang="en-GB" altLang="en-US" i="1" smtClean="0">
                            <a:solidFill>
                              <a:srgbClr val="000000"/>
                            </a:solidFill>
                            <a:latin typeface="Cambria Math" panose="02040503050406030204" pitchFamily="18" charset="0"/>
                            <a:ea typeface="MS Mincho" charset="0"/>
                            <a:sym typeface="Helvetica Neue"/>
                          </a:rPr>
                        </m:ctrlPr>
                      </m:sSupPr>
                      <m:e>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m:t>
                        </m:r>
                      </m:sup>
                    </m:sSup>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b="0" i="1" smtClean="0">
                            <a:solidFill>
                              <a:srgbClr val="000000"/>
                            </a:solidFill>
                            <a:latin typeface="Cambria Math" panose="02040503050406030204" pitchFamily="18" charset="0"/>
                            <a:ea typeface="MS Mincho" charset="0"/>
                            <a:sym typeface="Helvetica Neue"/>
                          </a:rPr>
                          <m:t>𝑗</m:t>
                        </m:r>
                        <m:r>
                          <a:rPr lang="en-GB" altLang="en-US" i="1">
                            <a:solidFill>
                              <a:srgbClr val="000000"/>
                            </a:solidFill>
                            <a:latin typeface="Cambria Math" panose="02040503050406030204" pitchFamily="18" charset="0"/>
                            <a:ea typeface="MS Mincho" charset="0"/>
                            <a:sym typeface="Helvetica Neue"/>
                          </a:rPr>
                          <m:t>)</m:t>
                        </m:r>
                      </m:sup>
                    </m:sSup>
                  </m:oMath>
                </a14:m>
                <a:endParaRPr lang="en-GB" dirty="0"/>
              </a:p>
              <a:p>
                <a:r>
                  <a:rPr lang="en-GB" dirty="0"/>
                  <a:t>The nonlinear SVM replaces </a:t>
                </a:r>
                <a14:m>
                  <m:oMath xmlns:m="http://schemas.openxmlformats.org/officeDocument/2006/math">
                    <m:sSup>
                      <m:sSupPr>
                        <m:ctrlPr>
                          <a:rPr lang="en-GB" altLang="en-US" i="1" smtClean="0">
                            <a:solidFill>
                              <a:srgbClr val="000000"/>
                            </a:solidFill>
                            <a:latin typeface="Cambria Math" panose="02040503050406030204" pitchFamily="18" charset="0"/>
                            <a:ea typeface="MS Mincho" charset="0"/>
                            <a:sym typeface="Helvetica Neue"/>
                          </a:rPr>
                        </m:ctrlPr>
                      </m:sSupPr>
                      <m:e>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m:t>
                        </m:r>
                      </m:sup>
                    </m:sSup>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b="0" i="1" smtClean="0">
                            <a:solidFill>
                              <a:srgbClr val="000000"/>
                            </a:solidFill>
                            <a:latin typeface="Cambria Math" panose="02040503050406030204" pitchFamily="18" charset="0"/>
                            <a:ea typeface="MS Mincho" charset="0"/>
                            <a:sym typeface="Helvetica Neue"/>
                          </a:rPr>
                          <m:t>𝑗</m:t>
                        </m:r>
                        <m:r>
                          <a:rPr lang="en-GB" altLang="en-US" i="1">
                            <a:solidFill>
                              <a:srgbClr val="000000"/>
                            </a:solidFill>
                            <a:latin typeface="Cambria Math" panose="02040503050406030204" pitchFamily="18" charset="0"/>
                            <a:ea typeface="MS Mincho" charset="0"/>
                            <a:sym typeface="Helvetica Neue"/>
                          </a:rPr>
                          <m:t>)</m:t>
                        </m:r>
                      </m:sup>
                    </m:sSup>
                  </m:oMath>
                </a14:m>
                <a:r>
                  <a:rPr lang="en-GB" dirty="0"/>
                  <a:t> with </a:t>
                </a:r>
                <a14:m>
                  <m:oMath xmlns:m="http://schemas.openxmlformats.org/officeDocument/2006/math">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b="0" i="1" smtClean="0">
                            <a:solidFill>
                              <a:srgbClr val="000000"/>
                            </a:solidFill>
                            <a:latin typeface="Cambria Math" panose="02040503050406030204" pitchFamily="18" charset="0"/>
                            <a:ea typeface="MS Mincho" charset="0"/>
                            <a:sym typeface="Helvetica Neue"/>
                          </a:rPr>
                          <m:t>𝑘</m:t>
                        </m:r>
                        <m:r>
                          <a:rPr lang="en-GB" altLang="en-US" b="0" i="1" smtClean="0">
                            <a:solidFill>
                              <a:srgbClr val="000000"/>
                            </a:solidFill>
                            <a:latin typeface="Cambria Math" panose="02040503050406030204" pitchFamily="18" charset="0"/>
                            <a:ea typeface="MS Mincho" charset="0"/>
                            <a:sym typeface="Helvetica Neue"/>
                          </a:rPr>
                          <m:t>(</m:t>
                        </m:r>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𝑖</m:t>
                        </m:r>
                        <m:r>
                          <a:rPr lang="en-GB" altLang="en-US" i="1">
                            <a:solidFill>
                              <a:srgbClr val="000000"/>
                            </a:solidFill>
                            <a:latin typeface="Cambria Math" panose="02040503050406030204" pitchFamily="18" charset="0"/>
                            <a:ea typeface="MS Mincho" charset="0"/>
                            <a:sym typeface="Helvetica Neue"/>
                          </a:rPr>
                          <m:t>)</m:t>
                        </m:r>
                      </m:sup>
                    </m:sSup>
                    <m:r>
                      <a:rPr lang="en-GB" altLang="en-US" b="0" i="1" smtClean="0">
                        <a:solidFill>
                          <a:srgbClr val="000000"/>
                        </a:solidFill>
                        <a:latin typeface="Cambria Math" panose="02040503050406030204" pitchFamily="18" charset="0"/>
                        <a:ea typeface="MS Mincho" charset="0"/>
                        <a:sym typeface="Helvetica Neue"/>
                      </a:rPr>
                      <m:t>,</m:t>
                    </m:r>
                    <m:sSup>
                      <m:sSupPr>
                        <m:ctrlPr>
                          <a:rPr lang="en-GB" altLang="en-US" i="1">
                            <a:solidFill>
                              <a:srgbClr val="000000"/>
                            </a:solidFill>
                            <a:latin typeface="Cambria Math" panose="02040503050406030204" pitchFamily="18" charset="0"/>
                            <a:ea typeface="MS Mincho" charset="0"/>
                            <a:sym typeface="Helvetica Neue"/>
                          </a:rPr>
                        </m:ctrlPr>
                      </m:sSupPr>
                      <m:e>
                        <m:r>
                          <a:rPr lang="en-GB" altLang="en-US" b="1" i="1">
                            <a:solidFill>
                              <a:srgbClr val="000000"/>
                            </a:solidFill>
                            <a:latin typeface="Cambria Math" panose="02040503050406030204" pitchFamily="18" charset="0"/>
                            <a:ea typeface="MS Mincho" charset="0"/>
                            <a:sym typeface="Helvetica Neue"/>
                          </a:rPr>
                          <m:t>𝒙</m:t>
                        </m:r>
                      </m:e>
                      <m:sup>
                        <m:r>
                          <a:rPr lang="en-GB" altLang="en-US" i="1">
                            <a:solidFill>
                              <a:srgbClr val="000000"/>
                            </a:solidFill>
                            <a:latin typeface="Cambria Math" panose="02040503050406030204" pitchFamily="18" charset="0"/>
                            <a:ea typeface="MS Mincho" charset="0"/>
                            <a:sym typeface="Helvetica Neue"/>
                          </a:rPr>
                          <m:t>(</m:t>
                        </m:r>
                        <m:r>
                          <a:rPr lang="en-GB" altLang="en-US" i="1">
                            <a:solidFill>
                              <a:srgbClr val="000000"/>
                            </a:solidFill>
                            <a:latin typeface="Cambria Math" panose="02040503050406030204" pitchFamily="18" charset="0"/>
                            <a:ea typeface="MS Mincho" charset="0"/>
                            <a:sym typeface="Helvetica Neue"/>
                          </a:rPr>
                          <m:t>𝑗</m:t>
                        </m:r>
                        <m:r>
                          <a:rPr lang="en-GB" altLang="en-US" i="1">
                            <a:solidFill>
                              <a:srgbClr val="000000"/>
                            </a:solidFill>
                            <a:latin typeface="Cambria Math" panose="02040503050406030204" pitchFamily="18" charset="0"/>
                            <a:ea typeface="MS Mincho" charset="0"/>
                            <a:sym typeface="Helvetica Neue"/>
                          </a:rPr>
                          <m:t>)</m:t>
                        </m:r>
                      </m:sup>
                    </m:sSup>
                    <m:r>
                      <a:rPr lang="en-GB" altLang="en-US" b="0" i="1" smtClean="0">
                        <a:solidFill>
                          <a:srgbClr val="000000"/>
                        </a:solidFill>
                        <a:latin typeface="Cambria Math" panose="02040503050406030204" pitchFamily="18" charset="0"/>
                        <a:ea typeface="MS Mincho" charset="0"/>
                        <a:sym typeface="Helvetica Neue"/>
                      </a:rPr>
                      <m:t>)</m:t>
                    </m:r>
                  </m:oMath>
                </a14:m>
                <a:endParaRPr lang="LID4096"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blipFill>
                <a:blip r:embed="rId3"/>
                <a:stretch>
                  <a:fillRect l="-1016" t="-2847" r="-1750"/>
                </a:stretch>
              </a:blipFill>
            </p:spPr>
            <p:txBody>
              <a:bodyPr/>
              <a:lstStyle/>
              <a:p>
                <a:r>
                  <a:rPr lang="LID4096">
                    <a:noFill/>
                  </a:rPr>
                  <a:t> </a:t>
                </a:r>
              </a:p>
            </p:txBody>
          </p:sp>
        </mc:Fallback>
      </mc:AlternateContent>
    </p:spTree>
    <p:extLst>
      <p:ext uri="{BB962C8B-B14F-4D97-AF65-F5344CB8AC3E}">
        <p14:creationId xmlns:p14="http://schemas.microsoft.com/office/powerpoint/2010/main" val="41464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1287145" y="4266564"/>
            <a:ext cx="21590635" cy="7837203"/>
          </a:xfrm>
        </p:spPr>
        <p:txBody>
          <a:bodyPr lIns="91440" tIns="45720" rIns="91440" bIns="45720" anchor="t">
            <a:normAutofit/>
          </a:bodyPr>
          <a:lstStyle/>
          <a:p>
            <a:pPr marL="571500" indent="-571500">
              <a:buFont typeface="Arial" panose="020B0604020202020204" pitchFamily="34" charset="0"/>
              <a:buChar char="•"/>
            </a:pPr>
            <a:r>
              <a:rPr lang="en-US" altLang="en-US" sz="3600" b="0" dirty="0">
                <a:solidFill>
                  <a:schemeClr val="tx1"/>
                </a:solidFill>
              </a:rPr>
              <a:t>We want our models to exhibit generalization capabilities instead of memorizing the training set.</a:t>
            </a:r>
          </a:p>
          <a:p>
            <a:pPr marL="571500" indent="-571500">
              <a:buFont typeface="Arial" panose="020B0604020202020204" pitchFamily="34" charset="0"/>
              <a:buChar char="•"/>
            </a:pPr>
            <a:r>
              <a:rPr lang="en-US" altLang="en-US" sz="3600" dirty="0"/>
              <a:t>Generalization: good performance on unseen data, drawn from the same distribution</a:t>
            </a:r>
          </a:p>
          <a:p>
            <a:pPr marL="571500" indent="-571500">
              <a:buFont typeface="Arial" panose="020B0604020202020204" pitchFamily="34" charset="0"/>
              <a:buChar char="•"/>
            </a:pPr>
            <a:r>
              <a:rPr lang="en-US" altLang="en-US" sz="3600" b="0" dirty="0">
                <a:solidFill>
                  <a:schemeClr val="tx1"/>
                </a:solidFill>
              </a:rPr>
              <a:t>Modeling simplistic assumptions about the relationship of the data with the target (e.g., using a linear model) might lead to underfitting. In this case we say that the model suffers from high bias.</a:t>
            </a:r>
          </a:p>
          <a:p>
            <a:pPr marL="571500" indent="-571500">
              <a:buFont typeface="Arial" panose="020B0604020202020204" pitchFamily="34" charset="0"/>
              <a:buChar char="•"/>
            </a:pPr>
            <a:r>
              <a:rPr lang="en-US" altLang="en-US" sz="3600" dirty="0"/>
              <a:t>On the other hand, if the model is too complex, it fits the noise and does not capture the trend in the data, leading to overfitting. In this case, we say that the model suffers from high variance.</a:t>
            </a:r>
          </a:p>
          <a:p>
            <a:pPr marL="571500" indent="-571500">
              <a:buFont typeface="Arial" panose="020B0604020202020204" pitchFamily="34" charset="0"/>
              <a:buChar char="•"/>
            </a:pPr>
            <a:r>
              <a:rPr lang="en-US" altLang="en-US" sz="3600" dirty="0"/>
              <a:t>The bias-variance tradeoff is the conflict of trying to minimize both bias and variance</a:t>
            </a:r>
          </a:p>
          <a:p>
            <a:pPr marL="571500" indent="-571500"/>
            <a:r>
              <a:rPr lang="en-US" altLang="en-US" sz="3600" dirty="0"/>
              <a:t>The optimal complexity of a model is at the point where the total error (Bias</a:t>
            </a:r>
            <a:r>
              <a:rPr lang="en-US" altLang="en-US" sz="3600" baseline="30000" dirty="0"/>
              <a:t>2</a:t>
            </a:r>
            <a:r>
              <a:rPr lang="en-US" altLang="en-US" sz="3600" dirty="0"/>
              <a:t> + Variance + ε) is at its minimum</a:t>
            </a:r>
          </a:p>
          <a:p>
            <a:pPr marL="571500" indent="-571500"/>
            <a:r>
              <a:rPr lang="en-US" altLang="en-US" sz="3600" b="0" dirty="0">
                <a:solidFill>
                  <a:schemeClr val="tx1"/>
                </a:solidFill>
              </a:rPr>
              <a:t>Practically, we achieve that by splitting the dataset into a training, validation and test sets, and selecting the model that has the lowest validation error.</a:t>
            </a:r>
          </a:p>
        </p:txBody>
      </p:sp>
      <p:sp>
        <p:nvSpPr>
          <p:cNvPr id="7" name="Text Placeholder 6"/>
          <p:cNvSpPr>
            <a:spLocks noGrp="1"/>
          </p:cNvSpPr>
          <p:nvPr>
            <p:ph type="body" sz="quarter" idx="25"/>
          </p:nvPr>
        </p:nvSpPr>
        <p:spPr/>
        <p:txBody>
          <a:bodyPr/>
          <a:lstStyle/>
          <a:p>
            <a:r>
              <a:rPr lang="en-US" dirty="0"/>
              <a:t>Model Evaluation and Improvement</a:t>
            </a: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2" name="Slide Number Placeholder 5">
            <a:extLst>
              <a:ext uri="{FF2B5EF4-FFF2-40B4-BE49-F238E27FC236}">
                <a16:creationId xmlns:a16="http://schemas.microsoft.com/office/drawing/2014/main" id="{8B826DEF-AEAC-6295-07C8-B686E797E65F}"/>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3</a:t>
            </a:fld>
            <a:endParaRPr lang="bg-BG"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Non-linear SVMs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30</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pic>
        <p:nvPicPr>
          <p:cNvPr id="4098" name="Picture 2" descr="The linear and RBF kernels">
            <a:extLst>
              <a:ext uri="{FF2B5EF4-FFF2-40B4-BE49-F238E27FC236}">
                <a16:creationId xmlns:a16="http://schemas.microsoft.com/office/drawing/2014/main" id="{D7A10D32-FBCA-0AF9-DB46-6E0408CCB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874" y="4711352"/>
            <a:ext cx="14466252" cy="6838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49908E-1702-3DEF-43A7-C9C6D116FF1E}"/>
              </a:ext>
            </a:extLst>
          </p:cNvPr>
          <p:cNvSpPr txBox="1"/>
          <p:nvPr/>
        </p:nvSpPr>
        <p:spPr>
          <a:xfrm>
            <a:off x="11864975" y="11628551"/>
            <a:ext cx="1085850" cy="400110"/>
          </a:xfrm>
          <a:prstGeom prst="rect">
            <a:avLst/>
          </a:prstGeom>
          <a:noFill/>
        </p:spPr>
        <p:txBody>
          <a:bodyPr wrap="square">
            <a:spAutoFit/>
          </a:bodyPr>
          <a:lstStyle/>
          <a:p>
            <a:r>
              <a:rPr lang="en-GB" sz="2000" dirty="0">
                <a:hlinkClick r:id="rId4"/>
              </a:rPr>
              <a:t>Source</a:t>
            </a:r>
            <a:endParaRPr lang="LID4096" dirty="0"/>
          </a:p>
        </p:txBody>
      </p:sp>
    </p:spTree>
    <p:extLst>
      <p:ext uri="{BB962C8B-B14F-4D97-AF65-F5344CB8AC3E}">
        <p14:creationId xmlns:p14="http://schemas.microsoft.com/office/powerpoint/2010/main" val="179908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SVM with a polynomial kernel visualization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31</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0" name="TextBox 9">
            <a:extLst>
              <a:ext uri="{FF2B5EF4-FFF2-40B4-BE49-F238E27FC236}">
                <a16:creationId xmlns:a16="http://schemas.microsoft.com/office/drawing/2014/main" id="{2349908E-1702-3DEF-43A7-C9C6D116FF1E}"/>
              </a:ext>
            </a:extLst>
          </p:cNvPr>
          <p:cNvSpPr txBox="1"/>
          <p:nvPr/>
        </p:nvSpPr>
        <p:spPr>
          <a:xfrm>
            <a:off x="10054664" y="7179478"/>
            <a:ext cx="2704405" cy="523220"/>
          </a:xfrm>
          <a:prstGeom prst="rect">
            <a:avLst/>
          </a:prstGeom>
          <a:noFill/>
        </p:spPr>
        <p:txBody>
          <a:bodyPr wrap="square">
            <a:spAutoFit/>
          </a:bodyPr>
          <a:lstStyle/>
          <a:p>
            <a:r>
              <a:rPr lang="en-GB" sz="2800" dirty="0" err="1">
                <a:hlinkClick r:id="rId4"/>
              </a:rPr>
              <a:t>Youtube</a:t>
            </a:r>
            <a:r>
              <a:rPr lang="en-GB" sz="2800" dirty="0">
                <a:hlinkClick r:id="rId4"/>
              </a:rPr>
              <a:t> Video</a:t>
            </a:r>
            <a:endParaRPr lang="LID4096" sz="4400" dirty="0"/>
          </a:p>
        </p:txBody>
      </p:sp>
    </p:spTree>
    <p:extLst>
      <p:ext uri="{BB962C8B-B14F-4D97-AF65-F5344CB8AC3E}">
        <p14:creationId xmlns:p14="http://schemas.microsoft.com/office/powerpoint/2010/main" val="45534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10" name="TextBox 9">
            <a:extLst>
              <a:ext uri="{FF2B5EF4-FFF2-40B4-BE49-F238E27FC236}">
                <a16:creationId xmlns:a16="http://schemas.microsoft.com/office/drawing/2014/main" id="{2349908E-1702-3DEF-43A7-C9C6D116FF1E}"/>
              </a:ext>
            </a:extLst>
          </p:cNvPr>
          <p:cNvSpPr txBox="1"/>
          <p:nvPr/>
        </p:nvSpPr>
        <p:spPr>
          <a:xfrm>
            <a:off x="11864975" y="11935460"/>
            <a:ext cx="1085850" cy="400110"/>
          </a:xfrm>
          <a:prstGeom prst="rect">
            <a:avLst/>
          </a:prstGeom>
          <a:noFill/>
        </p:spPr>
        <p:txBody>
          <a:bodyPr wrap="square">
            <a:spAutoFit/>
          </a:bodyPr>
          <a:lstStyle/>
          <a:p>
            <a:r>
              <a:rPr lang="en-GB" sz="2000" dirty="0">
                <a:hlinkClick r:id="rId5"/>
              </a:rPr>
              <a:t>Source</a:t>
            </a:r>
            <a:endParaRPr lang="LID4096" dirty="0"/>
          </a:p>
        </p:txBody>
      </p:sp>
      <p:pic>
        <p:nvPicPr>
          <p:cNvPr id="4" name="SVM with polynomial kernel visualization (HD)">
            <a:hlinkClick r:id="" action="ppaction://media"/>
            <a:extLst>
              <a:ext uri="{FF2B5EF4-FFF2-40B4-BE49-F238E27FC236}">
                <a16:creationId xmlns:a16="http://schemas.microsoft.com/office/drawing/2014/main" id="{D8470FCF-7554-A2EB-7164-729DC173839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24384000" cy="13716000"/>
          </a:xfrm>
          <a:prstGeom prst="rect">
            <a:avLst/>
          </a:prstGeom>
        </p:spPr>
      </p:pic>
    </p:spTree>
    <p:extLst>
      <p:ext uri="{BB962C8B-B14F-4D97-AF65-F5344CB8AC3E}">
        <p14:creationId xmlns:p14="http://schemas.microsoft.com/office/powerpoint/2010/main" val="26965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Multi-class classification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578534" y="4266565"/>
                <a:ext cx="10299246" cy="7067550"/>
              </a:xfrm>
            </p:spPr>
            <p:txBody>
              <a:bodyPr>
                <a:normAutofit/>
              </a:bodyPr>
              <a:lstStyle/>
              <a:p>
                <a:r>
                  <a:rPr lang="en-US" dirty="0"/>
                  <a:t>Many SVM packages have built-in functionality for multi-class classification</a:t>
                </a:r>
              </a:p>
              <a:p>
                <a:endParaRPr lang="en-US" dirty="0"/>
              </a:p>
              <a:p>
                <a:r>
                  <a:rPr lang="en-US" dirty="0"/>
                  <a:t>Use one-vs-all method</a:t>
                </a:r>
              </a:p>
              <a:p>
                <a:pPr lvl="1"/>
                <a:r>
                  <a:rPr lang="en-US" dirty="0"/>
                  <a:t>Train K SVMs (K=number of classes)</a:t>
                </a:r>
              </a:p>
              <a:p>
                <a:pPr lvl="1"/>
                <a:r>
                  <a:rPr lang="en-US" dirty="0"/>
                  <a:t>Get parameter vectors </a:t>
                </a:r>
                <a14:m>
                  <m:oMath xmlns:m="http://schemas.openxmlformats.org/officeDocument/2006/math">
                    <m:sSup>
                      <m:sSupPr>
                        <m:ctrlPr>
                          <a:rPr lang="en-US" b="1" i="1" smtClean="0">
                            <a:latin typeface="Cambria Math" panose="02040503050406030204" pitchFamily="18" charset="0"/>
                          </a:rPr>
                        </m:ctrlPr>
                      </m:sSupPr>
                      <m:e>
                        <m:r>
                          <a:rPr lang="el-CY" b="1" i="1" smtClean="0">
                            <a:latin typeface="Cambria Math" panose="02040503050406030204" pitchFamily="18" charset="0"/>
                          </a:rPr>
                          <m:t>𝜽</m:t>
                        </m:r>
                      </m:e>
                      <m:sup>
                        <m:r>
                          <a:rPr lang="en-GB" b="1" i="1" smtClean="0">
                            <a:latin typeface="Cambria Math" panose="02040503050406030204" pitchFamily="18" charset="0"/>
                          </a:rPr>
                          <m:t>(</m:t>
                        </m:r>
                        <m:r>
                          <a:rPr lang="en-GB" b="0" i="1" smtClean="0">
                            <a:latin typeface="Cambria Math" panose="02040503050406030204" pitchFamily="18" charset="0"/>
                          </a:rPr>
                          <m:t>1</m:t>
                        </m:r>
                        <m:r>
                          <a:rPr lang="en-GB" b="1" i="1" smtClean="0">
                            <a:latin typeface="Cambria Math" panose="02040503050406030204" pitchFamily="18" charset="0"/>
                          </a:rPr>
                          <m:t>)</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l-CY" b="1" i="1" smtClean="0">
                            <a:latin typeface="Cambria Math" panose="02040503050406030204" pitchFamily="18" charset="0"/>
                          </a:rPr>
                          <m:t>𝜽</m:t>
                        </m:r>
                      </m:e>
                      <m:sup>
                        <m:r>
                          <a:rPr lang="en-GB" b="1" i="1" smtClean="0">
                            <a:latin typeface="Cambria Math" panose="02040503050406030204" pitchFamily="18" charset="0"/>
                          </a:rPr>
                          <m:t>(</m:t>
                        </m:r>
                        <m:r>
                          <a:rPr lang="en-GB" b="0" i="1" smtClean="0">
                            <a:latin typeface="Cambria Math" panose="02040503050406030204" pitchFamily="18" charset="0"/>
                          </a:rPr>
                          <m:t>𝐾</m:t>
                        </m:r>
                        <m:r>
                          <a:rPr lang="en-GB" b="1" i="1" smtClean="0">
                            <a:latin typeface="Cambria Math" panose="02040503050406030204" pitchFamily="18" charset="0"/>
                          </a:rPr>
                          <m:t>)</m:t>
                        </m:r>
                      </m:sup>
                    </m:sSup>
                  </m:oMath>
                </a14:m>
                <a:endParaRPr lang="en-US" b="1" dirty="0"/>
              </a:p>
              <a:p>
                <a:pPr lvl="1"/>
                <a:r>
                  <a:rPr lang="en-US" dirty="0"/>
                  <a:t>Pick class with largest </a:t>
                </a:r>
                <a14:m>
                  <m:oMath xmlns:m="http://schemas.openxmlformats.org/officeDocument/2006/math">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l-CY" b="1" i="1" smtClean="0">
                                    <a:latin typeface="Cambria Math" panose="02040503050406030204" pitchFamily="18" charset="0"/>
                                  </a:rPr>
                                  <m:t>𝜽</m:t>
                                </m:r>
                              </m:e>
                              <m:sup>
                                <m:r>
                                  <a:rPr lang="en-GB" b="1" i="1" smtClean="0">
                                    <a:latin typeface="Cambria Math" panose="02040503050406030204" pitchFamily="18" charset="0"/>
                                  </a:rPr>
                                  <m:t>(</m:t>
                                </m:r>
                                <m:r>
                                  <a:rPr lang="en-GB" b="0" i="1" smtClean="0">
                                    <a:latin typeface="Cambria Math" panose="02040503050406030204" pitchFamily="18" charset="0"/>
                                  </a:rPr>
                                  <m:t>𝑖</m:t>
                                </m:r>
                                <m:r>
                                  <a:rPr lang="en-GB" b="1" i="1" smtClean="0">
                                    <a:latin typeface="Cambria Math" panose="02040503050406030204" pitchFamily="18" charset="0"/>
                                  </a:rPr>
                                  <m:t>)</m:t>
                                </m:r>
                              </m:sup>
                            </m:sSup>
                          </m:e>
                        </m:d>
                      </m:e>
                      <m:sup>
                        <m:r>
                          <a:rPr lang="en-GB" b="0" i="1" smtClean="0">
                            <a:latin typeface="Cambria Math" panose="02040503050406030204" pitchFamily="18" charset="0"/>
                          </a:rPr>
                          <m:t>𝑇</m:t>
                        </m:r>
                      </m:sup>
                    </m:sSup>
                    <m:r>
                      <a:rPr lang="en-GB" b="1" i="1" smtClean="0">
                        <a:latin typeface="Cambria Math" panose="02040503050406030204" pitchFamily="18" charset="0"/>
                      </a:rPr>
                      <m:t>𝒙</m:t>
                    </m:r>
                  </m:oMath>
                </a14:m>
                <a:endParaRPr lang="LID4096"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578534" y="4266565"/>
                <a:ext cx="10299246" cy="7067550"/>
              </a:xfrm>
              <a:blipFill>
                <a:blip r:embed="rId3"/>
                <a:stretch>
                  <a:fillRect l="-2130" t="-2847"/>
                </a:stretch>
              </a:blipFill>
            </p:spPr>
            <p:txBody>
              <a:bodyPr/>
              <a:lstStyle/>
              <a:p>
                <a:r>
                  <a:rPr lang="LID4096">
                    <a:noFill/>
                  </a:rPr>
                  <a:t> </a:t>
                </a:r>
              </a:p>
            </p:txBody>
          </p:sp>
        </mc:Fallback>
      </mc:AlternateContent>
      <p:pic>
        <p:nvPicPr>
          <p:cNvPr id="1026" name="Picture 2" descr="Multiclass Classification Using SVM| SVM For Multiclass Classification">
            <a:extLst>
              <a:ext uri="{FF2B5EF4-FFF2-40B4-BE49-F238E27FC236}">
                <a16:creationId xmlns:a16="http://schemas.microsoft.com/office/drawing/2014/main" id="{2F7C0C28-E610-A76E-B940-04D0FA2DE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365" y="4341743"/>
            <a:ext cx="7063531" cy="6023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13C47A-54D0-4744-920E-DE26ADBEB63E}"/>
              </a:ext>
            </a:extLst>
          </p:cNvPr>
          <p:cNvSpPr txBox="1"/>
          <p:nvPr/>
        </p:nvSpPr>
        <p:spPr>
          <a:xfrm>
            <a:off x="2519571" y="10006895"/>
            <a:ext cx="1535595" cy="461665"/>
          </a:xfrm>
          <a:prstGeom prst="rect">
            <a:avLst/>
          </a:prstGeom>
          <a:noFill/>
        </p:spPr>
        <p:txBody>
          <a:bodyPr wrap="square">
            <a:spAutoFit/>
          </a:bodyPr>
          <a:lstStyle/>
          <a:p>
            <a:r>
              <a:rPr lang="en-GB" sz="2400" dirty="0">
                <a:hlinkClick r:id="rId5"/>
              </a:rPr>
              <a:t>Source</a:t>
            </a:r>
            <a:endParaRPr lang="LID4096" dirty="0"/>
          </a:p>
        </p:txBody>
      </p:sp>
    </p:spTree>
    <p:extLst>
      <p:ext uri="{BB962C8B-B14F-4D97-AF65-F5344CB8AC3E}">
        <p14:creationId xmlns:p14="http://schemas.microsoft.com/office/powerpoint/2010/main" val="277532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Support Vector Regression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34</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5"/>
            <a:ext cx="10904855" cy="7067550"/>
          </a:xfrm>
        </p:spPr>
        <p:txBody>
          <a:bodyPr>
            <a:normAutofit/>
          </a:bodyPr>
          <a:lstStyle/>
          <a:p>
            <a:r>
              <a:rPr lang="en-US" dirty="0"/>
              <a:t>Extension of SVM to regression problems</a:t>
            </a:r>
          </a:p>
          <a:p>
            <a:r>
              <a:rPr lang="el-CY" dirty="0"/>
              <a:t>ε</a:t>
            </a:r>
            <a:r>
              <a:rPr lang="en-GB" dirty="0"/>
              <a:t>-insensitive tube: margin of error we are allowing our model to have</a:t>
            </a:r>
          </a:p>
          <a:p>
            <a:pPr lvl="1"/>
            <a:r>
              <a:rPr lang="en-GB" dirty="0"/>
              <a:t>Do not care about error inside the tube</a:t>
            </a:r>
          </a:p>
          <a:p>
            <a:pPr lvl="1"/>
            <a:r>
              <a:rPr lang="en-GB" dirty="0"/>
              <a:t>Ignore samples whose prediction is close to their target</a:t>
            </a:r>
          </a:p>
          <a:p>
            <a:r>
              <a:rPr lang="en-GB" dirty="0"/>
              <a:t>Slack Variables: points outside the tube</a:t>
            </a:r>
          </a:p>
          <a:p>
            <a:pPr lvl="1"/>
            <a:r>
              <a:rPr lang="en-GB" dirty="0"/>
              <a:t>Only care about their errors</a:t>
            </a:r>
          </a:p>
          <a:p>
            <a:endParaRPr lang="en-GB" dirty="0"/>
          </a:p>
        </p:txBody>
      </p:sp>
      <p:pic>
        <p:nvPicPr>
          <p:cNvPr id="2050" name="Picture 2" descr="Baby Steps Towards Data Science: Support Vector Regression in Python | by  Tharun Peddisetty | Towards Data Science">
            <a:extLst>
              <a:ext uri="{FF2B5EF4-FFF2-40B4-BE49-F238E27FC236}">
                <a16:creationId xmlns:a16="http://schemas.microsoft.com/office/drawing/2014/main" id="{7D29DE40-41C7-B5B4-D190-67A0F8F3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2676" y="3912527"/>
            <a:ext cx="8264801" cy="7092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613E8A-BF06-CAEC-AD9C-6D807B10688D}"/>
              </a:ext>
            </a:extLst>
          </p:cNvPr>
          <p:cNvSpPr txBox="1"/>
          <p:nvPr/>
        </p:nvSpPr>
        <p:spPr>
          <a:xfrm>
            <a:off x="17244233" y="11239490"/>
            <a:ext cx="1101686" cy="461665"/>
          </a:xfrm>
          <a:prstGeom prst="rect">
            <a:avLst/>
          </a:prstGeom>
          <a:noFill/>
        </p:spPr>
        <p:txBody>
          <a:bodyPr wrap="square">
            <a:spAutoFit/>
          </a:bodyPr>
          <a:lstStyle/>
          <a:p>
            <a:r>
              <a:rPr lang="en-GB" sz="2400" dirty="0">
                <a:hlinkClick r:id="rId4"/>
              </a:rPr>
              <a:t>Source</a:t>
            </a:r>
            <a:endParaRPr lang="LID4096" dirty="0"/>
          </a:p>
        </p:txBody>
      </p:sp>
    </p:spTree>
    <p:extLst>
      <p:ext uri="{BB962C8B-B14F-4D97-AF65-F5344CB8AC3E}">
        <p14:creationId xmlns:p14="http://schemas.microsoft.com/office/powerpoint/2010/main" val="7953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Support Vector Regression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35</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5" name="TextBox 4">
            <a:extLst>
              <a:ext uri="{FF2B5EF4-FFF2-40B4-BE49-F238E27FC236}">
                <a16:creationId xmlns:a16="http://schemas.microsoft.com/office/drawing/2014/main" id="{40613E8A-BF06-CAEC-AD9C-6D807B10688D}"/>
              </a:ext>
            </a:extLst>
          </p:cNvPr>
          <p:cNvSpPr txBox="1"/>
          <p:nvPr/>
        </p:nvSpPr>
        <p:spPr>
          <a:xfrm>
            <a:off x="11641157" y="11935460"/>
            <a:ext cx="1101686" cy="400110"/>
          </a:xfrm>
          <a:prstGeom prst="rect">
            <a:avLst/>
          </a:prstGeom>
          <a:noFill/>
        </p:spPr>
        <p:txBody>
          <a:bodyPr wrap="square">
            <a:spAutoFit/>
          </a:bodyPr>
          <a:lstStyle/>
          <a:p>
            <a:r>
              <a:rPr lang="en-GB" sz="2000" dirty="0">
                <a:hlinkClick r:id="rId4"/>
              </a:rPr>
              <a:t>Source</a:t>
            </a:r>
            <a:endParaRPr lang="LID4096" sz="3200" dirty="0"/>
          </a:p>
        </p:txBody>
      </p:sp>
      <p:graphicFrame>
        <p:nvGraphicFramePr>
          <p:cNvPr id="12" name="Object 11">
            <a:extLst>
              <a:ext uri="{FF2B5EF4-FFF2-40B4-BE49-F238E27FC236}">
                <a16:creationId xmlns:a16="http://schemas.microsoft.com/office/drawing/2014/main" id="{F3E87A85-CF0B-9CBD-68BF-D8EABA18BE6D}"/>
              </a:ext>
            </a:extLst>
          </p:cNvPr>
          <p:cNvGraphicFramePr>
            <a:graphicFrameLocks noChangeAspect="1"/>
          </p:cNvGraphicFramePr>
          <p:nvPr>
            <p:extLst>
              <p:ext uri="{D42A27DB-BD31-4B8C-83A1-F6EECF244321}">
                <p14:modId xmlns:p14="http://schemas.microsoft.com/office/powerpoint/2010/main" val="488492717"/>
              </p:ext>
            </p:extLst>
          </p:nvPr>
        </p:nvGraphicFramePr>
        <p:xfrm>
          <a:off x="1761933" y="4452331"/>
          <a:ext cx="20165544" cy="7559523"/>
        </p:xfrm>
        <a:graphic>
          <a:graphicData uri="http://schemas.openxmlformats.org/presentationml/2006/ole">
            <mc:AlternateContent xmlns:mc="http://schemas.openxmlformats.org/markup-compatibility/2006">
              <mc:Choice xmlns:v="urn:schemas-microsoft-com:vml" Requires="v">
                <p:oleObj name="Bitmap Image" r:id="rId5" imgW="14089320" imgH="5280840" progId="PBrush">
                  <p:embed/>
                </p:oleObj>
              </mc:Choice>
              <mc:Fallback>
                <p:oleObj name="Bitmap Image" r:id="rId5" imgW="14089320" imgH="5280840" progId="PBrush">
                  <p:embed/>
                  <p:pic>
                    <p:nvPicPr>
                      <p:cNvPr id="12" name="Object 11">
                        <a:extLst>
                          <a:ext uri="{FF2B5EF4-FFF2-40B4-BE49-F238E27FC236}">
                            <a16:creationId xmlns:a16="http://schemas.microsoft.com/office/drawing/2014/main" id="{F3E87A85-CF0B-9CBD-68BF-D8EABA18BE6D}"/>
                          </a:ext>
                        </a:extLst>
                      </p:cNvPr>
                      <p:cNvPicPr/>
                      <p:nvPr/>
                    </p:nvPicPr>
                    <p:blipFill>
                      <a:blip r:embed="rId6"/>
                      <a:stretch>
                        <a:fillRect/>
                      </a:stretch>
                    </p:blipFill>
                    <p:spPr>
                      <a:xfrm>
                        <a:off x="1761933" y="4452331"/>
                        <a:ext cx="20165544" cy="755952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30C454E-7EC6-D61E-0828-BBBE1288A087}"/>
              </a:ext>
            </a:extLst>
          </p:cNvPr>
          <p:cNvSpPr txBox="1"/>
          <p:nvPr/>
        </p:nvSpPr>
        <p:spPr>
          <a:xfrm>
            <a:off x="4876800" y="4129166"/>
            <a:ext cx="4991100" cy="646331"/>
          </a:xfrm>
          <a:prstGeom prst="rect">
            <a:avLst/>
          </a:prstGeom>
          <a:noFill/>
        </p:spPr>
        <p:txBody>
          <a:bodyPr wrap="square">
            <a:spAutoFit/>
          </a:bodyPr>
          <a:lstStyle/>
          <a:p>
            <a:r>
              <a:rPr lang="en-US" dirty="0"/>
              <a:t>Simple Linear Regression</a:t>
            </a:r>
            <a:endParaRPr lang="LID4096" dirty="0"/>
          </a:p>
        </p:txBody>
      </p:sp>
      <p:sp>
        <p:nvSpPr>
          <p:cNvPr id="15" name="TextBox 14">
            <a:extLst>
              <a:ext uri="{FF2B5EF4-FFF2-40B4-BE49-F238E27FC236}">
                <a16:creationId xmlns:a16="http://schemas.microsoft.com/office/drawing/2014/main" id="{29CC7C79-1F27-BE3F-DAF2-48EF07C6E572}"/>
              </a:ext>
            </a:extLst>
          </p:cNvPr>
          <p:cNvSpPr txBox="1"/>
          <p:nvPr/>
        </p:nvSpPr>
        <p:spPr>
          <a:xfrm>
            <a:off x="14516102" y="4071709"/>
            <a:ext cx="5314950" cy="646331"/>
          </a:xfrm>
          <a:prstGeom prst="rect">
            <a:avLst/>
          </a:prstGeom>
          <a:noFill/>
        </p:spPr>
        <p:txBody>
          <a:bodyPr wrap="square">
            <a:spAutoFit/>
          </a:bodyPr>
          <a:lstStyle/>
          <a:p>
            <a:r>
              <a:rPr lang="en-US" dirty="0"/>
              <a:t>Support Vector Regression</a:t>
            </a:r>
            <a:endParaRPr lang="LID4096" dirty="0"/>
          </a:p>
        </p:txBody>
      </p:sp>
    </p:spTree>
    <p:extLst>
      <p:ext uri="{BB962C8B-B14F-4D97-AF65-F5344CB8AC3E}">
        <p14:creationId xmlns:p14="http://schemas.microsoft.com/office/powerpoint/2010/main" val="2345468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Logistic regression vs SVMs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36</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p:txBody>
              <a:bodyPr>
                <a:normAutofit/>
              </a:bodyPr>
              <a:lstStyle/>
              <a:p>
                <a:r>
                  <a:rPr lang="en-GB" dirty="0"/>
                  <a:t>If </a:t>
                </a:r>
                <a14:m>
                  <m:oMath xmlns:m="http://schemas.openxmlformats.org/officeDocument/2006/math">
                    <m:r>
                      <a:rPr lang="en-GB" i="1" dirty="0" smtClean="0">
                        <a:latin typeface="Cambria Math" panose="02040503050406030204" pitchFamily="18" charset="0"/>
                      </a:rPr>
                      <m:t>𝑛</m:t>
                    </m:r>
                  </m:oMath>
                </a14:m>
                <a:r>
                  <a:rPr lang="en-GB" dirty="0"/>
                  <a:t> is large relative to </a:t>
                </a:r>
                <a14:m>
                  <m:oMath xmlns:m="http://schemas.openxmlformats.org/officeDocument/2006/math">
                    <m:r>
                      <a:rPr lang="en-GB" i="1" dirty="0" smtClean="0">
                        <a:latin typeface="Cambria Math" panose="02040503050406030204" pitchFamily="18" charset="0"/>
                      </a:rPr>
                      <m:t>𝑚</m:t>
                    </m:r>
                  </m:oMath>
                </a14:m>
                <a:r>
                  <a:rPr lang="en-GB" dirty="0"/>
                  <a:t>, e.g., </a:t>
                </a:r>
                <a14:m>
                  <m:oMath xmlns:m="http://schemas.openxmlformats.org/officeDocument/2006/math">
                    <m:r>
                      <a:rPr lang="en-GB" i="1" dirty="0" smtClean="0">
                        <a:latin typeface="Cambria Math" panose="02040503050406030204" pitchFamily="18" charset="0"/>
                      </a:rPr>
                      <m:t>𝑛</m:t>
                    </m:r>
                    <m:r>
                      <a:rPr lang="en-GB" i="1" dirty="0" smtClean="0">
                        <a:latin typeface="Cambria Math" panose="02040503050406030204" pitchFamily="18" charset="0"/>
                      </a:rPr>
                      <m:t>=10,000, </m:t>
                    </m:r>
                    <m:r>
                      <a:rPr lang="en-GB" i="1" dirty="0" smtClean="0">
                        <a:latin typeface="Cambria Math" panose="02040503050406030204" pitchFamily="18" charset="0"/>
                      </a:rPr>
                      <m:t>𝑚</m:t>
                    </m:r>
                    <m:r>
                      <a:rPr lang="en-GB" i="1" dirty="0" smtClean="0">
                        <a:latin typeface="Cambria Math" panose="02040503050406030204" pitchFamily="18" charset="0"/>
                      </a:rPr>
                      <m:t>=10,…1000</m:t>
                    </m:r>
                  </m:oMath>
                </a14:m>
                <a:endParaRPr lang="en-GB" dirty="0"/>
              </a:p>
              <a:p>
                <a:pPr lvl="1"/>
                <a:r>
                  <a:rPr lang="en-GB" dirty="0"/>
                  <a:t>Use logistic regression, or SVM without a kernel (linear kernel)</a:t>
                </a:r>
              </a:p>
              <a:p>
                <a:pPr lvl="1"/>
                <a:endParaRPr lang="en-GB" dirty="0"/>
              </a:p>
              <a:p>
                <a:r>
                  <a:rPr lang="en-GB" dirty="0"/>
                  <a:t>If </a:t>
                </a:r>
                <a14:m>
                  <m:oMath xmlns:m="http://schemas.openxmlformats.org/officeDocument/2006/math">
                    <m:r>
                      <a:rPr lang="en-GB" i="1" dirty="0" smtClean="0">
                        <a:latin typeface="Cambria Math" panose="02040503050406030204" pitchFamily="18" charset="0"/>
                      </a:rPr>
                      <m:t>𝑛</m:t>
                    </m:r>
                  </m:oMath>
                </a14:m>
                <a:r>
                  <a:rPr lang="en-GB" dirty="0"/>
                  <a:t> is small, </a:t>
                </a:r>
                <a14:m>
                  <m:oMath xmlns:m="http://schemas.openxmlformats.org/officeDocument/2006/math">
                    <m:r>
                      <a:rPr lang="en-GB" i="1" dirty="0" smtClean="0">
                        <a:latin typeface="Cambria Math" panose="02040503050406030204" pitchFamily="18" charset="0"/>
                      </a:rPr>
                      <m:t>𝑚</m:t>
                    </m:r>
                  </m:oMath>
                </a14:m>
                <a:r>
                  <a:rPr lang="en-GB" dirty="0"/>
                  <a:t> is intermediate, e.g., </a:t>
                </a:r>
                <a14:m>
                  <m:oMath xmlns:m="http://schemas.openxmlformats.org/officeDocument/2006/math">
                    <m:r>
                      <a:rPr lang="en-GB" i="1" dirty="0" smtClean="0">
                        <a:latin typeface="Cambria Math" panose="02040503050406030204" pitchFamily="18" charset="0"/>
                      </a:rPr>
                      <m:t>𝑛</m:t>
                    </m:r>
                    <m:r>
                      <a:rPr lang="en-GB" i="1" dirty="0" smtClean="0">
                        <a:latin typeface="Cambria Math" panose="02040503050406030204" pitchFamily="18" charset="0"/>
                      </a:rPr>
                      <m:t>=1−1000, </m:t>
                    </m:r>
                    <m:r>
                      <a:rPr lang="en-GB" i="1" dirty="0" smtClean="0">
                        <a:latin typeface="Cambria Math" panose="02040503050406030204" pitchFamily="18" charset="0"/>
                      </a:rPr>
                      <m:t>𝑚</m:t>
                    </m:r>
                    <m:r>
                      <a:rPr lang="en-GB" i="1" dirty="0" smtClean="0">
                        <a:latin typeface="Cambria Math" panose="02040503050406030204" pitchFamily="18" charset="0"/>
                      </a:rPr>
                      <m:t>=100−10,000</m:t>
                    </m:r>
                  </m:oMath>
                </a14:m>
                <a:endParaRPr lang="en-GB" dirty="0"/>
              </a:p>
              <a:p>
                <a:pPr lvl="1"/>
                <a:r>
                  <a:rPr lang="en-GB" dirty="0"/>
                  <a:t>Use SVM with Gaussian or Polynomial kernel</a:t>
                </a:r>
              </a:p>
              <a:p>
                <a:pPr lvl="1"/>
                <a:endParaRPr lang="en-GB" dirty="0"/>
              </a:p>
              <a:p>
                <a:r>
                  <a:rPr lang="en-GB" dirty="0"/>
                  <a:t>If </a:t>
                </a:r>
                <a14:m>
                  <m:oMath xmlns:m="http://schemas.openxmlformats.org/officeDocument/2006/math">
                    <m:r>
                      <a:rPr lang="en-GB" i="1" dirty="0" smtClean="0">
                        <a:latin typeface="Cambria Math" panose="02040503050406030204" pitchFamily="18" charset="0"/>
                      </a:rPr>
                      <m:t>𝑛</m:t>
                    </m:r>
                  </m:oMath>
                </a14:m>
                <a:r>
                  <a:rPr lang="en-GB" dirty="0"/>
                  <a:t> is small, </a:t>
                </a:r>
                <a14:m>
                  <m:oMath xmlns:m="http://schemas.openxmlformats.org/officeDocument/2006/math">
                    <m:r>
                      <a:rPr lang="en-GB" i="1" dirty="0" smtClean="0">
                        <a:latin typeface="Cambria Math" panose="02040503050406030204" pitchFamily="18" charset="0"/>
                      </a:rPr>
                      <m:t>𝑚</m:t>
                    </m:r>
                  </m:oMath>
                </a14:m>
                <a:r>
                  <a:rPr lang="en-GB" dirty="0"/>
                  <a:t> is large, e.g., </a:t>
                </a:r>
                <a14:m>
                  <m:oMath xmlns:m="http://schemas.openxmlformats.org/officeDocument/2006/math">
                    <m:r>
                      <a:rPr lang="en-GB" i="1" dirty="0" smtClean="0">
                        <a:latin typeface="Cambria Math" panose="02040503050406030204" pitchFamily="18" charset="0"/>
                      </a:rPr>
                      <m:t>𝑛</m:t>
                    </m:r>
                    <m:r>
                      <a:rPr lang="en-GB" i="1" dirty="0" smtClean="0">
                        <a:latin typeface="Cambria Math" panose="02040503050406030204" pitchFamily="18" charset="0"/>
                      </a:rPr>
                      <m:t>=1−1000, </m:t>
                    </m:r>
                    <m:r>
                      <a:rPr lang="en-GB" i="1" dirty="0" smtClean="0">
                        <a:latin typeface="Cambria Math" panose="02040503050406030204" pitchFamily="18" charset="0"/>
                      </a:rPr>
                      <m:t>𝑚</m:t>
                    </m:r>
                    <m:r>
                      <a:rPr lang="en-GB" b="0" i="1" dirty="0" smtClean="0">
                        <a:latin typeface="Cambria Math" panose="02040503050406030204" pitchFamily="18" charset="0"/>
                      </a:rPr>
                      <m:t>≥</m:t>
                    </m:r>
                    <m:r>
                      <a:rPr lang="en-GB" i="1" dirty="0" smtClean="0">
                        <a:latin typeface="Cambria Math" panose="02040503050406030204" pitchFamily="18" charset="0"/>
                      </a:rPr>
                      <m:t>50,00</m:t>
                    </m:r>
                    <m:r>
                      <a:rPr lang="en-GB" b="0" i="1" dirty="0" smtClean="0">
                        <a:latin typeface="Cambria Math" panose="02040503050406030204" pitchFamily="18" charset="0"/>
                      </a:rPr>
                      <m:t>0</m:t>
                    </m:r>
                  </m:oMath>
                </a14:m>
                <a:endParaRPr lang="en-GB" dirty="0"/>
              </a:p>
              <a:p>
                <a:pPr lvl="1"/>
                <a:r>
                  <a:rPr lang="en-GB" dirty="0"/>
                  <a:t>Create/add more features, then use logistic regression or SVM without a kernel</a:t>
                </a: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blipFill>
                <a:blip r:embed="rId4"/>
                <a:stretch>
                  <a:fillRect l="-1016" t="-2847"/>
                </a:stretch>
              </a:blipFill>
            </p:spPr>
            <p:txBody>
              <a:bodyPr/>
              <a:lstStyle/>
              <a:p>
                <a:r>
                  <a:rPr lang="LID4096">
                    <a:noFill/>
                  </a:rPr>
                  <a:t> </a:t>
                </a:r>
              </a:p>
            </p:txBody>
          </p:sp>
        </mc:Fallback>
      </mc:AlternateContent>
      <p:sp>
        <p:nvSpPr>
          <p:cNvPr id="5" name="TextBox 4">
            <a:extLst>
              <a:ext uri="{FF2B5EF4-FFF2-40B4-BE49-F238E27FC236}">
                <a16:creationId xmlns:a16="http://schemas.microsoft.com/office/drawing/2014/main" id="{F6E5F43E-07A0-2543-06B8-A7D84A2448D3}"/>
              </a:ext>
            </a:extLst>
          </p:cNvPr>
          <p:cNvSpPr txBox="1"/>
          <p:nvPr/>
        </p:nvSpPr>
        <p:spPr>
          <a:xfrm>
            <a:off x="1287145" y="11843597"/>
            <a:ext cx="12192000" cy="400110"/>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Slide adapted from Andrew Ng’s Machine Learning course, Coursera</a:t>
            </a:r>
            <a:endParaRPr lang="LID4096"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6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136B2-11D9-D471-2931-D765B0FC7A27}"/>
              </a:ext>
            </a:extLst>
          </p:cNvPr>
          <p:cNvSpPr>
            <a:spLocks noGrp="1"/>
          </p:cNvSpPr>
          <p:nvPr>
            <p:ph type="body" sz="quarter" idx="22"/>
          </p:nvPr>
        </p:nvSpPr>
        <p:spPr>
          <a:xfrm>
            <a:off x="1287145" y="4266564"/>
            <a:ext cx="21590635" cy="7677785"/>
          </a:xfrm>
        </p:spPr>
        <p:txBody>
          <a:bodyPr>
            <a:normAutofit/>
          </a:bodyPr>
          <a:lstStyle/>
          <a:p>
            <a:r>
              <a:rPr lang="en-GB" sz="4000" dirty="0"/>
              <a:t>A nonlinearly separable problem can be made linearly separable in higher dimensions</a:t>
            </a:r>
          </a:p>
          <a:p>
            <a:r>
              <a:rPr lang="en-GB" sz="4000" dirty="0"/>
              <a:t>The Kernel trick allows us to operate in a high-dimensional feature space without explicitly computing the coordinates of the data in that space</a:t>
            </a:r>
          </a:p>
          <a:p>
            <a:r>
              <a:rPr lang="en-GB" sz="4000" dirty="0"/>
              <a:t>The Support Vector Machine uses the concept of maximum margin in order to improve generalization error</a:t>
            </a:r>
          </a:p>
          <a:p>
            <a:r>
              <a:rPr lang="en-GB" sz="4000" dirty="0"/>
              <a:t>SVMs can use the kernel trick to learn non-linear decision boundaries</a:t>
            </a:r>
          </a:p>
          <a:p>
            <a:r>
              <a:rPr lang="en-GB" sz="4000" dirty="0"/>
              <a:t>SVMs can be used for multiclass classification problems and have been extended to regression problems</a:t>
            </a:r>
          </a:p>
        </p:txBody>
      </p:sp>
      <p:sp>
        <p:nvSpPr>
          <p:cNvPr id="3" name="Text Placeholder 2">
            <a:extLst>
              <a:ext uri="{FF2B5EF4-FFF2-40B4-BE49-F238E27FC236}">
                <a16:creationId xmlns:a16="http://schemas.microsoft.com/office/drawing/2014/main" id="{84CF1DF9-F30F-2354-BE22-170D762D065F}"/>
              </a:ext>
            </a:extLst>
          </p:cNvPr>
          <p:cNvSpPr>
            <a:spLocks noGrp="1"/>
          </p:cNvSpPr>
          <p:nvPr>
            <p:ph type="body" sz="quarter" idx="25"/>
          </p:nvPr>
        </p:nvSpPr>
        <p:spPr/>
        <p:txBody>
          <a:bodyPr/>
          <a:lstStyle/>
          <a:p>
            <a:r>
              <a:rPr lang="en-GB" dirty="0"/>
              <a:t>Summary</a:t>
            </a:r>
            <a:endParaRPr lang="LID4096" dirty="0"/>
          </a:p>
        </p:txBody>
      </p:sp>
      <p:sp>
        <p:nvSpPr>
          <p:cNvPr id="4" name="Slide Number Placeholder 3">
            <a:extLst>
              <a:ext uri="{FF2B5EF4-FFF2-40B4-BE49-F238E27FC236}">
                <a16:creationId xmlns:a16="http://schemas.microsoft.com/office/drawing/2014/main" id="{AA99FF8F-188F-EB19-D8B3-73C42A6204D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37</a:t>
            </a:fld>
            <a:endParaRPr lang="bg-BG" dirty="0">
              <a:solidFill>
                <a:srgbClr val="000000"/>
              </a:solidFill>
            </a:endParaRPr>
          </a:p>
        </p:txBody>
      </p:sp>
    </p:spTree>
    <p:extLst>
      <p:ext uri="{BB962C8B-B14F-4D97-AF65-F5344CB8AC3E}">
        <p14:creationId xmlns:p14="http://schemas.microsoft.com/office/powerpoint/2010/main" val="29951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5"/>
          </p:nvPr>
        </p:nvSpPr>
        <p:spPr/>
        <p:txBody>
          <a:bodyPr/>
          <a:lstStyle/>
          <a:p>
            <a:r>
              <a:rPr lang="en-US" dirty="0"/>
              <a:t>Resources</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3" name="Text Box 2"/>
          <p:cNvSpPr txBox="1"/>
          <p:nvPr/>
        </p:nvSpPr>
        <p:spPr>
          <a:xfrm>
            <a:off x="1287144" y="4526110"/>
            <a:ext cx="15070455" cy="3970318"/>
          </a:xfrm>
          <a:prstGeom prst="rect">
            <a:avLst/>
          </a:prstGeom>
          <a:noFill/>
        </p:spPr>
        <p:txBody>
          <a:bodyPr wrap="square" rtlCol="0" anchor="t">
            <a:spAutoFit/>
          </a:bodyPr>
          <a:lstStyle/>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4"/>
              </a:rPr>
              <a:t>Kernel method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5"/>
              </a:rPr>
              <a:t>Support vector machine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6"/>
              </a:rPr>
              <a:t>Hinge loss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p:txBody>
      </p:sp>
      <p:sp>
        <p:nvSpPr>
          <p:cNvPr id="4" name="Slide Number Placeholder 5">
            <a:extLst>
              <a:ext uri="{FF2B5EF4-FFF2-40B4-BE49-F238E27FC236}">
                <a16:creationId xmlns:a16="http://schemas.microsoft.com/office/drawing/2014/main" id="{3FB8A2DA-CC59-0818-AEEC-8F2CB8C5849E}"/>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38</a:t>
            </a:fld>
            <a:endParaRPr lang="bg-BG" dirty="0">
              <a:solidFill>
                <a:srgbClr val="000000"/>
              </a:solidFill>
            </a:endParaRPr>
          </a:p>
        </p:txBody>
      </p:sp>
    </p:spTree>
    <p:extLst>
      <p:ext uri="{BB962C8B-B14F-4D97-AF65-F5344CB8AC3E}">
        <p14:creationId xmlns:p14="http://schemas.microsoft.com/office/powerpoint/2010/main" val="1138432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5"/>
              <p:cNvSpPr>
                <a:spLocks noGrp="1"/>
              </p:cNvSpPr>
              <p:nvPr>
                <p:ph type="body" sz="quarter" idx="22"/>
              </p:nvPr>
            </p:nvSpPr>
            <p:spPr>
              <a:xfrm>
                <a:off x="1287145" y="3948545"/>
                <a:ext cx="21590635" cy="8333509"/>
              </a:xfrm>
            </p:spPr>
            <p:txBody>
              <a:bodyPr lIns="91440" tIns="45720" rIns="91440" bIns="45720" anchor="t">
                <a:normAutofit lnSpcReduction="10000"/>
              </a:bodyPr>
              <a:lstStyle/>
              <a:p>
                <a:pPr marL="571500" indent="-571500">
                  <a:buFont typeface="Arial" panose="020B0604020202020204" pitchFamily="34" charset="0"/>
                  <a:buChar char="•"/>
                </a:pPr>
                <a:r>
                  <a:rPr lang="en-US" altLang="en-US" sz="3600" dirty="0"/>
                  <a:t>k-fold cross validation:</a:t>
                </a:r>
              </a:p>
              <a:p>
                <a:pPr marL="1295400" lvl="1"/>
                <a:r>
                  <a:rPr lang="en-US" altLang="en-US" sz="3200" dirty="0"/>
                  <a:t>splits the </a:t>
                </a:r>
                <a:r>
                  <a:rPr lang="en-US" altLang="en-US" sz="3200" dirty="0" err="1"/>
                  <a:t>training+validation</a:t>
                </a:r>
                <a:r>
                  <a:rPr lang="en-US" altLang="en-US" sz="3200" dirty="0"/>
                  <a:t> dataset into k subsets, and trains k independent models where subset </a:t>
                </a:r>
                <a14:m>
                  <m:oMath xmlns:m="http://schemas.openxmlformats.org/officeDocument/2006/math">
                    <m:r>
                      <a:rPr lang="en-US" altLang="en-US" sz="3200" i="1" dirty="0" smtClean="0">
                        <a:latin typeface="Cambria Math" panose="02040503050406030204" pitchFamily="18" charset="0"/>
                      </a:rPr>
                      <m:t>𝑖</m:t>
                    </m:r>
                  </m:oMath>
                </a14:m>
                <a:r>
                  <a:rPr lang="en-US" altLang="en-US" sz="3200" b="0" dirty="0">
                    <a:solidFill>
                      <a:schemeClr val="tx1"/>
                    </a:solidFill>
                  </a:rPr>
                  <a:t> is used for validation and the remaining as training set</a:t>
                </a:r>
              </a:p>
              <a:p>
                <a:pPr marL="1295400" lvl="1"/>
                <a:r>
                  <a:rPr lang="en-US" altLang="en-US" sz="3200" b="0" dirty="0">
                    <a:solidFill>
                      <a:schemeClr val="tx1"/>
                    </a:solidFill>
                  </a:rPr>
                  <a:t>the performance of the model is the average validation error over all k subsets</a:t>
                </a:r>
              </a:p>
              <a:p>
                <a:pPr marL="1295400" lvl="1"/>
                <a:r>
                  <a:rPr lang="en-US" altLang="en-US" sz="3200" dirty="0"/>
                  <a:t>used when the dataset is small, because of its complexity in training k models rather than just one.</a:t>
                </a:r>
              </a:p>
              <a:p>
                <a:pPr marL="571500"/>
                <a:r>
                  <a:rPr lang="en-US" altLang="en-US" sz="3600" dirty="0"/>
                  <a:t>Learning curves can be used to inspect whether we need to acquire more data</a:t>
                </a:r>
              </a:p>
              <a:p>
                <a:pPr marL="1295400" lvl="1"/>
                <a:r>
                  <a:rPr lang="en-US" altLang="en-US" sz="3200" dirty="0"/>
                  <a:t>More data typically benefits high variance models but not high bias ones</a:t>
                </a:r>
              </a:p>
              <a:p>
                <a:pPr marL="571500"/>
                <a:r>
                  <a:rPr lang="en-US" altLang="en-US" sz="3600" dirty="0"/>
                  <a:t>Regularization is a penalty given to the loss function of high variance models to reduce the magnitude of their parameters, and thus, their complexity</a:t>
                </a:r>
              </a:p>
              <a:p>
                <a:pPr marL="1295400" lvl="1"/>
                <a:r>
                  <a:rPr lang="en-US" altLang="en-US" sz="3200" dirty="0"/>
                  <a:t>L1 regularization uses the absolute value norm and can sometimes be used for feature selection</a:t>
                </a:r>
              </a:p>
              <a:p>
                <a:pPr marL="1295400" lvl="1"/>
                <a:r>
                  <a:rPr lang="en-US" altLang="en-US" sz="3200" dirty="0"/>
                  <a:t>L2 regularization users the Euclidean norm and typically produces a better fit than L1</a:t>
                </a:r>
              </a:p>
              <a:p>
                <a:pPr marL="571500"/>
                <a:r>
                  <a:rPr lang="en-US" altLang="en-US" sz="3600" dirty="0"/>
                  <a:t>Hyperparameter tuning is the process of varying the hyperparameters of models and learning algorithms, and select the combination that results in the lowest validation error.</a:t>
                </a:r>
              </a:p>
              <a:p>
                <a:pPr marL="571500"/>
                <a:r>
                  <a:rPr lang="en-US" altLang="en-US" sz="3600" dirty="0"/>
                  <a:t>Model improvement can be achieved using ensembles: training multiple models instead of one and aggregating their outputs</a:t>
                </a:r>
              </a:p>
              <a:p>
                <a:pPr marL="1295400" lvl="1"/>
                <a:endParaRPr lang="en-US" altLang="en-US" sz="3200"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22"/>
              </p:nvPr>
            </p:nvSpPr>
            <p:spPr>
              <a:xfrm>
                <a:off x="1287145" y="3948545"/>
                <a:ext cx="21590635" cy="8333509"/>
              </a:xfrm>
              <a:blipFill>
                <a:blip r:embed="rId2"/>
                <a:stretch>
                  <a:fillRect l="-762" t="-2487" r="-226" b="-146"/>
                </a:stretch>
              </a:blipFill>
            </p:spPr>
            <p:txBody>
              <a:bodyPr/>
              <a:lstStyle/>
              <a:p>
                <a:r>
                  <a:rPr lang="LID4096">
                    <a:noFill/>
                  </a:rPr>
                  <a:t> </a:t>
                </a:r>
              </a:p>
            </p:txBody>
          </p:sp>
        </mc:Fallback>
      </mc:AlternateContent>
      <p:sp>
        <p:nvSpPr>
          <p:cNvPr id="7" name="Text Placeholder 6"/>
          <p:cNvSpPr>
            <a:spLocks noGrp="1"/>
          </p:cNvSpPr>
          <p:nvPr>
            <p:ph type="body" sz="quarter" idx="25"/>
          </p:nvPr>
        </p:nvSpPr>
        <p:spPr/>
        <p:txBody>
          <a:bodyPr/>
          <a:lstStyle/>
          <a:p>
            <a:r>
              <a:rPr lang="en-US" dirty="0"/>
              <a:t>Model Evaluation and Improvement</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2" name="Slide Number Placeholder 5">
            <a:extLst>
              <a:ext uri="{FF2B5EF4-FFF2-40B4-BE49-F238E27FC236}">
                <a16:creationId xmlns:a16="http://schemas.microsoft.com/office/drawing/2014/main" id="{8B826DEF-AEAC-6295-07C8-B686E797E65F}"/>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4</a:t>
            </a:fld>
            <a:endParaRPr lang="bg-BG" dirty="0">
              <a:solidFill>
                <a:srgbClr val="000000"/>
              </a:solidFill>
            </a:endParaRPr>
          </a:p>
        </p:txBody>
      </p:sp>
    </p:spTree>
    <p:extLst>
      <p:ext uri="{BB962C8B-B14F-4D97-AF65-F5344CB8AC3E}">
        <p14:creationId xmlns:p14="http://schemas.microsoft.com/office/powerpoint/2010/main" val="298818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5"/>
              <p:cNvSpPr>
                <a:spLocks noGrp="1"/>
              </p:cNvSpPr>
              <p:nvPr>
                <p:ph type="body" sz="quarter" idx="22"/>
              </p:nvPr>
            </p:nvSpPr>
            <p:spPr>
              <a:xfrm>
                <a:off x="1287145" y="3969327"/>
                <a:ext cx="21590635" cy="8475615"/>
              </a:xfrm>
            </p:spPr>
            <p:txBody>
              <a:bodyPr lIns="91440" tIns="45720" rIns="91440" bIns="45720" anchor="t">
                <a:normAutofit/>
              </a:bodyPr>
              <a:lstStyle/>
              <a:p>
                <a:pPr marL="571500" indent="-571500">
                  <a:buFont typeface="Arial" panose="020B0604020202020204" pitchFamily="34" charset="0"/>
                  <a:buChar char="•"/>
                </a:pPr>
                <a:r>
                  <a:rPr lang="en-US" altLang="en-US" sz="3200" dirty="0"/>
                  <a:t>Decision trees are models that have a natural if-then-else structure, thus being interpretable and fast</a:t>
                </a:r>
              </a:p>
              <a:p>
                <a:pPr marL="571500" indent="-571500">
                  <a:buFont typeface="Arial" panose="020B0604020202020204" pitchFamily="34" charset="0"/>
                  <a:buChar char="•"/>
                </a:pPr>
                <a:r>
                  <a:rPr lang="en-US" altLang="en-US" sz="3200" b="0" dirty="0">
                    <a:solidFill>
                      <a:schemeClr val="tx1"/>
                    </a:solidFill>
                  </a:rPr>
                  <a:t>For a given dataset, there can be multiple decision trees that classify the data</a:t>
                </a:r>
              </a:p>
              <a:p>
                <a:pPr marL="571500" indent="-571500">
                  <a:buFont typeface="Arial" panose="020B0604020202020204" pitchFamily="34" charset="0"/>
                  <a:buChar char="•"/>
                </a:pPr>
                <a:r>
                  <a:rPr lang="en-US" altLang="en-US" sz="3200" dirty="0"/>
                  <a:t>An algorithm for learning decision trees needs to choose one that generalizes well by deciding </a:t>
                </a:r>
                <a:r>
                  <a:rPr lang="en-US" altLang="en-US" sz="3200" b="0" dirty="0">
                    <a:solidFill>
                      <a:schemeClr val="tx1"/>
                    </a:solidFill>
                  </a:rPr>
                  <a:t>the feature to use for splitting at each node, and w</a:t>
                </a:r>
                <a:r>
                  <a:rPr lang="en-US" altLang="en-US" sz="3200" dirty="0"/>
                  <a:t>hen to stop splitting</a:t>
                </a:r>
              </a:p>
              <a:p>
                <a:pPr marL="571500" indent="-571500">
                  <a:buFont typeface="Arial" panose="020B0604020202020204" pitchFamily="34" charset="0"/>
                  <a:buChar char="•"/>
                </a:pPr>
                <a:r>
                  <a:rPr lang="en-US" altLang="en-US" sz="3200" dirty="0"/>
                  <a:t>Using irrelevant features creates larger decision trees, thus simplicity is preferred </a:t>
                </a:r>
              </a:p>
              <a:p>
                <a:pPr marL="571500" indent="-571500">
                  <a:buFont typeface="Arial" panose="020B0604020202020204" pitchFamily="34" charset="0"/>
                  <a:buChar char="•"/>
                </a:pPr>
                <a:r>
                  <a:rPr lang="en-US" altLang="en-US" sz="3200" b="0" dirty="0">
                    <a:solidFill>
                      <a:schemeClr val="tx1"/>
                    </a:solidFill>
                  </a:rPr>
                  <a:t>The best feature to use for splitting is the one that is most informative, i.e., the one that minimizes the disorder aka entropy</a:t>
                </a:r>
              </a:p>
              <a:p>
                <a:pPr marL="571500" indent="-571500"/>
                <a:r>
                  <a:rPr lang="en-US" altLang="en-US" sz="3200" dirty="0"/>
                  <a:t>The entropy </a:t>
                </a:r>
                <a14:m>
                  <m:oMath xmlns:m="http://schemas.openxmlformats.org/officeDocument/2006/math">
                    <m:r>
                      <a:rPr lang="en-US" altLang="en-US" sz="3200" i="1" dirty="0" smtClean="0">
                        <a:latin typeface="Cambria Math" panose="02040503050406030204" pitchFamily="18" charset="0"/>
                      </a:rPr>
                      <m:t>𝐻</m:t>
                    </m:r>
                  </m:oMath>
                </a14:m>
                <a:r>
                  <a:rPr lang="en-US" altLang="en-US" sz="3200" dirty="0"/>
                  <a:t> takes as input the proportion of positive examples </a:t>
                </a:r>
                <a14:m>
                  <m:oMath xmlns:m="http://schemas.openxmlformats.org/officeDocument/2006/math">
                    <m:sSub>
                      <m:sSubPr>
                        <m:ctrlPr>
                          <a:rPr lang="en-GB" altLang="en-US" sz="3200" b="0" i="1" smtClean="0">
                            <a:latin typeface="Cambria Math" panose="02040503050406030204" pitchFamily="18" charset="0"/>
                          </a:rPr>
                        </m:ctrlPr>
                      </m:sSubPr>
                      <m:e>
                        <m:r>
                          <a:rPr lang="en-GB" altLang="en-US" sz="3200" b="0" i="1" smtClean="0">
                            <a:latin typeface="Cambria Math" panose="02040503050406030204" pitchFamily="18" charset="0"/>
                          </a:rPr>
                          <m:t>𝑝</m:t>
                        </m:r>
                      </m:e>
                      <m:sub>
                        <m:r>
                          <a:rPr lang="en-GB" altLang="en-US" sz="3200" b="0" i="1" smtClean="0">
                            <a:latin typeface="Cambria Math" panose="02040503050406030204" pitchFamily="18" charset="0"/>
                          </a:rPr>
                          <m:t>+</m:t>
                        </m:r>
                      </m:sub>
                    </m:sSub>
                  </m:oMath>
                </a14:m>
                <a:r>
                  <a:rPr lang="en-US" altLang="en-US" sz="3200" dirty="0"/>
                  <a:t>, and as </a:t>
                </a:r>
                <a14:m>
                  <m:oMath xmlns:m="http://schemas.openxmlformats.org/officeDocument/2006/math">
                    <m:sSub>
                      <m:sSubPr>
                        <m:ctrlPr>
                          <a:rPr lang="en-GB" altLang="en-US" sz="3200" i="1">
                            <a:latin typeface="Cambria Math" panose="02040503050406030204" pitchFamily="18" charset="0"/>
                          </a:rPr>
                        </m:ctrlPr>
                      </m:sSubPr>
                      <m:e>
                        <m:r>
                          <a:rPr lang="en-GB" altLang="en-US" sz="3200" i="1">
                            <a:latin typeface="Cambria Math" panose="02040503050406030204" pitchFamily="18" charset="0"/>
                          </a:rPr>
                          <m:t>𝑝</m:t>
                        </m:r>
                      </m:e>
                      <m:sub>
                        <m:r>
                          <a:rPr lang="en-GB" altLang="en-US" sz="3200" i="1">
                            <a:latin typeface="Cambria Math" panose="02040503050406030204" pitchFamily="18" charset="0"/>
                          </a:rPr>
                          <m:t>+</m:t>
                        </m:r>
                      </m:sub>
                    </m:sSub>
                  </m:oMath>
                </a14:m>
                <a:r>
                  <a:rPr lang="en-US" altLang="en-US" sz="3200" b="0" dirty="0">
                    <a:solidFill>
                      <a:schemeClr val="tx1"/>
                    </a:solidFill>
                  </a:rPr>
                  <a:t> goes from 0  to 0.5, </a:t>
                </a:r>
                <a14:m>
                  <m:oMath xmlns:m="http://schemas.openxmlformats.org/officeDocument/2006/math">
                    <m:r>
                      <a:rPr lang="en-US" altLang="en-US" sz="3200" i="1" dirty="0">
                        <a:latin typeface="Cambria Math" panose="02040503050406030204" pitchFamily="18" charset="0"/>
                      </a:rPr>
                      <m:t>𝐻</m:t>
                    </m:r>
                  </m:oMath>
                </a14:m>
                <a:r>
                  <a:rPr lang="en-US" altLang="en-US" sz="3200" b="0" dirty="0">
                    <a:solidFill>
                      <a:schemeClr val="tx1"/>
                    </a:solidFill>
                  </a:rPr>
                  <a:t> increases from 0 to 1, and as </a:t>
                </a:r>
                <a14:m>
                  <m:oMath xmlns:m="http://schemas.openxmlformats.org/officeDocument/2006/math">
                    <m:sSub>
                      <m:sSubPr>
                        <m:ctrlPr>
                          <a:rPr lang="en-GB" altLang="en-US" sz="3200" i="1">
                            <a:latin typeface="Cambria Math" panose="02040503050406030204" pitchFamily="18" charset="0"/>
                          </a:rPr>
                        </m:ctrlPr>
                      </m:sSubPr>
                      <m:e>
                        <m:r>
                          <a:rPr lang="en-GB" altLang="en-US" sz="3200" i="1">
                            <a:latin typeface="Cambria Math" panose="02040503050406030204" pitchFamily="18" charset="0"/>
                          </a:rPr>
                          <m:t>𝑝</m:t>
                        </m:r>
                      </m:e>
                      <m:sub>
                        <m:r>
                          <a:rPr lang="en-GB" altLang="en-US" sz="3200" i="1">
                            <a:latin typeface="Cambria Math" panose="02040503050406030204" pitchFamily="18" charset="0"/>
                          </a:rPr>
                          <m:t>+</m:t>
                        </m:r>
                      </m:sub>
                    </m:sSub>
                  </m:oMath>
                </a14:m>
                <a:r>
                  <a:rPr lang="en-US" altLang="en-US" sz="3200" dirty="0"/>
                  <a:t> goes from 0.5 to 1, </a:t>
                </a:r>
                <a14:m>
                  <m:oMath xmlns:m="http://schemas.openxmlformats.org/officeDocument/2006/math">
                    <m:r>
                      <a:rPr lang="en-US" altLang="en-US" sz="3200" i="1" dirty="0">
                        <a:latin typeface="Cambria Math" panose="02040503050406030204" pitchFamily="18" charset="0"/>
                      </a:rPr>
                      <m:t>𝐻</m:t>
                    </m:r>
                  </m:oMath>
                </a14:m>
                <a:r>
                  <a:rPr lang="en-US" altLang="en-US" sz="3200" dirty="0"/>
                  <a:t> decreases from 1 to 0.</a:t>
                </a:r>
              </a:p>
              <a:p>
                <a:pPr marL="571500" indent="-571500"/>
                <a:r>
                  <a:rPr lang="en-US" altLang="en-US" sz="3200" dirty="0"/>
                  <a:t>Information gain measures the expected reduction in entropy due to splitting on some feature A</a:t>
                </a:r>
              </a:p>
              <a:p>
                <a:pPr marL="1295400" lvl="1"/>
                <a:r>
                  <a:rPr lang="en-US" altLang="en-US" sz="2800" dirty="0"/>
                  <a:t>It is measured as the difference between the entropy of the initial set, and the weighted sum of the entropies in the branches</a:t>
                </a:r>
              </a:p>
              <a:p>
                <a:pPr marL="1295400" lvl="1"/>
                <a:r>
                  <a:rPr lang="en-US" altLang="en-US" sz="2800" dirty="0"/>
                  <a:t>We want to maximize information gain, or equivalently minimize the weighted sum</a:t>
                </a:r>
              </a:p>
              <a:p>
                <a:pPr marL="571500"/>
                <a:r>
                  <a:rPr lang="en-US" altLang="en-US" sz="3200" dirty="0"/>
                  <a:t>To split on a continuous variable, we first calculate all possible unique thresholds (using the midpoints of pairs of sorted points), and select the one with the highest information gain.</a:t>
                </a:r>
              </a:p>
            </p:txBody>
          </p:sp>
        </mc:Choice>
        <mc:Fallback xmlns="">
          <p:sp>
            <p:nvSpPr>
              <p:cNvPr id="6" name="Text Placeholder 5"/>
              <p:cNvSpPr>
                <a:spLocks noGrp="1" noRot="1" noChangeAspect="1" noMove="1" noResize="1" noEditPoints="1" noAdjustHandles="1" noChangeArrowheads="1" noChangeShapeType="1" noTextEdit="1"/>
              </p:cNvSpPr>
              <p:nvPr>
                <p:ph type="body" sz="quarter" idx="22"/>
              </p:nvPr>
            </p:nvSpPr>
            <p:spPr>
              <a:xfrm>
                <a:off x="1287145" y="3969327"/>
                <a:ext cx="21590635" cy="8475615"/>
              </a:xfrm>
              <a:blipFill>
                <a:blip r:embed="rId2"/>
                <a:stretch>
                  <a:fillRect l="-649" t="-1511" r="-734"/>
                </a:stretch>
              </a:blipFill>
            </p:spPr>
            <p:txBody>
              <a:bodyPr/>
              <a:lstStyle/>
              <a:p>
                <a:r>
                  <a:rPr lang="LID4096">
                    <a:noFill/>
                  </a:rPr>
                  <a:t> </a:t>
                </a:r>
              </a:p>
            </p:txBody>
          </p:sp>
        </mc:Fallback>
      </mc:AlternateContent>
      <p:sp>
        <p:nvSpPr>
          <p:cNvPr id="7" name="Text Placeholder 6"/>
          <p:cNvSpPr>
            <a:spLocks noGrp="1"/>
          </p:cNvSpPr>
          <p:nvPr>
            <p:ph type="body" sz="quarter" idx="25"/>
          </p:nvPr>
        </p:nvSpPr>
        <p:spPr/>
        <p:txBody>
          <a:bodyPr/>
          <a:lstStyle/>
          <a:p>
            <a:r>
              <a:rPr lang="en-US" dirty="0"/>
              <a:t>Trees and Forests</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2" name="Slide Number Placeholder 5">
            <a:extLst>
              <a:ext uri="{FF2B5EF4-FFF2-40B4-BE49-F238E27FC236}">
                <a16:creationId xmlns:a16="http://schemas.microsoft.com/office/drawing/2014/main" id="{8B826DEF-AEAC-6295-07C8-B686E797E65F}"/>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5</a:t>
            </a:fld>
            <a:endParaRPr lang="bg-BG" dirty="0">
              <a:solidFill>
                <a:srgbClr val="000000"/>
              </a:solidFill>
            </a:endParaRPr>
          </a:p>
        </p:txBody>
      </p:sp>
    </p:spTree>
    <p:extLst>
      <p:ext uri="{BB962C8B-B14F-4D97-AF65-F5344CB8AC3E}">
        <p14:creationId xmlns:p14="http://schemas.microsoft.com/office/powerpoint/2010/main" val="35839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1287145" y="4266564"/>
            <a:ext cx="21590635" cy="7837203"/>
          </a:xfrm>
        </p:spPr>
        <p:txBody>
          <a:bodyPr lIns="91440" tIns="45720" rIns="91440" bIns="45720" anchor="t">
            <a:normAutofit/>
          </a:bodyPr>
          <a:lstStyle/>
          <a:p>
            <a:pPr marL="571500" indent="-571500">
              <a:buFont typeface="Arial" panose="020B0604020202020204" pitchFamily="34" charset="0"/>
              <a:buChar char="•"/>
            </a:pPr>
            <a:r>
              <a:rPr lang="en-US" altLang="en-US" sz="3600" b="0" dirty="0">
                <a:solidFill>
                  <a:schemeClr val="tx1"/>
                </a:solidFill>
              </a:rPr>
              <a:t>Regression trees:</a:t>
            </a:r>
          </a:p>
          <a:p>
            <a:pPr marL="1295400" lvl="1"/>
            <a:r>
              <a:rPr lang="en-US" altLang="en-US" sz="3200" b="0" dirty="0">
                <a:solidFill>
                  <a:schemeClr val="tx1"/>
                </a:solidFill>
              </a:rPr>
              <a:t>predict the average of the values in their leaf nodes</a:t>
            </a:r>
          </a:p>
          <a:p>
            <a:pPr marL="1295400" lvl="1"/>
            <a:r>
              <a:rPr lang="en-US" altLang="en-US" sz="3200" b="0" dirty="0">
                <a:solidFill>
                  <a:schemeClr val="tx1"/>
                </a:solidFill>
              </a:rPr>
              <a:t>use the variance instea</a:t>
            </a:r>
            <a:r>
              <a:rPr lang="en-US" altLang="en-US" sz="3200" dirty="0"/>
              <a:t>d of the entropy, and the variance reduction instead of the information gain</a:t>
            </a:r>
          </a:p>
          <a:p>
            <a:pPr marL="571500"/>
            <a:r>
              <a:rPr lang="en-US" altLang="en-US" sz="3600" b="0" dirty="0">
                <a:solidFill>
                  <a:schemeClr val="tx1"/>
                </a:solidFill>
              </a:rPr>
              <a:t>Ensemble methods:</a:t>
            </a:r>
          </a:p>
          <a:p>
            <a:pPr marL="1295400" lvl="1"/>
            <a:r>
              <a:rPr lang="en-US" altLang="en-US" sz="3200" b="0" dirty="0">
                <a:solidFill>
                  <a:schemeClr val="tx1"/>
                </a:solidFill>
              </a:rPr>
              <a:t>typically have lower generalization error than single learners</a:t>
            </a:r>
          </a:p>
          <a:p>
            <a:pPr marL="1295400" lvl="1"/>
            <a:r>
              <a:rPr lang="en-US" altLang="en-US" sz="3200" dirty="0"/>
              <a:t>they rely on diverse learners that produce different errors</a:t>
            </a:r>
          </a:p>
          <a:p>
            <a:pPr marL="1295400" lvl="1"/>
            <a:r>
              <a:rPr lang="en-US" altLang="en-US" sz="3200" b="0" dirty="0">
                <a:solidFill>
                  <a:schemeClr val="tx1"/>
                </a:solidFill>
              </a:rPr>
              <a:t>aggregation function: average for regression, majority vote for classification</a:t>
            </a:r>
          </a:p>
          <a:p>
            <a:pPr marL="571500"/>
            <a:r>
              <a:rPr lang="en-US" altLang="en-US" sz="3600" b="0" dirty="0">
                <a:solidFill>
                  <a:schemeClr val="tx1"/>
                </a:solidFill>
              </a:rPr>
              <a:t>Baggin</a:t>
            </a:r>
            <a:r>
              <a:rPr lang="en-US" altLang="en-US" sz="3600" dirty="0"/>
              <a:t>g trains models in parallel by varying their training data using sampling with replacement</a:t>
            </a:r>
          </a:p>
          <a:p>
            <a:pPr marL="571500"/>
            <a:r>
              <a:rPr lang="en-US" altLang="en-US" sz="3600" dirty="0"/>
              <a:t>Random forests use bagging with the additional step of randomizing the feature choice</a:t>
            </a:r>
          </a:p>
          <a:p>
            <a:pPr marL="571500"/>
            <a:r>
              <a:rPr lang="en-US" altLang="en-US" sz="3600" dirty="0"/>
              <a:t>Boosting trains models incrementally by focusing on previously misclassified examples</a:t>
            </a:r>
          </a:p>
          <a:p>
            <a:pPr marL="571500"/>
            <a:r>
              <a:rPr lang="en-US" altLang="en-US" sz="3600" dirty="0"/>
              <a:t>Stacking is a method that trains models typically at 2 levels, where the predictions of the models at level 1 become training data for a model at level 2 which learns how to combine them.</a:t>
            </a:r>
          </a:p>
        </p:txBody>
      </p:sp>
      <p:sp>
        <p:nvSpPr>
          <p:cNvPr id="7" name="Text Placeholder 6"/>
          <p:cNvSpPr>
            <a:spLocks noGrp="1"/>
          </p:cNvSpPr>
          <p:nvPr>
            <p:ph type="body" sz="quarter" idx="25"/>
          </p:nvPr>
        </p:nvSpPr>
        <p:spPr/>
        <p:txBody>
          <a:bodyPr/>
          <a:lstStyle/>
          <a:p>
            <a:r>
              <a:rPr lang="en-US" dirty="0"/>
              <a:t>Trees and Forests</a:t>
            </a: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2" name="Slide Number Placeholder 5">
            <a:extLst>
              <a:ext uri="{FF2B5EF4-FFF2-40B4-BE49-F238E27FC236}">
                <a16:creationId xmlns:a16="http://schemas.microsoft.com/office/drawing/2014/main" id="{8B826DEF-AEAC-6295-07C8-B686E797E65F}"/>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6</a:t>
            </a:fld>
            <a:endParaRPr lang="bg-BG" dirty="0">
              <a:solidFill>
                <a:srgbClr val="000000"/>
              </a:solidFill>
            </a:endParaRPr>
          </a:p>
        </p:txBody>
      </p:sp>
    </p:spTree>
    <p:extLst>
      <p:ext uri="{BB962C8B-B14F-4D97-AF65-F5344CB8AC3E}">
        <p14:creationId xmlns:p14="http://schemas.microsoft.com/office/powerpoint/2010/main" val="27786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7</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lIns="91440" tIns="45720" rIns="91440" bIns="45720" anchor="t">
            <a:normAutofit/>
          </a:bodyPr>
          <a:lstStyle/>
          <a:p>
            <a:r>
              <a:rPr lang="en-US" altLang="en-US" dirty="0"/>
              <a:t>Lecture 7: Kernel-based methods 1</a:t>
            </a:r>
          </a:p>
        </p:txBody>
      </p:sp>
      <p:sp>
        <p:nvSpPr>
          <p:cNvPr id="2" name="Text Placeholder 5"/>
          <p:cNvSpPr>
            <a:spLocks noGrp="1"/>
          </p:cNvSpPr>
          <p:nvPr/>
        </p:nvSpPr>
        <p:spPr>
          <a:xfrm>
            <a:off x="1287728" y="5197988"/>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a:t>Learning Outcomes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4"/>
          <p:cNvSpPr>
            <a:spLocks noGrp="1"/>
          </p:cNvSpPr>
          <p:nvPr/>
        </p:nvSpPr>
        <p:spPr>
          <a:xfrm>
            <a:off x="1414145" y="6528435"/>
            <a:ext cx="10778490" cy="5534025"/>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3000" b="0" dirty="0"/>
              <a:t>You will understand:</a:t>
            </a:r>
          </a:p>
          <a:p>
            <a:pPr marL="514350" indent="-514350">
              <a:buAutoNum type="arabicPeriod"/>
            </a:pPr>
            <a:r>
              <a:rPr lang="en-US" altLang="en-US" sz="3000" b="0" dirty="0"/>
              <a:t>The concept of a linear and non-linear decision boundary.</a:t>
            </a:r>
          </a:p>
          <a:p>
            <a:pPr marL="514350" indent="-514350">
              <a:buAutoNum type="arabicPeriod"/>
            </a:pPr>
            <a:r>
              <a:rPr lang="en-US" altLang="en-US" sz="3000" b="0" dirty="0"/>
              <a:t>What kernel methods are and the kernel trick.</a:t>
            </a:r>
          </a:p>
          <a:p>
            <a:pPr marL="514350" indent="-514350">
              <a:buAutoNum type="arabicPeriod"/>
            </a:pPr>
            <a:r>
              <a:rPr lang="en-US" altLang="en-US" sz="3000" b="0" dirty="0"/>
              <a:t>Different kernels and how to construct valid kernels.</a:t>
            </a:r>
          </a:p>
          <a:p>
            <a:pPr marL="514350" indent="-514350">
              <a:buAutoNum type="arabicPeriod"/>
            </a:pPr>
            <a:r>
              <a:rPr lang="en-US" altLang="en-US" sz="3000" b="0" dirty="0"/>
              <a:t>The support vector machine (SVM) algorithm.</a:t>
            </a:r>
          </a:p>
          <a:p>
            <a:endParaRPr lang="en-US" altLang="en-US" sz="3000" b="0" dirty="0"/>
          </a:p>
        </p:txBody>
      </p:sp>
      <p:sp>
        <p:nvSpPr>
          <p:cNvPr id="7" name="Text Placeholder 4"/>
          <p:cNvSpPr>
            <a:spLocks noGrp="1"/>
          </p:cNvSpPr>
          <p:nvPr/>
        </p:nvSpPr>
        <p:spPr>
          <a:xfrm>
            <a:off x="12578715" y="6606540"/>
            <a:ext cx="10299065" cy="5534025"/>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Font typeface="+mj-lt"/>
              <a:buAutoNum type="arabicPeriod" startAt="5"/>
            </a:pPr>
            <a:r>
              <a:rPr lang="en-US" altLang="en-US" sz="3000" b="0" dirty="0"/>
              <a:t>The concept of the maximum margin classifier.</a:t>
            </a:r>
          </a:p>
          <a:p>
            <a:pPr marL="514350" indent="-514350">
              <a:buFont typeface="+mj-lt"/>
              <a:buAutoNum type="arabicPeriod" startAt="5"/>
            </a:pPr>
            <a:r>
              <a:rPr lang="en-US" altLang="en-US" sz="3000" b="0" dirty="0"/>
              <a:t>The objective function of SVMs and how it relates to logistic regression.</a:t>
            </a:r>
          </a:p>
          <a:p>
            <a:pPr marL="514350" indent="-514350">
              <a:buFont typeface="+mj-lt"/>
              <a:buAutoNum type="arabicPeriod" startAt="5"/>
            </a:pPr>
            <a:r>
              <a:rPr lang="en-US" altLang="en-US" sz="3000" b="0" dirty="0"/>
              <a:t>How to create non-linear SVMs using kernels.</a:t>
            </a:r>
          </a:p>
          <a:p>
            <a:pPr marL="514350" indent="-514350">
              <a:buFont typeface="+mj-lt"/>
              <a:buAutoNum type="arabicPeriod" startAt="5"/>
            </a:pPr>
            <a:r>
              <a:rPr lang="en-US" altLang="en-US" sz="3000" b="0" dirty="0"/>
              <a:t>The basics of Support Vector Regression.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D814CB0-32BA-88D9-E770-8309F0C60D26}"/>
              </a:ext>
            </a:extLst>
          </p:cNvPr>
          <p:cNvGrpSpPr/>
          <p:nvPr/>
        </p:nvGrpSpPr>
        <p:grpSpPr>
          <a:xfrm>
            <a:off x="5106670" y="3853815"/>
            <a:ext cx="14170660" cy="8245475"/>
            <a:chOff x="8042" y="6069"/>
            <a:chExt cx="22316" cy="12985"/>
          </a:xfrm>
        </p:grpSpPr>
        <p:pic>
          <p:nvPicPr>
            <p:cNvPr id="15" name="Picture 14">
              <a:extLst>
                <a:ext uri="{FF2B5EF4-FFF2-40B4-BE49-F238E27FC236}">
                  <a16:creationId xmlns:a16="http://schemas.microsoft.com/office/drawing/2014/main" id="{D15517C8-6657-DB83-F86D-BE8A8163018D}"/>
                </a:ext>
              </a:extLst>
            </p:cNvPr>
            <p:cNvPicPr>
              <a:picLocks noChangeAspect="1"/>
            </p:cNvPicPr>
            <p:nvPr/>
          </p:nvPicPr>
          <p:blipFill>
            <a:blip r:embed="rId3"/>
            <a:stretch>
              <a:fillRect/>
            </a:stretch>
          </p:blipFill>
          <p:spPr>
            <a:xfrm>
              <a:off x="8042" y="6069"/>
              <a:ext cx="22316" cy="12897"/>
            </a:xfrm>
            <a:prstGeom prst="rect">
              <a:avLst/>
            </a:prstGeom>
          </p:spPr>
        </p:pic>
        <p:sp>
          <p:nvSpPr>
            <p:cNvPr id="16" name="Text Box 3">
              <a:extLst>
                <a:ext uri="{FF2B5EF4-FFF2-40B4-BE49-F238E27FC236}">
                  <a16:creationId xmlns:a16="http://schemas.microsoft.com/office/drawing/2014/main" id="{FEE636C7-1C27-BE91-0FEF-1CD8836AAB26}"/>
                </a:ext>
              </a:extLst>
            </p:cNvPr>
            <p:cNvSpPr txBox="1"/>
            <p:nvPr/>
          </p:nvSpPr>
          <p:spPr>
            <a:xfrm>
              <a:off x="9910" y="16834"/>
              <a:ext cx="2961" cy="822"/>
            </a:xfrm>
            <a:prstGeom prst="rect">
              <a:avLst/>
            </a:prstGeom>
            <a:solidFill>
              <a:schemeClr val="bg1"/>
            </a:solidFill>
          </p:spPr>
          <p:txBody>
            <a:bodyPr wrap="square" rtlCol="0">
              <a:spAutoFit/>
            </a:bodyPr>
            <a:lstStyle/>
            <a:p>
              <a:r>
                <a:rPr lang="en-US" sz="2800" dirty="0">
                  <a:latin typeface="Arial" panose="020B0604020202020204" pitchFamily="34" charset="0"/>
                  <a:cs typeface="Arial" panose="020B0604020202020204" pitchFamily="34" charset="0"/>
                </a:rPr>
                <a:t>Class 1</a:t>
              </a:r>
            </a:p>
          </p:txBody>
        </p:sp>
        <p:sp>
          <p:nvSpPr>
            <p:cNvPr id="17" name="Text Box 7">
              <a:extLst>
                <a:ext uri="{FF2B5EF4-FFF2-40B4-BE49-F238E27FC236}">
                  <a16:creationId xmlns:a16="http://schemas.microsoft.com/office/drawing/2014/main" id="{0BBD1104-9465-4F4C-2C4F-F870E09C4EBC}"/>
                </a:ext>
              </a:extLst>
            </p:cNvPr>
            <p:cNvSpPr txBox="1"/>
            <p:nvPr/>
          </p:nvSpPr>
          <p:spPr>
            <a:xfrm>
              <a:off x="9910" y="18232"/>
              <a:ext cx="2961" cy="822"/>
            </a:xfrm>
            <a:prstGeom prst="rect">
              <a:avLst/>
            </a:prstGeom>
            <a:solidFill>
              <a:schemeClr val="bg1"/>
            </a:solidFill>
          </p:spPr>
          <p:txBody>
            <a:bodyPr wrap="square" rtlCol="0">
              <a:spAutoFit/>
            </a:bodyPr>
            <a:lstStyle/>
            <a:p>
              <a:r>
                <a:rPr lang="en-US" sz="2800">
                  <a:latin typeface="Arial" panose="020B0604020202020204" pitchFamily="34" charset="0"/>
                  <a:cs typeface="Arial" panose="020B0604020202020204" pitchFamily="34" charset="0"/>
                </a:rPr>
                <a:t>Class 2</a:t>
              </a:r>
            </a:p>
          </p:txBody>
        </p:sp>
      </p:grpSp>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Decision Boundaries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8</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12" name="Text Placeholder 4">
            <a:extLst>
              <a:ext uri="{FF2B5EF4-FFF2-40B4-BE49-F238E27FC236}">
                <a16:creationId xmlns:a16="http://schemas.microsoft.com/office/drawing/2014/main" id="{BF5A0016-139F-E2E5-2335-F2BD8378BE9F}"/>
              </a:ext>
            </a:extLst>
          </p:cNvPr>
          <p:cNvSpPr>
            <a:spLocks noGrp="1"/>
          </p:cNvSpPr>
          <p:nvPr/>
        </p:nvSpPr>
        <p:spPr>
          <a:xfrm>
            <a:off x="4198296" y="4420680"/>
            <a:ext cx="4688075" cy="1425108"/>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3000" b="0" dirty="0"/>
              <a:t>Linear Decision Boundary</a:t>
            </a:r>
          </a:p>
        </p:txBody>
      </p:sp>
      <p:sp>
        <p:nvSpPr>
          <p:cNvPr id="13" name="Text Placeholder 4">
            <a:extLst>
              <a:ext uri="{FF2B5EF4-FFF2-40B4-BE49-F238E27FC236}">
                <a16:creationId xmlns:a16="http://schemas.microsoft.com/office/drawing/2014/main" id="{D5810C6C-DCD3-3035-073D-F33D92F0A995}"/>
              </a:ext>
            </a:extLst>
          </p:cNvPr>
          <p:cNvSpPr>
            <a:spLocks noGrp="1"/>
          </p:cNvSpPr>
          <p:nvPr/>
        </p:nvSpPr>
        <p:spPr>
          <a:xfrm>
            <a:off x="17487678" y="4686936"/>
            <a:ext cx="5261416" cy="1142999"/>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3000" b="0" dirty="0"/>
              <a:t>Nonlinear Decision Boundary</a:t>
            </a:r>
          </a:p>
        </p:txBody>
      </p:sp>
    </p:spTree>
    <p:extLst>
      <p:ext uri="{BB962C8B-B14F-4D97-AF65-F5344CB8AC3E}">
        <p14:creationId xmlns:p14="http://schemas.microsoft.com/office/powerpoint/2010/main" val="20665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Learning nonlinear decision boundaries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9</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p:txBody>
          <a:bodyPr>
            <a:normAutofit/>
          </a:bodyPr>
          <a:lstStyle/>
          <a:p>
            <a:r>
              <a:rPr lang="en-US" dirty="0"/>
              <a:t>We can use polynomial features to transform raw data to feature vectors that would allow us to learn nonlinear decision boundaries.</a:t>
            </a:r>
          </a:p>
          <a:p>
            <a:r>
              <a:rPr lang="en-US" dirty="0"/>
              <a:t>Examples: </a:t>
            </a:r>
          </a:p>
          <a:p>
            <a:pPr lvl="1"/>
            <a:r>
              <a:rPr lang="en-US" dirty="0"/>
              <a:t>2 variables (</a:t>
            </a:r>
            <a:r>
              <a:rPr lang="en-US" dirty="0" err="1"/>
              <a:t>x,y</a:t>
            </a:r>
            <a:r>
              <a:rPr lang="en-US" dirty="0"/>
              <a:t>) , polynomial degree = 2 : x, y, x</a:t>
            </a:r>
            <a:r>
              <a:rPr lang="en-US" baseline="30000" dirty="0"/>
              <a:t>2</a:t>
            </a:r>
            <a:r>
              <a:rPr lang="en-US" dirty="0"/>
              <a:t>, </a:t>
            </a:r>
            <a:r>
              <a:rPr lang="en-US" dirty="0" err="1"/>
              <a:t>xy</a:t>
            </a:r>
            <a:r>
              <a:rPr lang="en-US" dirty="0"/>
              <a:t>, y</a:t>
            </a:r>
            <a:r>
              <a:rPr lang="en-US" baseline="30000" dirty="0"/>
              <a:t>2</a:t>
            </a:r>
          </a:p>
          <a:p>
            <a:pPr lvl="1"/>
            <a:r>
              <a:rPr lang="en-US" dirty="0"/>
              <a:t>3 variables (</a:t>
            </a:r>
            <a:r>
              <a:rPr lang="en-US" dirty="0" err="1"/>
              <a:t>x,y,z</a:t>
            </a:r>
            <a:r>
              <a:rPr lang="en-US" dirty="0"/>
              <a:t>), polynomial degree = 2 : x, y, z, x</a:t>
            </a:r>
            <a:r>
              <a:rPr lang="en-US" baseline="30000" dirty="0"/>
              <a:t>2</a:t>
            </a:r>
            <a:r>
              <a:rPr lang="en-US" dirty="0"/>
              <a:t>, </a:t>
            </a:r>
            <a:r>
              <a:rPr lang="en-US" dirty="0" err="1"/>
              <a:t>xy</a:t>
            </a:r>
            <a:r>
              <a:rPr lang="en-US" dirty="0"/>
              <a:t>, </a:t>
            </a:r>
            <a:r>
              <a:rPr lang="en-US" dirty="0" err="1"/>
              <a:t>xz</a:t>
            </a:r>
            <a:r>
              <a:rPr lang="en-US" dirty="0"/>
              <a:t>, y</a:t>
            </a:r>
            <a:r>
              <a:rPr lang="en-US" baseline="30000" dirty="0"/>
              <a:t>2</a:t>
            </a:r>
            <a:r>
              <a:rPr lang="en-US" dirty="0"/>
              <a:t>, </a:t>
            </a:r>
            <a:r>
              <a:rPr lang="en-US" dirty="0" err="1"/>
              <a:t>yz</a:t>
            </a:r>
            <a:r>
              <a:rPr lang="en-US" dirty="0"/>
              <a:t>, z</a:t>
            </a:r>
            <a:r>
              <a:rPr lang="en-US" baseline="30000" dirty="0"/>
              <a:t>2</a:t>
            </a:r>
            <a:r>
              <a:rPr lang="en-US" dirty="0"/>
              <a:t> </a:t>
            </a:r>
          </a:p>
          <a:p>
            <a:pPr marL="0" indent="0">
              <a:buNone/>
            </a:pPr>
            <a:endParaRPr lang="en-US" baseline="30000" dirty="0"/>
          </a:p>
          <a:p>
            <a:r>
              <a:rPr lang="en-US" b="1" dirty="0">
                <a:solidFill>
                  <a:srgbClr val="0100C8"/>
                </a:solidFill>
              </a:rPr>
              <a:t>Observation</a:t>
            </a:r>
            <a:r>
              <a:rPr lang="en-US" dirty="0"/>
              <a:t>: Each new feature increases the dimensionality of the input by one which could make the problem “easier” to be solved in the new feature space</a:t>
            </a:r>
          </a:p>
        </p:txBody>
      </p:sp>
    </p:spTree>
    <p:extLst>
      <p:ext uri="{BB962C8B-B14F-4D97-AF65-F5344CB8AC3E}">
        <p14:creationId xmlns:p14="http://schemas.microsoft.com/office/powerpoint/2010/main" val="3093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1672</TotalTime>
  <Words>2488</Words>
  <Application>Microsoft Office PowerPoint</Application>
  <PresentationFormat>Custom</PresentationFormat>
  <Paragraphs>360</Paragraphs>
  <Slides>39</Slides>
  <Notes>13</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Cambria Math</vt:lpstr>
      <vt:lpstr>Helvetica Neue</vt:lpstr>
      <vt:lpstr>Helvetica Neue Medium</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Vassilis Vassiliades</dc:creator>
  <cp:lastModifiedBy>Vassilis Vassiliades</cp:lastModifiedBy>
  <cp:revision>269</cp:revision>
  <dcterms:created xsi:type="dcterms:W3CDTF">2022-07-07T08:35:15Z</dcterms:created>
  <dcterms:modified xsi:type="dcterms:W3CDTF">2023-11-02T09:51:29Z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1033-11.1.0.11664</vt:lpwstr>
  </property>
  <property fmtid="{D5CDD505-2E9C-101B-9397-08002B2CF9AE}" pid="3" name="ICV">
    <vt:lpwstr/>
  </property>
</Properties>
</file>