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2" r:id="rId3"/>
    <p:sldId id="324" r:id="rId4"/>
    <p:sldId id="283" r:id="rId5"/>
    <p:sldId id="285" r:id="rId6"/>
    <p:sldId id="308" r:id="rId7"/>
    <p:sldId id="287" r:id="rId8"/>
    <p:sldId id="284" r:id="rId9"/>
    <p:sldId id="300" r:id="rId10"/>
    <p:sldId id="288" r:id="rId11"/>
    <p:sldId id="301" r:id="rId12"/>
    <p:sldId id="302" r:id="rId13"/>
    <p:sldId id="290" r:id="rId14"/>
    <p:sldId id="295" r:id="rId15"/>
    <p:sldId id="294" r:id="rId16"/>
    <p:sldId id="297" r:id="rId17"/>
    <p:sldId id="292" r:id="rId18"/>
    <p:sldId id="296" r:id="rId19"/>
    <p:sldId id="298" r:id="rId20"/>
    <p:sldId id="299" r:id="rId21"/>
    <p:sldId id="291" r:id="rId22"/>
    <p:sldId id="293" r:id="rId23"/>
    <p:sldId id="306" r:id="rId24"/>
    <p:sldId id="307" r:id="rId25"/>
    <p:sldId id="323" r:id="rId26"/>
    <p:sldId id="303" r:id="rId27"/>
    <p:sldId id="311" r:id="rId28"/>
    <p:sldId id="314" r:id="rId29"/>
    <p:sldId id="312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13" r:id="rId39"/>
    <p:sldId id="326" r:id="rId40"/>
    <p:sldId id="427" r:id="rId41"/>
    <p:sldId id="325" r:id="rId42"/>
    <p:sldId id="261" r:id="rId43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05" userDrawn="1">
          <p15:clr>
            <a:srgbClr val="A4A3A4"/>
          </p15:clr>
        </p15:guide>
        <p15:guide id="2" pos="78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5FF"/>
    <a:srgbClr val="0100C8"/>
    <a:srgbClr val="00008A"/>
    <a:srgbClr val="FF2D64"/>
    <a:srgbClr val="000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DAD40-395A-4DE0-97FB-BF38B9C8DAAC}" v="5" dt="2023-11-02T09:56:04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007" autoAdjust="0"/>
  </p:normalViewPr>
  <p:slideViewPr>
    <p:cSldViewPr snapToGrid="0" showGuides="1">
      <p:cViewPr varScale="1">
        <p:scale>
          <a:sx n="34" d="100"/>
          <a:sy n="34" d="100"/>
        </p:scale>
        <p:origin x="1176" y="72"/>
      </p:cViewPr>
      <p:guideLst>
        <p:guide orient="horz" pos="5205"/>
        <p:guide pos="78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0E9C5627-5D41-48CE-A538-50E26AD85C0D}"/>
    <pc:docChg chg="custSel addSld delSld modSld">
      <pc:chgData name="Vassilis Vassiliades" userId="181c6a97-452c-403a-a894-11fd041f3da6" providerId="ADAL" clId="{0E9C5627-5D41-48CE-A538-50E26AD85C0D}" dt="2022-09-30T10:56:18.183" v="3706" actId="122"/>
      <pc:docMkLst>
        <pc:docMk/>
      </pc:docMkLst>
      <pc:sldChg chg="modNotesTx">
        <pc:chgData name="Vassilis Vassiliades" userId="181c6a97-452c-403a-a894-11fd041f3da6" providerId="ADAL" clId="{0E9C5627-5D41-48CE-A538-50E26AD85C0D}" dt="2022-09-30T09:20:44.997" v="542" actId="20577"/>
        <pc:sldMkLst>
          <pc:docMk/>
          <pc:sldMk cId="3956207920" sldId="283"/>
        </pc:sldMkLst>
      </pc:sldChg>
      <pc:sldChg chg="modSp">
        <pc:chgData name="Vassilis Vassiliades" userId="181c6a97-452c-403a-a894-11fd041f3da6" providerId="ADAL" clId="{0E9C5627-5D41-48CE-A538-50E26AD85C0D}" dt="2022-09-30T09:22:05.826" v="544" actId="207"/>
        <pc:sldMkLst>
          <pc:docMk/>
          <pc:sldMk cId="1873879137" sldId="285"/>
        </pc:sldMkLst>
        <pc:spChg chg="mod">
          <ac:chgData name="Vassilis Vassiliades" userId="181c6a97-452c-403a-a894-11fd041f3da6" providerId="ADAL" clId="{0E9C5627-5D41-48CE-A538-50E26AD85C0D}" dt="2022-09-30T09:22:05.826" v="544" actId="207"/>
          <ac:spMkLst>
            <pc:docMk/>
            <pc:sldMk cId="1873879137" sldId="285"/>
            <ac:spMk id="4" creationId="{210DA2DA-7D5D-AE84-C3BB-464941EFB124}"/>
          </ac:spMkLst>
        </pc:spChg>
      </pc:sldChg>
      <pc:sldChg chg="del">
        <pc:chgData name="Vassilis Vassiliades" userId="181c6a97-452c-403a-a894-11fd041f3da6" providerId="ADAL" clId="{0E9C5627-5D41-48CE-A538-50E26AD85C0D}" dt="2022-09-29T21:34:03.468" v="56" actId="47"/>
        <pc:sldMkLst>
          <pc:docMk/>
          <pc:sldMk cId="3202938685" sldId="286"/>
        </pc:sldMkLst>
      </pc:sldChg>
      <pc:sldChg chg="modSp mod modAnim">
        <pc:chgData name="Vassilis Vassiliades" userId="181c6a97-452c-403a-a894-11fd041f3da6" providerId="ADAL" clId="{0E9C5627-5D41-48CE-A538-50E26AD85C0D}" dt="2022-09-30T09:28:49.789" v="770" actId="20577"/>
        <pc:sldMkLst>
          <pc:docMk/>
          <pc:sldMk cId="559674149" sldId="287"/>
        </pc:sldMkLst>
        <pc:spChg chg="mod">
          <ac:chgData name="Vassilis Vassiliades" userId="181c6a97-452c-403a-a894-11fd041f3da6" providerId="ADAL" clId="{0E9C5627-5D41-48CE-A538-50E26AD85C0D}" dt="2022-09-30T09:27:03.069" v="739" actId="14100"/>
          <ac:spMkLst>
            <pc:docMk/>
            <pc:sldMk cId="559674149" sldId="287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0E9C5627-5D41-48CE-A538-50E26AD85C0D}" dt="2022-09-30T09:28:49.789" v="770" actId="20577"/>
          <ac:spMkLst>
            <pc:docMk/>
            <pc:sldMk cId="559674149" sldId="287"/>
            <ac:spMk id="31" creationId="{3B094EA2-D07E-C319-3160-2CFB9C771F9A}"/>
          </ac:spMkLst>
        </pc:spChg>
      </pc:sldChg>
      <pc:sldChg chg="modNotesTx">
        <pc:chgData name="Vassilis Vassiliades" userId="181c6a97-452c-403a-a894-11fd041f3da6" providerId="ADAL" clId="{0E9C5627-5D41-48CE-A538-50E26AD85C0D}" dt="2022-09-30T09:35:07.959" v="1221" actId="20577"/>
        <pc:sldMkLst>
          <pc:docMk/>
          <pc:sldMk cId="775094714" sldId="288"/>
        </pc:sldMkLst>
      </pc:sldChg>
      <pc:sldChg chg="del">
        <pc:chgData name="Vassilis Vassiliades" userId="181c6a97-452c-403a-a894-11fd041f3da6" providerId="ADAL" clId="{0E9C5627-5D41-48CE-A538-50E26AD85C0D}" dt="2022-09-29T21:33:55.417" v="55" actId="47"/>
        <pc:sldMkLst>
          <pc:docMk/>
          <pc:sldMk cId="962559597" sldId="289"/>
        </pc:sldMkLst>
      </pc:sldChg>
      <pc:sldChg chg="modAnim">
        <pc:chgData name="Vassilis Vassiliades" userId="181c6a97-452c-403a-a894-11fd041f3da6" providerId="ADAL" clId="{0E9C5627-5D41-48CE-A538-50E26AD85C0D}" dt="2022-09-30T09:37:05.480" v="1245"/>
        <pc:sldMkLst>
          <pc:docMk/>
          <pc:sldMk cId="4224238571" sldId="290"/>
        </pc:sldMkLst>
      </pc:sldChg>
      <pc:sldChg chg="modNotesTx">
        <pc:chgData name="Vassilis Vassiliades" userId="181c6a97-452c-403a-a894-11fd041f3da6" providerId="ADAL" clId="{0E9C5627-5D41-48CE-A538-50E26AD85C0D}" dt="2022-09-30T09:59:12.567" v="1672" actId="20577"/>
        <pc:sldMkLst>
          <pc:docMk/>
          <pc:sldMk cId="969469137" sldId="291"/>
        </pc:sldMkLst>
      </pc:sldChg>
      <pc:sldChg chg="modAnim">
        <pc:chgData name="Vassilis Vassiliades" userId="181c6a97-452c-403a-a894-11fd041f3da6" providerId="ADAL" clId="{0E9C5627-5D41-48CE-A538-50E26AD85C0D}" dt="2022-09-30T09:50:41.802" v="1328"/>
        <pc:sldMkLst>
          <pc:docMk/>
          <pc:sldMk cId="867624432" sldId="292"/>
        </pc:sldMkLst>
      </pc:sldChg>
      <pc:sldChg chg="modSp modAnim modNotesTx">
        <pc:chgData name="Vassilis Vassiliades" userId="181c6a97-452c-403a-a894-11fd041f3da6" providerId="ADAL" clId="{0E9C5627-5D41-48CE-A538-50E26AD85C0D}" dt="2022-09-30T10:01:47.543" v="1831" actId="20577"/>
        <pc:sldMkLst>
          <pc:docMk/>
          <pc:sldMk cId="2874116243" sldId="293"/>
        </pc:sldMkLst>
        <pc:spChg chg="mod">
          <ac:chgData name="Vassilis Vassiliades" userId="181c6a97-452c-403a-a894-11fd041f3da6" providerId="ADAL" clId="{0E9C5627-5D41-48CE-A538-50E26AD85C0D}" dt="2022-09-30T10:01:47.543" v="1831" actId="20577"/>
          <ac:spMkLst>
            <pc:docMk/>
            <pc:sldMk cId="2874116243" sldId="293"/>
            <ac:spMk id="5" creationId="{0A8C75FD-F786-DD9B-CD1B-48DF6C761B95}"/>
          </ac:spMkLst>
        </pc:spChg>
      </pc:sldChg>
      <pc:sldChg chg="modAnim">
        <pc:chgData name="Vassilis Vassiliades" userId="181c6a97-452c-403a-a894-11fd041f3da6" providerId="ADAL" clId="{0E9C5627-5D41-48CE-A538-50E26AD85C0D}" dt="2022-09-30T09:48:43.331" v="1325"/>
        <pc:sldMkLst>
          <pc:docMk/>
          <pc:sldMk cId="1679740601" sldId="294"/>
        </pc:sldMkLst>
      </pc:sldChg>
      <pc:sldChg chg="modSp modAnim modNotesTx">
        <pc:chgData name="Vassilis Vassiliades" userId="181c6a97-452c-403a-a894-11fd041f3da6" providerId="ADAL" clId="{0E9C5627-5D41-48CE-A538-50E26AD85C0D}" dt="2022-09-30T09:48:04.382" v="1324"/>
        <pc:sldMkLst>
          <pc:docMk/>
          <pc:sldMk cId="4117744919" sldId="295"/>
        </pc:sldMkLst>
        <pc:spChg chg="mod">
          <ac:chgData name="Vassilis Vassiliades" userId="181c6a97-452c-403a-a894-11fd041f3da6" providerId="ADAL" clId="{0E9C5627-5D41-48CE-A538-50E26AD85C0D}" dt="2022-09-30T09:47:57.861" v="1323" actId="20577"/>
          <ac:spMkLst>
            <pc:docMk/>
            <pc:sldMk cId="4117744919" sldId="295"/>
            <ac:spMk id="5" creationId="{0A8C75FD-F786-DD9B-CD1B-48DF6C761B95}"/>
          </ac:spMkLst>
        </pc:spChg>
      </pc:sldChg>
      <pc:sldChg chg="modSp mod">
        <pc:chgData name="Vassilis Vassiliades" userId="181c6a97-452c-403a-a894-11fd041f3da6" providerId="ADAL" clId="{0E9C5627-5D41-48CE-A538-50E26AD85C0D}" dt="2022-09-30T09:49:51.836" v="1327" actId="20577"/>
        <pc:sldMkLst>
          <pc:docMk/>
          <pc:sldMk cId="2471826250" sldId="297"/>
        </pc:sldMkLst>
        <pc:spChg chg="mod">
          <ac:chgData name="Vassilis Vassiliades" userId="181c6a97-452c-403a-a894-11fd041f3da6" providerId="ADAL" clId="{0E9C5627-5D41-48CE-A538-50E26AD85C0D}" dt="2022-09-30T09:49:51.836" v="1327" actId="20577"/>
          <ac:spMkLst>
            <pc:docMk/>
            <pc:sldMk cId="2471826250" sldId="297"/>
            <ac:spMk id="4" creationId="{C17A9EE0-9394-B388-D667-C338B03314A9}"/>
          </ac:spMkLst>
        </pc:spChg>
      </pc:sldChg>
      <pc:sldChg chg="modNotesTx">
        <pc:chgData name="Vassilis Vassiliades" userId="181c6a97-452c-403a-a894-11fd041f3da6" providerId="ADAL" clId="{0E9C5627-5D41-48CE-A538-50E26AD85C0D}" dt="2022-09-30T09:56:37.845" v="1477" actId="20577"/>
        <pc:sldMkLst>
          <pc:docMk/>
          <pc:sldMk cId="1459575192" sldId="299"/>
        </pc:sldMkLst>
      </pc:sldChg>
      <pc:sldChg chg="modSp modNotesTx">
        <pc:chgData name="Vassilis Vassiliades" userId="181c6a97-452c-403a-a894-11fd041f3da6" providerId="ADAL" clId="{0E9C5627-5D41-48CE-A538-50E26AD85C0D}" dt="2022-09-30T09:33:24.671" v="913" actId="20577"/>
        <pc:sldMkLst>
          <pc:docMk/>
          <pc:sldMk cId="782586394" sldId="300"/>
        </pc:sldMkLst>
        <pc:spChg chg="mod">
          <ac:chgData name="Vassilis Vassiliades" userId="181c6a97-452c-403a-a894-11fd041f3da6" providerId="ADAL" clId="{0E9C5627-5D41-48CE-A538-50E26AD85C0D}" dt="2022-09-30T09:32:55.509" v="865" actId="207"/>
          <ac:spMkLst>
            <pc:docMk/>
            <pc:sldMk cId="782586394" sldId="300"/>
            <ac:spMk id="5" creationId="{E68F0B69-3208-FC84-E32F-C16E990984B3}"/>
          </ac:spMkLst>
        </pc:spChg>
      </pc:sldChg>
      <pc:sldChg chg="modSp mod">
        <pc:chgData name="Vassilis Vassiliades" userId="181c6a97-452c-403a-a894-11fd041f3da6" providerId="ADAL" clId="{0E9C5627-5D41-48CE-A538-50E26AD85C0D}" dt="2022-09-30T09:36:15.468" v="1243" actId="20577"/>
        <pc:sldMkLst>
          <pc:docMk/>
          <pc:sldMk cId="84523251" sldId="302"/>
        </pc:sldMkLst>
        <pc:spChg chg="mod">
          <ac:chgData name="Vassilis Vassiliades" userId="181c6a97-452c-403a-a894-11fd041f3da6" providerId="ADAL" clId="{0E9C5627-5D41-48CE-A538-50E26AD85C0D}" dt="2022-09-30T09:36:15.468" v="1243" actId="20577"/>
          <ac:spMkLst>
            <pc:docMk/>
            <pc:sldMk cId="84523251" sldId="302"/>
            <ac:spMk id="4" creationId="{A352CCD6-73EE-C520-77E0-216F677C7D61}"/>
          </ac:spMkLst>
        </pc:spChg>
      </pc:sldChg>
      <pc:sldChg chg="modNotesTx">
        <pc:chgData name="Vassilis Vassiliades" userId="181c6a97-452c-403a-a894-11fd041f3da6" providerId="ADAL" clId="{0E9C5627-5D41-48CE-A538-50E26AD85C0D}" dt="2022-09-30T10:29:39.756" v="2226" actId="20577"/>
        <pc:sldMkLst>
          <pc:docMk/>
          <pc:sldMk cId="2623532307" sldId="303"/>
        </pc:sldMkLst>
      </pc:sldChg>
      <pc:sldChg chg="del">
        <pc:chgData name="Vassilis Vassiliades" userId="181c6a97-452c-403a-a894-11fd041f3da6" providerId="ADAL" clId="{0E9C5627-5D41-48CE-A538-50E26AD85C0D}" dt="2022-09-29T21:34:11.206" v="57" actId="47"/>
        <pc:sldMkLst>
          <pc:docMk/>
          <pc:sldMk cId="807108974" sldId="304"/>
        </pc:sldMkLst>
      </pc:sldChg>
      <pc:sldChg chg="del">
        <pc:chgData name="Vassilis Vassiliades" userId="181c6a97-452c-403a-a894-11fd041f3da6" providerId="ADAL" clId="{0E9C5627-5D41-48CE-A538-50E26AD85C0D}" dt="2022-09-29T21:33:50.608" v="54" actId="47"/>
        <pc:sldMkLst>
          <pc:docMk/>
          <pc:sldMk cId="512461290" sldId="305"/>
        </pc:sldMkLst>
      </pc:sldChg>
      <pc:sldChg chg="modNotesTx">
        <pc:chgData name="Vassilis Vassiliades" userId="181c6a97-452c-403a-a894-11fd041f3da6" providerId="ADAL" clId="{0E9C5627-5D41-48CE-A538-50E26AD85C0D}" dt="2022-09-30T10:04:33.724" v="1942" actId="20577"/>
        <pc:sldMkLst>
          <pc:docMk/>
          <pc:sldMk cId="105867086" sldId="306"/>
        </pc:sldMkLst>
      </pc:sldChg>
      <pc:sldChg chg="modNotesTx">
        <pc:chgData name="Vassilis Vassiliades" userId="181c6a97-452c-403a-a894-11fd041f3da6" providerId="ADAL" clId="{0E9C5627-5D41-48CE-A538-50E26AD85C0D}" dt="2022-09-30T09:30:31.934" v="860" actId="20577"/>
        <pc:sldMkLst>
          <pc:docMk/>
          <pc:sldMk cId="1236735564" sldId="308"/>
        </pc:sldMkLst>
      </pc:sldChg>
      <pc:sldChg chg="modSp mod modAnim">
        <pc:chgData name="Vassilis Vassiliades" userId="181c6a97-452c-403a-a894-11fd041f3da6" providerId="ADAL" clId="{0E9C5627-5D41-48CE-A538-50E26AD85C0D}" dt="2022-09-30T10:31:31.667" v="2273"/>
        <pc:sldMkLst>
          <pc:docMk/>
          <pc:sldMk cId="3018212351" sldId="311"/>
        </pc:sldMkLst>
        <pc:spChg chg="mod">
          <ac:chgData name="Vassilis Vassiliades" userId="181c6a97-452c-403a-a894-11fd041f3da6" providerId="ADAL" clId="{0E9C5627-5D41-48CE-A538-50E26AD85C0D}" dt="2022-09-30T10:31:28.964" v="2272" actId="20577"/>
          <ac:spMkLst>
            <pc:docMk/>
            <pc:sldMk cId="3018212351" sldId="311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0E9C5627-5D41-48CE-A538-50E26AD85C0D}" dt="2022-09-30T10:31:16.262" v="2269" actId="1036"/>
          <ac:spMkLst>
            <pc:docMk/>
            <pc:sldMk cId="3018212351" sldId="311"/>
            <ac:spMk id="15" creationId="{062902CA-9760-4613-2DD8-0069A54C42FD}"/>
          </ac:spMkLst>
        </pc:spChg>
      </pc:sldChg>
      <pc:sldChg chg="modSp modAnim modNotesTx">
        <pc:chgData name="Vassilis Vassiliades" userId="181c6a97-452c-403a-a894-11fd041f3da6" providerId="ADAL" clId="{0E9C5627-5D41-48CE-A538-50E26AD85C0D}" dt="2022-09-30T10:33:59.516" v="2423" actId="20577"/>
        <pc:sldMkLst>
          <pc:docMk/>
          <pc:sldMk cId="3080474062" sldId="314"/>
        </pc:sldMkLst>
        <pc:spChg chg="mod">
          <ac:chgData name="Vassilis Vassiliades" userId="181c6a97-452c-403a-a894-11fd041f3da6" providerId="ADAL" clId="{0E9C5627-5D41-48CE-A538-50E26AD85C0D}" dt="2022-09-30T10:32:41.455" v="2277" actId="207"/>
          <ac:spMkLst>
            <pc:docMk/>
            <pc:sldMk cId="3080474062" sldId="314"/>
            <ac:spMk id="4" creationId="{210DA2DA-7D5D-AE84-C3BB-464941EFB124}"/>
          </ac:spMkLst>
        </pc:spChg>
      </pc:sldChg>
      <pc:sldChg chg="modNotesTx">
        <pc:chgData name="Vassilis Vassiliades" userId="181c6a97-452c-403a-a894-11fd041f3da6" providerId="ADAL" clId="{0E9C5627-5D41-48CE-A538-50E26AD85C0D}" dt="2022-09-30T10:35:03.890" v="2499" actId="20577"/>
        <pc:sldMkLst>
          <pc:docMk/>
          <pc:sldMk cId="707202720" sldId="319"/>
        </pc:sldMkLst>
      </pc:sldChg>
      <pc:sldChg chg="modSp modAnim modNotesTx">
        <pc:chgData name="Vassilis Vassiliades" userId="181c6a97-452c-403a-a894-11fd041f3da6" providerId="ADAL" clId="{0E9C5627-5D41-48CE-A538-50E26AD85C0D}" dt="2022-09-30T10:40:11.072" v="2896" actId="20577"/>
        <pc:sldMkLst>
          <pc:docMk/>
          <pc:sldMk cId="453212646" sldId="320"/>
        </pc:sldMkLst>
        <pc:spChg chg="mod">
          <ac:chgData name="Vassilis Vassiliades" userId="181c6a97-452c-403a-a894-11fd041f3da6" providerId="ADAL" clId="{0E9C5627-5D41-48CE-A538-50E26AD85C0D}" dt="2022-09-30T10:40:07.442" v="2890" actId="20577"/>
          <ac:spMkLst>
            <pc:docMk/>
            <pc:sldMk cId="453212646" sldId="320"/>
            <ac:spMk id="4" creationId="{210DA2DA-7D5D-AE84-C3BB-464941EFB124}"/>
          </ac:spMkLst>
        </pc:spChg>
      </pc:sldChg>
      <pc:sldChg chg="modNotesTx">
        <pc:chgData name="Vassilis Vassiliades" userId="181c6a97-452c-403a-a894-11fd041f3da6" providerId="ADAL" clId="{0E9C5627-5D41-48CE-A538-50E26AD85C0D}" dt="2022-09-30T10:44:26.599" v="3578" actId="20577"/>
        <pc:sldMkLst>
          <pc:docMk/>
          <pc:sldMk cId="3755735064" sldId="321"/>
        </pc:sldMkLst>
      </pc:sldChg>
      <pc:sldChg chg="modSp add mod">
        <pc:chgData name="Vassilis Vassiliades" userId="181c6a97-452c-403a-a894-11fd041f3da6" providerId="ADAL" clId="{0E9C5627-5D41-48CE-A538-50E26AD85C0D}" dt="2022-09-25T04:01:15.388" v="20" actId="20577"/>
        <pc:sldMkLst>
          <pc:docMk/>
          <pc:sldMk cId="2937375946" sldId="323"/>
        </pc:sldMkLst>
        <pc:spChg chg="mod">
          <ac:chgData name="Vassilis Vassiliades" userId="181c6a97-452c-403a-a894-11fd041f3da6" providerId="ADAL" clId="{0E9C5627-5D41-48CE-A538-50E26AD85C0D}" dt="2022-09-25T04:01:15.388" v="20" actId="20577"/>
          <ac:spMkLst>
            <pc:docMk/>
            <pc:sldMk cId="2937375946" sldId="323"/>
            <ac:spMk id="2" creationId="{00000000-0000-0000-0000-000000000000}"/>
          </ac:spMkLst>
        </pc:spChg>
      </pc:sldChg>
      <pc:sldChg chg="modSp add mod">
        <pc:chgData name="Vassilis Vassiliades" userId="181c6a97-452c-403a-a894-11fd041f3da6" providerId="ADAL" clId="{0E9C5627-5D41-48CE-A538-50E26AD85C0D}" dt="2022-09-25T04:01:48.557" v="53" actId="20577"/>
        <pc:sldMkLst>
          <pc:docMk/>
          <pc:sldMk cId="3784840691" sldId="324"/>
        </pc:sldMkLst>
        <pc:spChg chg="mod">
          <ac:chgData name="Vassilis Vassiliades" userId="181c6a97-452c-403a-a894-11fd041f3da6" providerId="ADAL" clId="{0E9C5627-5D41-48CE-A538-50E26AD85C0D}" dt="2022-09-25T04:01:48.557" v="53" actId="20577"/>
          <ac:spMkLst>
            <pc:docMk/>
            <pc:sldMk cId="3784840691" sldId="324"/>
            <ac:spMk id="2" creationId="{00000000-0000-0000-0000-000000000000}"/>
          </ac:spMkLst>
        </pc:spChg>
      </pc:sldChg>
      <pc:sldChg chg="modSp add mod modAnim">
        <pc:chgData name="Vassilis Vassiliades" userId="181c6a97-452c-403a-a894-11fd041f3da6" providerId="ADAL" clId="{0E9C5627-5D41-48CE-A538-50E26AD85C0D}" dt="2022-09-30T10:50:48.227" v="3615" actId="20577"/>
        <pc:sldMkLst>
          <pc:docMk/>
          <pc:sldMk cId="2090389920" sldId="325"/>
        </pc:sldMkLst>
        <pc:spChg chg="mod">
          <ac:chgData name="Vassilis Vassiliades" userId="181c6a97-452c-403a-a894-11fd041f3da6" providerId="ADAL" clId="{0E9C5627-5D41-48CE-A538-50E26AD85C0D}" dt="2022-09-30T10:50:48.227" v="3615" actId="20577"/>
          <ac:spMkLst>
            <pc:docMk/>
            <pc:sldMk cId="2090389920" sldId="325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0E9C5627-5D41-48CE-A538-50E26AD85C0D}" dt="2022-09-30T10:50:41.658" v="3595" actId="20577"/>
          <ac:spMkLst>
            <pc:docMk/>
            <pc:sldMk cId="2090389920" sldId="325"/>
            <ac:spMk id="9" creationId="{C110555B-BC91-7266-5503-9659D6864B69}"/>
          </ac:spMkLst>
        </pc:spChg>
      </pc:sldChg>
      <pc:sldChg chg="modSp add mod">
        <pc:chgData name="Vassilis Vassiliades" userId="181c6a97-452c-403a-a894-11fd041f3da6" providerId="ADAL" clId="{0E9C5627-5D41-48CE-A538-50E26AD85C0D}" dt="2022-09-30T10:56:18.183" v="3706" actId="122"/>
        <pc:sldMkLst>
          <pc:docMk/>
          <pc:sldMk cId="3017273771" sldId="326"/>
        </pc:sldMkLst>
        <pc:spChg chg="mod">
          <ac:chgData name="Vassilis Vassiliades" userId="181c6a97-452c-403a-a894-11fd041f3da6" providerId="ADAL" clId="{0E9C5627-5D41-48CE-A538-50E26AD85C0D}" dt="2022-09-30T10:56:18.183" v="3706" actId="122"/>
          <ac:spMkLst>
            <pc:docMk/>
            <pc:sldMk cId="3017273771" sldId="326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0E9C5627-5D41-48CE-A538-50E26AD85C0D}" dt="2022-09-30T10:55:58.065" v="3673" actId="20577"/>
          <ac:spMkLst>
            <pc:docMk/>
            <pc:sldMk cId="3017273771" sldId="326"/>
            <ac:spMk id="9" creationId="{C110555B-BC91-7266-5503-9659D6864B69}"/>
          </ac:spMkLst>
        </pc:spChg>
      </pc:sldChg>
    </pc:docChg>
  </pc:docChgLst>
  <pc:docChgLst>
    <pc:chgData name="Vassilis Vassiliades" userId="181c6a97-452c-403a-a894-11fd041f3da6" providerId="ADAL" clId="{AB0A65E6-F90B-48F6-B519-E1D6D783A393}"/>
    <pc:docChg chg="undo redo custSel addSld delSld modSld sldOrd">
      <pc:chgData name="Vassilis Vassiliades" userId="181c6a97-452c-403a-a894-11fd041f3da6" providerId="ADAL" clId="{AB0A65E6-F90B-48F6-B519-E1D6D783A393}" dt="2022-08-24T16:27:51.607" v="14125"/>
      <pc:docMkLst>
        <pc:docMk/>
      </pc:docMkLst>
      <pc:sldChg chg="modSp add mod">
        <pc:chgData name="Vassilis Vassiliades" userId="181c6a97-452c-403a-a894-11fd041f3da6" providerId="ADAL" clId="{AB0A65E6-F90B-48F6-B519-E1D6D783A393}" dt="2022-08-24T16:24:34.930" v="14113" actId="20577"/>
        <pc:sldMkLst>
          <pc:docMk/>
          <pc:sldMk cId="0" sldId="262"/>
        </pc:sldMkLst>
        <pc:spChg chg="mod">
          <ac:chgData name="Vassilis Vassiliades" userId="181c6a97-452c-403a-a894-11fd041f3da6" providerId="ADAL" clId="{AB0A65E6-F90B-48F6-B519-E1D6D783A393}" dt="2022-08-24T11:30:54.887" v="9386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Vassilis Vassiliades" userId="181c6a97-452c-403a-a894-11fd041f3da6" providerId="ADAL" clId="{AB0A65E6-F90B-48F6-B519-E1D6D783A393}" dt="2022-08-19T12:06:38.491" v="2" actId="20577"/>
          <ac:spMkLst>
            <pc:docMk/>
            <pc:sldMk cId="0" sldId="262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AB0A65E6-F90B-48F6-B519-E1D6D783A393}" dt="2022-08-24T16:24:34.930" v="14113" actId="20577"/>
          <ac:spMkLst>
            <pc:docMk/>
            <pc:sldMk cId="0" sldId="262"/>
            <ac:spMk id="7" creationId="{00000000-0000-0000-0000-000000000000}"/>
          </ac:spMkLst>
        </pc:spChg>
      </pc:sldChg>
      <pc:sldChg chg="modSp add mod modAnim modNotesTx">
        <pc:chgData name="Vassilis Vassiliades" userId="181c6a97-452c-403a-a894-11fd041f3da6" providerId="ADAL" clId="{AB0A65E6-F90B-48F6-B519-E1D6D783A393}" dt="2022-08-23T12:56:48.999" v="2567"/>
        <pc:sldMkLst>
          <pc:docMk/>
          <pc:sldMk cId="3956207920" sldId="283"/>
        </pc:sldMkLst>
        <pc:spChg chg="mod">
          <ac:chgData name="Vassilis Vassiliades" userId="181c6a97-452c-403a-a894-11fd041f3da6" providerId="ADAL" clId="{AB0A65E6-F90B-48F6-B519-E1D6D783A393}" dt="2022-08-23T12:56:26.667" v="2565" actId="207"/>
          <ac:spMkLst>
            <pc:docMk/>
            <pc:sldMk cId="3956207920" sldId="283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AB0A65E6-F90B-48F6-B519-E1D6D783A393}" dt="2022-08-23T09:17:12.515" v="342" actId="20577"/>
          <ac:spMkLst>
            <pc:docMk/>
            <pc:sldMk cId="3956207920" sldId="283"/>
            <ac:spMk id="9" creationId="{C110555B-BC91-7266-5503-9659D6864B69}"/>
          </ac:spMkLst>
        </pc:spChg>
      </pc:sldChg>
      <pc:sldChg chg="addSp delSp modSp add mod modAnim">
        <pc:chgData name="Vassilis Vassiliades" userId="181c6a97-452c-403a-a894-11fd041f3da6" providerId="ADAL" clId="{AB0A65E6-F90B-48F6-B519-E1D6D783A393}" dt="2022-08-24T10:36:20.712" v="8616" actId="20577"/>
        <pc:sldMkLst>
          <pc:docMk/>
          <pc:sldMk cId="2013410359" sldId="284"/>
        </pc:sldMkLst>
        <pc:spChg chg="mod">
          <ac:chgData name="Vassilis Vassiliades" userId="181c6a97-452c-403a-a894-11fd041f3da6" providerId="ADAL" clId="{AB0A65E6-F90B-48F6-B519-E1D6D783A393}" dt="2022-08-23T10:46:54.040" v="1682"/>
          <ac:spMkLst>
            <pc:docMk/>
            <pc:sldMk cId="2013410359" sldId="284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AB0A65E6-F90B-48F6-B519-E1D6D783A393}" dt="2022-08-24T03:24:03.226" v="5442"/>
          <ac:spMkLst>
            <pc:docMk/>
            <pc:sldMk cId="2013410359" sldId="284"/>
            <ac:spMk id="4" creationId="{210DA2DA-7D5D-AE84-C3BB-464941EFB124}"/>
          </ac:spMkLst>
        </pc:spChg>
        <pc:spChg chg="add del mod">
          <ac:chgData name="Vassilis Vassiliades" userId="181c6a97-452c-403a-a894-11fd041f3da6" providerId="ADAL" clId="{AB0A65E6-F90B-48F6-B519-E1D6D783A393}" dt="2022-08-23T10:52:58.748" v="1694" actId="478"/>
          <ac:spMkLst>
            <pc:docMk/>
            <pc:sldMk cId="2013410359" sldId="284"/>
            <ac:spMk id="5" creationId="{A3AD54BB-7FE0-340F-0750-9D90FB29685F}"/>
          </ac:spMkLst>
        </pc:spChg>
        <pc:spChg chg="mod">
          <ac:chgData name="Vassilis Vassiliades" userId="181c6a97-452c-403a-a894-11fd041f3da6" providerId="ADAL" clId="{AB0A65E6-F90B-48F6-B519-E1D6D783A393}" dt="2022-08-24T10:36:20.712" v="8616" actId="20577"/>
          <ac:spMkLst>
            <pc:docMk/>
            <pc:sldMk cId="2013410359" sldId="284"/>
            <ac:spMk id="9" creationId="{C110555B-BC91-7266-5503-9659D6864B69}"/>
          </ac:spMkLst>
        </pc:spChg>
      </pc:sldChg>
      <pc:sldChg chg="add del">
        <pc:chgData name="Vassilis Vassiliades" userId="181c6a97-452c-403a-a894-11fd041f3da6" providerId="ADAL" clId="{AB0A65E6-F90B-48F6-B519-E1D6D783A393}" dt="2022-08-23T09:16:22.440" v="306" actId="47"/>
        <pc:sldMkLst>
          <pc:docMk/>
          <pc:sldMk cId="208907962" sldId="285"/>
        </pc:sldMkLst>
      </pc:sldChg>
      <pc:sldChg chg="addSp modSp add mod modAnim">
        <pc:chgData name="Vassilis Vassiliades" userId="181c6a97-452c-403a-a894-11fd041f3da6" providerId="ADAL" clId="{AB0A65E6-F90B-48F6-B519-E1D6D783A393}" dt="2022-08-23T12:57:29.223" v="2570"/>
        <pc:sldMkLst>
          <pc:docMk/>
          <pc:sldMk cId="1873879137" sldId="285"/>
        </pc:sldMkLst>
        <pc:spChg chg="mod">
          <ac:chgData name="Vassilis Vassiliades" userId="181c6a97-452c-403a-a894-11fd041f3da6" providerId="ADAL" clId="{AB0A65E6-F90B-48F6-B519-E1D6D783A393}" dt="2022-08-23T11:13:47.499" v="1873" actId="20577"/>
          <ac:spMkLst>
            <pc:docMk/>
            <pc:sldMk cId="1873879137" sldId="285"/>
            <ac:spMk id="4" creationId="{210DA2DA-7D5D-AE84-C3BB-464941EFB124}"/>
          </ac:spMkLst>
        </pc:spChg>
        <pc:picChg chg="add mod">
          <ac:chgData name="Vassilis Vassiliades" userId="181c6a97-452c-403a-a894-11fd041f3da6" providerId="ADAL" clId="{AB0A65E6-F90B-48F6-B519-E1D6D783A393}" dt="2022-08-23T10:19:08.287" v="1624" actId="14100"/>
          <ac:picMkLst>
            <pc:docMk/>
            <pc:sldMk cId="1873879137" sldId="285"/>
            <ac:picMk id="2" creationId="{48513A55-946F-43DA-AE2B-C2631047F846}"/>
          </ac:picMkLst>
        </pc:picChg>
      </pc:sldChg>
      <pc:sldChg chg="modSp add mod modShow">
        <pc:chgData name="Vassilis Vassiliades" userId="181c6a97-452c-403a-a894-11fd041f3da6" providerId="ADAL" clId="{AB0A65E6-F90B-48F6-B519-E1D6D783A393}" dt="2022-08-24T16:23:59.747" v="14100" actId="729"/>
        <pc:sldMkLst>
          <pc:docMk/>
          <pc:sldMk cId="3202938685" sldId="286"/>
        </pc:sldMkLst>
        <pc:spChg chg="mod">
          <ac:chgData name="Vassilis Vassiliades" userId="181c6a97-452c-403a-a894-11fd041f3da6" providerId="ADAL" clId="{AB0A65E6-F90B-48F6-B519-E1D6D783A393}" dt="2022-08-24T13:08:25.748" v="10891" actId="13926"/>
          <ac:spMkLst>
            <pc:docMk/>
            <pc:sldMk cId="3202938685" sldId="286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AB0A65E6-F90B-48F6-B519-E1D6D783A393}" dt="2022-08-24T07:04:51.008" v="6586" actId="20577"/>
          <ac:spMkLst>
            <pc:docMk/>
            <pc:sldMk cId="3202938685" sldId="286"/>
            <ac:spMk id="9" creationId="{C110555B-BC91-7266-5503-9659D6864B69}"/>
          </ac:spMkLst>
        </pc:spChg>
      </pc:sldChg>
      <pc:sldChg chg="addSp delSp modSp add mod modAnim modNotesTx">
        <pc:chgData name="Vassilis Vassiliades" userId="181c6a97-452c-403a-a894-11fd041f3da6" providerId="ADAL" clId="{AB0A65E6-F90B-48F6-B519-E1D6D783A393}" dt="2022-08-24T11:11:54.315" v="9128" actId="20577"/>
        <pc:sldMkLst>
          <pc:docMk/>
          <pc:sldMk cId="559674149" sldId="287"/>
        </pc:sldMkLst>
        <pc:spChg chg="del mod">
          <ac:chgData name="Vassilis Vassiliades" userId="181c6a97-452c-403a-a894-11fd041f3da6" providerId="ADAL" clId="{AB0A65E6-F90B-48F6-B519-E1D6D783A393}" dt="2022-08-23T12:40:25.098" v="2311" actId="478"/>
          <ac:spMkLst>
            <pc:docMk/>
            <pc:sldMk cId="559674149" sldId="287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AB0A65E6-F90B-48F6-B519-E1D6D783A393}" dt="2022-08-23T12:55:04.544" v="2559" actId="20577"/>
          <ac:spMkLst>
            <pc:docMk/>
            <pc:sldMk cId="559674149" sldId="287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AB0A65E6-F90B-48F6-B519-E1D6D783A393}" dt="2022-08-23T12:50:31.014" v="2429" actId="1076"/>
          <ac:spMkLst>
            <pc:docMk/>
            <pc:sldMk cId="559674149" sldId="287"/>
            <ac:spMk id="7" creationId="{A791D268-DAE6-A577-612A-CDC7B5B7D187}"/>
          </ac:spMkLst>
        </pc:spChg>
        <pc:spChg chg="mod">
          <ac:chgData name="Vassilis Vassiliades" userId="181c6a97-452c-403a-a894-11fd041f3da6" providerId="ADAL" clId="{AB0A65E6-F90B-48F6-B519-E1D6D783A393}" dt="2022-08-24T11:11:54.315" v="9128" actId="20577"/>
          <ac:spMkLst>
            <pc:docMk/>
            <pc:sldMk cId="559674149" sldId="287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AB0A65E6-F90B-48F6-B519-E1D6D783A393}" dt="2022-08-24T09:51:18.227" v="7877"/>
          <ac:spMkLst>
            <pc:docMk/>
            <pc:sldMk cId="559674149" sldId="287"/>
            <ac:spMk id="10" creationId="{0CE5842D-5A88-0107-5A2E-6947850D73F5}"/>
          </ac:spMkLst>
        </pc:spChg>
        <pc:spChg chg="mod">
          <ac:chgData name="Vassilis Vassiliades" userId="181c6a97-452c-403a-a894-11fd041f3da6" providerId="ADAL" clId="{AB0A65E6-F90B-48F6-B519-E1D6D783A393}" dt="2022-08-24T09:51:18.227" v="7877"/>
          <ac:spMkLst>
            <pc:docMk/>
            <pc:sldMk cId="559674149" sldId="287"/>
            <ac:spMk id="13" creationId="{1C2F3A17-501C-7335-A2E0-3F0762307F20}"/>
          </ac:spMkLst>
        </pc:spChg>
        <pc:spChg chg="add mod">
          <ac:chgData name="Vassilis Vassiliades" userId="181c6a97-452c-403a-a894-11fd041f3da6" providerId="ADAL" clId="{AB0A65E6-F90B-48F6-B519-E1D6D783A393}" dt="2022-08-23T12:52:15.766" v="2484" actId="164"/>
          <ac:spMkLst>
            <pc:docMk/>
            <pc:sldMk cId="559674149" sldId="287"/>
            <ac:spMk id="16" creationId="{BA695680-D1D8-C61B-1557-CFA2044F382E}"/>
          </ac:spMkLst>
        </pc:spChg>
        <pc:spChg chg="add mod">
          <ac:chgData name="Vassilis Vassiliades" userId="181c6a97-452c-403a-a894-11fd041f3da6" providerId="ADAL" clId="{AB0A65E6-F90B-48F6-B519-E1D6D783A393}" dt="2022-08-23T12:52:15.766" v="2484" actId="164"/>
          <ac:spMkLst>
            <pc:docMk/>
            <pc:sldMk cId="559674149" sldId="287"/>
            <ac:spMk id="18" creationId="{58828448-001A-5F2B-A3B5-09115CBA2169}"/>
          </ac:spMkLst>
        </pc:spChg>
        <pc:spChg chg="add mod">
          <ac:chgData name="Vassilis Vassiliades" userId="181c6a97-452c-403a-a894-11fd041f3da6" providerId="ADAL" clId="{AB0A65E6-F90B-48F6-B519-E1D6D783A393}" dt="2022-08-23T12:52:31.193" v="2486" actId="164"/>
          <ac:spMkLst>
            <pc:docMk/>
            <pc:sldMk cId="559674149" sldId="287"/>
            <ac:spMk id="19" creationId="{EF8BA329-8883-AAB6-A706-76E62143E5FD}"/>
          </ac:spMkLst>
        </pc:spChg>
        <pc:spChg chg="add mod">
          <ac:chgData name="Vassilis Vassiliades" userId="181c6a97-452c-403a-a894-11fd041f3da6" providerId="ADAL" clId="{AB0A65E6-F90B-48F6-B519-E1D6D783A393}" dt="2022-08-23T12:52:53.814" v="2491" actId="164"/>
          <ac:spMkLst>
            <pc:docMk/>
            <pc:sldMk cId="559674149" sldId="287"/>
            <ac:spMk id="20" creationId="{ADA8CE83-73D4-934F-6DED-CD73E927204D}"/>
          </ac:spMkLst>
        </pc:spChg>
        <pc:spChg chg="add mod">
          <ac:chgData name="Vassilis Vassiliades" userId="181c6a97-452c-403a-a894-11fd041f3da6" providerId="ADAL" clId="{AB0A65E6-F90B-48F6-B519-E1D6D783A393}" dt="2022-08-23T12:52:39.678" v="2488" actId="164"/>
          <ac:spMkLst>
            <pc:docMk/>
            <pc:sldMk cId="559674149" sldId="287"/>
            <ac:spMk id="21" creationId="{4818B579-4666-5B6B-10B9-6EB49261B386}"/>
          </ac:spMkLst>
        </pc:spChg>
        <pc:spChg chg="add mod">
          <ac:chgData name="Vassilis Vassiliades" userId="181c6a97-452c-403a-a894-11fd041f3da6" providerId="ADAL" clId="{AB0A65E6-F90B-48F6-B519-E1D6D783A393}" dt="2022-08-23T12:52:31.193" v="2486" actId="164"/>
          <ac:spMkLst>
            <pc:docMk/>
            <pc:sldMk cId="559674149" sldId="287"/>
            <ac:spMk id="23" creationId="{21E28AB2-EFC1-F2B5-1FDE-394BC5A50946}"/>
          </ac:spMkLst>
        </pc:spChg>
        <pc:spChg chg="add del">
          <ac:chgData name="Vassilis Vassiliades" userId="181c6a97-452c-403a-a894-11fd041f3da6" providerId="ADAL" clId="{AB0A65E6-F90B-48F6-B519-E1D6D783A393}" dt="2022-08-23T12:40:36.785" v="2316" actId="22"/>
          <ac:spMkLst>
            <pc:docMk/>
            <pc:sldMk cId="559674149" sldId="287"/>
            <ac:spMk id="25" creationId="{A2ED76D5-205C-4217-D753-24FCB006CA7B}"/>
          </ac:spMkLst>
        </pc:spChg>
        <pc:spChg chg="add mod">
          <ac:chgData name="Vassilis Vassiliades" userId="181c6a97-452c-403a-a894-11fd041f3da6" providerId="ADAL" clId="{AB0A65E6-F90B-48F6-B519-E1D6D783A393}" dt="2022-08-23T12:52:53.814" v="2491" actId="164"/>
          <ac:spMkLst>
            <pc:docMk/>
            <pc:sldMk cId="559674149" sldId="287"/>
            <ac:spMk id="26" creationId="{8451D7F4-FEB9-C590-3072-698C6E988FAB}"/>
          </ac:spMkLst>
        </pc:spChg>
        <pc:spChg chg="add mod">
          <ac:chgData name="Vassilis Vassiliades" userId="181c6a97-452c-403a-a894-11fd041f3da6" providerId="ADAL" clId="{AB0A65E6-F90B-48F6-B519-E1D6D783A393}" dt="2022-08-23T12:52:39.678" v="2488" actId="164"/>
          <ac:spMkLst>
            <pc:docMk/>
            <pc:sldMk cId="559674149" sldId="287"/>
            <ac:spMk id="27" creationId="{15FD75ED-2F8D-1813-8C26-8E42300A71F4}"/>
          </ac:spMkLst>
        </pc:spChg>
        <pc:spChg chg="add mod">
          <ac:chgData name="Vassilis Vassiliades" userId="181c6a97-452c-403a-a894-11fd041f3da6" providerId="ADAL" clId="{AB0A65E6-F90B-48F6-B519-E1D6D783A393}" dt="2022-08-23T12:53:07.116" v="2495" actId="164"/>
          <ac:spMkLst>
            <pc:docMk/>
            <pc:sldMk cId="559674149" sldId="287"/>
            <ac:spMk id="28" creationId="{49262B09-6B71-A16A-6602-A04015D5E029}"/>
          </ac:spMkLst>
        </pc:spChg>
        <pc:spChg chg="add mod">
          <ac:chgData name="Vassilis Vassiliades" userId="181c6a97-452c-403a-a894-11fd041f3da6" providerId="ADAL" clId="{AB0A65E6-F90B-48F6-B519-E1D6D783A393}" dt="2022-08-23T12:53:07.116" v="2495" actId="164"/>
          <ac:spMkLst>
            <pc:docMk/>
            <pc:sldMk cId="559674149" sldId="287"/>
            <ac:spMk id="29" creationId="{BC9A3CCC-94E0-13DA-F8E4-50D422C2E5EE}"/>
          </ac:spMkLst>
        </pc:spChg>
        <pc:spChg chg="add mod">
          <ac:chgData name="Vassilis Vassiliades" userId="181c6a97-452c-403a-a894-11fd041f3da6" providerId="ADAL" clId="{AB0A65E6-F90B-48F6-B519-E1D6D783A393}" dt="2022-08-23T12:51:24.653" v="2477" actId="207"/>
          <ac:spMkLst>
            <pc:docMk/>
            <pc:sldMk cId="559674149" sldId="287"/>
            <ac:spMk id="31" creationId="{3B094EA2-D07E-C319-3160-2CFB9C771F9A}"/>
          </ac:spMkLst>
        </pc:spChg>
        <pc:grpChg chg="add del mod">
          <ac:chgData name="Vassilis Vassiliades" userId="181c6a97-452c-403a-a894-11fd041f3da6" providerId="ADAL" clId="{AB0A65E6-F90B-48F6-B519-E1D6D783A393}" dt="2022-08-24T09:51:21.007" v="7878"/>
          <ac:grpSpMkLst>
            <pc:docMk/>
            <pc:sldMk cId="559674149" sldId="287"/>
            <ac:grpSpMk id="2" creationId="{56153E63-10E0-7724-CB69-E171CCA971F1}"/>
          </ac:grpSpMkLst>
        </pc:grpChg>
        <pc:grpChg chg="add mod">
          <ac:chgData name="Vassilis Vassiliades" userId="181c6a97-452c-403a-a894-11fd041f3da6" providerId="ADAL" clId="{AB0A65E6-F90B-48F6-B519-E1D6D783A393}" dt="2022-08-23T12:52:15.766" v="2484" actId="164"/>
          <ac:grpSpMkLst>
            <pc:docMk/>
            <pc:sldMk cId="559674149" sldId="287"/>
            <ac:grpSpMk id="32" creationId="{201A6D5B-C4C7-1F98-AC84-B3683EE4CB6D}"/>
          </ac:grpSpMkLst>
        </pc:grpChg>
        <pc:grpChg chg="add mod">
          <ac:chgData name="Vassilis Vassiliades" userId="181c6a97-452c-403a-a894-11fd041f3da6" providerId="ADAL" clId="{AB0A65E6-F90B-48F6-B519-E1D6D783A393}" dt="2022-08-23T12:52:31.193" v="2486" actId="164"/>
          <ac:grpSpMkLst>
            <pc:docMk/>
            <pc:sldMk cId="559674149" sldId="287"/>
            <ac:grpSpMk id="33" creationId="{A7EA378A-E030-BBAE-52BD-DBC47086E621}"/>
          </ac:grpSpMkLst>
        </pc:grpChg>
        <pc:grpChg chg="add mod">
          <ac:chgData name="Vassilis Vassiliades" userId="181c6a97-452c-403a-a894-11fd041f3da6" providerId="ADAL" clId="{AB0A65E6-F90B-48F6-B519-E1D6D783A393}" dt="2022-08-23T12:52:39.678" v="2488" actId="164"/>
          <ac:grpSpMkLst>
            <pc:docMk/>
            <pc:sldMk cId="559674149" sldId="287"/>
            <ac:grpSpMk id="34" creationId="{A4B99A5B-1FA7-B130-3F27-878C880E6AC4}"/>
          </ac:grpSpMkLst>
        </pc:grpChg>
        <pc:grpChg chg="add mod">
          <ac:chgData name="Vassilis Vassiliades" userId="181c6a97-452c-403a-a894-11fd041f3da6" providerId="ADAL" clId="{AB0A65E6-F90B-48F6-B519-E1D6D783A393}" dt="2022-08-23T12:52:53.814" v="2491" actId="164"/>
          <ac:grpSpMkLst>
            <pc:docMk/>
            <pc:sldMk cId="559674149" sldId="287"/>
            <ac:grpSpMk id="35" creationId="{A81EE2C5-CF74-74D9-27FE-5B7024DD5253}"/>
          </ac:grpSpMkLst>
        </pc:grpChg>
        <pc:grpChg chg="add mod">
          <ac:chgData name="Vassilis Vassiliades" userId="181c6a97-452c-403a-a894-11fd041f3da6" providerId="ADAL" clId="{AB0A65E6-F90B-48F6-B519-E1D6D783A393}" dt="2022-08-23T12:54:29.830" v="2532" actId="1076"/>
          <ac:grpSpMkLst>
            <pc:docMk/>
            <pc:sldMk cId="559674149" sldId="287"/>
            <ac:grpSpMk id="36" creationId="{4C867907-B604-728B-F52D-A0AA663AAC5B}"/>
          </ac:grpSpMkLst>
        </pc:grpChg>
        <pc:picChg chg="del">
          <ac:chgData name="Vassilis Vassiliades" userId="181c6a97-452c-403a-a894-11fd041f3da6" providerId="ADAL" clId="{AB0A65E6-F90B-48F6-B519-E1D6D783A393}" dt="2022-08-23T11:21:18.363" v="2039" actId="478"/>
          <ac:picMkLst>
            <pc:docMk/>
            <pc:sldMk cId="559674149" sldId="287"/>
            <ac:picMk id="2" creationId="{48513A55-946F-43DA-AE2B-C2631047F846}"/>
          </ac:picMkLst>
        </pc:picChg>
        <pc:cxnChg chg="mod">
          <ac:chgData name="Vassilis Vassiliades" userId="181c6a97-452c-403a-a894-11fd041f3da6" providerId="ADAL" clId="{AB0A65E6-F90B-48F6-B519-E1D6D783A393}" dt="2022-08-24T09:51:18.227" v="7877"/>
          <ac:cxnSpMkLst>
            <pc:docMk/>
            <pc:sldMk cId="559674149" sldId="287"/>
            <ac:cxnSpMk id="3" creationId="{93C21EED-3A39-028B-97C1-C2CC2D83FFFE}"/>
          </ac:cxnSpMkLst>
        </pc:cxnChg>
        <pc:cxnChg chg="mod">
          <ac:chgData name="Vassilis Vassiliades" userId="181c6a97-452c-403a-a894-11fd041f3da6" providerId="ADAL" clId="{AB0A65E6-F90B-48F6-B519-E1D6D783A393}" dt="2022-08-24T09:51:18.227" v="7877"/>
          <ac:cxnSpMkLst>
            <pc:docMk/>
            <pc:sldMk cId="559674149" sldId="287"/>
            <ac:cxnSpMk id="5" creationId="{73AD0BDD-125A-32E4-7D9C-1D660E76F6AA}"/>
          </ac:cxnSpMkLst>
        </pc:cxnChg>
        <pc:cxnChg chg="add mod">
          <ac:chgData name="Vassilis Vassiliades" userId="181c6a97-452c-403a-a894-11fd041f3da6" providerId="ADAL" clId="{AB0A65E6-F90B-48F6-B519-E1D6D783A393}" dt="2022-08-23T12:52:15.766" v="2484" actId="164"/>
          <ac:cxnSpMkLst>
            <pc:docMk/>
            <pc:sldMk cId="559674149" sldId="287"/>
            <ac:cxnSpMk id="11" creationId="{3F353BA8-B79F-0E3A-DD43-D5E6A3EC0014}"/>
          </ac:cxnSpMkLst>
        </pc:cxnChg>
        <pc:cxnChg chg="add mod">
          <ac:chgData name="Vassilis Vassiliades" userId="181c6a97-452c-403a-a894-11fd041f3da6" providerId="ADAL" clId="{AB0A65E6-F90B-48F6-B519-E1D6D783A393}" dt="2022-08-23T12:52:15.766" v="2484" actId="164"/>
          <ac:cxnSpMkLst>
            <pc:docMk/>
            <pc:sldMk cId="559674149" sldId="287"/>
            <ac:cxnSpMk id="12" creationId="{395DC37A-3F4F-85AE-F525-D0008C98C4DA}"/>
          </ac:cxnSpMkLst>
        </pc:cxnChg>
      </pc:sldChg>
      <pc:sldChg chg="addSp delSp modSp add mod delAnim">
        <pc:chgData name="Vassilis Vassiliades" userId="181c6a97-452c-403a-a894-11fd041f3da6" providerId="ADAL" clId="{AB0A65E6-F90B-48F6-B519-E1D6D783A393}" dt="2022-08-24T07:35:47.404" v="7086" actId="207"/>
        <pc:sldMkLst>
          <pc:docMk/>
          <pc:sldMk cId="775094714" sldId="288"/>
        </pc:sldMkLst>
        <pc:spChg chg="del">
          <ac:chgData name="Vassilis Vassiliades" userId="181c6a97-452c-403a-a894-11fd041f3da6" providerId="ADAL" clId="{AB0A65E6-F90B-48F6-B519-E1D6D783A393}" dt="2022-08-23T13:22:40.738" v="2760" actId="478"/>
          <ac:spMkLst>
            <pc:docMk/>
            <pc:sldMk cId="775094714" sldId="288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AB0A65E6-F90B-48F6-B519-E1D6D783A393}" dt="2022-08-24T04:54:39.835" v="5959" actId="1076"/>
          <ac:spMkLst>
            <pc:docMk/>
            <pc:sldMk cId="775094714" sldId="288"/>
            <ac:spMk id="4" creationId="{DB0B2FBC-F5BB-E27E-75AB-C7F30A31CDD2}"/>
          </ac:spMkLst>
        </pc:spChg>
        <pc:spChg chg="add mod">
          <ac:chgData name="Vassilis Vassiliades" userId="181c6a97-452c-403a-a894-11fd041f3da6" providerId="ADAL" clId="{AB0A65E6-F90B-48F6-B519-E1D6D783A393}" dt="2022-08-24T07:35:47.404" v="7086" actId="207"/>
          <ac:spMkLst>
            <pc:docMk/>
            <pc:sldMk cId="775094714" sldId="288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3T13:20:55.498" v="2759" actId="20577"/>
          <ac:spMkLst>
            <pc:docMk/>
            <pc:sldMk cId="775094714" sldId="288"/>
            <ac:spMk id="9" creationId="{C110555B-BC91-7266-5503-9659D6864B69}"/>
          </ac:spMkLst>
        </pc:spChg>
        <pc:picChg chg="add mod">
          <ac:chgData name="Vassilis Vassiliades" userId="181c6a97-452c-403a-a894-11fd041f3da6" providerId="ADAL" clId="{AB0A65E6-F90B-48F6-B519-E1D6D783A393}" dt="2022-08-23T13:23:57.678" v="2806" actId="1076"/>
          <ac:picMkLst>
            <pc:docMk/>
            <pc:sldMk cId="775094714" sldId="288"/>
            <ac:picMk id="1026" creationId="{EA77A9A7-8352-E62B-2751-41291AAAD061}"/>
          </ac:picMkLst>
        </pc:picChg>
      </pc:sldChg>
      <pc:sldChg chg="delSp modSp add mod modShow">
        <pc:chgData name="Vassilis Vassiliades" userId="181c6a97-452c-403a-a894-11fd041f3da6" providerId="ADAL" clId="{AB0A65E6-F90B-48F6-B519-E1D6D783A393}" dt="2022-08-24T10:37:25.831" v="8635" actId="20577"/>
        <pc:sldMkLst>
          <pc:docMk/>
          <pc:sldMk cId="962559597" sldId="289"/>
        </pc:sldMkLst>
        <pc:spChg chg="mod">
          <ac:chgData name="Vassilis Vassiliades" userId="181c6a97-452c-403a-a894-11fd041f3da6" providerId="ADAL" clId="{AB0A65E6-F90B-48F6-B519-E1D6D783A393}" dt="2022-08-24T10:37:25.831" v="8635" actId="20577"/>
          <ac:spMkLst>
            <pc:docMk/>
            <pc:sldMk cId="962559597" sldId="289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3T13:29:07.614" v="2881" actId="20577"/>
          <ac:spMkLst>
            <pc:docMk/>
            <pc:sldMk cId="962559597" sldId="289"/>
            <ac:spMk id="9" creationId="{C110555B-BC91-7266-5503-9659D6864B69}"/>
          </ac:spMkLst>
        </pc:spChg>
        <pc:picChg chg="del">
          <ac:chgData name="Vassilis Vassiliades" userId="181c6a97-452c-403a-a894-11fd041f3da6" providerId="ADAL" clId="{AB0A65E6-F90B-48F6-B519-E1D6D783A393}" dt="2022-08-23T13:29:10.015" v="2882" actId="478"/>
          <ac:picMkLst>
            <pc:docMk/>
            <pc:sldMk cId="962559597" sldId="289"/>
            <ac:picMk id="1026" creationId="{EA77A9A7-8352-E62B-2751-41291AAAD061}"/>
          </ac:picMkLst>
        </pc:picChg>
      </pc:sldChg>
      <pc:sldChg chg="modSp add mod">
        <pc:chgData name="Vassilis Vassiliades" userId="181c6a97-452c-403a-a894-11fd041f3da6" providerId="ADAL" clId="{AB0A65E6-F90B-48F6-B519-E1D6D783A393}" dt="2022-08-23T15:40:34.496" v="4090" actId="20577"/>
        <pc:sldMkLst>
          <pc:docMk/>
          <pc:sldMk cId="4224238571" sldId="290"/>
        </pc:sldMkLst>
        <pc:spChg chg="mod">
          <ac:chgData name="Vassilis Vassiliades" userId="181c6a97-452c-403a-a894-11fd041f3da6" providerId="ADAL" clId="{AB0A65E6-F90B-48F6-B519-E1D6D783A393}" dt="2022-08-23T15:40:34.496" v="4090" actId="20577"/>
          <ac:spMkLst>
            <pc:docMk/>
            <pc:sldMk cId="4224238571" sldId="290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3T14:04:28.809" v="3214" actId="20577"/>
          <ac:spMkLst>
            <pc:docMk/>
            <pc:sldMk cId="4224238571" sldId="290"/>
            <ac:spMk id="9" creationId="{C110555B-BC91-7266-5503-9659D6864B69}"/>
          </ac:spMkLst>
        </pc:spChg>
      </pc:sldChg>
      <pc:sldChg chg="addSp delSp modSp add mod ord modAnim">
        <pc:chgData name="Vassilis Vassiliades" userId="181c6a97-452c-403a-a894-11fd041f3da6" providerId="ADAL" clId="{AB0A65E6-F90B-48F6-B519-E1D6D783A393}" dt="2022-08-24T07:20:39.733" v="6932"/>
        <pc:sldMkLst>
          <pc:docMk/>
          <pc:sldMk cId="969469137" sldId="291"/>
        </pc:sldMkLst>
        <pc:spChg chg="add mod">
          <ac:chgData name="Vassilis Vassiliades" userId="181c6a97-452c-403a-a894-11fd041f3da6" providerId="ADAL" clId="{AB0A65E6-F90B-48F6-B519-E1D6D783A393}" dt="2022-08-24T07:17:05.049" v="6841" actId="207"/>
          <ac:spMkLst>
            <pc:docMk/>
            <pc:sldMk cId="969469137" sldId="291"/>
            <ac:spMk id="2" creationId="{4149D88F-DA47-AD87-E0E8-0289C9B3C294}"/>
          </ac:spMkLst>
        </pc:spChg>
        <pc:spChg chg="del mod">
          <ac:chgData name="Vassilis Vassiliades" userId="181c6a97-452c-403a-a894-11fd041f3da6" providerId="ADAL" clId="{AB0A65E6-F90B-48F6-B519-E1D6D783A393}" dt="2022-08-24T05:21:06.204" v="6465" actId="478"/>
          <ac:spMkLst>
            <pc:docMk/>
            <pc:sldMk cId="969469137" sldId="291"/>
            <ac:spMk id="3" creationId="{00000000-0000-0000-0000-000000000000}"/>
          </ac:spMkLst>
        </pc:spChg>
        <pc:spChg chg="add mod">
          <ac:chgData name="Vassilis Vassiliades" userId="181c6a97-452c-403a-a894-11fd041f3da6" providerId="ADAL" clId="{AB0A65E6-F90B-48F6-B519-E1D6D783A393}" dt="2022-08-24T07:19:40.945" v="6925" actId="207"/>
          <ac:spMkLst>
            <pc:docMk/>
            <pc:sldMk cId="969469137" sldId="291"/>
            <ac:spMk id="4" creationId="{43CE6684-CC3F-F737-0388-61B656EEDEA8}"/>
          </ac:spMkLst>
        </pc:spChg>
        <pc:spChg chg="mod">
          <ac:chgData name="Vassilis Vassiliades" userId="181c6a97-452c-403a-a894-11fd041f3da6" providerId="ADAL" clId="{AB0A65E6-F90B-48F6-B519-E1D6D783A393}" dt="2022-08-24T07:17:03.159" v="6840" actId="207"/>
          <ac:spMkLst>
            <pc:docMk/>
            <pc:sldMk cId="969469137" sldId="291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4T05:10:47.117" v="6339" actId="20577"/>
          <ac:spMkLst>
            <pc:docMk/>
            <pc:sldMk cId="969469137" sldId="291"/>
            <ac:spMk id="9" creationId="{C110555B-BC91-7266-5503-9659D6864B69}"/>
          </ac:spMkLst>
        </pc:spChg>
        <pc:picChg chg="add del mod">
          <ac:chgData name="Vassilis Vassiliades" userId="181c6a97-452c-403a-a894-11fd041f3da6" providerId="ADAL" clId="{AB0A65E6-F90B-48F6-B519-E1D6D783A393}" dt="2022-08-24T05:18:39.329" v="6421"/>
          <ac:picMkLst>
            <pc:docMk/>
            <pc:sldMk cId="969469137" sldId="291"/>
            <ac:picMk id="5122" creationId="{3CDE90CE-D071-8217-FE68-F296AC7ED924}"/>
          </ac:picMkLst>
        </pc:picChg>
        <pc:picChg chg="add mod">
          <ac:chgData name="Vassilis Vassiliades" userId="181c6a97-452c-403a-a894-11fd041f3da6" providerId="ADAL" clId="{AB0A65E6-F90B-48F6-B519-E1D6D783A393}" dt="2022-08-24T05:20:00.249" v="6448" actId="1076"/>
          <ac:picMkLst>
            <pc:docMk/>
            <pc:sldMk cId="969469137" sldId="291"/>
            <ac:picMk id="5124" creationId="{D0DE82EB-0BA3-C4F6-9751-B33752B23119}"/>
          </ac:picMkLst>
        </pc:picChg>
        <pc:picChg chg="add mod">
          <ac:chgData name="Vassilis Vassiliades" userId="181c6a97-452c-403a-a894-11fd041f3da6" providerId="ADAL" clId="{AB0A65E6-F90B-48F6-B519-E1D6D783A393}" dt="2022-08-24T05:21:15.541" v="6466" actId="1076"/>
          <ac:picMkLst>
            <pc:docMk/>
            <pc:sldMk cId="969469137" sldId="291"/>
            <ac:picMk id="5126" creationId="{B9C237D5-09B7-01E5-2252-02210C8FB243}"/>
          </ac:picMkLst>
        </pc:picChg>
      </pc:sldChg>
      <pc:sldChg chg="add">
        <pc:chgData name="Vassilis Vassiliades" userId="181c6a97-452c-403a-a894-11fd041f3da6" providerId="ADAL" clId="{AB0A65E6-F90B-48F6-B519-E1D6D783A393}" dt="2022-08-24T07:37:53.080" v="7092"/>
        <pc:sldMkLst>
          <pc:docMk/>
          <pc:sldMk cId="867624432" sldId="292"/>
        </pc:sldMkLst>
      </pc:sldChg>
      <pc:sldChg chg="modSp add del mod">
        <pc:chgData name="Vassilis Vassiliades" userId="181c6a97-452c-403a-a894-11fd041f3da6" providerId="ADAL" clId="{AB0A65E6-F90B-48F6-B519-E1D6D783A393}" dt="2022-08-24T07:37:44.587" v="7091" actId="2696"/>
        <pc:sldMkLst>
          <pc:docMk/>
          <pc:sldMk cId="1246568760" sldId="292"/>
        </pc:sldMkLst>
        <pc:spChg chg="mod">
          <ac:chgData name="Vassilis Vassiliades" userId="181c6a97-452c-403a-a894-11fd041f3da6" providerId="ADAL" clId="{AB0A65E6-F90B-48F6-B519-E1D6D783A393}" dt="2022-08-24T07:36:40.769" v="7090" actId="207"/>
          <ac:spMkLst>
            <pc:docMk/>
            <pc:sldMk cId="1246568760" sldId="292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3T17:19:11.218" v="5439" actId="20577"/>
          <ac:spMkLst>
            <pc:docMk/>
            <pc:sldMk cId="1246568760" sldId="292"/>
            <ac:spMk id="9" creationId="{C110555B-BC91-7266-5503-9659D6864B69}"/>
          </ac:spMkLst>
        </pc:spChg>
      </pc:sldChg>
      <pc:sldChg chg="addSp delSp modSp add mod ord">
        <pc:chgData name="Vassilis Vassiliades" userId="181c6a97-452c-403a-a894-11fd041f3da6" providerId="ADAL" clId="{AB0A65E6-F90B-48F6-B519-E1D6D783A393}" dt="2022-08-24T10:35:59.999" v="8607" actId="20577"/>
        <pc:sldMkLst>
          <pc:docMk/>
          <pc:sldMk cId="2874116243" sldId="293"/>
        </pc:sldMkLst>
        <pc:spChg chg="add del mod">
          <ac:chgData name="Vassilis Vassiliades" userId="181c6a97-452c-403a-a894-11fd041f3da6" providerId="ADAL" clId="{AB0A65E6-F90B-48F6-B519-E1D6D783A393}" dt="2022-08-24T09:00:32.116" v="7768" actId="478"/>
          <ac:spMkLst>
            <pc:docMk/>
            <pc:sldMk cId="2874116243" sldId="293"/>
            <ac:spMk id="4" creationId="{301022CE-EAD9-0A1D-4DDD-D6498D8155E9}"/>
          </ac:spMkLst>
        </pc:spChg>
        <pc:spChg chg="mod">
          <ac:chgData name="Vassilis Vassiliades" userId="181c6a97-452c-403a-a894-11fd041f3da6" providerId="ADAL" clId="{AB0A65E6-F90B-48F6-B519-E1D6D783A393}" dt="2022-08-24T10:35:59.999" v="8607" actId="20577"/>
          <ac:spMkLst>
            <pc:docMk/>
            <pc:sldMk cId="2874116243" sldId="293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3T13:40:20.398" v="3185" actId="20577"/>
          <ac:spMkLst>
            <pc:docMk/>
            <pc:sldMk cId="2874116243" sldId="293"/>
            <ac:spMk id="9" creationId="{C110555B-BC91-7266-5503-9659D6864B69}"/>
          </ac:spMkLst>
        </pc:spChg>
      </pc:sldChg>
      <pc:sldChg chg="modSp add mod">
        <pc:chgData name="Vassilis Vassiliades" userId="181c6a97-452c-403a-a894-11fd041f3da6" providerId="ADAL" clId="{AB0A65E6-F90B-48F6-B519-E1D6D783A393}" dt="2022-08-24T04:36:54.599" v="5640" actId="20577"/>
        <pc:sldMkLst>
          <pc:docMk/>
          <pc:sldMk cId="1679740601" sldId="294"/>
        </pc:sldMkLst>
        <pc:spChg chg="mod">
          <ac:chgData name="Vassilis Vassiliades" userId="181c6a97-452c-403a-a894-11fd041f3da6" providerId="ADAL" clId="{AB0A65E6-F90B-48F6-B519-E1D6D783A393}" dt="2022-08-24T04:36:54.599" v="5640" actId="20577"/>
          <ac:spMkLst>
            <pc:docMk/>
            <pc:sldMk cId="1679740601" sldId="294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3T15:49:19.200" v="4377" actId="20577"/>
          <ac:spMkLst>
            <pc:docMk/>
            <pc:sldMk cId="1679740601" sldId="294"/>
            <ac:spMk id="9" creationId="{C110555B-BC91-7266-5503-9659D6864B69}"/>
          </ac:spMkLst>
        </pc:spChg>
      </pc:sldChg>
      <pc:sldChg chg="addSp delSp modSp add mod modAnim">
        <pc:chgData name="Vassilis Vassiliades" userId="181c6a97-452c-403a-a894-11fd041f3da6" providerId="ADAL" clId="{AB0A65E6-F90B-48F6-B519-E1D6D783A393}" dt="2022-08-24T16:26:31.412" v="14118"/>
        <pc:sldMkLst>
          <pc:docMk/>
          <pc:sldMk cId="4117744919" sldId="295"/>
        </pc:sldMkLst>
        <pc:spChg chg="del mod topLvl">
          <ac:chgData name="Vassilis Vassiliades" userId="181c6a97-452c-403a-a894-11fd041f3da6" providerId="ADAL" clId="{AB0A65E6-F90B-48F6-B519-E1D6D783A393}" dt="2022-08-23T15:12:50.286" v="3574" actId="478"/>
          <ac:spMkLst>
            <pc:docMk/>
            <pc:sldMk cId="4117744919" sldId="295"/>
            <ac:spMk id="4" creationId="{FEBA4F13-7B74-4B66-1260-3268586DA5B9}"/>
          </ac:spMkLst>
        </pc:spChg>
        <pc:spChg chg="mod">
          <ac:chgData name="Vassilis Vassiliades" userId="181c6a97-452c-403a-a894-11fd041f3da6" providerId="ADAL" clId="{AB0A65E6-F90B-48F6-B519-E1D6D783A393}" dt="2022-08-23T15:39:59.604" v="4055" actId="113"/>
          <ac:spMkLst>
            <pc:docMk/>
            <pc:sldMk cId="4117744919" sldId="295"/>
            <ac:spMk id="5" creationId="{0A8C75FD-F786-DD9B-CD1B-48DF6C761B95}"/>
          </ac:spMkLst>
        </pc:spChg>
        <pc:spChg chg="del mod topLvl">
          <ac:chgData name="Vassilis Vassiliades" userId="181c6a97-452c-403a-a894-11fd041f3da6" providerId="ADAL" clId="{AB0A65E6-F90B-48F6-B519-E1D6D783A393}" dt="2022-08-23T15:13:28.249" v="3582" actId="478"/>
          <ac:spMkLst>
            <pc:docMk/>
            <pc:sldMk cId="4117744919" sldId="295"/>
            <ac:spMk id="7" creationId="{C7B390AE-2977-3FE8-2153-BD57ECB5A617}"/>
          </ac:spMkLst>
        </pc:spChg>
        <pc:spChg chg="del mod topLvl">
          <ac:chgData name="Vassilis Vassiliades" userId="181c6a97-452c-403a-a894-11fd041f3da6" providerId="ADAL" clId="{AB0A65E6-F90B-48F6-B519-E1D6D783A393}" dt="2022-08-23T15:15:06.196" v="3594" actId="478"/>
          <ac:spMkLst>
            <pc:docMk/>
            <pc:sldMk cId="4117744919" sldId="295"/>
            <ac:spMk id="10" creationId="{CA1D6488-2CDD-3525-9B0D-F8B8D7995F33}"/>
          </ac:spMkLst>
        </pc:spChg>
        <pc:spChg chg="mod">
          <ac:chgData name="Vassilis Vassiliades" userId="181c6a97-452c-403a-a894-11fd041f3da6" providerId="ADAL" clId="{AB0A65E6-F90B-48F6-B519-E1D6D783A393}" dt="2022-08-23T15:19:29.969" v="3674" actId="404"/>
          <ac:spMkLst>
            <pc:docMk/>
            <pc:sldMk cId="4117744919" sldId="295"/>
            <ac:spMk id="12" creationId="{4EB2BF7A-D45C-7B9D-1876-C7843040E73F}"/>
          </ac:spMkLst>
        </pc:spChg>
        <pc:spChg chg="mod">
          <ac:chgData name="Vassilis Vassiliades" userId="181c6a97-452c-403a-a894-11fd041f3da6" providerId="ADAL" clId="{AB0A65E6-F90B-48F6-B519-E1D6D783A393}" dt="2022-08-23T15:19:29.969" v="3674" actId="404"/>
          <ac:spMkLst>
            <pc:docMk/>
            <pc:sldMk cId="4117744919" sldId="295"/>
            <ac:spMk id="13" creationId="{CCB500B3-B9B6-F27A-5A34-CB48EE5DFAAB}"/>
          </ac:spMkLst>
        </pc:spChg>
        <pc:spChg chg="mod">
          <ac:chgData name="Vassilis Vassiliades" userId="181c6a97-452c-403a-a894-11fd041f3da6" providerId="ADAL" clId="{AB0A65E6-F90B-48F6-B519-E1D6D783A393}" dt="2022-08-23T15:19:36.277" v="3679" actId="113"/>
          <ac:spMkLst>
            <pc:docMk/>
            <pc:sldMk cId="4117744919" sldId="295"/>
            <ac:spMk id="15" creationId="{B1D8C60D-7276-B4DE-381A-EE6B28E246E7}"/>
          </ac:spMkLst>
        </pc:spChg>
        <pc:spChg chg="mod">
          <ac:chgData name="Vassilis Vassiliades" userId="181c6a97-452c-403a-a894-11fd041f3da6" providerId="ADAL" clId="{AB0A65E6-F90B-48F6-B519-E1D6D783A393}" dt="2022-08-23T15:19:33.515" v="3678" actId="404"/>
          <ac:spMkLst>
            <pc:docMk/>
            <pc:sldMk cId="4117744919" sldId="295"/>
            <ac:spMk id="16" creationId="{52FCC795-9FF1-87F7-CFB9-2CD4D47F9280}"/>
          </ac:spMkLst>
        </pc:spChg>
        <pc:spChg chg="mod">
          <ac:chgData name="Vassilis Vassiliades" userId="181c6a97-452c-403a-a894-11fd041f3da6" providerId="ADAL" clId="{AB0A65E6-F90B-48F6-B519-E1D6D783A393}" dt="2022-08-23T15:19:38.604" v="3680" actId="113"/>
          <ac:spMkLst>
            <pc:docMk/>
            <pc:sldMk cId="4117744919" sldId="295"/>
            <ac:spMk id="18" creationId="{313C8923-6646-AF67-C9B9-69414A98D87D}"/>
          </ac:spMkLst>
        </pc:spChg>
        <pc:spChg chg="mod">
          <ac:chgData name="Vassilis Vassiliades" userId="181c6a97-452c-403a-a894-11fd041f3da6" providerId="ADAL" clId="{AB0A65E6-F90B-48F6-B519-E1D6D783A393}" dt="2022-08-23T15:19:24.610" v="3670" actId="404"/>
          <ac:spMkLst>
            <pc:docMk/>
            <pc:sldMk cId="4117744919" sldId="295"/>
            <ac:spMk id="19" creationId="{663D804C-32CE-D77B-12BE-89F58FBE47AD}"/>
          </ac:spMkLst>
        </pc:spChg>
        <pc:grpChg chg="add del mod">
          <ac:chgData name="Vassilis Vassiliades" userId="181c6a97-452c-403a-a894-11fd041f3da6" providerId="ADAL" clId="{AB0A65E6-F90B-48F6-B519-E1D6D783A393}" dt="2022-08-23T15:09:51.628" v="3532" actId="165"/>
          <ac:grpSpMkLst>
            <pc:docMk/>
            <pc:sldMk cId="4117744919" sldId="295"/>
            <ac:grpSpMk id="2" creationId="{F73F449D-B63D-FA55-A714-5D8362AD68AF}"/>
          </ac:grpSpMkLst>
        </pc:grpChg>
        <pc:grpChg chg="add mod">
          <ac:chgData name="Vassilis Vassiliades" userId="181c6a97-452c-403a-a894-11fd041f3da6" providerId="ADAL" clId="{AB0A65E6-F90B-48F6-B519-E1D6D783A393}" dt="2022-08-23T15:19:29.969" v="3674" actId="404"/>
          <ac:grpSpMkLst>
            <pc:docMk/>
            <pc:sldMk cId="4117744919" sldId="295"/>
            <ac:grpSpMk id="11" creationId="{35A0F282-F47A-16BE-EB28-95A4FE8E5C8C}"/>
          </ac:grpSpMkLst>
        </pc:grpChg>
        <pc:grpChg chg="add mod">
          <ac:chgData name="Vassilis Vassiliades" userId="181c6a97-452c-403a-a894-11fd041f3da6" providerId="ADAL" clId="{AB0A65E6-F90B-48F6-B519-E1D6D783A393}" dt="2022-08-23T15:19:49.596" v="3681" actId="14100"/>
          <ac:grpSpMkLst>
            <pc:docMk/>
            <pc:sldMk cId="4117744919" sldId="295"/>
            <ac:grpSpMk id="14" creationId="{EB42BB6C-9B15-8F6C-42E8-F731B5AD6D43}"/>
          </ac:grpSpMkLst>
        </pc:grpChg>
        <pc:grpChg chg="add mod">
          <ac:chgData name="Vassilis Vassiliades" userId="181c6a97-452c-403a-a894-11fd041f3da6" providerId="ADAL" clId="{AB0A65E6-F90B-48F6-B519-E1D6D783A393}" dt="2022-08-23T15:19:24.610" v="3670" actId="404"/>
          <ac:grpSpMkLst>
            <pc:docMk/>
            <pc:sldMk cId="4117744919" sldId="295"/>
            <ac:grpSpMk id="17" creationId="{D729B35E-E2D0-D8FB-6F1F-9F34218C0190}"/>
          </ac:grpSpMkLst>
        </pc:grpChg>
      </pc:sldChg>
      <pc:sldChg chg="delSp modSp add mod modAnim">
        <pc:chgData name="Vassilis Vassiliades" userId="181c6a97-452c-403a-a894-11fd041f3da6" providerId="ADAL" clId="{AB0A65E6-F90B-48F6-B519-E1D6D783A393}" dt="2022-08-24T16:27:51.607" v="14125"/>
        <pc:sldMkLst>
          <pc:docMk/>
          <pc:sldMk cId="15598386" sldId="296"/>
        </pc:sldMkLst>
        <pc:spChg chg="del">
          <ac:chgData name="Vassilis Vassiliades" userId="181c6a97-452c-403a-a894-11fd041f3da6" providerId="ADAL" clId="{AB0A65E6-F90B-48F6-B519-E1D6D783A393}" dt="2022-08-23T16:26:47.579" v="4859" actId="478"/>
          <ac:spMkLst>
            <pc:docMk/>
            <pc:sldMk cId="15598386" sldId="296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AB0A65E6-F90B-48F6-B519-E1D6D783A393}" dt="2022-08-24T07:42:59.055" v="7387" actId="207"/>
          <ac:spMkLst>
            <pc:docMk/>
            <pc:sldMk cId="15598386" sldId="296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3T15:49:52.910" v="4394" actId="20577"/>
          <ac:spMkLst>
            <pc:docMk/>
            <pc:sldMk cId="15598386" sldId="296"/>
            <ac:spMk id="9" creationId="{C110555B-BC91-7266-5503-9659D6864B69}"/>
          </ac:spMkLst>
        </pc:spChg>
      </pc:sldChg>
      <pc:sldChg chg="addSp modSp add mod modAnim modNotesTx">
        <pc:chgData name="Vassilis Vassiliades" userId="181c6a97-452c-403a-a894-11fd041f3da6" providerId="ADAL" clId="{AB0A65E6-F90B-48F6-B519-E1D6D783A393}" dt="2022-08-24T16:27:04.009" v="14121"/>
        <pc:sldMkLst>
          <pc:docMk/>
          <pc:sldMk cId="2471826250" sldId="297"/>
        </pc:sldMkLst>
        <pc:spChg chg="add mod">
          <ac:chgData name="Vassilis Vassiliades" userId="181c6a97-452c-403a-a894-11fd041f3da6" providerId="ADAL" clId="{AB0A65E6-F90B-48F6-B519-E1D6D783A393}" dt="2022-08-23T15:46:24.641" v="4260"/>
          <ac:spMkLst>
            <pc:docMk/>
            <pc:sldMk cId="2471826250" sldId="297"/>
            <ac:spMk id="2" creationId="{A81A3C2D-C2CD-890F-2D63-E20861150B5B}"/>
          </ac:spMkLst>
        </pc:spChg>
        <pc:spChg chg="add mod">
          <ac:chgData name="Vassilis Vassiliades" userId="181c6a97-452c-403a-a894-11fd041f3da6" providerId="ADAL" clId="{AB0A65E6-F90B-48F6-B519-E1D6D783A393}" dt="2022-08-23T15:47:17.449" v="4269" actId="20577"/>
          <ac:spMkLst>
            <pc:docMk/>
            <pc:sldMk cId="2471826250" sldId="297"/>
            <ac:spMk id="4" creationId="{C17A9EE0-9394-B388-D667-C338B03314A9}"/>
          </ac:spMkLst>
        </pc:spChg>
        <pc:spChg chg="mod">
          <ac:chgData name="Vassilis Vassiliades" userId="181c6a97-452c-403a-a894-11fd041f3da6" providerId="ADAL" clId="{AB0A65E6-F90B-48F6-B519-E1D6D783A393}" dt="2022-08-23T15:46:24.012" v="4259" actId="20577"/>
          <ac:spMkLst>
            <pc:docMk/>
            <pc:sldMk cId="2471826250" sldId="297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3T15:49:39.338" v="4381" actId="27636"/>
          <ac:spMkLst>
            <pc:docMk/>
            <pc:sldMk cId="2471826250" sldId="297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AB0A65E6-F90B-48F6-B519-E1D6D783A393}" dt="2022-08-23T15:46:24.641" v="4260"/>
          <ac:spMkLst>
            <pc:docMk/>
            <pc:sldMk cId="2471826250" sldId="297"/>
            <ac:spMk id="10" creationId="{7CF63DD9-848D-6472-F64A-0195BB5C1BB7}"/>
          </ac:spMkLst>
        </pc:spChg>
        <pc:spChg chg="mod">
          <ac:chgData name="Vassilis Vassiliades" userId="181c6a97-452c-403a-a894-11fd041f3da6" providerId="ADAL" clId="{AB0A65E6-F90B-48F6-B519-E1D6D783A393}" dt="2022-08-23T15:46:24.641" v="4260"/>
          <ac:spMkLst>
            <pc:docMk/>
            <pc:sldMk cId="2471826250" sldId="297"/>
            <ac:spMk id="11" creationId="{4D540DD2-112E-6E60-69BB-61EFC167C38F}"/>
          </ac:spMkLst>
        </pc:spChg>
        <pc:spChg chg="mod">
          <ac:chgData name="Vassilis Vassiliades" userId="181c6a97-452c-403a-a894-11fd041f3da6" providerId="ADAL" clId="{AB0A65E6-F90B-48F6-B519-E1D6D783A393}" dt="2022-08-23T15:46:24.641" v="4260"/>
          <ac:spMkLst>
            <pc:docMk/>
            <pc:sldMk cId="2471826250" sldId="297"/>
            <ac:spMk id="13" creationId="{9635C8D5-17EB-6526-7ECE-3BEC4319F66A}"/>
          </ac:spMkLst>
        </pc:spChg>
        <pc:spChg chg="mod">
          <ac:chgData name="Vassilis Vassiliades" userId="181c6a97-452c-403a-a894-11fd041f3da6" providerId="ADAL" clId="{AB0A65E6-F90B-48F6-B519-E1D6D783A393}" dt="2022-08-23T15:46:24.641" v="4260"/>
          <ac:spMkLst>
            <pc:docMk/>
            <pc:sldMk cId="2471826250" sldId="297"/>
            <ac:spMk id="14" creationId="{F1F20DD1-21AF-8BBC-9DFE-C7A216D4CF03}"/>
          </ac:spMkLst>
        </pc:spChg>
        <pc:spChg chg="mod">
          <ac:chgData name="Vassilis Vassiliades" userId="181c6a97-452c-403a-a894-11fd041f3da6" providerId="ADAL" clId="{AB0A65E6-F90B-48F6-B519-E1D6D783A393}" dt="2022-08-23T15:46:24.641" v="4260"/>
          <ac:spMkLst>
            <pc:docMk/>
            <pc:sldMk cId="2471826250" sldId="297"/>
            <ac:spMk id="16" creationId="{F2F56ADF-E5E1-1CF3-DA58-10CF314B6A21}"/>
          </ac:spMkLst>
        </pc:spChg>
        <pc:spChg chg="mod">
          <ac:chgData name="Vassilis Vassiliades" userId="181c6a97-452c-403a-a894-11fd041f3da6" providerId="ADAL" clId="{AB0A65E6-F90B-48F6-B519-E1D6D783A393}" dt="2022-08-23T15:46:24.641" v="4260"/>
          <ac:spMkLst>
            <pc:docMk/>
            <pc:sldMk cId="2471826250" sldId="297"/>
            <ac:spMk id="17" creationId="{16A6E4BF-B695-429E-B949-81B0C8E1D165}"/>
          </ac:spMkLst>
        </pc:spChg>
        <pc:grpChg chg="add mod">
          <ac:chgData name="Vassilis Vassiliades" userId="181c6a97-452c-403a-a894-11fd041f3da6" providerId="ADAL" clId="{AB0A65E6-F90B-48F6-B519-E1D6D783A393}" dt="2022-08-23T15:46:24.641" v="4260"/>
          <ac:grpSpMkLst>
            <pc:docMk/>
            <pc:sldMk cId="2471826250" sldId="297"/>
            <ac:grpSpMk id="7" creationId="{6BF5C09D-A5AE-E8F4-F753-3543B98805C6}"/>
          </ac:grpSpMkLst>
        </pc:grpChg>
        <pc:grpChg chg="add mod">
          <ac:chgData name="Vassilis Vassiliades" userId="181c6a97-452c-403a-a894-11fd041f3da6" providerId="ADAL" clId="{AB0A65E6-F90B-48F6-B519-E1D6D783A393}" dt="2022-08-23T15:46:24.641" v="4260"/>
          <ac:grpSpMkLst>
            <pc:docMk/>
            <pc:sldMk cId="2471826250" sldId="297"/>
            <ac:grpSpMk id="12" creationId="{B9F4FECE-E7E8-BB5C-7219-0BCEFE4F4A58}"/>
          </ac:grpSpMkLst>
        </pc:grpChg>
        <pc:grpChg chg="add mod">
          <ac:chgData name="Vassilis Vassiliades" userId="181c6a97-452c-403a-a894-11fd041f3da6" providerId="ADAL" clId="{AB0A65E6-F90B-48F6-B519-E1D6D783A393}" dt="2022-08-23T15:46:24.641" v="4260"/>
          <ac:grpSpMkLst>
            <pc:docMk/>
            <pc:sldMk cId="2471826250" sldId="297"/>
            <ac:grpSpMk id="15" creationId="{2C1FE02F-B916-A722-801C-6AFBC83486C5}"/>
          </ac:grpSpMkLst>
        </pc:grpChg>
      </pc:sldChg>
      <pc:sldChg chg="modSp add mod modAnim">
        <pc:chgData name="Vassilis Vassiliades" userId="181c6a97-452c-403a-a894-11fd041f3da6" providerId="ADAL" clId="{AB0A65E6-F90B-48F6-B519-E1D6D783A393}" dt="2022-08-23T17:17:44.636" v="5429"/>
        <pc:sldMkLst>
          <pc:docMk/>
          <pc:sldMk cId="331957548" sldId="298"/>
        </pc:sldMkLst>
        <pc:spChg chg="mod">
          <ac:chgData name="Vassilis Vassiliades" userId="181c6a97-452c-403a-a894-11fd041f3da6" providerId="ADAL" clId="{AB0A65E6-F90B-48F6-B519-E1D6D783A393}" dt="2022-08-23T17:06:17.476" v="5335" actId="14100"/>
          <ac:spMkLst>
            <pc:docMk/>
            <pc:sldMk cId="331957548" sldId="298"/>
            <ac:spMk id="5" creationId="{0A8C75FD-F786-DD9B-CD1B-48DF6C761B95}"/>
          </ac:spMkLst>
        </pc:spChg>
      </pc:sldChg>
      <pc:sldChg chg="addSp modSp add mod modAnim">
        <pc:chgData name="Vassilis Vassiliades" userId="181c6a97-452c-403a-a894-11fd041f3da6" providerId="ADAL" clId="{AB0A65E6-F90B-48F6-B519-E1D6D783A393}" dt="2022-08-24T08:31:08.296" v="7561" actId="14100"/>
        <pc:sldMkLst>
          <pc:docMk/>
          <pc:sldMk cId="1459575192" sldId="299"/>
        </pc:sldMkLst>
        <pc:spChg chg="add mod">
          <ac:chgData name="Vassilis Vassiliades" userId="181c6a97-452c-403a-a894-11fd041f3da6" providerId="ADAL" clId="{AB0A65E6-F90B-48F6-B519-E1D6D783A393}" dt="2022-08-24T08:30:10.032" v="7554"/>
          <ac:spMkLst>
            <pc:docMk/>
            <pc:sldMk cId="1459575192" sldId="299"/>
            <ac:spMk id="2" creationId="{4EE64DD9-21B5-4DCA-79D3-B279BA3D34ED}"/>
          </ac:spMkLst>
        </pc:spChg>
        <pc:spChg chg="mod">
          <ac:chgData name="Vassilis Vassiliades" userId="181c6a97-452c-403a-a894-11fd041f3da6" providerId="ADAL" clId="{AB0A65E6-F90B-48F6-B519-E1D6D783A393}" dt="2022-08-24T08:30:49.421" v="7559"/>
          <ac:spMkLst>
            <pc:docMk/>
            <pc:sldMk cId="1459575192" sldId="299"/>
            <ac:spMk id="5" creationId="{0A8C75FD-F786-DD9B-CD1B-48DF6C761B95}"/>
          </ac:spMkLst>
        </pc:spChg>
        <pc:spChg chg="add mod">
          <ac:chgData name="Vassilis Vassiliades" userId="181c6a97-452c-403a-a894-11fd041f3da6" providerId="ADAL" clId="{AB0A65E6-F90B-48F6-B519-E1D6D783A393}" dt="2022-08-24T03:36:15.904" v="5565" actId="164"/>
          <ac:spMkLst>
            <pc:docMk/>
            <pc:sldMk cId="1459575192" sldId="299"/>
            <ac:spMk id="7" creationId="{4D6BF1D4-5299-6CC6-7473-6DE61B09B9FB}"/>
          </ac:spMkLst>
        </pc:spChg>
        <pc:spChg chg="add mod">
          <ac:chgData name="Vassilis Vassiliades" userId="181c6a97-452c-403a-a894-11fd041f3da6" providerId="ADAL" clId="{AB0A65E6-F90B-48F6-B519-E1D6D783A393}" dt="2022-08-24T03:36:34.081" v="5567" actId="164"/>
          <ac:spMkLst>
            <pc:docMk/>
            <pc:sldMk cId="1459575192" sldId="299"/>
            <ac:spMk id="11" creationId="{9CBA153D-8D58-FD7F-81BF-15C447584DF7}"/>
          </ac:spMkLst>
        </pc:spChg>
        <pc:spChg chg="add mod">
          <ac:chgData name="Vassilis Vassiliades" userId="181c6a97-452c-403a-a894-11fd041f3da6" providerId="ADAL" clId="{AB0A65E6-F90B-48F6-B519-E1D6D783A393}" dt="2022-08-24T03:36:42.978" v="5569" actId="164"/>
          <ac:spMkLst>
            <pc:docMk/>
            <pc:sldMk cId="1459575192" sldId="299"/>
            <ac:spMk id="12" creationId="{F4D8710D-FBF4-1D8E-33AE-C0F73AB0476B}"/>
          </ac:spMkLst>
        </pc:spChg>
        <pc:spChg chg="add mod">
          <ac:chgData name="Vassilis Vassiliades" userId="181c6a97-452c-403a-a894-11fd041f3da6" providerId="ADAL" clId="{AB0A65E6-F90B-48F6-B519-E1D6D783A393}" dt="2022-08-24T03:36:15.904" v="5565" actId="164"/>
          <ac:spMkLst>
            <pc:docMk/>
            <pc:sldMk cId="1459575192" sldId="299"/>
            <ac:spMk id="13" creationId="{566568F0-4B14-9AAD-4157-26A35EAA071B}"/>
          </ac:spMkLst>
        </pc:spChg>
        <pc:spChg chg="add mod">
          <ac:chgData name="Vassilis Vassiliades" userId="181c6a97-452c-403a-a894-11fd041f3da6" providerId="ADAL" clId="{AB0A65E6-F90B-48F6-B519-E1D6D783A393}" dt="2022-08-24T08:31:02.859" v="7560" actId="14100"/>
          <ac:spMkLst>
            <pc:docMk/>
            <pc:sldMk cId="1459575192" sldId="299"/>
            <ac:spMk id="14" creationId="{4BC05B59-1972-8933-F08F-39C237B659C9}"/>
          </ac:spMkLst>
        </pc:spChg>
        <pc:spChg chg="add mod">
          <ac:chgData name="Vassilis Vassiliades" userId="181c6a97-452c-403a-a894-11fd041f3da6" providerId="ADAL" clId="{AB0A65E6-F90B-48F6-B519-E1D6D783A393}" dt="2022-08-24T08:31:08.296" v="7561" actId="14100"/>
          <ac:spMkLst>
            <pc:docMk/>
            <pc:sldMk cId="1459575192" sldId="299"/>
            <ac:spMk id="15" creationId="{0814FACB-9B8E-EB7A-1E81-5D097498C264}"/>
          </ac:spMkLst>
        </pc:spChg>
        <pc:spChg chg="add mod">
          <ac:chgData name="Vassilis Vassiliades" userId="181c6a97-452c-403a-a894-11fd041f3da6" providerId="ADAL" clId="{AB0A65E6-F90B-48F6-B519-E1D6D783A393}" dt="2022-08-24T03:35:57.150" v="5564" actId="14100"/>
          <ac:spMkLst>
            <pc:docMk/>
            <pc:sldMk cId="1459575192" sldId="299"/>
            <ac:spMk id="30" creationId="{BB42C6F5-3E72-74C9-49AA-99069F8D015F}"/>
          </ac:spMkLst>
        </pc:spChg>
        <pc:grpChg chg="add mod">
          <ac:chgData name="Vassilis Vassiliades" userId="181c6a97-452c-403a-a894-11fd041f3da6" providerId="ADAL" clId="{AB0A65E6-F90B-48F6-B519-E1D6D783A393}" dt="2022-08-24T03:36:15.904" v="5565" actId="164"/>
          <ac:grpSpMkLst>
            <pc:docMk/>
            <pc:sldMk cId="1459575192" sldId="299"/>
            <ac:grpSpMk id="31" creationId="{6260714B-EDB8-DFF4-3283-76B17BEF2736}"/>
          </ac:grpSpMkLst>
        </pc:grpChg>
        <pc:grpChg chg="add mod">
          <ac:chgData name="Vassilis Vassiliades" userId="181c6a97-452c-403a-a894-11fd041f3da6" providerId="ADAL" clId="{AB0A65E6-F90B-48F6-B519-E1D6D783A393}" dt="2022-08-24T03:36:34.081" v="5567" actId="164"/>
          <ac:grpSpMkLst>
            <pc:docMk/>
            <pc:sldMk cId="1459575192" sldId="299"/>
            <ac:grpSpMk id="32" creationId="{47C62D46-00D1-F4DB-BB91-59EFFF2C7BF2}"/>
          </ac:grpSpMkLst>
        </pc:grpChg>
        <pc:grpChg chg="add mod">
          <ac:chgData name="Vassilis Vassiliades" userId="181c6a97-452c-403a-a894-11fd041f3da6" providerId="ADAL" clId="{AB0A65E6-F90B-48F6-B519-E1D6D783A393}" dt="2022-08-24T03:36:42.978" v="5569" actId="164"/>
          <ac:grpSpMkLst>
            <pc:docMk/>
            <pc:sldMk cId="1459575192" sldId="299"/>
            <ac:grpSpMk id="33" creationId="{C061F50F-EAF3-7859-9FA6-B03224C9D3C2}"/>
          </ac:grpSpMkLst>
        </pc:grpChg>
        <pc:cxnChg chg="add mod">
          <ac:chgData name="Vassilis Vassiliades" userId="181c6a97-452c-403a-a894-11fd041f3da6" providerId="ADAL" clId="{AB0A65E6-F90B-48F6-B519-E1D6D783A393}" dt="2022-08-24T03:36:15.904" v="5565" actId="164"/>
          <ac:cxnSpMkLst>
            <pc:docMk/>
            <pc:sldMk cId="1459575192" sldId="299"/>
            <ac:cxnSpMk id="17" creationId="{C5954D5F-C09A-C3CE-862E-DB47B26E6F21}"/>
          </ac:cxnSpMkLst>
        </pc:cxnChg>
        <pc:cxnChg chg="add mod">
          <ac:chgData name="Vassilis Vassiliades" userId="181c6a97-452c-403a-a894-11fd041f3da6" providerId="ADAL" clId="{AB0A65E6-F90B-48F6-B519-E1D6D783A393}" dt="2022-08-24T08:31:02.859" v="7560" actId="14100"/>
          <ac:cxnSpMkLst>
            <pc:docMk/>
            <pc:sldMk cId="1459575192" sldId="299"/>
            <ac:cxnSpMk id="20" creationId="{FCF90C70-082B-5E7A-6C07-737E344E708A}"/>
          </ac:cxnSpMkLst>
        </pc:cxnChg>
        <pc:cxnChg chg="add mod">
          <ac:chgData name="Vassilis Vassiliades" userId="181c6a97-452c-403a-a894-11fd041f3da6" providerId="ADAL" clId="{AB0A65E6-F90B-48F6-B519-E1D6D783A393}" dt="2022-08-24T08:31:08.296" v="7561" actId="14100"/>
          <ac:cxnSpMkLst>
            <pc:docMk/>
            <pc:sldMk cId="1459575192" sldId="299"/>
            <ac:cxnSpMk id="23" creationId="{37E7B858-ECDF-A0F6-BFFE-2F66A264A0A8}"/>
          </ac:cxnSpMkLst>
        </pc:cxnChg>
      </pc:sldChg>
      <pc:sldChg chg="addSp delSp modSp add mod delAnim">
        <pc:chgData name="Vassilis Vassiliades" userId="181c6a97-452c-403a-a894-11fd041f3da6" providerId="ADAL" clId="{AB0A65E6-F90B-48F6-B519-E1D6D783A393}" dt="2022-08-24T04:50:30.211" v="5943" actId="20577"/>
        <pc:sldMkLst>
          <pc:docMk/>
          <pc:sldMk cId="782586394" sldId="300"/>
        </pc:sldMkLst>
        <pc:spChg chg="del">
          <ac:chgData name="Vassilis Vassiliades" userId="181c6a97-452c-403a-a894-11fd041f3da6" providerId="ADAL" clId="{AB0A65E6-F90B-48F6-B519-E1D6D783A393}" dt="2022-08-24T04:26:53.995" v="5596" actId="478"/>
          <ac:spMkLst>
            <pc:docMk/>
            <pc:sldMk cId="782586394" sldId="300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AB0A65E6-F90B-48F6-B519-E1D6D783A393}" dt="2022-08-24T04:50:30.211" v="5943" actId="20577"/>
          <ac:spMkLst>
            <pc:docMk/>
            <pc:sldMk cId="782586394" sldId="300"/>
            <ac:spMk id="5" creationId="{E68F0B69-3208-FC84-E32F-C16E990984B3}"/>
          </ac:spMkLst>
        </pc:spChg>
        <pc:spChg chg="mod">
          <ac:chgData name="Vassilis Vassiliades" userId="181c6a97-452c-403a-a894-11fd041f3da6" providerId="ADAL" clId="{AB0A65E6-F90B-48F6-B519-E1D6D783A393}" dt="2022-08-24T04:26:50.162" v="5595" actId="20577"/>
          <ac:spMkLst>
            <pc:docMk/>
            <pc:sldMk cId="782586394" sldId="300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AB0A65E6-F90B-48F6-B519-E1D6D783A393}" dt="2022-08-24T04:41:42.184" v="5667" actId="1076"/>
          <ac:spMkLst>
            <pc:docMk/>
            <pc:sldMk cId="782586394" sldId="300"/>
            <ac:spMk id="10" creationId="{F8605AF6-27FB-7C47-4B9E-349DC70FD868}"/>
          </ac:spMkLst>
        </pc:spChg>
        <pc:picChg chg="add del mod">
          <ac:chgData name="Vassilis Vassiliades" userId="181c6a97-452c-403a-a894-11fd041f3da6" providerId="ADAL" clId="{AB0A65E6-F90B-48F6-B519-E1D6D783A393}" dt="2022-08-24T04:38:16.311" v="5644" actId="478"/>
          <ac:picMkLst>
            <pc:docMk/>
            <pc:sldMk cId="782586394" sldId="300"/>
            <ac:picMk id="1026" creationId="{EC4B5A1A-1567-55A9-710A-1021CA356652}"/>
          </ac:picMkLst>
        </pc:picChg>
        <pc:picChg chg="add mod">
          <ac:chgData name="Vassilis Vassiliades" userId="181c6a97-452c-403a-a894-11fd041f3da6" providerId="ADAL" clId="{AB0A65E6-F90B-48F6-B519-E1D6D783A393}" dt="2022-08-24T04:41:09.664" v="5652" actId="1076"/>
          <ac:picMkLst>
            <pc:docMk/>
            <pc:sldMk cId="782586394" sldId="300"/>
            <ac:picMk id="1028" creationId="{3DC4C005-494F-10DC-C7FB-17AF16042522}"/>
          </ac:picMkLst>
        </pc:picChg>
      </pc:sldChg>
      <pc:sldChg chg="addSp delSp modSp add mod">
        <pc:chgData name="Vassilis Vassiliades" userId="181c6a97-452c-403a-a894-11fd041f3da6" providerId="ADAL" clId="{AB0A65E6-F90B-48F6-B519-E1D6D783A393}" dt="2022-08-24T05:07:21.544" v="6308" actId="20577"/>
        <pc:sldMkLst>
          <pc:docMk/>
          <pc:sldMk cId="2067931617" sldId="301"/>
        </pc:sldMkLst>
        <pc:spChg chg="add mod">
          <ac:chgData name="Vassilis Vassiliades" userId="181c6a97-452c-403a-a894-11fd041f3da6" providerId="ADAL" clId="{AB0A65E6-F90B-48F6-B519-E1D6D783A393}" dt="2022-08-24T05:07:21.544" v="6308" actId="20577"/>
          <ac:spMkLst>
            <pc:docMk/>
            <pc:sldMk cId="2067931617" sldId="301"/>
            <ac:spMk id="4" creationId="{A352CCD6-73EE-C520-77E0-216F677C7D61}"/>
          </ac:spMkLst>
        </pc:spChg>
        <pc:spChg chg="del">
          <ac:chgData name="Vassilis Vassiliades" userId="181c6a97-452c-403a-a894-11fd041f3da6" providerId="ADAL" clId="{AB0A65E6-F90B-48F6-B519-E1D6D783A393}" dt="2022-08-24T04:58:44.322" v="6005" actId="478"/>
          <ac:spMkLst>
            <pc:docMk/>
            <pc:sldMk cId="2067931617" sldId="301"/>
            <ac:spMk id="5" creationId="{0A8C75FD-F786-DD9B-CD1B-48DF6C761B95}"/>
          </ac:spMkLst>
        </pc:spChg>
        <pc:spChg chg="mod">
          <ac:chgData name="Vassilis Vassiliades" userId="181c6a97-452c-403a-a894-11fd041f3da6" providerId="ADAL" clId="{AB0A65E6-F90B-48F6-B519-E1D6D783A393}" dt="2022-08-24T04:59:43.158" v="6025" actId="20577"/>
          <ac:spMkLst>
            <pc:docMk/>
            <pc:sldMk cId="2067931617" sldId="301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AB0A65E6-F90B-48F6-B519-E1D6D783A393}" dt="2022-08-24T05:05:19.779" v="6305" actId="1076"/>
          <ac:spMkLst>
            <pc:docMk/>
            <pc:sldMk cId="2067931617" sldId="301"/>
            <ac:spMk id="10" creationId="{E0E0A741-0092-A00F-538F-954D92CD33E8}"/>
          </ac:spMkLst>
        </pc:spChg>
        <pc:picChg chg="del">
          <ac:chgData name="Vassilis Vassiliades" userId="181c6a97-452c-403a-a894-11fd041f3da6" providerId="ADAL" clId="{AB0A65E6-F90B-48F6-B519-E1D6D783A393}" dt="2022-08-24T04:31:19.199" v="5617" actId="478"/>
          <ac:picMkLst>
            <pc:docMk/>
            <pc:sldMk cId="2067931617" sldId="301"/>
            <ac:picMk id="1026" creationId="{EA77A9A7-8352-E62B-2751-41291AAAD061}"/>
          </ac:picMkLst>
        </pc:picChg>
        <pc:picChg chg="add del mod">
          <ac:chgData name="Vassilis Vassiliades" userId="181c6a97-452c-403a-a894-11fd041f3da6" providerId="ADAL" clId="{AB0A65E6-F90B-48F6-B519-E1D6D783A393}" dt="2022-08-24T05:00:43.548" v="6028" actId="478"/>
          <ac:picMkLst>
            <pc:docMk/>
            <pc:sldMk cId="2067931617" sldId="301"/>
            <ac:picMk id="2050" creationId="{B5693E88-8195-B8B3-0CFE-17A0DB963008}"/>
          </ac:picMkLst>
        </pc:picChg>
        <pc:picChg chg="add mod">
          <ac:chgData name="Vassilis Vassiliades" userId="181c6a97-452c-403a-a894-11fd041f3da6" providerId="ADAL" clId="{AB0A65E6-F90B-48F6-B519-E1D6D783A393}" dt="2022-08-24T05:01:00.680" v="6031" actId="14100"/>
          <ac:picMkLst>
            <pc:docMk/>
            <pc:sldMk cId="2067931617" sldId="301"/>
            <ac:picMk id="2052" creationId="{78112BD5-C6BB-CBB4-6B8D-A82A0900F8BB}"/>
          </ac:picMkLst>
        </pc:picChg>
      </pc:sldChg>
      <pc:sldChg chg="addSp delSp modSp add mod">
        <pc:chgData name="Vassilis Vassiliades" userId="181c6a97-452c-403a-a894-11fd041f3da6" providerId="ADAL" clId="{AB0A65E6-F90B-48F6-B519-E1D6D783A393}" dt="2022-08-24T05:07:58.087" v="6325" actId="20577"/>
        <pc:sldMkLst>
          <pc:docMk/>
          <pc:sldMk cId="84523251" sldId="302"/>
        </pc:sldMkLst>
        <pc:spChg chg="add mod">
          <ac:chgData name="Vassilis Vassiliades" userId="181c6a97-452c-403a-a894-11fd041f3da6" providerId="ADAL" clId="{AB0A65E6-F90B-48F6-B519-E1D6D783A393}" dt="2022-08-24T05:05:23.127" v="6306"/>
          <ac:spMkLst>
            <pc:docMk/>
            <pc:sldMk cId="84523251" sldId="302"/>
            <ac:spMk id="2" creationId="{CB3F801F-4C86-28F5-CD85-6EA6158E1327}"/>
          </ac:spMkLst>
        </pc:spChg>
        <pc:spChg chg="mod">
          <ac:chgData name="Vassilis Vassiliades" userId="181c6a97-452c-403a-a894-11fd041f3da6" providerId="ADAL" clId="{AB0A65E6-F90B-48F6-B519-E1D6D783A393}" dt="2022-08-24T05:07:58.087" v="6325" actId="20577"/>
          <ac:spMkLst>
            <pc:docMk/>
            <pc:sldMk cId="84523251" sldId="302"/>
            <ac:spMk id="4" creationId="{A352CCD6-73EE-C520-77E0-216F677C7D61}"/>
          </ac:spMkLst>
        </pc:spChg>
        <pc:spChg chg="mod">
          <ac:chgData name="Vassilis Vassiliades" userId="181c6a97-452c-403a-a894-11fd041f3da6" providerId="ADAL" clId="{AB0A65E6-F90B-48F6-B519-E1D6D783A393}" dt="2022-08-24T05:02:58.775" v="6115" actId="20577"/>
          <ac:spMkLst>
            <pc:docMk/>
            <pc:sldMk cId="84523251" sldId="302"/>
            <ac:spMk id="9" creationId="{C110555B-BC91-7266-5503-9659D6864B69}"/>
          </ac:spMkLst>
        </pc:spChg>
        <pc:picChg chg="del">
          <ac:chgData name="Vassilis Vassiliades" userId="181c6a97-452c-403a-a894-11fd041f3da6" providerId="ADAL" clId="{AB0A65E6-F90B-48F6-B519-E1D6D783A393}" dt="2022-08-24T05:04:44.632" v="6291" actId="478"/>
          <ac:picMkLst>
            <pc:docMk/>
            <pc:sldMk cId="84523251" sldId="302"/>
            <ac:picMk id="2052" creationId="{78112BD5-C6BB-CBB4-6B8D-A82A0900F8BB}"/>
          </ac:picMkLst>
        </pc:picChg>
        <pc:picChg chg="add mod">
          <ac:chgData name="Vassilis Vassiliades" userId="181c6a97-452c-403a-a894-11fd041f3da6" providerId="ADAL" clId="{AB0A65E6-F90B-48F6-B519-E1D6D783A393}" dt="2022-08-24T05:04:47.701" v="6292" actId="14100"/>
          <ac:picMkLst>
            <pc:docMk/>
            <pc:sldMk cId="84523251" sldId="302"/>
            <ac:picMk id="4098" creationId="{0DA77B94-AD0E-B456-1B3A-94466005BE4C}"/>
          </ac:picMkLst>
        </pc:picChg>
      </pc:sldChg>
      <pc:sldChg chg="add del">
        <pc:chgData name="Vassilis Vassiliades" userId="181c6a97-452c-403a-a894-11fd041f3da6" providerId="ADAL" clId="{AB0A65E6-F90B-48F6-B519-E1D6D783A393}" dt="2022-08-24T05:01:24.667" v="6032" actId="47"/>
        <pc:sldMkLst>
          <pc:docMk/>
          <pc:sldMk cId="1959280971" sldId="302"/>
        </pc:sldMkLst>
      </pc:sldChg>
      <pc:sldChg chg="addSp delSp modSp add mod modAnim">
        <pc:chgData name="Vassilis Vassiliades" userId="181c6a97-452c-403a-a894-11fd041f3da6" providerId="ADAL" clId="{AB0A65E6-F90B-48F6-B519-E1D6D783A393}" dt="2022-08-24T15:15:21.808" v="12166"/>
        <pc:sldMkLst>
          <pc:docMk/>
          <pc:sldMk cId="2623532307" sldId="303"/>
        </pc:sldMkLst>
        <pc:spChg chg="del">
          <ac:chgData name="Vassilis Vassiliades" userId="181c6a97-452c-403a-a894-11fd041f3da6" providerId="ADAL" clId="{AB0A65E6-F90B-48F6-B519-E1D6D783A393}" dt="2022-08-24T12:58:46.215" v="10704" actId="478"/>
          <ac:spMkLst>
            <pc:docMk/>
            <pc:sldMk cId="2623532307" sldId="303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AB0A65E6-F90B-48F6-B519-E1D6D783A393}" dt="2022-08-24T15:11:17.586" v="12116" actId="207"/>
          <ac:spMkLst>
            <pc:docMk/>
            <pc:sldMk cId="2623532307" sldId="303"/>
            <ac:spMk id="4" creationId="{210DA2DA-7D5D-AE84-C3BB-464941EFB124}"/>
          </ac:spMkLst>
        </pc:spChg>
        <pc:picChg chg="add mod">
          <ac:chgData name="Vassilis Vassiliades" userId="181c6a97-452c-403a-a894-11fd041f3da6" providerId="ADAL" clId="{AB0A65E6-F90B-48F6-B519-E1D6D783A393}" dt="2022-08-24T15:15:09.060" v="12164" actId="1038"/>
          <ac:picMkLst>
            <pc:docMk/>
            <pc:sldMk cId="2623532307" sldId="303"/>
            <ac:picMk id="5" creationId="{833B0A98-E8D3-9F67-2602-739AB63DF31C}"/>
          </ac:picMkLst>
        </pc:picChg>
        <pc:picChg chg="add mod">
          <ac:chgData name="Vassilis Vassiliades" userId="181c6a97-452c-403a-a894-11fd041f3da6" providerId="ADAL" clId="{AB0A65E6-F90B-48F6-B519-E1D6D783A393}" dt="2022-08-24T15:15:09.060" v="12164" actId="1038"/>
          <ac:picMkLst>
            <pc:docMk/>
            <pc:sldMk cId="2623532307" sldId="303"/>
            <ac:picMk id="10" creationId="{3956FF06-06D7-AB25-6B83-1B65E7C2FDD5}"/>
          </ac:picMkLst>
        </pc:picChg>
        <pc:picChg chg="add mod">
          <ac:chgData name="Vassilis Vassiliades" userId="181c6a97-452c-403a-a894-11fd041f3da6" providerId="ADAL" clId="{AB0A65E6-F90B-48F6-B519-E1D6D783A393}" dt="2022-08-24T15:15:09.060" v="12164" actId="1038"/>
          <ac:picMkLst>
            <pc:docMk/>
            <pc:sldMk cId="2623532307" sldId="303"/>
            <ac:picMk id="12" creationId="{534564CB-CB4A-816B-6CB2-1E64EE0DAE92}"/>
          </ac:picMkLst>
        </pc:picChg>
        <pc:picChg chg="add mod">
          <ac:chgData name="Vassilis Vassiliades" userId="181c6a97-452c-403a-a894-11fd041f3da6" providerId="ADAL" clId="{AB0A65E6-F90B-48F6-B519-E1D6D783A393}" dt="2022-08-24T15:15:09.060" v="12164" actId="1038"/>
          <ac:picMkLst>
            <pc:docMk/>
            <pc:sldMk cId="2623532307" sldId="303"/>
            <ac:picMk id="14" creationId="{5ABC480A-F288-D063-A733-C3B8D83836F5}"/>
          </ac:picMkLst>
        </pc:picChg>
      </pc:sldChg>
      <pc:sldChg chg="modSp add mod modShow">
        <pc:chgData name="Vassilis Vassiliades" userId="181c6a97-452c-403a-a894-11fd041f3da6" providerId="ADAL" clId="{AB0A65E6-F90B-48F6-B519-E1D6D783A393}" dt="2022-08-24T16:23:27.529" v="14099" actId="20577"/>
        <pc:sldMkLst>
          <pc:docMk/>
          <pc:sldMk cId="807108974" sldId="304"/>
        </pc:sldMkLst>
        <pc:spChg chg="mod">
          <ac:chgData name="Vassilis Vassiliades" userId="181c6a97-452c-403a-a894-11fd041f3da6" providerId="ADAL" clId="{AB0A65E6-F90B-48F6-B519-E1D6D783A393}" dt="2022-08-24T16:23:27.529" v="14099" actId="20577"/>
          <ac:spMkLst>
            <pc:docMk/>
            <pc:sldMk cId="807108974" sldId="304"/>
            <ac:spMk id="4" creationId="{210DA2DA-7D5D-AE84-C3BB-464941EFB124}"/>
          </ac:spMkLst>
        </pc:spChg>
      </pc:sldChg>
      <pc:sldChg chg="addSp delSp modSp add mod modShow">
        <pc:chgData name="Vassilis Vassiliades" userId="181c6a97-452c-403a-a894-11fd041f3da6" providerId="ADAL" clId="{AB0A65E6-F90B-48F6-B519-E1D6D783A393}" dt="2022-08-24T08:18:01.965" v="7544" actId="729"/>
        <pc:sldMkLst>
          <pc:docMk/>
          <pc:sldMk cId="512461290" sldId="305"/>
        </pc:sldMkLst>
        <pc:spChg chg="del">
          <ac:chgData name="Vassilis Vassiliades" userId="181c6a97-452c-403a-a894-11fd041f3da6" providerId="ADAL" clId="{AB0A65E6-F90B-48F6-B519-E1D6D783A393}" dt="2022-08-24T08:14:57.647" v="7536" actId="478"/>
          <ac:spMkLst>
            <pc:docMk/>
            <pc:sldMk cId="512461290" sldId="305"/>
            <ac:spMk id="3" creationId="{00000000-0000-0000-0000-000000000000}"/>
          </ac:spMkLst>
        </pc:spChg>
        <pc:spChg chg="add mod">
          <ac:chgData name="Vassilis Vassiliades" userId="181c6a97-452c-403a-a894-11fd041f3da6" providerId="ADAL" clId="{AB0A65E6-F90B-48F6-B519-E1D6D783A393}" dt="2022-08-24T07:50:27.268" v="7490" actId="164"/>
          <ac:spMkLst>
            <pc:docMk/>
            <pc:sldMk cId="512461290" sldId="305"/>
            <ac:spMk id="5" creationId="{A25A7D92-F396-717D-D01C-E7C965DBFDBB}"/>
          </ac:spMkLst>
        </pc:spChg>
        <pc:spChg chg="add mod">
          <ac:chgData name="Vassilis Vassiliades" userId="181c6a97-452c-403a-a894-11fd041f3da6" providerId="ADAL" clId="{AB0A65E6-F90B-48F6-B519-E1D6D783A393}" dt="2022-08-24T07:50:27.268" v="7490" actId="164"/>
          <ac:spMkLst>
            <pc:docMk/>
            <pc:sldMk cId="512461290" sldId="305"/>
            <ac:spMk id="7" creationId="{6E75E9FE-0F17-5F12-6C22-185DB20E9351}"/>
          </ac:spMkLst>
        </pc:spChg>
        <pc:spChg chg="add mod">
          <ac:chgData name="Vassilis Vassiliades" userId="181c6a97-452c-403a-a894-11fd041f3da6" providerId="ADAL" clId="{AB0A65E6-F90B-48F6-B519-E1D6D783A393}" dt="2022-08-24T07:50:27.268" v="7490" actId="164"/>
          <ac:spMkLst>
            <pc:docMk/>
            <pc:sldMk cId="512461290" sldId="305"/>
            <ac:spMk id="10" creationId="{56E9D0C7-0D21-BABB-9C5C-6C9DA668E46B}"/>
          </ac:spMkLst>
        </pc:spChg>
        <pc:spChg chg="add mod">
          <ac:chgData name="Vassilis Vassiliades" userId="181c6a97-452c-403a-a894-11fd041f3da6" providerId="ADAL" clId="{AB0A65E6-F90B-48F6-B519-E1D6D783A393}" dt="2022-08-24T07:50:37.961" v="7491" actId="164"/>
          <ac:spMkLst>
            <pc:docMk/>
            <pc:sldMk cId="512461290" sldId="305"/>
            <ac:spMk id="11" creationId="{D9EA050C-C18B-E8D7-7F46-AC67D232F1F4}"/>
          </ac:spMkLst>
        </pc:spChg>
        <pc:spChg chg="add mod">
          <ac:chgData name="Vassilis Vassiliades" userId="181c6a97-452c-403a-a894-11fd041f3da6" providerId="ADAL" clId="{AB0A65E6-F90B-48F6-B519-E1D6D783A393}" dt="2022-08-24T07:50:37.961" v="7491" actId="164"/>
          <ac:spMkLst>
            <pc:docMk/>
            <pc:sldMk cId="512461290" sldId="305"/>
            <ac:spMk id="12" creationId="{7D3CC5BA-CEDE-CF5E-8944-9CE43959DBA8}"/>
          </ac:spMkLst>
        </pc:spChg>
        <pc:spChg chg="add mod">
          <ac:chgData name="Vassilis Vassiliades" userId="181c6a97-452c-403a-a894-11fd041f3da6" providerId="ADAL" clId="{AB0A65E6-F90B-48F6-B519-E1D6D783A393}" dt="2022-08-24T07:50:37.961" v="7491" actId="164"/>
          <ac:spMkLst>
            <pc:docMk/>
            <pc:sldMk cId="512461290" sldId="305"/>
            <ac:spMk id="13" creationId="{C43A0517-C9CB-4643-1572-B75C913E42F5}"/>
          </ac:spMkLst>
        </pc:spChg>
        <pc:spChg chg="add mod">
          <ac:chgData name="Vassilis Vassiliades" userId="181c6a97-452c-403a-a894-11fd041f3da6" providerId="ADAL" clId="{AB0A65E6-F90B-48F6-B519-E1D6D783A393}" dt="2022-08-24T07:47:53.290" v="7461" actId="20577"/>
          <ac:spMkLst>
            <pc:docMk/>
            <pc:sldMk cId="512461290" sldId="305"/>
            <ac:spMk id="14" creationId="{36461894-CFE0-C5EF-31C1-96DB553785BB}"/>
          </ac:spMkLst>
        </pc:spChg>
        <pc:spChg chg="add mod">
          <ac:chgData name="Vassilis Vassiliades" userId="181c6a97-452c-403a-a894-11fd041f3da6" providerId="ADAL" clId="{AB0A65E6-F90B-48F6-B519-E1D6D783A393}" dt="2022-08-24T07:50:27.268" v="7490" actId="164"/>
          <ac:spMkLst>
            <pc:docMk/>
            <pc:sldMk cId="512461290" sldId="305"/>
            <ac:spMk id="16" creationId="{ABD95036-D2CA-2756-0ECC-9CF49FC9E92C}"/>
          </ac:spMkLst>
        </pc:spChg>
        <pc:spChg chg="add mod">
          <ac:chgData name="Vassilis Vassiliades" userId="181c6a97-452c-403a-a894-11fd041f3da6" providerId="ADAL" clId="{AB0A65E6-F90B-48F6-B519-E1D6D783A393}" dt="2022-08-24T07:50:27.268" v="7490" actId="164"/>
          <ac:spMkLst>
            <pc:docMk/>
            <pc:sldMk cId="512461290" sldId="305"/>
            <ac:spMk id="17" creationId="{0D72BF8C-563A-88BA-50CC-F9DAEC2F9F69}"/>
          </ac:spMkLst>
        </pc:spChg>
        <pc:spChg chg="add mod">
          <ac:chgData name="Vassilis Vassiliades" userId="181c6a97-452c-403a-a894-11fd041f3da6" providerId="ADAL" clId="{AB0A65E6-F90B-48F6-B519-E1D6D783A393}" dt="2022-08-24T07:50:27.268" v="7490" actId="164"/>
          <ac:spMkLst>
            <pc:docMk/>
            <pc:sldMk cId="512461290" sldId="305"/>
            <ac:spMk id="18" creationId="{707B637F-0320-F387-91C6-585A3D81B63E}"/>
          </ac:spMkLst>
        </pc:spChg>
        <pc:spChg chg="add mod">
          <ac:chgData name="Vassilis Vassiliades" userId="181c6a97-452c-403a-a894-11fd041f3da6" providerId="ADAL" clId="{AB0A65E6-F90B-48F6-B519-E1D6D783A393}" dt="2022-08-24T07:50:27.268" v="7490" actId="164"/>
          <ac:spMkLst>
            <pc:docMk/>
            <pc:sldMk cId="512461290" sldId="305"/>
            <ac:spMk id="19" creationId="{73A53BE9-CDB8-7B49-1874-C6AB680BB5FD}"/>
          </ac:spMkLst>
        </pc:spChg>
        <pc:spChg chg="add mod">
          <ac:chgData name="Vassilis Vassiliades" userId="181c6a97-452c-403a-a894-11fd041f3da6" providerId="ADAL" clId="{AB0A65E6-F90B-48F6-B519-E1D6D783A393}" dt="2022-08-24T07:50:37.961" v="7491" actId="164"/>
          <ac:spMkLst>
            <pc:docMk/>
            <pc:sldMk cId="512461290" sldId="305"/>
            <ac:spMk id="20" creationId="{B76CBB38-CEB6-DB6F-CE9B-9402217880C3}"/>
          </ac:spMkLst>
        </pc:spChg>
        <pc:grpChg chg="add mod">
          <ac:chgData name="Vassilis Vassiliades" userId="181c6a97-452c-403a-a894-11fd041f3da6" providerId="ADAL" clId="{AB0A65E6-F90B-48F6-B519-E1D6D783A393}" dt="2022-08-24T07:50:27.268" v="7490" actId="164"/>
          <ac:grpSpMkLst>
            <pc:docMk/>
            <pc:sldMk cId="512461290" sldId="305"/>
            <ac:grpSpMk id="21" creationId="{02E559E8-5CFD-665B-D6C4-5B3A84FF45BF}"/>
          </ac:grpSpMkLst>
        </pc:grpChg>
        <pc:grpChg chg="add mod">
          <ac:chgData name="Vassilis Vassiliades" userId="181c6a97-452c-403a-a894-11fd041f3da6" providerId="ADAL" clId="{AB0A65E6-F90B-48F6-B519-E1D6D783A393}" dt="2022-08-24T07:50:37.961" v="7491" actId="164"/>
          <ac:grpSpMkLst>
            <pc:docMk/>
            <pc:sldMk cId="512461290" sldId="305"/>
            <ac:grpSpMk id="22" creationId="{ACEC938D-6F41-BE0B-317B-85B71197989C}"/>
          </ac:grpSpMkLst>
        </pc:grpChg>
        <pc:picChg chg="del">
          <ac:chgData name="Vassilis Vassiliades" userId="181c6a97-452c-403a-a894-11fd041f3da6" providerId="ADAL" clId="{AB0A65E6-F90B-48F6-B519-E1D6D783A393}" dt="2022-08-24T07:43:45.219" v="7389" actId="478"/>
          <ac:picMkLst>
            <pc:docMk/>
            <pc:sldMk cId="512461290" sldId="305"/>
            <ac:picMk id="2" creationId="{48513A55-946F-43DA-AE2B-C2631047F846}"/>
          </ac:picMkLst>
        </pc:picChg>
        <pc:cxnChg chg="add mod">
          <ac:chgData name="Vassilis Vassiliades" userId="181c6a97-452c-403a-a894-11fd041f3da6" providerId="ADAL" clId="{AB0A65E6-F90B-48F6-B519-E1D6D783A393}" dt="2022-08-24T07:52:58.821" v="7505" actId="14100"/>
          <ac:cxnSpMkLst>
            <pc:docMk/>
            <pc:sldMk cId="512461290" sldId="305"/>
            <ac:cxnSpMk id="24" creationId="{4992EEA5-443A-CAA3-DDAC-72ECE679B2F7}"/>
          </ac:cxnSpMkLst>
        </pc:cxnChg>
        <pc:cxnChg chg="add mod">
          <ac:chgData name="Vassilis Vassiliades" userId="181c6a97-452c-403a-a894-11fd041f3da6" providerId="ADAL" clId="{AB0A65E6-F90B-48F6-B519-E1D6D783A393}" dt="2022-08-24T07:52:25.857" v="7497" actId="14100"/>
          <ac:cxnSpMkLst>
            <pc:docMk/>
            <pc:sldMk cId="512461290" sldId="305"/>
            <ac:cxnSpMk id="25" creationId="{1C75FE54-ED4F-AF3D-AF19-86DC77DFF1A6}"/>
          </ac:cxnSpMkLst>
        </pc:cxnChg>
        <pc:cxnChg chg="add mod">
          <ac:chgData name="Vassilis Vassiliades" userId="181c6a97-452c-403a-a894-11fd041f3da6" providerId="ADAL" clId="{AB0A65E6-F90B-48F6-B519-E1D6D783A393}" dt="2022-08-24T07:52:47.333" v="7504" actId="14100"/>
          <ac:cxnSpMkLst>
            <pc:docMk/>
            <pc:sldMk cId="512461290" sldId="305"/>
            <ac:cxnSpMk id="31" creationId="{AF999D2E-6D83-317C-7913-9BA6E6116866}"/>
          </ac:cxnSpMkLst>
        </pc:cxnChg>
        <pc:cxnChg chg="add mod">
          <ac:chgData name="Vassilis Vassiliades" userId="181c6a97-452c-403a-a894-11fd041f3da6" providerId="ADAL" clId="{AB0A65E6-F90B-48F6-B519-E1D6D783A393}" dt="2022-08-24T07:53:19.724" v="7509" actId="208"/>
          <ac:cxnSpMkLst>
            <pc:docMk/>
            <pc:sldMk cId="512461290" sldId="305"/>
            <ac:cxnSpMk id="35" creationId="{D614F268-2D5F-3751-84FE-D0B6F37D7F66}"/>
          </ac:cxnSpMkLst>
        </pc:cxnChg>
        <pc:cxnChg chg="add mod">
          <ac:chgData name="Vassilis Vassiliades" userId="181c6a97-452c-403a-a894-11fd041f3da6" providerId="ADAL" clId="{AB0A65E6-F90B-48F6-B519-E1D6D783A393}" dt="2022-08-24T07:53:28.706" v="7513" actId="14100"/>
          <ac:cxnSpMkLst>
            <pc:docMk/>
            <pc:sldMk cId="512461290" sldId="305"/>
            <ac:cxnSpMk id="38" creationId="{A3143192-0BDD-5BDC-340D-C046F0121CB7}"/>
          </ac:cxnSpMkLst>
        </pc:cxnChg>
        <pc:cxnChg chg="add mod">
          <ac:chgData name="Vassilis Vassiliades" userId="181c6a97-452c-403a-a894-11fd041f3da6" providerId="ADAL" clId="{AB0A65E6-F90B-48F6-B519-E1D6D783A393}" dt="2022-08-24T07:53:36.520" v="7517" actId="14100"/>
          <ac:cxnSpMkLst>
            <pc:docMk/>
            <pc:sldMk cId="512461290" sldId="305"/>
            <ac:cxnSpMk id="41" creationId="{6D95436B-EC02-F6C4-C166-B8DE29B6FF54}"/>
          </ac:cxnSpMkLst>
        </pc:cxnChg>
        <pc:cxnChg chg="add mod">
          <ac:chgData name="Vassilis Vassiliades" userId="181c6a97-452c-403a-a894-11fd041f3da6" providerId="ADAL" clId="{AB0A65E6-F90B-48F6-B519-E1D6D783A393}" dt="2022-08-24T07:53:58.041" v="7521" actId="208"/>
          <ac:cxnSpMkLst>
            <pc:docMk/>
            <pc:sldMk cId="512461290" sldId="305"/>
            <ac:cxnSpMk id="44" creationId="{F9FD6A84-CB06-9028-3935-A83DEF6A4CAB}"/>
          </ac:cxnSpMkLst>
        </pc:cxnChg>
        <pc:cxnChg chg="add mod">
          <ac:chgData name="Vassilis Vassiliades" userId="181c6a97-452c-403a-a894-11fd041f3da6" providerId="ADAL" clId="{AB0A65E6-F90B-48F6-B519-E1D6D783A393}" dt="2022-08-24T07:54:15.028" v="7524" actId="14100"/>
          <ac:cxnSpMkLst>
            <pc:docMk/>
            <pc:sldMk cId="512461290" sldId="305"/>
            <ac:cxnSpMk id="47" creationId="{E87171DB-1AE7-A643-A4DD-C71C417C2793}"/>
          </ac:cxnSpMkLst>
        </pc:cxnChg>
        <pc:cxnChg chg="add mod">
          <ac:chgData name="Vassilis Vassiliades" userId="181c6a97-452c-403a-a894-11fd041f3da6" providerId="ADAL" clId="{AB0A65E6-F90B-48F6-B519-E1D6D783A393}" dt="2022-08-24T07:54:23.234" v="7527" actId="14100"/>
          <ac:cxnSpMkLst>
            <pc:docMk/>
            <pc:sldMk cId="512461290" sldId="305"/>
            <ac:cxnSpMk id="50" creationId="{0F80B157-D2EF-78E7-E9AF-D47D6B62B6D4}"/>
          </ac:cxnSpMkLst>
        </pc:cxnChg>
        <pc:cxnChg chg="add mod">
          <ac:chgData name="Vassilis Vassiliades" userId="181c6a97-452c-403a-a894-11fd041f3da6" providerId="ADAL" clId="{AB0A65E6-F90B-48F6-B519-E1D6D783A393}" dt="2022-08-24T08:14:43.736" v="7532" actId="208"/>
          <ac:cxnSpMkLst>
            <pc:docMk/>
            <pc:sldMk cId="512461290" sldId="305"/>
            <ac:cxnSpMk id="53" creationId="{837C9D56-2522-905E-4A65-F3C0DFA10ED9}"/>
          </ac:cxnSpMkLst>
        </pc:cxnChg>
        <pc:cxnChg chg="add mod">
          <ac:chgData name="Vassilis Vassiliades" userId="181c6a97-452c-403a-a894-11fd041f3da6" providerId="ADAL" clId="{AB0A65E6-F90B-48F6-B519-E1D6D783A393}" dt="2022-08-24T08:14:50.648" v="7535" actId="14100"/>
          <ac:cxnSpMkLst>
            <pc:docMk/>
            <pc:sldMk cId="512461290" sldId="305"/>
            <ac:cxnSpMk id="56" creationId="{86D611E4-2AF4-9AF3-929D-0C813E43BEDC}"/>
          </ac:cxnSpMkLst>
        </pc:cxnChg>
        <pc:cxnChg chg="add mod">
          <ac:chgData name="Vassilis Vassiliades" userId="181c6a97-452c-403a-a894-11fd041f3da6" providerId="ADAL" clId="{AB0A65E6-F90B-48F6-B519-E1D6D783A393}" dt="2022-08-24T08:15:04.436" v="7539" actId="14100"/>
          <ac:cxnSpMkLst>
            <pc:docMk/>
            <pc:sldMk cId="512461290" sldId="305"/>
            <ac:cxnSpMk id="59" creationId="{78971866-A88A-4095-C94B-4B9DA6E966C8}"/>
          </ac:cxnSpMkLst>
        </pc:cxnChg>
        <pc:cxnChg chg="add mod">
          <ac:chgData name="Vassilis Vassiliades" userId="181c6a97-452c-403a-a894-11fd041f3da6" providerId="ADAL" clId="{AB0A65E6-F90B-48F6-B519-E1D6D783A393}" dt="2022-08-24T08:15:16.067" v="7543" actId="14100"/>
          <ac:cxnSpMkLst>
            <pc:docMk/>
            <pc:sldMk cId="512461290" sldId="305"/>
            <ac:cxnSpMk id="62" creationId="{0EB050B6-A059-5FAD-FFCC-1A8FC66D6E2F}"/>
          </ac:cxnSpMkLst>
        </pc:cxnChg>
      </pc:sldChg>
      <pc:sldChg chg="addSp delSp modSp add mod modAnim">
        <pc:chgData name="Vassilis Vassiliades" userId="181c6a97-452c-403a-a894-11fd041f3da6" providerId="ADAL" clId="{AB0A65E6-F90B-48F6-B519-E1D6D783A393}" dt="2022-08-24T10:33:39.983" v="8500"/>
        <pc:sldMkLst>
          <pc:docMk/>
          <pc:sldMk cId="105867086" sldId="306"/>
        </pc:sldMkLst>
        <pc:spChg chg="del">
          <ac:chgData name="Vassilis Vassiliades" userId="181c6a97-452c-403a-a894-11fd041f3da6" providerId="ADAL" clId="{AB0A65E6-F90B-48F6-B519-E1D6D783A393}" dt="2022-08-24T10:28:47.563" v="8375" actId="478"/>
          <ac:spMkLst>
            <pc:docMk/>
            <pc:sldMk cId="105867086" sldId="306"/>
            <ac:spMk id="3" creationId="{00000000-0000-0000-0000-000000000000}"/>
          </ac:spMkLst>
        </pc:spChg>
        <pc:spChg chg="add del mod">
          <ac:chgData name="Vassilis Vassiliades" userId="181c6a97-452c-403a-a894-11fd041f3da6" providerId="ADAL" clId="{AB0A65E6-F90B-48F6-B519-E1D6D783A393}" dt="2022-08-24T09:52:20.707" v="7882" actId="478"/>
          <ac:spMkLst>
            <pc:docMk/>
            <pc:sldMk cId="105867086" sldId="306"/>
            <ac:spMk id="4" creationId="{4A93A04C-F736-2F50-6CF6-93E90A91AD79}"/>
          </ac:spMkLst>
        </pc:spChg>
        <pc:spChg chg="mod">
          <ac:chgData name="Vassilis Vassiliades" userId="181c6a97-452c-403a-a894-11fd041f3da6" providerId="ADAL" clId="{AB0A65E6-F90B-48F6-B519-E1D6D783A393}" dt="2022-08-24T09:57:12.613" v="7929" actId="113"/>
          <ac:spMkLst>
            <pc:docMk/>
            <pc:sldMk cId="105867086" sldId="306"/>
            <ac:spMk id="5" creationId="{0A8C75FD-F786-DD9B-CD1B-48DF6C761B95}"/>
          </ac:spMkLst>
        </pc:spChg>
        <pc:spChg chg="add del mod">
          <ac:chgData name="Vassilis Vassiliades" userId="181c6a97-452c-403a-a894-11fd041f3da6" providerId="ADAL" clId="{AB0A65E6-F90B-48F6-B519-E1D6D783A393}" dt="2022-08-24T09:52:20.707" v="7882" actId="478"/>
          <ac:spMkLst>
            <pc:docMk/>
            <pc:sldMk cId="105867086" sldId="306"/>
            <ac:spMk id="7" creationId="{22C31A6D-0A38-B82B-2028-20DCC7334544}"/>
          </ac:spMkLst>
        </pc:spChg>
        <pc:spChg chg="mod">
          <ac:chgData name="Vassilis Vassiliades" userId="181c6a97-452c-403a-a894-11fd041f3da6" providerId="ADAL" clId="{AB0A65E6-F90B-48F6-B519-E1D6D783A393}" dt="2022-08-24T10:00:57.862" v="7962" actId="1076"/>
          <ac:spMkLst>
            <pc:docMk/>
            <pc:sldMk cId="105867086" sldId="306"/>
            <ac:spMk id="9" creationId="{C110555B-BC91-7266-5503-9659D6864B69}"/>
          </ac:spMkLst>
        </pc:spChg>
        <pc:spChg chg="mod topLvl">
          <ac:chgData name="Vassilis Vassiliades" userId="181c6a97-452c-403a-a894-11fd041f3da6" providerId="ADAL" clId="{AB0A65E6-F90B-48F6-B519-E1D6D783A393}" dt="2022-08-24T09:55:04.254" v="7912" actId="164"/>
          <ac:spMkLst>
            <pc:docMk/>
            <pc:sldMk cId="105867086" sldId="306"/>
            <ac:spMk id="13" creationId="{ABC589A7-75CF-450A-0D24-0F6D0D7E96B6}"/>
          </ac:spMkLst>
        </pc:spChg>
        <pc:spChg chg="mod topLvl">
          <ac:chgData name="Vassilis Vassiliades" userId="181c6a97-452c-403a-a894-11fd041f3da6" providerId="ADAL" clId="{AB0A65E6-F90B-48F6-B519-E1D6D783A393}" dt="2022-08-24T09:55:04.254" v="7912" actId="164"/>
          <ac:spMkLst>
            <pc:docMk/>
            <pc:sldMk cId="105867086" sldId="306"/>
            <ac:spMk id="14" creationId="{92A75A27-3A72-C394-19F9-40369C137D62}"/>
          </ac:spMkLst>
        </pc:spChg>
        <pc:spChg chg="add mod">
          <ac:chgData name="Vassilis Vassiliades" userId="181c6a97-452c-403a-a894-11fd041f3da6" providerId="ADAL" clId="{AB0A65E6-F90B-48F6-B519-E1D6D783A393}" dt="2022-08-24T09:55:04.254" v="7912" actId="164"/>
          <ac:spMkLst>
            <pc:docMk/>
            <pc:sldMk cId="105867086" sldId="306"/>
            <ac:spMk id="20" creationId="{27B4DC57-531F-A0AA-FCAE-E28247D10474}"/>
          </ac:spMkLst>
        </pc:spChg>
        <pc:spChg chg="add mod">
          <ac:chgData name="Vassilis Vassiliades" userId="181c6a97-452c-403a-a894-11fd041f3da6" providerId="ADAL" clId="{AB0A65E6-F90B-48F6-B519-E1D6D783A393}" dt="2022-08-24T09:55:04.254" v="7912" actId="164"/>
          <ac:spMkLst>
            <pc:docMk/>
            <pc:sldMk cId="105867086" sldId="306"/>
            <ac:spMk id="21" creationId="{BA93E3AC-43C3-0350-16C4-1CA278778B50}"/>
          </ac:spMkLst>
        </pc:spChg>
        <pc:spChg chg="add mod">
          <ac:chgData name="Vassilis Vassiliades" userId="181c6a97-452c-403a-a894-11fd041f3da6" providerId="ADAL" clId="{AB0A65E6-F90B-48F6-B519-E1D6D783A393}" dt="2022-08-24T09:55:04.254" v="7912" actId="164"/>
          <ac:spMkLst>
            <pc:docMk/>
            <pc:sldMk cId="105867086" sldId="306"/>
            <ac:spMk id="22" creationId="{E813929E-AD78-345A-B6BA-895E1449B479}"/>
          </ac:spMkLst>
        </pc:spChg>
        <pc:spChg chg="add mod">
          <ac:chgData name="Vassilis Vassiliades" userId="181c6a97-452c-403a-a894-11fd041f3da6" providerId="ADAL" clId="{AB0A65E6-F90B-48F6-B519-E1D6D783A393}" dt="2022-08-24T10:00:11.608" v="7955" actId="207"/>
          <ac:spMkLst>
            <pc:docMk/>
            <pc:sldMk cId="105867086" sldId="306"/>
            <ac:spMk id="24" creationId="{3330FF4B-6FD0-D7E3-2CCD-9E38CA3E3BB5}"/>
          </ac:spMkLst>
        </pc:spChg>
        <pc:spChg chg="add mod">
          <ac:chgData name="Vassilis Vassiliades" userId="181c6a97-452c-403a-a894-11fd041f3da6" providerId="ADAL" clId="{AB0A65E6-F90B-48F6-B519-E1D6D783A393}" dt="2022-08-24T10:00:08.532" v="7954" actId="207"/>
          <ac:spMkLst>
            <pc:docMk/>
            <pc:sldMk cId="105867086" sldId="306"/>
            <ac:spMk id="25" creationId="{A01A4BA8-A6D5-A0A2-835E-13B124A09232}"/>
          </ac:spMkLst>
        </pc:spChg>
        <pc:spChg chg="add mod">
          <ac:chgData name="Vassilis Vassiliades" userId="181c6a97-452c-403a-a894-11fd041f3da6" providerId="ADAL" clId="{AB0A65E6-F90B-48F6-B519-E1D6D783A393}" dt="2022-08-24T10:00:14.383" v="7956" actId="207"/>
          <ac:spMkLst>
            <pc:docMk/>
            <pc:sldMk cId="105867086" sldId="306"/>
            <ac:spMk id="26" creationId="{539DCC6D-1882-8CD0-54D1-C296D7ACC9B2}"/>
          </ac:spMkLst>
        </pc:spChg>
        <pc:spChg chg="add mod">
          <ac:chgData name="Vassilis Vassiliades" userId="181c6a97-452c-403a-a894-11fd041f3da6" providerId="ADAL" clId="{AB0A65E6-F90B-48F6-B519-E1D6D783A393}" dt="2022-08-24T09:59:52.492" v="7953" actId="207"/>
          <ac:spMkLst>
            <pc:docMk/>
            <pc:sldMk cId="105867086" sldId="306"/>
            <ac:spMk id="27" creationId="{70BE229E-102A-9716-C289-0D0E90990850}"/>
          </ac:spMkLst>
        </pc:spChg>
        <pc:spChg chg="add mod">
          <ac:chgData name="Vassilis Vassiliades" userId="181c6a97-452c-403a-a894-11fd041f3da6" providerId="ADAL" clId="{AB0A65E6-F90B-48F6-B519-E1D6D783A393}" dt="2022-08-24T09:58:26.841" v="7945" actId="20577"/>
          <ac:spMkLst>
            <pc:docMk/>
            <pc:sldMk cId="105867086" sldId="306"/>
            <ac:spMk id="31" creationId="{FA06736E-F5B6-9159-3091-3CFAB59AB54D}"/>
          </ac:spMkLst>
        </pc:spChg>
        <pc:spChg chg="mod">
          <ac:chgData name="Vassilis Vassiliades" userId="181c6a97-452c-403a-a894-11fd041f3da6" providerId="ADAL" clId="{AB0A65E6-F90B-48F6-B519-E1D6D783A393}" dt="2022-08-24T09:58:15.997" v="7935"/>
          <ac:spMkLst>
            <pc:docMk/>
            <pc:sldMk cId="105867086" sldId="306"/>
            <ac:spMk id="36" creationId="{FB442F7B-427D-A963-D206-DD658EB61542}"/>
          </ac:spMkLst>
        </pc:spChg>
        <pc:spChg chg="mod">
          <ac:chgData name="Vassilis Vassiliades" userId="181c6a97-452c-403a-a894-11fd041f3da6" providerId="ADAL" clId="{AB0A65E6-F90B-48F6-B519-E1D6D783A393}" dt="2022-08-24T09:58:15.997" v="7935"/>
          <ac:spMkLst>
            <pc:docMk/>
            <pc:sldMk cId="105867086" sldId="306"/>
            <ac:spMk id="37" creationId="{8ED809D1-9472-6536-2431-67613862B8FD}"/>
          </ac:spMkLst>
        </pc:spChg>
        <pc:spChg chg="mod">
          <ac:chgData name="Vassilis Vassiliades" userId="181c6a97-452c-403a-a894-11fd041f3da6" providerId="ADAL" clId="{AB0A65E6-F90B-48F6-B519-E1D6D783A393}" dt="2022-08-24T09:58:15.997" v="7935"/>
          <ac:spMkLst>
            <pc:docMk/>
            <pc:sldMk cId="105867086" sldId="306"/>
            <ac:spMk id="38" creationId="{C562849F-1E68-86ED-7317-68E72B6078C1}"/>
          </ac:spMkLst>
        </pc:spChg>
        <pc:spChg chg="mod">
          <ac:chgData name="Vassilis Vassiliades" userId="181c6a97-452c-403a-a894-11fd041f3da6" providerId="ADAL" clId="{AB0A65E6-F90B-48F6-B519-E1D6D783A393}" dt="2022-08-24T09:58:15.997" v="7935"/>
          <ac:spMkLst>
            <pc:docMk/>
            <pc:sldMk cId="105867086" sldId="306"/>
            <ac:spMk id="39" creationId="{504A348F-75BE-685D-0ADA-61C293047EF9}"/>
          </ac:spMkLst>
        </pc:spChg>
        <pc:spChg chg="mod">
          <ac:chgData name="Vassilis Vassiliades" userId="181c6a97-452c-403a-a894-11fd041f3da6" providerId="ADAL" clId="{AB0A65E6-F90B-48F6-B519-E1D6D783A393}" dt="2022-08-24T09:58:15.997" v="7935"/>
          <ac:spMkLst>
            <pc:docMk/>
            <pc:sldMk cId="105867086" sldId="306"/>
            <ac:spMk id="40" creationId="{D6A91B69-75FA-360B-6625-CD81CA671E16}"/>
          </ac:spMkLst>
        </pc:spChg>
        <pc:spChg chg="mod">
          <ac:chgData name="Vassilis Vassiliades" userId="181c6a97-452c-403a-a894-11fd041f3da6" providerId="ADAL" clId="{AB0A65E6-F90B-48F6-B519-E1D6D783A393}" dt="2022-08-24T10:00:20.101" v="7957" actId="207"/>
          <ac:spMkLst>
            <pc:docMk/>
            <pc:sldMk cId="105867086" sldId="306"/>
            <ac:spMk id="42" creationId="{6FEA10E2-3409-B6CD-9DC2-242E57844F0F}"/>
          </ac:spMkLst>
        </pc:spChg>
        <pc:spChg chg="mod">
          <ac:chgData name="Vassilis Vassiliades" userId="181c6a97-452c-403a-a894-11fd041f3da6" providerId="ADAL" clId="{AB0A65E6-F90B-48F6-B519-E1D6D783A393}" dt="2022-08-24T10:00:23.858" v="7958" actId="207"/>
          <ac:spMkLst>
            <pc:docMk/>
            <pc:sldMk cId="105867086" sldId="306"/>
            <ac:spMk id="43" creationId="{2F6CD8AE-6E05-FEC2-26B7-61C9965D358A}"/>
          </ac:spMkLst>
        </pc:spChg>
        <pc:spChg chg="mod">
          <ac:chgData name="Vassilis Vassiliades" userId="181c6a97-452c-403a-a894-11fd041f3da6" providerId="ADAL" clId="{AB0A65E6-F90B-48F6-B519-E1D6D783A393}" dt="2022-08-24T10:00:30.481" v="7960" actId="207"/>
          <ac:spMkLst>
            <pc:docMk/>
            <pc:sldMk cId="105867086" sldId="306"/>
            <ac:spMk id="44" creationId="{6F3C1351-3BBA-CFC4-6FA1-97367BEB0B9E}"/>
          </ac:spMkLst>
        </pc:spChg>
        <pc:spChg chg="mod">
          <ac:chgData name="Vassilis Vassiliades" userId="181c6a97-452c-403a-a894-11fd041f3da6" providerId="ADAL" clId="{AB0A65E6-F90B-48F6-B519-E1D6D783A393}" dt="2022-08-24T10:00:27.546" v="7959" actId="207"/>
          <ac:spMkLst>
            <pc:docMk/>
            <pc:sldMk cId="105867086" sldId="306"/>
            <ac:spMk id="45" creationId="{1100DCC5-3109-E2CD-9250-8E6FE32020C7}"/>
          </ac:spMkLst>
        </pc:spChg>
        <pc:spChg chg="add mod">
          <ac:chgData name="Vassilis Vassiliades" userId="181c6a97-452c-403a-a894-11fd041f3da6" providerId="ADAL" clId="{AB0A65E6-F90B-48F6-B519-E1D6D783A393}" dt="2022-08-24T10:01:27.390" v="7967" actId="20577"/>
          <ac:spMkLst>
            <pc:docMk/>
            <pc:sldMk cId="105867086" sldId="306"/>
            <ac:spMk id="47" creationId="{F1BAFC8C-C88C-98E8-E37F-F8110D289F95}"/>
          </ac:spMkLst>
        </pc:spChg>
        <pc:spChg chg="mod">
          <ac:chgData name="Vassilis Vassiliades" userId="181c6a97-452c-403a-a894-11fd041f3da6" providerId="ADAL" clId="{AB0A65E6-F90B-48F6-B519-E1D6D783A393}" dt="2022-08-24T10:01:02.646" v="7963"/>
          <ac:spMkLst>
            <pc:docMk/>
            <pc:sldMk cId="105867086" sldId="306"/>
            <ac:spMk id="52" creationId="{0F79C897-49F3-8275-9B98-1047CA06B997}"/>
          </ac:spMkLst>
        </pc:spChg>
        <pc:spChg chg="mod">
          <ac:chgData name="Vassilis Vassiliades" userId="181c6a97-452c-403a-a894-11fd041f3da6" providerId="ADAL" clId="{AB0A65E6-F90B-48F6-B519-E1D6D783A393}" dt="2022-08-24T10:01:02.646" v="7963"/>
          <ac:spMkLst>
            <pc:docMk/>
            <pc:sldMk cId="105867086" sldId="306"/>
            <ac:spMk id="53" creationId="{E96F3022-FE43-8B9E-BDFD-066A17F81561}"/>
          </ac:spMkLst>
        </pc:spChg>
        <pc:spChg chg="mod">
          <ac:chgData name="Vassilis Vassiliades" userId="181c6a97-452c-403a-a894-11fd041f3da6" providerId="ADAL" clId="{AB0A65E6-F90B-48F6-B519-E1D6D783A393}" dt="2022-08-24T10:01:02.646" v="7963"/>
          <ac:spMkLst>
            <pc:docMk/>
            <pc:sldMk cId="105867086" sldId="306"/>
            <ac:spMk id="54" creationId="{8A8CD3B7-3D92-5261-A32B-8108218E1BE0}"/>
          </ac:spMkLst>
        </pc:spChg>
        <pc:spChg chg="mod">
          <ac:chgData name="Vassilis Vassiliades" userId="181c6a97-452c-403a-a894-11fd041f3da6" providerId="ADAL" clId="{AB0A65E6-F90B-48F6-B519-E1D6D783A393}" dt="2022-08-24T10:01:02.646" v="7963"/>
          <ac:spMkLst>
            <pc:docMk/>
            <pc:sldMk cId="105867086" sldId="306"/>
            <ac:spMk id="55" creationId="{D2B7953F-A107-7C50-C2F2-56372D7CC468}"/>
          </ac:spMkLst>
        </pc:spChg>
        <pc:spChg chg="mod">
          <ac:chgData name="Vassilis Vassiliades" userId="181c6a97-452c-403a-a894-11fd041f3da6" providerId="ADAL" clId="{AB0A65E6-F90B-48F6-B519-E1D6D783A393}" dt="2022-08-24T10:01:02.646" v="7963"/>
          <ac:spMkLst>
            <pc:docMk/>
            <pc:sldMk cId="105867086" sldId="306"/>
            <ac:spMk id="56" creationId="{56C30B39-E787-9326-FCA2-AF210EE788F1}"/>
          </ac:spMkLst>
        </pc:spChg>
        <pc:spChg chg="mod">
          <ac:chgData name="Vassilis Vassiliades" userId="181c6a97-452c-403a-a894-11fd041f3da6" providerId="ADAL" clId="{AB0A65E6-F90B-48F6-B519-E1D6D783A393}" dt="2022-08-24T10:02:32.477" v="7976" actId="207"/>
          <ac:spMkLst>
            <pc:docMk/>
            <pc:sldMk cId="105867086" sldId="306"/>
            <ac:spMk id="58" creationId="{359301D7-2991-774B-E018-AB063D795BD2}"/>
          </ac:spMkLst>
        </pc:spChg>
        <pc:spChg chg="mod">
          <ac:chgData name="Vassilis Vassiliades" userId="181c6a97-452c-403a-a894-11fd041f3da6" providerId="ADAL" clId="{AB0A65E6-F90B-48F6-B519-E1D6D783A393}" dt="2022-08-24T10:02:26.215" v="7974" actId="207"/>
          <ac:spMkLst>
            <pc:docMk/>
            <pc:sldMk cId="105867086" sldId="306"/>
            <ac:spMk id="59" creationId="{A7BC9780-DADF-AC9E-0B84-0199D2CAAF3E}"/>
          </ac:spMkLst>
        </pc:spChg>
        <pc:spChg chg="mod">
          <ac:chgData name="Vassilis Vassiliades" userId="181c6a97-452c-403a-a894-11fd041f3da6" providerId="ADAL" clId="{AB0A65E6-F90B-48F6-B519-E1D6D783A393}" dt="2022-08-24T10:02:28.810" v="7975" actId="207"/>
          <ac:spMkLst>
            <pc:docMk/>
            <pc:sldMk cId="105867086" sldId="306"/>
            <ac:spMk id="60" creationId="{0C93D28A-5279-8E21-247E-6AE4EDB50905}"/>
          </ac:spMkLst>
        </pc:spChg>
        <pc:spChg chg="mod">
          <ac:chgData name="Vassilis Vassiliades" userId="181c6a97-452c-403a-a894-11fd041f3da6" providerId="ADAL" clId="{AB0A65E6-F90B-48F6-B519-E1D6D783A393}" dt="2022-08-24T10:01:02.646" v="7963"/>
          <ac:spMkLst>
            <pc:docMk/>
            <pc:sldMk cId="105867086" sldId="306"/>
            <ac:spMk id="61" creationId="{75D6F1D1-28F5-FD30-AF23-E07223885D6B}"/>
          </ac:spMkLst>
        </pc:spChg>
        <pc:spChg chg="add mod">
          <ac:chgData name="Vassilis Vassiliades" userId="181c6a97-452c-403a-a894-11fd041f3da6" providerId="ADAL" clId="{AB0A65E6-F90B-48F6-B519-E1D6D783A393}" dt="2022-08-24T10:33:22.416" v="8497" actId="207"/>
          <ac:spMkLst>
            <pc:docMk/>
            <pc:sldMk cId="105867086" sldId="306"/>
            <ac:spMk id="63" creationId="{B96E052E-7AEB-762F-DCA5-C4E230D5AF6A}"/>
          </ac:spMkLst>
        </pc:spChg>
        <pc:spChg chg="add mod">
          <ac:chgData name="Vassilis Vassiliades" userId="181c6a97-452c-403a-a894-11fd041f3da6" providerId="ADAL" clId="{AB0A65E6-F90B-48F6-B519-E1D6D783A393}" dt="2022-08-24T10:28:36.849" v="8374" actId="113"/>
          <ac:spMkLst>
            <pc:docMk/>
            <pc:sldMk cId="105867086" sldId="306"/>
            <ac:spMk id="65" creationId="{60354847-2935-54AA-CABC-1134FAD1BF00}"/>
          </ac:spMkLst>
        </pc:spChg>
        <pc:grpChg chg="add del mod">
          <ac:chgData name="Vassilis Vassiliades" userId="181c6a97-452c-403a-a894-11fd041f3da6" providerId="ADAL" clId="{AB0A65E6-F90B-48F6-B519-E1D6D783A393}" dt="2022-08-24T09:52:26.420" v="7883" actId="165"/>
          <ac:grpSpMkLst>
            <pc:docMk/>
            <pc:sldMk cId="105867086" sldId="306"/>
            <ac:grpSpMk id="10" creationId="{B85CEC37-F849-53E2-7798-F2F5A5B1F1D2}"/>
          </ac:grpSpMkLst>
        </pc:grpChg>
        <pc:grpChg chg="add mod">
          <ac:chgData name="Vassilis Vassiliades" userId="181c6a97-452c-403a-a894-11fd041f3da6" providerId="ADAL" clId="{AB0A65E6-F90B-48F6-B519-E1D6D783A393}" dt="2022-08-24T09:55:04.254" v="7912" actId="164"/>
          <ac:grpSpMkLst>
            <pc:docMk/>
            <pc:sldMk cId="105867086" sldId="306"/>
            <ac:grpSpMk id="23" creationId="{50A1FD71-40C4-AA58-6E05-0F4DB63FE1B5}"/>
          </ac:grpSpMkLst>
        </pc:grpChg>
        <pc:grpChg chg="add mod">
          <ac:chgData name="Vassilis Vassiliades" userId="181c6a97-452c-403a-a894-11fd041f3da6" providerId="ADAL" clId="{AB0A65E6-F90B-48F6-B519-E1D6D783A393}" dt="2022-08-24T09:56:02.616" v="7924" actId="164"/>
          <ac:grpSpMkLst>
            <pc:docMk/>
            <pc:sldMk cId="105867086" sldId="306"/>
            <ac:grpSpMk id="28" creationId="{BBB42A83-81DE-53D3-0713-1C5F59122043}"/>
          </ac:grpSpMkLst>
        </pc:grpChg>
        <pc:grpChg chg="add mod">
          <ac:chgData name="Vassilis Vassiliades" userId="181c6a97-452c-403a-a894-11fd041f3da6" providerId="ADAL" clId="{AB0A65E6-F90B-48F6-B519-E1D6D783A393}" dt="2022-08-24T09:58:21.346" v="7936" actId="1076"/>
          <ac:grpSpMkLst>
            <pc:docMk/>
            <pc:sldMk cId="105867086" sldId="306"/>
            <ac:grpSpMk id="33" creationId="{A59F0BDA-A9BC-6979-5C3A-2100785B2C95}"/>
          </ac:grpSpMkLst>
        </pc:grpChg>
        <pc:grpChg chg="add mod">
          <ac:chgData name="Vassilis Vassiliades" userId="181c6a97-452c-403a-a894-11fd041f3da6" providerId="ADAL" clId="{AB0A65E6-F90B-48F6-B519-E1D6D783A393}" dt="2022-08-24T09:58:21.346" v="7936" actId="1076"/>
          <ac:grpSpMkLst>
            <pc:docMk/>
            <pc:sldMk cId="105867086" sldId="306"/>
            <ac:grpSpMk id="41" creationId="{896181FD-416C-8D32-E63B-E277CFDA8056}"/>
          </ac:grpSpMkLst>
        </pc:grpChg>
        <pc:grpChg chg="add mod">
          <ac:chgData name="Vassilis Vassiliades" userId="181c6a97-452c-403a-a894-11fd041f3da6" providerId="ADAL" clId="{AB0A65E6-F90B-48F6-B519-E1D6D783A393}" dt="2022-08-24T10:01:23.870" v="7964" actId="1076"/>
          <ac:grpSpMkLst>
            <pc:docMk/>
            <pc:sldMk cId="105867086" sldId="306"/>
            <ac:grpSpMk id="49" creationId="{81C44565-1175-E33F-8A17-0D6AC722E0BB}"/>
          </ac:grpSpMkLst>
        </pc:grpChg>
        <pc:grpChg chg="add mod">
          <ac:chgData name="Vassilis Vassiliades" userId="181c6a97-452c-403a-a894-11fd041f3da6" providerId="ADAL" clId="{AB0A65E6-F90B-48F6-B519-E1D6D783A393}" dt="2022-08-24T10:01:23.870" v="7964" actId="1076"/>
          <ac:grpSpMkLst>
            <pc:docMk/>
            <pc:sldMk cId="105867086" sldId="306"/>
            <ac:grpSpMk id="57" creationId="{B053A24D-F9EA-16F6-F8FA-EB7185E8429D}"/>
          </ac:grpSpMkLst>
        </pc:grpChg>
        <pc:graphicFrameChg chg="add mod modGraphic">
          <ac:chgData name="Vassilis Vassiliades" userId="181c6a97-452c-403a-a894-11fd041f3da6" providerId="ADAL" clId="{AB0A65E6-F90B-48F6-B519-E1D6D783A393}" dt="2022-08-24T09:50:50.409" v="7876" actId="1076"/>
          <ac:graphicFrameMkLst>
            <pc:docMk/>
            <pc:sldMk cId="105867086" sldId="306"/>
            <ac:graphicFrameMk id="2" creationId="{2D7C97C9-7B7B-62A8-E339-CB69E626F7D4}"/>
          </ac:graphicFrameMkLst>
        </pc:graphicFrameChg>
        <pc:graphicFrameChg chg="add mod modGraphic">
          <ac:chgData name="Vassilis Vassiliades" userId="181c6a97-452c-403a-a894-11fd041f3da6" providerId="ADAL" clId="{AB0A65E6-F90B-48F6-B519-E1D6D783A393}" dt="2022-08-24T09:59:01.983" v="7950" actId="20577"/>
          <ac:graphicFrameMkLst>
            <pc:docMk/>
            <pc:sldMk cId="105867086" sldId="306"/>
            <ac:graphicFrameMk id="32" creationId="{0F798C5F-4008-C00A-5249-7002A7DC7715}"/>
          </ac:graphicFrameMkLst>
        </pc:graphicFrameChg>
        <pc:graphicFrameChg chg="add mod modGraphic">
          <ac:chgData name="Vassilis Vassiliades" userId="181c6a97-452c-403a-a894-11fd041f3da6" providerId="ADAL" clId="{AB0A65E6-F90B-48F6-B519-E1D6D783A393}" dt="2022-08-24T10:01:37.151" v="7970" actId="20577"/>
          <ac:graphicFrameMkLst>
            <pc:docMk/>
            <pc:sldMk cId="105867086" sldId="306"/>
            <ac:graphicFrameMk id="48" creationId="{7D56D19B-EC7D-BE62-5729-39F2510888CB}"/>
          </ac:graphicFrameMkLst>
        </pc:graphicFrameChg>
        <pc:cxnChg chg="mod topLvl">
          <ac:chgData name="Vassilis Vassiliades" userId="181c6a97-452c-403a-a894-11fd041f3da6" providerId="ADAL" clId="{AB0A65E6-F90B-48F6-B519-E1D6D783A393}" dt="2022-08-24T09:55:04.254" v="7912" actId="164"/>
          <ac:cxnSpMkLst>
            <pc:docMk/>
            <pc:sldMk cId="105867086" sldId="306"/>
            <ac:cxnSpMk id="11" creationId="{AF6F5FC6-CCED-375C-834B-5E2ED466878D}"/>
          </ac:cxnSpMkLst>
        </pc:cxnChg>
        <pc:cxnChg chg="mod topLvl">
          <ac:chgData name="Vassilis Vassiliades" userId="181c6a97-452c-403a-a894-11fd041f3da6" providerId="ADAL" clId="{AB0A65E6-F90B-48F6-B519-E1D6D783A393}" dt="2022-08-24T09:55:04.254" v="7912" actId="164"/>
          <ac:cxnSpMkLst>
            <pc:docMk/>
            <pc:sldMk cId="105867086" sldId="306"/>
            <ac:cxnSpMk id="12" creationId="{1CFC11D3-1BA3-78F2-DEC5-ACCFA80273C2}"/>
          </ac:cxnSpMkLst>
        </pc:cxnChg>
        <pc:cxnChg chg="add mod">
          <ac:chgData name="Vassilis Vassiliades" userId="181c6a97-452c-403a-a894-11fd041f3da6" providerId="ADAL" clId="{AB0A65E6-F90B-48F6-B519-E1D6D783A393}" dt="2022-08-24T09:59:30.580" v="7951" actId="208"/>
          <ac:cxnSpMkLst>
            <pc:docMk/>
            <pc:sldMk cId="105867086" sldId="306"/>
            <ac:cxnSpMk id="30" creationId="{24CED09A-9732-D663-97B0-20BB00077D48}"/>
          </ac:cxnSpMkLst>
        </pc:cxnChg>
        <pc:cxnChg chg="mod">
          <ac:chgData name="Vassilis Vassiliades" userId="181c6a97-452c-403a-a894-11fd041f3da6" providerId="ADAL" clId="{AB0A65E6-F90B-48F6-B519-E1D6D783A393}" dt="2022-08-24T09:58:15.997" v="7935"/>
          <ac:cxnSpMkLst>
            <pc:docMk/>
            <pc:sldMk cId="105867086" sldId="306"/>
            <ac:cxnSpMk id="34" creationId="{800C3EE1-B50E-14F7-F570-227243DE6E67}"/>
          </ac:cxnSpMkLst>
        </pc:cxnChg>
        <pc:cxnChg chg="mod">
          <ac:chgData name="Vassilis Vassiliades" userId="181c6a97-452c-403a-a894-11fd041f3da6" providerId="ADAL" clId="{AB0A65E6-F90B-48F6-B519-E1D6D783A393}" dt="2022-08-24T09:58:15.997" v="7935"/>
          <ac:cxnSpMkLst>
            <pc:docMk/>
            <pc:sldMk cId="105867086" sldId="306"/>
            <ac:cxnSpMk id="35" creationId="{C5420647-9143-80A6-FB02-C2AA99F80527}"/>
          </ac:cxnSpMkLst>
        </pc:cxnChg>
        <pc:cxnChg chg="add mod">
          <ac:chgData name="Vassilis Vassiliades" userId="181c6a97-452c-403a-a894-11fd041f3da6" providerId="ADAL" clId="{AB0A65E6-F90B-48F6-B519-E1D6D783A393}" dt="2022-08-24T09:59:33.997" v="7952" actId="208"/>
          <ac:cxnSpMkLst>
            <pc:docMk/>
            <pc:sldMk cId="105867086" sldId="306"/>
            <ac:cxnSpMk id="46" creationId="{DB3327CD-EF12-8813-C49F-86F6DC975F88}"/>
          </ac:cxnSpMkLst>
        </pc:cxnChg>
        <pc:cxnChg chg="mod">
          <ac:chgData name="Vassilis Vassiliades" userId="181c6a97-452c-403a-a894-11fd041f3da6" providerId="ADAL" clId="{AB0A65E6-F90B-48F6-B519-E1D6D783A393}" dt="2022-08-24T10:01:02.646" v="7963"/>
          <ac:cxnSpMkLst>
            <pc:docMk/>
            <pc:sldMk cId="105867086" sldId="306"/>
            <ac:cxnSpMk id="50" creationId="{D2ACAE5D-2910-B98A-8169-F56EF7E80C46}"/>
          </ac:cxnSpMkLst>
        </pc:cxnChg>
        <pc:cxnChg chg="mod">
          <ac:chgData name="Vassilis Vassiliades" userId="181c6a97-452c-403a-a894-11fd041f3da6" providerId="ADAL" clId="{AB0A65E6-F90B-48F6-B519-E1D6D783A393}" dt="2022-08-24T10:01:02.646" v="7963"/>
          <ac:cxnSpMkLst>
            <pc:docMk/>
            <pc:sldMk cId="105867086" sldId="306"/>
            <ac:cxnSpMk id="51" creationId="{7A65C930-A5BF-6453-EC51-7FA7626A2991}"/>
          </ac:cxnSpMkLst>
        </pc:cxnChg>
        <pc:cxnChg chg="add del mod">
          <ac:chgData name="Vassilis Vassiliades" userId="181c6a97-452c-403a-a894-11fd041f3da6" providerId="ADAL" clId="{AB0A65E6-F90B-48F6-B519-E1D6D783A393}" dt="2022-08-24T10:02:45.394" v="7977" actId="478"/>
          <ac:cxnSpMkLst>
            <pc:docMk/>
            <pc:sldMk cId="105867086" sldId="306"/>
            <ac:cxnSpMk id="62" creationId="{8CF4F329-1CA4-EC75-A1EC-3F91C1DD0927}"/>
          </ac:cxnSpMkLst>
        </pc:cxnChg>
      </pc:sldChg>
      <pc:sldChg chg="addSp delSp modSp add mod modAnim">
        <pc:chgData name="Vassilis Vassiliades" userId="181c6a97-452c-403a-a894-11fd041f3da6" providerId="ADAL" clId="{AB0A65E6-F90B-48F6-B519-E1D6D783A393}" dt="2022-08-24T10:34:59.311" v="8502"/>
        <pc:sldMkLst>
          <pc:docMk/>
          <pc:sldMk cId="2258990161" sldId="307"/>
        </pc:sldMkLst>
        <pc:spChg chg="mod">
          <ac:chgData name="Vassilis Vassiliades" userId="181c6a97-452c-403a-a894-11fd041f3da6" providerId="ADAL" clId="{AB0A65E6-F90B-48F6-B519-E1D6D783A393}" dt="2022-08-24T10:11:23.328" v="8304" actId="207"/>
          <ac:spMkLst>
            <pc:docMk/>
            <pc:sldMk cId="2258990161" sldId="307"/>
            <ac:spMk id="5" creationId="{0A8C75FD-F786-DD9B-CD1B-48DF6C761B95}"/>
          </ac:spMkLst>
        </pc:spChg>
        <pc:spChg chg="add mod">
          <ac:chgData name="Vassilis Vassiliades" userId="181c6a97-452c-403a-a894-11fd041f3da6" providerId="ADAL" clId="{AB0A65E6-F90B-48F6-B519-E1D6D783A393}" dt="2022-08-24T10:07:54.404" v="8204" actId="164"/>
          <ac:spMkLst>
            <pc:docMk/>
            <pc:sldMk cId="2258990161" sldId="307"/>
            <ac:spMk id="7" creationId="{453340D4-B89F-5F0C-50DF-2B1482B95DDC}"/>
          </ac:spMkLst>
        </pc:spChg>
        <pc:spChg chg="mod">
          <ac:chgData name="Vassilis Vassiliades" userId="181c6a97-452c-403a-a894-11fd041f3da6" providerId="ADAL" clId="{AB0A65E6-F90B-48F6-B519-E1D6D783A393}" dt="2022-08-24T09:23:48.135" v="7830" actId="20577"/>
          <ac:spMkLst>
            <pc:docMk/>
            <pc:sldMk cId="2258990161" sldId="307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AB0A65E6-F90B-48F6-B519-E1D6D783A393}" dt="2022-08-24T10:07:54.404" v="8204" actId="164"/>
          <ac:spMkLst>
            <pc:docMk/>
            <pc:sldMk cId="2258990161" sldId="307"/>
            <ac:spMk id="10" creationId="{407AC05F-9B6E-2227-953D-54E8AE04D5B1}"/>
          </ac:spMkLst>
        </pc:spChg>
        <pc:spChg chg="add del mod">
          <ac:chgData name="Vassilis Vassiliades" userId="181c6a97-452c-403a-a894-11fd041f3da6" providerId="ADAL" clId="{AB0A65E6-F90B-48F6-B519-E1D6D783A393}" dt="2022-08-24T10:12:27.572" v="8316" actId="478"/>
          <ac:spMkLst>
            <pc:docMk/>
            <pc:sldMk cId="2258990161" sldId="307"/>
            <ac:spMk id="12" creationId="{3F59A7CD-554B-BCEA-ADC4-791271F1597C}"/>
          </ac:spMkLst>
        </pc:spChg>
        <pc:spChg chg="add mod">
          <ac:chgData name="Vassilis Vassiliades" userId="181c6a97-452c-403a-a894-11fd041f3da6" providerId="ADAL" clId="{AB0A65E6-F90B-48F6-B519-E1D6D783A393}" dt="2022-08-24T10:12:33.230" v="8318" actId="14100"/>
          <ac:spMkLst>
            <pc:docMk/>
            <pc:sldMk cId="2258990161" sldId="307"/>
            <ac:spMk id="13" creationId="{E165BBC9-58B3-BD6C-4D38-63C94B050E1F}"/>
          </ac:spMkLst>
        </pc:spChg>
        <pc:grpChg chg="add mod">
          <ac:chgData name="Vassilis Vassiliades" userId="181c6a97-452c-403a-a894-11fd041f3da6" providerId="ADAL" clId="{AB0A65E6-F90B-48F6-B519-E1D6D783A393}" dt="2022-08-24T10:07:54.404" v="8204" actId="164"/>
          <ac:grpSpMkLst>
            <pc:docMk/>
            <pc:sldMk cId="2258990161" sldId="307"/>
            <ac:grpSpMk id="11" creationId="{9614E37F-4A7F-420C-345F-1F4885D27459}"/>
          </ac:grpSpMkLst>
        </pc:grpChg>
        <pc:picChg chg="add mod">
          <ac:chgData name="Vassilis Vassiliades" userId="181c6a97-452c-403a-a894-11fd041f3da6" providerId="ADAL" clId="{AB0A65E6-F90B-48F6-B519-E1D6D783A393}" dt="2022-08-24T10:07:54.404" v="8204" actId="164"/>
          <ac:picMkLst>
            <pc:docMk/>
            <pc:sldMk cId="2258990161" sldId="307"/>
            <ac:picMk id="4" creationId="{DA57A636-F2D1-3412-A45E-3EF494BAEE66}"/>
          </ac:picMkLst>
        </pc:picChg>
      </pc:sldChg>
      <pc:sldChg chg="addSp delSp modSp add mod modAnim">
        <pc:chgData name="Vassilis Vassiliades" userId="181c6a97-452c-403a-a894-11fd041f3da6" providerId="ADAL" clId="{AB0A65E6-F90B-48F6-B519-E1D6D783A393}" dt="2022-08-24T11:12:03.552" v="9134" actId="20577"/>
        <pc:sldMkLst>
          <pc:docMk/>
          <pc:sldMk cId="1236735564" sldId="308"/>
        </pc:sldMkLst>
        <pc:spChg chg="mod">
          <ac:chgData name="Vassilis Vassiliades" userId="181c6a97-452c-403a-a894-11fd041f3da6" providerId="ADAL" clId="{AB0A65E6-F90B-48F6-B519-E1D6D783A393}" dt="2022-08-24T11:09:35.358" v="9105" actId="113"/>
          <ac:spMkLst>
            <pc:docMk/>
            <pc:sldMk cId="1236735564" sldId="308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AB0A65E6-F90B-48F6-B519-E1D6D783A393}" dt="2022-08-24T10:55:40.967" v="8955" actId="1076"/>
          <ac:spMkLst>
            <pc:docMk/>
            <pc:sldMk cId="1236735564" sldId="308"/>
            <ac:spMk id="7" creationId="{846A3FE6-4049-9953-C4CB-38D8D252A955}"/>
          </ac:spMkLst>
        </pc:spChg>
        <pc:spChg chg="mod">
          <ac:chgData name="Vassilis Vassiliades" userId="181c6a97-452c-403a-a894-11fd041f3da6" providerId="ADAL" clId="{AB0A65E6-F90B-48F6-B519-E1D6D783A393}" dt="2022-08-24T11:12:03.552" v="9134" actId="20577"/>
          <ac:spMkLst>
            <pc:docMk/>
            <pc:sldMk cId="1236735564" sldId="308"/>
            <ac:spMk id="9" creationId="{C110555B-BC91-7266-5503-9659D6864B69}"/>
          </ac:spMkLst>
        </pc:spChg>
        <pc:picChg chg="del">
          <ac:chgData name="Vassilis Vassiliades" userId="181c6a97-452c-403a-a894-11fd041f3da6" providerId="ADAL" clId="{AB0A65E6-F90B-48F6-B519-E1D6D783A393}" dt="2022-08-24T10:42:24.614" v="8638" actId="478"/>
          <ac:picMkLst>
            <pc:docMk/>
            <pc:sldMk cId="1236735564" sldId="308"/>
            <ac:picMk id="2" creationId="{48513A55-946F-43DA-AE2B-C2631047F846}"/>
          </ac:picMkLst>
        </pc:picChg>
        <pc:picChg chg="add mod">
          <ac:chgData name="Vassilis Vassiliades" userId="181c6a97-452c-403a-a894-11fd041f3da6" providerId="ADAL" clId="{AB0A65E6-F90B-48F6-B519-E1D6D783A393}" dt="2022-08-24T11:10:03.543" v="9108" actId="1076"/>
          <ac:picMkLst>
            <pc:docMk/>
            <pc:sldMk cId="1236735564" sldId="308"/>
            <ac:picMk id="6146" creationId="{99EDA5A6-BBDC-DDF7-2A9D-BCD94897662F}"/>
          </ac:picMkLst>
        </pc:picChg>
      </pc:sldChg>
      <pc:sldChg chg="modSp add del mod">
        <pc:chgData name="Vassilis Vassiliades" userId="181c6a97-452c-403a-a894-11fd041f3da6" providerId="ADAL" clId="{AB0A65E6-F90B-48F6-B519-E1D6D783A393}" dt="2022-08-24T15:10:40.556" v="12113" actId="47"/>
        <pc:sldMkLst>
          <pc:docMk/>
          <pc:sldMk cId="3127387154" sldId="309"/>
        </pc:sldMkLst>
        <pc:spChg chg="mod">
          <ac:chgData name="Vassilis Vassiliades" userId="181c6a97-452c-403a-a894-11fd041f3da6" providerId="ADAL" clId="{AB0A65E6-F90B-48F6-B519-E1D6D783A393}" dt="2022-08-24T12:20:16.313" v="10213" actId="20577"/>
          <ac:spMkLst>
            <pc:docMk/>
            <pc:sldMk cId="3127387154" sldId="309"/>
            <ac:spMk id="4" creationId="{210DA2DA-7D5D-AE84-C3BB-464941EFB124}"/>
          </ac:spMkLst>
        </pc:spChg>
      </pc:sldChg>
      <pc:sldChg chg="add del">
        <pc:chgData name="Vassilis Vassiliades" userId="181c6a97-452c-403a-a894-11fd041f3da6" providerId="ADAL" clId="{AB0A65E6-F90B-48F6-B519-E1D6D783A393}" dt="2022-08-24T16:18:32.685" v="14028" actId="47"/>
        <pc:sldMkLst>
          <pc:docMk/>
          <pc:sldMk cId="880850604" sldId="310"/>
        </pc:sldMkLst>
      </pc:sldChg>
      <pc:sldChg chg="addSp delSp modSp add mod modAnim">
        <pc:chgData name="Vassilis Vassiliades" userId="181c6a97-452c-403a-a894-11fd041f3da6" providerId="ADAL" clId="{AB0A65E6-F90B-48F6-B519-E1D6D783A393}" dt="2022-08-24T13:48:57.329" v="11371"/>
        <pc:sldMkLst>
          <pc:docMk/>
          <pc:sldMk cId="3018212351" sldId="311"/>
        </pc:sldMkLst>
        <pc:spChg chg="mod">
          <ac:chgData name="Vassilis Vassiliades" userId="181c6a97-452c-403a-a894-11fd041f3da6" providerId="ADAL" clId="{AB0A65E6-F90B-48F6-B519-E1D6D783A393}" dt="2022-08-24T13:33:44.898" v="11193" actId="20577"/>
          <ac:spMkLst>
            <pc:docMk/>
            <pc:sldMk cId="3018212351" sldId="311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AB0A65E6-F90B-48F6-B519-E1D6D783A393}" dt="2022-08-24T13:12:21.526" v="11062" actId="20577"/>
          <ac:spMkLst>
            <pc:docMk/>
            <pc:sldMk cId="3018212351" sldId="311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AB0A65E6-F90B-48F6-B519-E1D6D783A393}" dt="2022-08-24T13:48:27.081" v="11370" actId="1076"/>
          <ac:spMkLst>
            <pc:docMk/>
            <pc:sldMk cId="3018212351" sldId="311"/>
            <ac:spMk id="15" creationId="{062902CA-9760-4613-2DD8-0069A54C42FD}"/>
          </ac:spMkLst>
        </pc:spChg>
        <pc:picChg chg="add del mod">
          <ac:chgData name="Vassilis Vassiliades" userId="181c6a97-452c-403a-a894-11fd041f3da6" providerId="ADAL" clId="{AB0A65E6-F90B-48F6-B519-E1D6D783A393}" dt="2022-08-24T13:43:23.776" v="11197" actId="478"/>
          <ac:picMkLst>
            <pc:docMk/>
            <pc:sldMk cId="3018212351" sldId="311"/>
            <ac:picMk id="3" creationId="{8804B785-EB26-7748-BFE3-E6A4B5E01460}"/>
          </ac:picMkLst>
        </pc:picChg>
        <pc:picChg chg="add del">
          <ac:chgData name="Vassilis Vassiliades" userId="181c6a97-452c-403a-a894-11fd041f3da6" providerId="ADAL" clId="{AB0A65E6-F90B-48F6-B519-E1D6D783A393}" dt="2022-08-24T13:43:50.033" v="11199" actId="478"/>
          <ac:picMkLst>
            <pc:docMk/>
            <pc:sldMk cId="3018212351" sldId="311"/>
            <ac:picMk id="7" creationId="{99F617D2-9D2C-E69A-1652-067A827FC8EC}"/>
          </ac:picMkLst>
        </pc:picChg>
        <pc:picChg chg="add mod">
          <ac:chgData name="Vassilis Vassiliades" userId="181c6a97-452c-403a-a894-11fd041f3da6" providerId="ADAL" clId="{AB0A65E6-F90B-48F6-B519-E1D6D783A393}" dt="2022-08-24T13:45:47.441" v="11217" actId="14100"/>
          <ac:picMkLst>
            <pc:docMk/>
            <pc:sldMk cId="3018212351" sldId="311"/>
            <ac:picMk id="11" creationId="{4FEFFD57-1CC7-CA56-E64B-C7D083222231}"/>
          </ac:picMkLst>
        </pc:picChg>
        <pc:picChg chg="add mod">
          <ac:chgData name="Vassilis Vassiliades" userId="181c6a97-452c-403a-a894-11fd041f3da6" providerId="ADAL" clId="{AB0A65E6-F90B-48F6-B519-E1D6D783A393}" dt="2022-08-24T13:46:10.633" v="11223" actId="1076"/>
          <ac:picMkLst>
            <pc:docMk/>
            <pc:sldMk cId="3018212351" sldId="311"/>
            <ac:picMk id="13" creationId="{FFD027AF-5505-A981-9E2F-62FCF4E73A1F}"/>
          </ac:picMkLst>
        </pc:picChg>
      </pc:sldChg>
      <pc:sldChg chg="addSp modSp add mod">
        <pc:chgData name="Vassilis Vassiliades" userId="181c6a97-452c-403a-a894-11fd041f3da6" providerId="ADAL" clId="{AB0A65E6-F90B-48F6-B519-E1D6D783A393}" dt="2022-08-24T14:15:13.164" v="11565"/>
        <pc:sldMkLst>
          <pc:docMk/>
          <pc:sldMk cId="3271701059" sldId="312"/>
        </pc:sldMkLst>
        <pc:spChg chg="mod">
          <ac:chgData name="Vassilis Vassiliades" userId="181c6a97-452c-403a-a894-11fd041f3da6" providerId="ADAL" clId="{AB0A65E6-F90B-48F6-B519-E1D6D783A393}" dt="2022-08-24T14:06:10.414" v="11379" actId="14100"/>
          <ac:spMkLst>
            <pc:docMk/>
            <pc:sldMk cId="3271701059" sldId="312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AB0A65E6-F90B-48F6-B519-E1D6D783A393}" dt="2022-08-24T14:15:13.164" v="11565"/>
          <ac:spMkLst>
            <pc:docMk/>
            <pc:sldMk cId="3271701059" sldId="312"/>
            <ac:spMk id="5" creationId="{4BF35509-9633-3479-17BB-023E1A1808EF}"/>
          </ac:spMkLst>
        </pc:spChg>
        <pc:picChg chg="add mod">
          <ac:chgData name="Vassilis Vassiliades" userId="181c6a97-452c-403a-a894-11fd041f3da6" providerId="ADAL" clId="{AB0A65E6-F90B-48F6-B519-E1D6D783A393}" dt="2022-08-24T14:08:37.688" v="11398" actId="1076"/>
          <ac:picMkLst>
            <pc:docMk/>
            <pc:sldMk cId="3271701059" sldId="312"/>
            <ac:picMk id="3" creationId="{81317E30-830F-AA91-7963-A52C238A8A8F}"/>
          </ac:picMkLst>
        </pc:picChg>
      </pc:sldChg>
      <pc:sldChg chg="modSp add mod">
        <pc:chgData name="Vassilis Vassiliades" userId="181c6a97-452c-403a-a894-11fd041f3da6" providerId="ADAL" clId="{AB0A65E6-F90B-48F6-B519-E1D6D783A393}" dt="2022-08-24T13:23:08.471" v="11188" actId="20577"/>
        <pc:sldMkLst>
          <pc:docMk/>
          <pc:sldMk cId="1193957265" sldId="313"/>
        </pc:sldMkLst>
        <pc:spChg chg="mod">
          <ac:chgData name="Vassilis Vassiliades" userId="181c6a97-452c-403a-a894-11fd041f3da6" providerId="ADAL" clId="{AB0A65E6-F90B-48F6-B519-E1D6D783A393}" dt="2022-08-24T13:23:08.471" v="11188" actId="20577"/>
          <ac:spMkLst>
            <pc:docMk/>
            <pc:sldMk cId="1193957265" sldId="313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AB0A65E6-F90B-48F6-B519-E1D6D783A393}" dt="2022-08-24T13:18:38.278" v="11166" actId="20577"/>
          <ac:spMkLst>
            <pc:docMk/>
            <pc:sldMk cId="1193957265" sldId="313"/>
            <ac:spMk id="9" creationId="{C110555B-BC91-7266-5503-9659D6864B69}"/>
          </ac:spMkLst>
        </pc:spChg>
      </pc:sldChg>
      <pc:sldChg chg="addSp delSp modSp add mod">
        <pc:chgData name="Vassilis Vassiliades" userId="181c6a97-452c-403a-a894-11fd041f3da6" providerId="ADAL" clId="{AB0A65E6-F90B-48F6-B519-E1D6D783A393}" dt="2022-08-24T15:16:19.521" v="12179" actId="20577"/>
        <pc:sldMkLst>
          <pc:docMk/>
          <pc:sldMk cId="3080474062" sldId="314"/>
        </pc:sldMkLst>
        <pc:spChg chg="add del">
          <ac:chgData name="Vassilis Vassiliades" userId="181c6a97-452c-403a-a894-11fd041f3da6" providerId="ADAL" clId="{AB0A65E6-F90B-48F6-B519-E1D6D783A393}" dt="2022-08-24T14:00:53.729" v="11373" actId="22"/>
          <ac:spMkLst>
            <pc:docMk/>
            <pc:sldMk cId="3080474062" sldId="314"/>
            <ac:spMk id="3" creationId="{C82877F7-20FA-EA7E-E93D-9E33C1F71BD3}"/>
          </ac:spMkLst>
        </pc:spChg>
        <pc:spChg chg="mod">
          <ac:chgData name="Vassilis Vassiliades" userId="181c6a97-452c-403a-a894-11fd041f3da6" providerId="ADAL" clId="{AB0A65E6-F90B-48F6-B519-E1D6D783A393}" dt="2022-08-24T15:16:19.521" v="12179" actId="20577"/>
          <ac:spMkLst>
            <pc:docMk/>
            <pc:sldMk cId="3080474062" sldId="314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AB0A65E6-F90B-48F6-B519-E1D6D783A393}" dt="2022-08-24T14:15:09.755" v="11564" actId="1076"/>
          <ac:spMkLst>
            <pc:docMk/>
            <pc:sldMk cId="3080474062" sldId="314"/>
            <ac:spMk id="11" creationId="{FFAD76BF-6022-1EE7-C61F-7F2D3356AD75}"/>
          </ac:spMkLst>
        </pc:spChg>
        <pc:picChg chg="add mod">
          <ac:chgData name="Vassilis Vassiliades" userId="181c6a97-452c-403a-a894-11fd041f3da6" providerId="ADAL" clId="{AB0A65E6-F90B-48F6-B519-E1D6D783A393}" dt="2022-08-24T14:08:33.312" v="11397" actId="1076"/>
          <ac:picMkLst>
            <pc:docMk/>
            <pc:sldMk cId="3080474062" sldId="314"/>
            <ac:picMk id="7" creationId="{0698B44B-5454-79F4-8434-DB0F0BE96B00}"/>
          </ac:picMkLst>
        </pc:picChg>
      </pc:sldChg>
      <pc:sldChg chg="addSp delSp modSp add mod">
        <pc:chgData name="Vassilis Vassiliades" userId="181c6a97-452c-403a-a894-11fd041f3da6" providerId="ADAL" clId="{AB0A65E6-F90B-48F6-B519-E1D6D783A393}" dt="2022-08-24T14:15:15.283" v="11566"/>
        <pc:sldMkLst>
          <pc:docMk/>
          <pc:sldMk cId="3002616180" sldId="315"/>
        </pc:sldMkLst>
        <pc:spChg chg="add mod">
          <ac:chgData name="Vassilis Vassiliades" userId="181c6a97-452c-403a-a894-11fd041f3da6" providerId="ADAL" clId="{AB0A65E6-F90B-48F6-B519-E1D6D783A393}" dt="2022-08-24T14:15:15.283" v="11566"/>
          <ac:spMkLst>
            <pc:docMk/>
            <pc:sldMk cId="3002616180" sldId="315"/>
            <ac:spMk id="10" creationId="{D493E9AC-1A1F-2664-2B57-D8466DC3C5D3}"/>
          </ac:spMkLst>
        </pc:spChg>
        <pc:picChg chg="del">
          <ac:chgData name="Vassilis Vassiliades" userId="181c6a97-452c-403a-a894-11fd041f3da6" providerId="ADAL" clId="{AB0A65E6-F90B-48F6-B519-E1D6D783A393}" dt="2022-08-24T14:07:46.803" v="11387" actId="478"/>
          <ac:picMkLst>
            <pc:docMk/>
            <pc:sldMk cId="3002616180" sldId="315"/>
            <ac:picMk id="3" creationId="{81317E30-830F-AA91-7963-A52C238A8A8F}"/>
          </ac:picMkLst>
        </pc:picChg>
        <pc:picChg chg="add mod ord">
          <ac:chgData name="Vassilis Vassiliades" userId="181c6a97-452c-403a-a894-11fd041f3da6" providerId="ADAL" clId="{AB0A65E6-F90B-48F6-B519-E1D6D783A393}" dt="2022-08-24T14:08:45.010" v="11399" actId="1076"/>
          <ac:picMkLst>
            <pc:docMk/>
            <pc:sldMk cId="3002616180" sldId="315"/>
            <ac:picMk id="5" creationId="{AE27052F-00F6-AF78-0F8E-66FD9127B1B7}"/>
          </ac:picMkLst>
        </pc:picChg>
        <pc:picChg chg="add del mod">
          <ac:chgData name="Vassilis Vassiliades" userId="181c6a97-452c-403a-a894-11fd041f3da6" providerId="ADAL" clId="{AB0A65E6-F90B-48F6-B519-E1D6D783A393}" dt="2022-08-24T14:08:16.837" v="11394" actId="478"/>
          <ac:picMkLst>
            <pc:docMk/>
            <pc:sldMk cId="3002616180" sldId="315"/>
            <ac:picMk id="7" creationId="{138BF48A-7F37-67E7-54B5-F4306C9FEAE4}"/>
          </ac:picMkLst>
        </pc:picChg>
      </pc:sldChg>
      <pc:sldChg chg="addSp delSp modSp add mod">
        <pc:chgData name="Vassilis Vassiliades" userId="181c6a97-452c-403a-a894-11fd041f3da6" providerId="ADAL" clId="{AB0A65E6-F90B-48F6-B519-E1D6D783A393}" dt="2022-08-24T14:15:16.035" v="11567"/>
        <pc:sldMkLst>
          <pc:docMk/>
          <pc:sldMk cId="1670790647" sldId="316"/>
        </pc:sldMkLst>
        <pc:spChg chg="add mod">
          <ac:chgData name="Vassilis Vassiliades" userId="181c6a97-452c-403a-a894-11fd041f3da6" providerId="ADAL" clId="{AB0A65E6-F90B-48F6-B519-E1D6D783A393}" dt="2022-08-24T14:15:16.035" v="11567"/>
          <ac:spMkLst>
            <pc:docMk/>
            <pc:sldMk cId="1670790647" sldId="316"/>
            <ac:spMk id="7" creationId="{23462DC0-F704-371A-2DD6-C9AD7119EE3C}"/>
          </ac:spMkLst>
        </pc:spChg>
        <pc:picChg chg="add mod">
          <ac:chgData name="Vassilis Vassiliades" userId="181c6a97-452c-403a-a894-11fd041f3da6" providerId="ADAL" clId="{AB0A65E6-F90B-48F6-B519-E1D6D783A393}" dt="2022-08-24T14:09:34.236" v="11416" actId="1036"/>
          <ac:picMkLst>
            <pc:docMk/>
            <pc:sldMk cId="1670790647" sldId="316"/>
            <ac:picMk id="3" creationId="{1163F40D-D352-BA3F-5F28-293C94F181BA}"/>
          </ac:picMkLst>
        </pc:picChg>
        <pc:picChg chg="del">
          <ac:chgData name="Vassilis Vassiliades" userId="181c6a97-452c-403a-a894-11fd041f3da6" providerId="ADAL" clId="{AB0A65E6-F90B-48F6-B519-E1D6D783A393}" dt="2022-08-24T14:09:23.003" v="11406" actId="478"/>
          <ac:picMkLst>
            <pc:docMk/>
            <pc:sldMk cId="1670790647" sldId="316"/>
            <ac:picMk id="5" creationId="{AE27052F-00F6-AF78-0F8E-66FD9127B1B7}"/>
          </ac:picMkLst>
        </pc:picChg>
      </pc:sldChg>
      <pc:sldChg chg="addSp delSp modSp add mod">
        <pc:chgData name="Vassilis Vassiliades" userId="181c6a97-452c-403a-a894-11fd041f3da6" providerId="ADAL" clId="{AB0A65E6-F90B-48F6-B519-E1D6D783A393}" dt="2022-08-24T14:15:17.409" v="11568"/>
        <pc:sldMkLst>
          <pc:docMk/>
          <pc:sldMk cId="269923732" sldId="317"/>
        </pc:sldMkLst>
        <pc:spChg chg="add mod">
          <ac:chgData name="Vassilis Vassiliades" userId="181c6a97-452c-403a-a894-11fd041f3da6" providerId="ADAL" clId="{AB0A65E6-F90B-48F6-B519-E1D6D783A393}" dt="2022-08-24T14:15:17.409" v="11568"/>
          <ac:spMkLst>
            <pc:docMk/>
            <pc:sldMk cId="269923732" sldId="317"/>
            <ac:spMk id="7" creationId="{E74F29C7-0F76-CD22-5692-988DE95F97A0}"/>
          </ac:spMkLst>
        </pc:spChg>
        <pc:picChg chg="del">
          <ac:chgData name="Vassilis Vassiliades" userId="181c6a97-452c-403a-a894-11fd041f3da6" providerId="ADAL" clId="{AB0A65E6-F90B-48F6-B519-E1D6D783A393}" dt="2022-08-24T14:10:12.906" v="11422" actId="478"/>
          <ac:picMkLst>
            <pc:docMk/>
            <pc:sldMk cId="269923732" sldId="317"/>
            <ac:picMk id="3" creationId="{1163F40D-D352-BA3F-5F28-293C94F181BA}"/>
          </ac:picMkLst>
        </pc:picChg>
        <pc:picChg chg="add mod">
          <ac:chgData name="Vassilis Vassiliades" userId="181c6a97-452c-403a-a894-11fd041f3da6" providerId="ADAL" clId="{AB0A65E6-F90B-48F6-B519-E1D6D783A393}" dt="2022-08-24T14:10:19.371" v="11431" actId="1035"/>
          <ac:picMkLst>
            <pc:docMk/>
            <pc:sldMk cId="269923732" sldId="317"/>
            <ac:picMk id="5" creationId="{A332840F-FB55-D622-03B5-2E5436552429}"/>
          </ac:picMkLst>
        </pc:picChg>
      </pc:sldChg>
      <pc:sldChg chg="addSp delSp modSp add mod">
        <pc:chgData name="Vassilis Vassiliades" userId="181c6a97-452c-403a-a894-11fd041f3da6" providerId="ADAL" clId="{AB0A65E6-F90B-48F6-B519-E1D6D783A393}" dt="2022-08-24T14:15:18.153" v="11569"/>
        <pc:sldMkLst>
          <pc:docMk/>
          <pc:sldMk cId="1034557379" sldId="318"/>
        </pc:sldMkLst>
        <pc:spChg chg="add mod">
          <ac:chgData name="Vassilis Vassiliades" userId="181c6a97-452c-403a-a894-11fd041f3da6" providerId="ADAL" clId="{AB0A65E6-F90B-48F6-B519-E1D6D783A393}" dt="2022-08-24T14:15:18.153" v="11569"/>
          <ac:spMkLst>
            <pc:docMk/>
            <pc:sldMk cId="1034557379" sldId="318"/>
            <ac:spMk id="7" creationId="{101A1781-30AB-B413-F11E-2E071AD24989}"/>
          </ac:spMkLst>
        </pc:spChg>
        <pc:picChg chg="add mod">
          <ac:chgData name="Vassilis Vassiliades" userId="181c6a97-452c-403a-a894-11fd041f3da6" providerId="ADAL" clId="{AB0A65E6-F90B-48F6-B519-E1D6D783A393}" dt="2022-08-24T14:11:42.287" v="11443" actId="1036"/>
          <ac:picMkLst>
            <pc:docMk/>
            <pc:sldMk cId="1034557379" sldId="318"/>
            <ac:picMk id="3" creationId="{8122A8D0-4089-992C-F978-14FDAA05704F}"/>
          </ac:picMkLst>
        </pc:picChg>
        <pc:picChg chg="del">
          <ac:chgData name="Vassilis Vassiliades" userId="181c6a97-452c-403a-a894-11fd041f3da6" providerId="ADAL" clId="{AB0A65E6-F90B-48F6-B519-E1D6D783A393}" dt="2022-08-24T14:11:38.120" v="11437" actId="478"/>
          <ac:picMkLst>
            <pc:docMk/>
            <pc:sldMk cId="1034557379" sldId="318"/>
            <ac:picMk id="5" creationId="{A332840F-FB55-D622-03B5-2E5436552429}"/>
          </ac:picMkLst>
        </pc:picChg>
      </pc:sldChg>
      <pc:sldChg chg="addSp delSp modSp add mod">
        <pc:chgData name="Vassilis Vassiliades" userId="181c6a97-452c-403a-a894-11fd041f3da6" providerId="ADAL" clId="{AB0A65E6-F90B-48F6-B519-E1D6D783A393}" dt="2022-08-24T14:45:40.336" v="11664" actId="20577"/>
        <pc:sldMkLst>
          <pc:docMk/>
          <pc:sldMk cId="707202720" sldId="319"/>
        </pc:sldMkLst>
        <pc:spChg chg="mod">
          <ac:chgData name="Vassilis Vassiliades" userId="181c6a97-452c-403a-a894-11fd041f3da6" providerId="ADAL" clId="{AB0A65E6-F90B-48F6-B519-E1D6D783A393}" dt="2022-08-24T14:45:40.336" v="11664" actId="20577"/>
          <ac:spMkLst>
            <pc:docMk/>
            <pc:sldMk cId="707202720" sldId="319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AB0A65E6-F90B-48F6-B519-E1D6D783A393}" dt="2022-08-24T14:15:19.436" v="11570"/>
          <ac:spMkLst>
            <pc:docMk/>
            <pc:sldMk cId="707202720" sldId="319"/>
            <ac:spMk id="7" creationId="{E55A0A16-6B4E-2F43-CC76-5F251CD3B7EB}"/>
          </ac:spMkLst>
        </pc:spChg>
        <pc:picChg chg="del">
          <ac:chgData name="Vassilis Vassiliades" userId="181c6a97-452c-403a-a894-11fd041f3da6" providerId="ADAL" clId="{AB0A65E6-F90B-48F6-B519-E1D6D783A393}" dt="2022-08-24T14:13:25.644" v="11462" actId="478"/>
          <ac:picMkLst>
            <pc:docMk/>
            <pc:sldMk cId="707202720" sldId="319"/>
            <ac:picMk id="3" creationId="{8122A8D0-4089-992C-F978-14FDAA05704F}"/>
          </ac:picMkLst>
        </pc:picChg>
        <pc:picChg chg="add mod">
          <ac:chgData name="Vassilis Vassiliades" userId="181c6a97-452c-403a-a894-11fd041f3da6" providerId="ADAL" clId="{AB0A65E6-F90B-48F6-B519-E1D6D783A393}" dt="2022-08-24T14:13:29.103" v="11469" actId="1035"/>
          <ac:picMkLst>
            <pc:docMk/>
            <pc:sldMk cId="707202720" sldId="319"/>
            <ac:picMk id="5" creationId="{24049B6D-B202-43E7-972F-0685DB86D805}"/>
          </ac:picMkLst>
        </pc:picChg>
      </pc:sldChg>
      <pc:sldChg chg="delSp modSp add mod modAnim modNotesTx">
        <pc:chgData name="Vassilis Vassiliades" userId="181c6a97-452c-403a-a894-11fd041f3da6" providerId="ADAL" clId="{AB0A65E6-F90B-48F6-B519-E1D6D783A393}" dt="2022-08-24T15:21:30.736" v="12532" actId="313"/>
        <pc:sldMkLst>
          <pc:docMk/>
          <pc:sldMk cId="453212646" sldId="320"/>
        </pc:sldMkLst>
        <pc:spChg chg="mod">
          <ac:chgData name="Vassilis Vassiliades" userId="181c6a97-452c-403a-a894-11fd041f3da6" providerId="ADAL" clId="{AB0A65E6-F90B-48F6-B519-E1D6D783A393}" dt="2022-08-24T15:00:04.976" v="12112" actId="27636"/>
          <ac:spMkLst>
            <pc:docMk/>
            <pc:sldMk cId="453212646" sldId="320"/>
            <ac:spMk id="4" creationId="{210DA2DA-7D5D-AE84-C3BB-464941EFB124}"/>
          </ac:spMkLst>
        </pc:spChg>
        <pc:spChg chg="del">
          <ac:chgData name="Vassilis Vassiliades" userId="181c6a97-452c-403a-a894-11fd041f3da6" providerId="ADAL" clId="{AB0A65E6-F90B-48F6-B519-E1D6D783A393}" dt="2022-08-24T14:53:40.369" v="11680" actId="478"/>
          <ac:spMkLst>
            <pc:docMk/>
            <pc:sldMk cId="453212646" sldId="320"/>
            <ac:spMk id="7" creationId="{E55A0A16-6B4E-2F43-CC76-5F251CD3B7EB}"/>
          </ac:spMkLst>
        </pc:spChg>
        <pc:spChg chg="mod">
          <ac:chgData name="Vassilis Vassiliades" userId="181c6a97-452c-403a-a894-11fd041f3da6" providerId="ADAL" clId="{AB0A65E6-F90B-48F6-B519-E1D6D783A393}" dt="2022-08-24T14:53:24.170" v="11678" actId="20577"/>
          <ac:spMkLst>
            <pc:docMk/>
            <pc:sldMk cId="453212646" sldId="320"/>
            <ac:spMk id="9" creationId="{C110555B-BC91-7266-5503-9659D6864B69}"/>
          </ac:spMkLst>
        </pc:spChg>
        <pc:picChg chg="del">
          <ac:chgData name="Vassilis Vassiliades" userId="181c6a97-452c-403a-a894-11fd041f3da6" providerId="ADAL" clId="{AB0A65E6-F90B-48F6-B519-E1D6D783A393}" dt="2022-08-24T14:53:17.674" v="11666" actId="478"/>
          <ac:picMkLst>
            <pc:docMk/>
            <pc:sldMk cId="453212646" sldId="320"/>
            <ac:picMk id="5" creationId="{24049B6D-B202-43E7-972F-0685DB86D805}"/>
          </ac:picMkLst>
        </pc:picChg>
      </pc:sldChg>
      <pc:sldChg chg="addSp modSp add mod modAnim modNotesTx">
        <pc:chgData name="Vassilis Vassiliades" userId="181c6a97-452c-403a-a894-11fd041f3da6" providerId="ADAL" clId="{AB0A65E6-F90B-48F6-B519-E1D6D783A393}" dt="2022-08-24T15:54:08.675" v="13144"/>
        <pc:sldMkLst>
          <pc:docMk/>
          <pc:sldMk cId="3755735064" sldId="321"/>
        </pc:sldMkLst>
        <pc:spChg chg="mod">
          <ac:chgData name="Vassilis Vassiliades" userId="181c6a97-452c-403a-a894-11fd041f3da6" providerId="ADAL" clId="{AB0A65E6-F90B-48F6-B519-E1D6D783A393}" dt="2022-08-24T15:50:45.463" v="13082" actId="20577"/>
          <ac:spMkLst>
            <pc:docMk/>
            <pc:sldMk cId="3755735064" sldId="321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AB0A65E6-F90B-48F6-B519-E1D6D783A393}" dt="2022-08-24T15:53:36.993" v="13138" actId="122"/>
          <ac:spMkLst>
            <pc:docMk/>
            <pc:sldMk cId="3755735064" sldId="321"/>
            <ac:spMk id="7" creationId="{9D5C068F-1BA2-7274-5FC6-3463B648E0B8}"/>
          </ac:spMkLst>
        </pc:spChg>
        <pc:spChg chg="mod">
          <ac:chgData name="Vassilis Vassiliades" userId="181c6a97-452c-403a-a894-11fd041f3da6" providerId="ADAL" clId="{AB0A65E6-F90B-48F6-B519-E1D6D783A393}" dt="2022-08-24T15:24:54.375" v="12565" actId="20577"/>
          <ac:spMkLst>
            <pc:docMk/>
            <pc:sldMk cId="3755735064" sldId="321"/>
            <ac:spMk id="9" creationId="{C110555B-BC91-7266-5503-9659D6864B69}"/>
          </ac:spMkLst>
        </pc:spChg>
        <pc:cxnChg chg="add mod">
          <ac:chgData name="Vassilis Vassiliades" userId="181c6a97-452c-403a-a894-11fd041f3da6" providerId="ADAL" clId="{AB0A65E6-F90B-48F6-B519-E1D6D783A393}" dt="2022-08-24T15:53:26.160" v="13137" actId="208"/>
          <ac:cxnSpMkLst>
            <pc:docMk/>
            <pc:sldMk cId="3755735064" sldId="321"/>
            <ac:cxnSpMk id="3" creationId="{12ECD259-47C4-D2A3-58E8-819434CB617A}"/>
          </ac:cxnSpMkLst>
        </pc:cxnChg>
      </pc:sldChg>
      <pc:sldChg chg="delSp modSp add mod modAnim">
        <pc:chgData name="Vassilis Vassiliades" userId="181c6a97-452c-403a-a894-11fd041f3da6" providerId="ADAL" clId="{AB0A65E6-F90B-48F6-B519-E1D6D783A393}" dt="2022-08-24T16:22:16.505" v="14067"/>
        <pc:sldMkLst>
          <pc:docMk/>
          <pc:sldMk cId="644545434" sldId="322"/>
        </pc:sldMkLst>
        <pc:spChg chg="mod">
          <ac:chgData name="Vassilis Vassiliades" userId="181c6a97-452c-403a-a894-11fd041f3da6" providerId="ADAL" clId="{AB0A65E6-F90B-48F6-B519-E1D6D783A393}" dt="2022-08-24T16:20:48.506" v="14056" actId="15"/>
          <ac:spMkLst>
            <pc:docMk/>
            <pc:sldMk cId="644545434" sldId="322"/>
            <ac:spMk id="4" creationId="{210DA2DA-7D5D-AE84-C3BB-464941EFB124}"/>
          </ac:spMkLst>
        </pc:spChg>
        <pc:spChg chg="del">
          <ac:chgData name="Vassilis Vassiliades" userId="181c6a97-452c-403a-a894-11fd041f3da6" providerId="ADAL" clId="{AB0A65E6-F90B-48F6-B519-E1D6D783A393}" dt="2022-08-24T15:54:59.213" v="13147" actId="478"/>
          <ac:spMkLst>
            <pc:docMk/>
            <pc:sldMk cId="644545434" sldId="322"/>
            <ac:spMk id="7" creationId="{9D5C068F-1BA2-7274-5FC6-3463B648E0B8}"/>
          </ac:spMkLst>
        </pc:spChg>
        <pc:spChg chg="mod">
          <ac:chgData name="Vassilis Vassiliades" userId="181c6a97-452c-403a-a894-11fd041f3da6" providerId="ADAL" clId="{AB0A65E6-F90B-48F6-B519-E1D6D783A393}" dt="2022-08-24T15:55:07.647" v="13155" actId="20577"/>
          <ac:spMkLst>
            <pc:docMk/>
            <pc:sldMk cId="644545434" sldId="322"/>
            <ac:spMk id="9" creationId="{C110555B-BC91-7266-5503-9659D6864B69}"/>
          </ac:spMkLst>
        </pc:spChg>
        <pc:cxnChg chg="del">
          <ac:chgData name="Vassilis Vassiliades" userId="181c6a97-452c-403a-a894-11fd041f3da6" providerId="ADAL" clId="{AB0A65E6-F90B-48F6-B519-E1D6D783A393}" dt="2022-08-24T15:54:57.916" v="13146" actId="478"/>
          <ac:cxnSpMkLst>
            <pc:docMk/>
            <pc:sldMk cId="644545434" sldId="322"/>
            <ac:cxnSpMk id="3" creationId="{12ECD259-47C4-D2A3-58E8-819434CB617A}"/>
          </ac:cxnSpMkLst>
        </pc:cxnChg>
      </pc:sldChg>
    </pc:docChg>
  </pc:docChgLst>
  <pc:docChgLst>
    <pc:chgData name="Vassilis Vassiliades" userId="S::v.vassiliades@cyens.org.cy::181c6a97-452c-403a-a894-11fd041f3da6" providerId="AD" clId="Web-{A05DAA0D-54B7-8FFB-04F9-86D43BC5B288}"/>
    <pc:docChg chg="modSld">
      <pc:chgData name="Vassilis Vassiliades" userId="S::v.vassiliades@cyens.org.cy::181c6a97-452c-403a-a894-11fd041f3da6" providerId="AD" clId="Web-{A05DAA0D-54B7-8FFB-04F9-86D43BC5B288}" dt="2022-07-07T08:36:29.778" v="0" actId="20577"/>
      <pc:docMkLst>
        <pc:docMk/>
      </pc:docMkLst>
      <pc:sldChg chg="modSp">
        <pc:chgData name="Vassilis Vassiliades" userId="S::v.vassiliades@cyens.org.cy::181c6a97-452c-403a-a894-11fd041f3da6" providerId="AD" clId="Web-{A05DAA0D-54B7-8FFB-04F9-86D43BC5B288}" dt="2022-07-07T08:36:29.778" v="0" actId="20577"/>
        <pc:sldMkLst>
          <pc:docMk/>
          <pc:sldMk cId="0" sldId="256"/>
        </pc:sldMkLst>
        <pc:spChg chg="mod">
          <ac:chgData name="Vassilis Vassiliades" userId="S::v.vassiliades@cyens.org.cy::181c6a97-452c-403a-a894-11fd041f3da6" providerId="AD" clId="Web-{A05DAA0D-54B7-8FFB-04F9-86D43BC5B288}" dt="2022-07-07T08:36:29.778" v="0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4FFDAD40-395A-4DE0-97FB-BF38B9C8DAAC}"/>
    <pc:docChg chg="custSel addSld modSld">
      <pc:chgData name="Vassilis Vassiliades" userId="181c6a97-452c-403a-a894-11fd041f3da6" providerId="ADAL" clId="{4FFDAD40-395A-4DE0-97FB-BF38B9C8DAAC}" dt="2023-11-02T09:56:05.372" v="174" actId="20577"/>
      <pc:docMkLst>
        <pc:docMk/>
      </pc:docMkLst>
      <pc:sldChg chg="modSp add mod">
        <pc:chgData name="Vassilis Vassiliades" userId="181c6a97-452c-403a-a894-11fd041f3da6" providerId="ADAL" clId="{4FFDAD40-395A-4DE0-97FB-BF38B9C8DAAC}" dt="2023-11-02T09:56:05.372" v="174" actId="20577"/>
        <pc:sldMkLst>
          <pc:docMk/>
          <pc:sldMk cId="1138432760" sldId="427"/>
        </pc:sldMkLst>
        <pc:spChg chg="mod">
          <ac:chgData name="Vassilis Vassiliades" userId="181c6a97-452c-403a-a894-11fd041f3da6" providerId="ADAL" clId="{4FFDAD40-395A-4DE0-97FB-BF38B9C8DAAC}" dt="2023-11-02T09:56:05.372" v="174" actId="20577"/>
          <ac:spMkLst>
            <pc:docMk/>
            <pc:sldMk cId="1138432760" sldId="42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966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18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046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746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523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7487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786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057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5359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5460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0171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696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795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5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843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82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578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6618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265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qph.cf2.quoracdn.net/main-qimg-3535a5807b604e538cb42470d950bd07-pjlq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hrisjmccormick.wordpress.com/2015/08/26/rbfn-tutorial-part-ii-function-approxima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hrisjmccormick.wordpress.com/2015/08/26/rbfn-tutorial-part-ii-function-approximat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5.jpe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8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isenroth.cc/teaching/2019-20/linear-regression-aims/lecture_gp_annotated1.pdf" TargetMode="Externa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isenroth.cc/teaching/2019-20/linear-regression-aims/lecture_gp_annotated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isenroth.cc/teaching/2019-20/linear-regression-aims/lecture_gp_annotated1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isenroth.cc/teaching/2019-20/linear-regression-aims/lecture_gp_annotated1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isenroth.cc/teaching/2019-20/linear-regression-aims/lecture_gp_annotated1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isenroth.cc/teaching/2019-20/linear-regression-aims/lecture_gp_annotated1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isenroth.cc/teaching/2019-20/linear-regression-aims/lecture_gp_annotated1.pdf" TargetMode="Externa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ill.pub/2019/visual-exploration-gaussian-processes/" TargetMode="External"/><Relationship Id="rId7" Type="http://schemas.openxmlformats.org/officeDocument/2006/relationships/hyperlink" Target="http://smlbook.org/GP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dward-rees.com/gp/" TargetMode="External"/><Relationship Id="rId5" Type="http://schemas.openxmlformats.org/officeDocument/2006/relationships/hyperlink" Target="http://www.infinitecuriosity.org/vizgp/" TargetMode="External"/><Relationship Id="rId4" Type="http://schemas.openxmlformats.org/officeDocument/2006/relationships/hyperlink" Target="http://chifeng.scripts.mit.edu/stuff/gp-demo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c17RKh3uE&amp;ab_channel=Jean-BaptisteMoure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distill.pub/2019/visual-exploration-gaussian-process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Gaussian_process" TargetMode="External"/><Relationship Id="rId5" Type="http://schemas.openxmlformats.org/officeDocument/2006/relationships/hyperlink" Target="https://en.wikipedia.org/wiki/Radial_basis_function_network" TargetMode="External"/><Relationship Id="rId4" Type="http://schemas.openxmlformats.org/officeDocument/2006/relationships/hyperlink" Target="https://en.wikipedia.org/wiki/Radial_basis_functio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lcorto.github.io/pwtools/_images/rbfs.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5.jpe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11.png"/><Relationship Id="rId9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Radial_basis_function_network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lIns="91440" tIns="45720" rIns="91440" bIns="45720" anchor="ctr" anchorCtr="0">
            <a:normAutofit/>
          </a:bodyPr>
          <a:lstStyle/>
          <a:p>
            <a:r>
              <a:rPr lang="en-US" altLang="en-US"/>
              <a:t>MAI612 - MACHINE LEARNING</a:t>
            </a:r>
          </a:p>
          <a:p>
            <a:r>
              <a:rPr lang="en-US" altLang="en-US" sz="6000"/>
              <a:t>Lecture 8: Kernel-based methods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RBF kernel: effect of </a:t>
            </a:r>
            <a:r>
              <a:rPr lang="el-CY" dirty="0"/>
              <a:t>σ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75FD-F786-DD9B-CD1B-48DF6C761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578534" y="4266565"/>
            <a:ext cx="10299246" cy="7067550"/>
          </a:xfrm>
        </p:spPr>
        <p:txBody>
          <a:bodyPr/>
          <a:lstStyle/>
          <a:p>
            <a:pPr marL="0" indent="0">
              <a:buNone/>
            </a:pPr>
            <a:r>
              <a:rPr lang="el-CY" dirty="0"/>
              <a:t>σ = </a:t>
            </a:r>
            <a:r>
              <a:rPr lang="en-GB" dirty="0"/>
              <a:t>width of Gaussian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100C8"/>
                </a:solidFill>
              </a:rPr>
              <a:t>Large </a:t>
            </a:r>
            <a:r>
              <a:rPr lang="el-CY" b="1" dirty="0">
                <a:solidFill>
                  <a:srgbClr val="0100C8"/>
                </a:solidFill>
              </a:rPr>
              <a:t>σ</a:t>
            </a:r>
            <a:r>
              <a:rPr lang="el-CY" dirty="0"/>
              <a:t>: </a:t>
            </a:r>
            <a:r>
              <a:rPr lang="en-GB" dirty="0"/>
              <a:t>Features vary more smoothly</a:t>
            </a:r>
          </a:p>
          <a:p>
            <a:pPr marL="0" indent="0">
              <a:buNone/>
            </a:pPr>
            <a:r>
              <a:rPr lang="en-GB" dirty="0"/>
              <a:t>Higher bias, lower variance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100C8"/>
                </a:solidFill>
              </a:rPr>
              <a:t>Small </a:t>
            </a:r>
            <a:r>
              <a:rPr lang="el-CY" b="1" dirty="0">
                <a:solidFill>
                  <a:srgbClr val="0100C8"/>
                </a:solidFill>
              </a:rPr>
              <a:t>σ</a:t>
            </a:r>
            <a:r>
              <a:rPr lang="el-CY" dirty="0"/>
              <a:t>: </a:t>
            </a:r>
            <a:r>
              <a:rPr lang="en-GB" dirty="0"/>
              <a:t>Features vary less smoothly</a:t>
            </a:r>
          </a:p>
          <a:p>
            <a:pPr marL="0" indent="0">
              <a:buNone/>
            </a:pPr>
            <a:r>
              <a:rPr lang="en-GB" dirty="0"/>
              <a:t>Lower bias, higher variance</a:t>
            </a:r>
            <a:endParaRPr lang="LID4096" dirty="0"/>
          </a:p>
        </p:txBody>
      </p:sp>
      <p:pic>
        <p:nvPicPr>
          <p:cNvPr id="1026" name="Picture 2" descr="How does the standard deviation of a Gaussian define what the notion of  distance mean in a Radial Basis Function? - Quora">
            <a:extLst>
              <a:ext uri="{FF2B5EF4-FFF2-40B4-BE49-F238E27FC236}">
                <a16:creationId xmlns:a16="http://schemas.microsoft.com/office/drawing/2014/main" id="{EA77A9A7-8352-E62B-2751-41291AAA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38" y="4410873"/>
            <a:ext cx="10364950" cy="65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0B2FBC-F5BB-E27E-75AB-C7F30A31CDD2}"/>
              </a:ext>
            </a:extLst>
          </p:cNvPr>
          <p:cNvSpPr txBox="1"/>
          <p:nvPr/>
        </p:nvSpPr>
        <p:spPr>
          <a:xfrm>
            <a:off x="1284277" y="11149493"/>
            <a:ext cx="1565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7509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What does a trained RBF network learn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2CCD6-73EE-C520-77E0-216F677C7D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578534" y="4266565"/>
            <a:ext cx="10299246" cy="706755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Example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1D input</a:t>
            </a:r>
          </a:p>
          <a:p>
            <a:pPr marL="0" indent="0">
              <a:buNone/>
            </a:pPr>
            <a:r>
              <a:rPr lang="en-GB" dirty="0"/>
              <a:t>Dataset of 100 points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RBF with 10 basis functions</a:t>
            </a:r>
            <a:endParaRPr lang="LID4096" dirty="0"/>
          </a:p>
        </p:txBody>
      </p:sp>
      <p:pic>
        <p:nvPicPr>
          <p:cNvPr id="2052" name="Picture 4" descr="2D Function Approximation Example">
            <a:extLst>
              <a:ext uri="{FF2B5EF4-FFF2-40B4-BE49-F238E27FC236}">
                <a16:creationId xmlns:a16="http://schemas.microsoft.com/office/drawing/2014/main" id="{78112BD5-C6BB-CBB4-6B8D-A82A0900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36" y="3928197"/>
            <a:ext cx="8611928" cy="81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0A741-0092-A00F-538F-954D92CD33E8}"/>
              </a:ext>
            </a:extLst>
          </p:cNvPr>
          <p:cNvSpPr txBox="1"/>
          <p:nvPr/>
        </p:nvSpPr>
        <p:spPr>
          <a:xfrm>
            <a:off x="1563832" y="11875119"/>
            <a:ext cx="1345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6793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How does a trained RBF network learn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2CCD6-73EE-C520-77E0-216F677C7D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578534" y="4266565"/>
            <a:ext cx="10299246" cy="70675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output of the RBF network is the weighted sum of 10 Gaussians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Each Gaussian has a different </a:t>
            </a:r>
            <a:r>
              <a:rPr lang="en-GB" dirty="0" err="1"/>
              <a:t>center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height is determined by the learned coefficient (weight) which can be negative</a:t>
            </a:r>
            <a:endParaRPr lang="LID4096" dirty="0"/>
          </a:p>
        </p:txBody>
      </p:sp>
      <p:pic>
        <p:nvPicPr>
          <p:cNvPr id="4098" name="Picture 2" descr="2D Function Approximation Example - with Gaussians">
            <a:extLst>
              <a:ext uri="{FF2B5EF4-FFF2-40B4-BE49-F238E27FC236}">
                <a16:creationId xmlns:a16="http://schemas.microsoft.com/office/drawing/2014/main" id="{0DA77B94-AD0E-B456-1B3A-94466005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4" y="3928197"/>
            <a:ext cx="9982529" cy="80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3F801F-4C86-28F5-CD85-6EA6158E1327}"/>
              </a:ext>
            </a:extLst>
          </p:cNvPr>
          <p:cNvSpPr txBox="1"/>
          <p:nvPr/>
        </p:nvSpPr>
        <p:spPr>
          <a:xfrm>
            <a:off x="1563832" y="11875119"/>
            <a:ext cx="1345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452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Training an RBF network for interpolation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5"/>
                <a:ext cx="21590635" cy="73158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4000" dirty="0"/>
                  <a:t>1. Create m centres, where each centre is placed at a training point: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endParaRPr lang="en-GB" sz="4000" dirty="0"/>
              </a:p>
              <a:p>
                <a:pPr marL="0" indent="0">
                  <a:buNone/>
                </a:pPr>
                <a:r>
                  <a:rPr lang="en-GB" sz="4000" dirty="0"/>
                  <a:t>2. Set </a:t>
                </a:r>
                <a:r>
                  <a:rPr lang="el-CY" sz="4000" dirty="0"/>
                  <a:t>σ </a:t>
                </a:r>
                <a:r>
                  <a:rPr lang="en-GB" sz="4000" dirty="0"/>
                  <a:t>to some appropriate value</a:t>
                </a:r>
              </a:p>
              <a:p>
                <a:pPr marL="0" indent="0">
                  <a:buNone/>
                </a:pPr>
                <a:r>
                  <a:rPr lang="en-GB" sz="4000" dirty="0"/>
                  <a:t>3. Compute parameters </a:t>
                </a:r>
                <a:r>
                  <a:rPr lang="en-GB" sz="4000" b="1" dirty="0"/>
                  <a:t>c</a:t>
                </a:r>
              </a:p>
              <a:p>
                <a:pPr marL="0" indent="0">
                  <a:buNone/>
                </a:pPr>
                <a:endParaRPr lang="en-GB" sz="4000" b="1" dirty="0"/>
              </a:p>
              <a:p>
                <a:pPr marL="0" indent="0">
                  <a:buNone/>
                </a:pPr>
                <a:r>
                  <a:rPr lang="en-GB" sz="4000" dirty="0"/>
                  <a:t>For each training pair </a:t>
                </a:r>
                <a14:m>
                  <m:oMath xmlns:m="http://schemas.openxmlformats.org/officeDocument/2006/math">
                    <m:r>
                      <a:rPr lang="en-GB" sz="4000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000" dirty="0"/>
                  <a:t> we have one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en-GB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40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40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GB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en-GB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40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40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GB" sz="4000" dirty="0"/>
              </a:p>
              <a:p>
                <a:pPr marL="0" indent="0">
                  <a:buNone/>
                </a:pPr>
                <a:r>
                  <a:rPr lang="en-GB" sz="4000" dirty="0"/>
                  <a:t>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en-GB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40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40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GB" sz="4000" dirty="0"/>
              </a:p>
              <a:p>
                <a:pPr marL="0" indent="0">
                  <a:buNone/>
                </a:pPr>
                <a:endParaRPr lang="en-GB" sz="40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5"/>
                <a:ext cx="21590635" cy="7315836"/>
              </a:xfrm>
              <a:blipFill>
                <a:blip r:embed="rId3"/>
                <a:stretch>
                  <a:fillRect l="-988" t="-18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2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Training an RBF network for interpolation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6688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Represent equations in matrix form: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(1)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(2)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4400" b="0" i="1" u="none" strike="noStrike" cap="none" spc="0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kumimoji="0" lang="en-US" sz="4400" b="0" i="1" u="none" strike="noStrike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𝑚</m:t>
                                          </m:r>
                                          <m:r>
                                            <a:rPr kumimoji="0" lang="en-US" sz="4400" b="0" i="1" u="none" strike="noStrike" cap="none" spc="0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kumimoji="0" lang="en-GB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GB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GB" sz="4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GB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𝑘</m:t>
                                </m:r>
                                <m:r>
                                  <a:rPr kumimoji="0" lang="en-GB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kumimoji="0" lang="en-GB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kumimoji="0" lang="en-GB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GB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𝑘</m:t>
                                </m:r>
                                <m:r>
                                  <a:rPr lang="en-GB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GB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GB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GB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GB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𝑘</m:t>
                                </m:r>
                                <m:r>
                                  <a:rPr lang="en-GB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GB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kumimoji="0" lang="en-GB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GB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𝑘</m:t>
                                </m:r>
                                <m:r>
                                  <a:rPr lang="en-GB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4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GB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4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sz="4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4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sz="4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4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sz="4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Solve for </a:t>
                </a:r>
                <a:r>
                  <a:rPr lang="en-GB" b="1" dirty="0"/>
                  <a:t>c</a:t>
                </a:r>
                <a:r>
                  <a:rPr lang="en-GB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8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GB" sz="4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8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GB" sz="48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4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48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668895"/>
              </a:xfrm>
              <a:blipFill>
                <a:blip r:embed="rId4"/>
                <a:stretch>
                  <a:fillRect l="-1129" t="-26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5A0F282-F47A-16BE-EB28-95A4FE8E5C8C}"/>
              </a:ext>
            </a:extLst>
          </p:cNvPr>
          <p:cNvGrpSpPr/>
          <p:nvPr/>
        </p:nvGrpSpPr>
        <p:grpSpPr>
          <a:xfrm>
            <a:off x="8371841" y="8285401"/>
            <a:ext cx="8349270" cy="1619885"/>
            <a:chOff x="10914" y="13398"/>
            <a:chExt cx="10585" cy="2551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4EB2BF7A-D45C-7B9D-1876-C7843040E73F}"/>
                </a:ext>
              </a:extLst>
            </p:cNvPr>
            <p:cNvSpPr/>
            <p:nvPr/>
          </p:nvSpPr>
          <p:spPr>
            <a:xfrm rot="5400000">
              <a:off x="15676" y="8636"/>
              <a:ext cx="1061" cy="10585"/>
            </a:xfrm>
            <a:prstGeom prst="rightBrace">
              <a:avLst>
                <a:gd name="adj1" fmla="val 8333"/>
                <a:gd name="adj2" fmla="val 50004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20">
                  <a:extLst>
                    <a:ext uri="{FF2B5EF4-FFF2-40B4-BE49-F238E27FC236}">
                      <a16:creationId xmlns:a16="http://schemas.microsoft.com/office/drawing/2014/main" id="{CCB500B3-B9B6-F27A-5A34-CB48EE5DFAAB}"/>
                    </a:ext>
                  </a:extLst>
                </p:cNvPr>
                <p:cNvSpPr txBox="1"/>
                <p:nvPr/>
              </p:nvSpPr>
              <p:spPr>
                <a:xfrm>
                  <a:off x="15777" y="14721"/>
                  <a:ext cx="753" cy="12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𝐴</m:t>
                        </m:r>
                      </m:oMath>
                    </m:oMathPara>
                  </a14:m>
                  <a:endParaRPr kumimoji="0" lang="en-US" sz="44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3" name="Text Box 20">
                  <a:extLst>
                    <a:ext uri="{FF2B5EF4-FFF2-40B4-BE49-F238E27FC236}">
                      <a16:creationId xmlns:a16="http://schemas.microsoft.com/office/drawing/2014/main" id="{CCB500B3-B9B6-F27A-5A34-CB48EE5DFA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7" y="14721"/>
                  <a:ext cx="753" cy="12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42BB6C-9B15-8F6C-42E8-F731B5AD6D43}"/>
              </a:ext>
            </a:extLst>
          </p:cNvPr>
          <p:cNvGrpSpPr/>
          <p:nvPr/>
        </p:nvGrpSpPr>
        <p:grpSpPr>
          <a:xfrm>
            <a:off x="16721559" y="8264446"/>
            <a:ext cx="1221002" cy="1640840"/>
            <a:chOff x="22787" y="13365"/>
            <a:chExt cx="3076" cy="2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B1D8C60D-7276-B4DE-381A-EE6B28E246E7}"/>
                    </a:ext>
                  </a:extLst>
                </p:cNvPr>
                <p:cNvSpPr txBox="1"/>
                <p:nvPr/>
              </p:nvSpPr>
              <p:spPr>
                <a:xfrm>
                  <a:off x="23316" y="14721"/>
                  <a:ext cx="2017" cy="12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44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𝒄</m:t>
                        </m:r>
                      </m:oMath>
                    </m:oMathPara>
                  </a14:m>
                  <a:endParaRPr kumimoji="0" lang="en-US" sz="4400" b="1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B1D8C60D-7276-B4DE-381A-EE6B28E24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6" y="14721"/>
                  <a:ext cx="2017" cy="12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52FCC795-9FF1-87F7-CFB9-2CD4D47F9280}"/>
                </a:ext>
              </a:extLst>
            </p:cNvPr>
            <p:cNvSpPr/>
            <p:nvPr/>
          </p:nvSpPr>
          <p:spPr>
            <a:xfrm rot="5400000">
              <a:off x="23794" y="12358"/>
              <a:ext cx="1061" cy="3076"/>
            </a:xfrm>
            <a:prstGeom prst="rightBrace">
              <a:avLst>
                <a:gd name="adj1" fmla="val 8333"/>
                <a:gd name="adj2" fmla="val 50004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29B35E-E2D0-D8FB-6F1F-9F34218C0190}"/>
              </a:ext>
            </a:extLst>
          </p:cNvPr>
          <p:cNvGrpSpPr/>
          <p:nvPr/>
        </p:nvGrpSpPr>
        <p:grpSpPr>
          <a:xfrm>
            <a:off x="6046326" y="8264128"/>
            <a:ext cx="1760855" cy="1474470"/>
            <a:chOff x="28394" y="13365"/>
            <a:chExt cx="3790" cy="2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26">
                  <a:extLst>
                    <a:ext uri="{FF2B5EF4-FFF2-40B4-BE49-F238E27FC236}">
                      <a16:creationId xmlns:a16="http://schemas.microsoft.com/office/drawing/2014/main" id="{313C8923-6646-AF67-C9B9-69414A98D87D}"/>
                    </a:ext>
                  </a:extLst>
                </p:cNvPr>
                <p:cNvSpPr txBox="1"/>
                <p:nvPr/>
              </p:nvSpPr>
              <p:spPr>
                <a:xfrm>
                  <a:off x="29259" y="14459"/>
                  <a:ext cx="2047" cy="12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𝒚</m:t>
                        </m:r>
                      </m:oMath>
                    </m:oMathPara>
                  </a14:m>
                  <a:endParaRPr kumimoji="0" lang="en-US" sz="4400" b="1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" name="Text Box 26">
                  <a:extLst>
                    <a:ext uri="{FF2B5EF4-FFF2-40B4-BE49-F238E27FC236}">
                      <a16:creationId xmlns:a16="http://schemas.microsoft.com/office/drawing/2014/main" id="{313C8923-6646-AF67-C9B9-69414A98D8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9" y="14459"/>
                  <a:ext cx="2047" cy="12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663D804C-32CE-D77B-12BE-89F58FBE47AD}"/>
                </a:ext>
              </a:extLst>
            </p:cNvPr>
            <p:cNvSpPr/>
            <p:nvPr/>
          </p:nvSpPr>
          <p:spPr>
            <a:xfrm rot="5400000">
              <a:off x="29758" y="12001"/>
              <a:ext cx="1061" cy="3790"/>
            </a:xfrm>
            <a:prstGeom prst="rightBrace">
              <a:avLst>
                <a:gd name="adj1" fmla="val 8333"/>
                <a:gd name="adj2" fmla="val 50004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7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Training an RBF network for approximation using fixed centres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75FD-F786-DD9B-CD1B-48DF6C761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84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CY" sz="4000" dirty="0"/>
              <a:t>1. </a:t>
            </a:r>
            <a:r>
              <a:rPr lang="en-GB" sz="4000" dirty="0"/>
              <a:t>Choose k&lt;m appropriate centres:</a:t>
            </a:r>
          </a:p>
          <a:p>
            <a:r>
              <a:rPr lang="en-GB" sz="4000" dirty="0"/>
              <a:t>equidistantly spaced</a:t>
            </a:r>
          </a:p>
          <a:p>
            <a:r>
              <a:rPr lang="en-GB" sz="4000" dirty="0"/>
              <a:t>randomly sampled (e.g., uniformly over space or from set of examples)</a:t>
            </a:r>
          </a:p>
          <a:p>
            <a:r>
              <a:rPr lang="en-GB" sz="4000" dirty="0"/>
              <a:t>use clustering algorithms (e.g., k-means clustering)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l-CY" sz="4000" dirty="0"/>
              <a:t>2. </a:t>
            </a:r>
            <a:r>
              <a:rPr lang="en-GB" sz="4000" dirty="0"/>
              <a:t>Set </a:t>
            </a:r>
            <a:r>
              <a:rPr lang="el-CY" sz="4000" dirty="0"/>
              <a:t>σ</a:t>
            </a:r>
            <a:r>
              <a:rPr lang="en-GB" sz="4000" dirty="0"/>
              <a:t> to some appropriate value</a:t>
            </a:r>
          </a:p>
          <a:p>
            <a:r>
              <a:rPr lang="en-GB" sz="4000" dirty="0"/>
              <a:t>manually </a:t>
            </a:r>
          </a:p>
          <a:p>
            <a:r>
              <a:rPr lang="en-GB" sz="4000" dirty="0"/>
              <a:t>determined from cluster radius (could have different </a:t>
            </a:r>
            <a:r>
              <a:rPr lang="el-CY" sz="4000" dirty="0"/>
              <a:t>σ</a:t>
            </a:r>
            <a:r>
              <a:rPr lang="en-GB" sz="4000" dirty="0"/>
              <a:t> for each centre)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3. Compute parameters </a:t>
            </a:r>
            <a:r>
              <a:rPr lang="en-GB" sz="4000" b="1" dirty="0"/>
              <a:t>c</a:t>
            </a:r>
          </a:p>
          <a:p>
            <a:pPr marL="0" indent="0">
              <a:buNone/>
            </a:pPr>
            <a:endParaRPr lang="LID4096" sz="4000" dirty="0"/>
          </a:p>
        </p:txBody>
      </p:sp>
    </p:spTree>
    <p:extLst>
      <p:ext uri="{BB962C8B-B14F-4D97-AF65-F5344CB8AC3E}">
        <p14:creationId xmlns:p14="http://schemas.microsoft.com/office/powerpoint/2010/main" val="1679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Training an RBF network for approximation using fixed centres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75FD-F786-DD9B-CD1B-48DF6C761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5"/>
            <a:ext cx="21590635" cy="7067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LID4096" sz="3600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81A3C2D-C2CD-890F-2D63-E20861150B5B}"/>
              </a:ext>
            </a:extLst>
          </p:cNvPr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4">
                <a:extLst>
                  <a:ext uri="{FF2B5EF4-FFF2-40B4-BE49-F238E27FC236}">
                    <a16:creationId xmlns:a16="http://schemas.microsoft.com/office/drawing/2014/main" id="{C17A9EE0-9394-B388-D667-C338B03314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7145" y="4266564"/>
                <a:ext cx="21590635" cy="766889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In matrix form: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(1)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(2)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𝑘</m:t>
                                </m:r>
                                <m:r>
                                  <a:rPr lang="en-GB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GB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GB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𝑘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b="1" i="1" smtClean="0">
                                            <a:solidFill>
                                              <a:srgbClr val="FF2D6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FF2D6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𝑘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GB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𝑘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GB" b="1" i="1" smtClean="0">
                                            <a:solidFill>
                                              <a:srgbClr val="FF2D6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FF2D6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rgbClr val="FF2D64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Solve for </a:t>
                </a:r>
                <a:r>
                  <a:rPr lang="en-GB" b="1" dirty="0"/>
                  <a:t>c</a:t>
                </a:r>
                <a:r>
                  <a:rPr lang="en-GB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800" b="1" i="1" dirty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4800" i="1" dirty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GB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8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GB" sz="48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4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4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48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Text Placeholder 4">
                <a:extLst>
                  <a:ext uri="{FF2B5EF4-FFF2-40B4-BE49-F238E27FC236}">
                    <a16:creationId xmlns:a16="http://schemas.microsoft.com/office/drawing/2014/main" id="{C17A9EE0-9394-B388-D667-C338B0331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266564"/>
                <a:ext cx="21590635" cy="7668895"/>
              </a:xfrm>
              <a:prstGeom prst="rect">
                <a:avLst/>
              </a:prstGeom>
              <a:blipFill>
                <a:blip r:embed="rId4"/>
                <a:stretch>
                  <a:fillRect l="-1129" t="-26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BF5C09D-A5AE-E8F4-F753-3543B98805C6}"/>
              </a:ext>
            </a:extLst>
          </p:cNvPr>
          <p:cNvGrpSpPr/>
          <p:nvPr/>
        </p:nvGrpSpPr>
        <p:grpSpPr>
          <a:xfrm>
            <a:off x="8371841" y="8285401"/>
            <a:ext cx="8349270" cy="1619885"/>
            <a:chOff x="10914" y="13398"/>
            <a:chExt cx="10585" cy="2551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7CF63DD9-848D-6472-F64A-0195BB5C1BB7}"/>
                </a:ext>
              </a:extLst>
            </p:cNvPr>
            <p:cNvSpPr/>
            <p:nvPr/>
          </p:nvSpPr>
          <p:spPr>
            <a:xfrm rot="5400000">
              <a:off x="15676" y="8636"/>
              <a:ext cx="1061" cy="10585"/>
            </a:xfrm>
            <a:prstGeom prst="rightBrace">
              <a:avLst>
                <a:gd name="adj1" fmla="val 8333"/>
                <a:gd name="adj2" fmla="val 50004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20">
                  <a:extLst>
                    <a:ext uri="{FF2B5EF4-FFF2-40B4-BE49-F238E27FC236}">
                      <a16:creationId xmlns:a16="http://schemas.microsoft.com/office/drawing/2014/main" id="{4D540DD2-112E-6E60-69BB-61EFC167C38F}"/>
                    </a:ext>
                  </a:extLst>
                </p:cNvPr>
                <p:cNvSpPr txBox="1"/>
                <p:nvPr/>
              </p:nvSpPr>
              <p:spPr>
                <a:xfrm>
                  <a:off x="15777" y="14721"/>
                  <a:ext cx="753" cy="12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𝐴</m:t>
                        </m:r>
                      </m:oMath>
                    </m:oMathPara>
                  </a14:m>
                  <a:endParaRPr kumimoji="0" lang="en-US" sz="44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1" name="Text Box 20">
                  <a:extLst>
                    <a:ext uri="{FF2B5EF4-FFF2-40B4-BE49-F238E27FC236}">
                      <a16:creationId xmlns:a16="http://schemas.microsoft.com/office/drawing/2014/main" id="{4D540DD2-112E-6E60-69BB-61EFC167C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7" y="14721"/>
                  <a:ext cx="753" cy="12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F4FECE-E7E8-BB5C-7219-0BCEFE4F4A58}"/>
              </a:ext>
            </a:extLst>
          </p:cNvPr>
          <p:cNvGrpSpPr/>
          <p:nvPr/>
        </p:nvGrpSpPr>
        <p:grpSpPr>
          <a:xfrm>
            <a:off x="16721559" y="8264446"/>
            <a:ext cx="1221002" cy="1640840"/>
            <a:chOff x="22787" y="13365"/>
            <a:chExt cx="3076" cy="2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21">
                  <a:extLst>
                    <a:ext uri="{FF2B5EF4-FFF2-40B4-BE49-F238E27FC236}">
                      <a16:creationId xmlns:a16="http://schemas.microsoft.com/office/drawing/2014/main" id="{9635C8D5-17EB-6526-7ECE-3BEC4319F66A}"/>
                    </a:ext>
                  </a:extLst>
                </p:cNvPr>
                <p:cNvSpPr txBox="1"/>
                <p:nvPr/>
              </p:nvSpPr>
              <p:spPr>
                <a:xfrm>
                  <a:off x="23316" y="14721"/>
                  <a:ext cx="2017" cy="12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44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𝒄</m:t>
                        </m:r>
                      </m:oMath>
                    </m:oMathPara>
                  </a14:m>
                  <a:endParaRPr kumimoji="0" lang="en-US" sz="4400" b="1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3" name="Text Box 21">
                  <a:extLst>
                    <a:ext uri="{FF2B5EF4-FFF2-40B4-BE49-F238E27FC236}">
                      <a16:creationId xmlns:a16="http://schemas.microsoft.com/office/drawing/2014/main" id="{9635C8D5-17EB-6526-7ECE-3BEC4319F6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6" y="14721"/>
                  <a:ext cx="2017" cy="12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F1F20DD1-21AF-8BBC-9DFE-C7A216D4CF03}"/>
                </a:ext>
              </a:extLst>
            </p:cNvPr>
            <p:cNvSpPr/>
            <p:nvPr/>
          </p:nvSpPr>
          <p:spPr>
            <a:xfrm rot="5400000">
              <a:off x="23794" y="12358"/>
              <a:ext cx="1061" cy="3076"/>
            </a:xfrm>
            <a:prstGeom prst="rightBrace">
              <a:avLst>
                <a:gd name="adj1" fmla="val 8333"/>
                <a:gd name="adj2" fmla="val 50004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1FE02F-B916-A722-801C-6AFBC83486C5}"/>
              </a:ext>
            </a:extLst>
          </p:cNvPr>
          <p:cNvGrpSpPr/>
          <p:nvPr/>
        </p:nvGrpSpPr>
        <p:grpSpPr>
          <a:xfrm>
            <a:off x="6046326" y="8264128"/>
            <a:ext cx="1760855" cy="1474470"/>
            <a:chOff x="28394" y="13365"/>
            <a:chExt cx="3790" cy="2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26">
                  <a:extLst>
                    <a:ext uri="{FF2B5EF4-FFF2-40B4-BE49-F238E27FC236}">
                      <a16:creationId xmlns:a16="http://schemas.microsoft.com/office/drawing/2014/main" id="{F2F56ADF-E5E1-1CF3-DA58-10CF314B6A21}"/>
                    </a:ext>
                  </a:extLst>
                </p:cNvPr>
                <p:cNvSpPr txBox="1"/>
                <p:nvPr/>
              </p:nvSpPr>
              <p:spPr>
                <a:xfrm>
                  <a:off x="29259" y="14459"/>
                  <a:ext cx="2047" cy="12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𝒚</m:t>
                        </m:r>
                      </m:oMath>
                    </m:oMathPara>
                  </a14:m>
                  <a:endParaRPr kumimoji="0" lang="en-US" sz="4400" b="1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6" name="Text Box 26">
                  <a:extLst>
                    <a:ext uri="{FF2B5EF4-FFF2-40B4-BE49-F238E27FC236}">
                      <a16:creationId xmlns:a16="http://schemas.microsoft.com/office/drawing/2014/main" id="{F2F56ADF-E5E1-1CF3-DA58-10CF314B6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9" y="14459"/>
                  <a:ext cx="2047" cy="12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16A6E4BF-B695-429E-B949-81B0C8E1D165}"/>
                </a:ext>
              </a:extLst>
            </p:cNvPr>
            <p:cNvSpPr/>
            <p:nvPr/>
          </p:nvSpPr>
          <p:spPr>
            <a:xfrm rot="5400000">
              <a:off x="29758" y="12001"/>
              <a:ext cx="1061" cy="3790"/>
            </a:xfrm>
            <a:prstGeom prst="rightBrace">
              <a:avLst>
                <a:gd name="adj1" fmla="val 8333"/>
                <a:gd name="adj2" fmla="val 50004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82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Width of the Gaussian (</a:t>
            </a:r>
            <a:r>
              <a:rPr lang="el-CY"/>
              <a:t>σ)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75FD-F786-DD9B-CD1B-48DF6C761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668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100C8"/>
                </a:solidFill>
              </a:rPr>
              <a:t>Interpolation task:</a:t>
            </a:r>
          </a:p>
          <a:p>
            <a:pPr marL="0" indent="0">
              <a:buNone/>
            </a:pPr>
            <a:r>
              <a:rPr lang="en-GB" dirty="0"/>
              <a:t>Small </a:t>
            </a:r>
            <a:r>
              <a:rPr lang="el-CY" dirty="0"/>
              <a:t>σ: </a:t>
            </a:r>
            <a:r>
              <a:rPr lang="en-GB" dirty="0"/>
              <a:t>bumpy interpolations</a:t>
            </a:r>
          </a:p>
          <a:p>
            <a:pPr marL="0" indent="0">
              <a:buNone/>
            </a:pPr>
            <a:r>
              <a:rPr lang="en-GB" dirty="0"/>
              <a:t>Larger </a:t>
            </a:r>
            <a:r>
              <a:rPr lang="el-CY" dirty="0"/>
              <a:t>σ: </a:t>
            </a:r>
            <a:r>
              <a:rPr lang="en-GB" dirty="0"/>
              <a:t>extend the influence of each sample</a:t>
            </a:r>
          </a:p>
          <a:p>
            <a:pPr marL="0" indent="0">
              <a:buNone/>
            </a:pPr>
            <a:r>
              <a:rPr lang="en-GB" dirty="0"/>
              <a:t>Very large </a:t>
            </a:r>
            <a:r>
              <a:rPr lang="el-CY" dirty="0"/>
              <a:t>σ: </a:t>
            </a:r>
            <a:r>
              <a:rPr lang="en-GB" dirty="0"/>
              <a:t>too global influence of each sample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100C8"/>
                </a:solidFill>
              </a:rPr>
              <a:t>Approximation task:</a:t>
            </a:r>
          </a:p>
          <a:p>
            <a:pPr marL="0" indent="0">
              <a:buNone/>
            </a:pPr>
            <a:r>
              <a:rPr lang="en-US" dirty="0"/>
              <a:t>To get a good </a:t>
            </a:r>
            <a:r>
              <a:rPr lang="en-US" dirty="0" err="1"/>
              <a:t>generalisation</a:t>
            </a:r>
            <a:r>
              <a:rPr lang="en-US" dirty="0"/>
              <a:t>, the width should be larger than the average distance between adjacent vectors, but smaller than the distance across all input space.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6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Training an RBF network for approximation using adjustable centres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18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75FD-F786-DD9B-CD1B-48DF6C761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5"/>
            <a:ext cx="21590635" cy="7067550"/>
          </a:xfrm>
        </p:spPr>
        <p:txBody>
          <a:bodyPr/>
          <a:lstStyle/>
          <a:p>
            <a:r>
              <a:rPr lang="en-GB" dirty="0"/>
              <a:t>We can train coefficients c, </a:t>
            </a:r>
            <a:r>
              <a:rPr lang="en-GB" dirty="0">
                <a:solidFill>
                  <a:srgbClr val="0100C8"/>
                </a:solidFill>
              </a:rPr>
              <a:t>centres R, and variances </a:t>
            </a:r>
            <a:r>
              <a:rPr lang="el-CY" dirty="0">
                <a:solidFill>
                  <a:srgbClr val="0100C8"/>
                </a:solidFill>
              </a:rPr>
              <a:t>σ</a:t>
            </a:r>
            <a:endParaRPr lang="en-GB" dirty="0">
              <a:solidFill>
                <a:srgbClr val="0100C8"/>
              </a:solidFill>
            </a:endParaRPr>
          </a:p>
          <a:p>
            <a:pPr lvl="1"/>
            <a:r>
              <a:rPr lang="en-GB" dirty="0"/>
              <a:t>This means that the centre coordinates and the radii of the basis functions could be better adapted to the data</a:t>
            </a:r>
          </a:p>
          <a:p>
            <a:pPr lvl="1"/>
            <a:endParaRPr lang="en-GB" dirty="0"/>
          </a:p>
          <a:p>
            <a:r>
              <a:rPr lang="en-GB" dirty="0"/>
              <a:t>We can use (Stochastic) Gradient Descent to achieve this</a:t>
            </a:r>
          </a:p>
          <a:p>
            <a:pPr lvl="1"/>
            <a:r>
              <a:rPr lang="en-GB" dirty="0">
                <a:solidFill>
                  <a:srgbClr val="0100C8"/>
                </a:solidFill>
              </a:rPr>
              <a:t>Need</a:t>
            </a:r>
            <a:r>
              <a:rPr lang="en-GB" dirty="0"/>
              <a:t>: loss function, derivatives of the loss w</a:t>
            </a:r>
            <a:r>
              <a:rPr lang="el-CY" dirty="0"/>
              <a:t>.</a:t>
            </a:r>
            <a:r>
              <a:rPr lang="en-GB" dirty="0"/>
              <a:t>r</a:t>
            </a:r>
            <a:r>
              <a:rPr lang="el-CY" dirty="0"/>
              <a:t>.</a:t>
            </a:r>
            <a:r>
              <a:rPr lang="en-GB" dirty="0"/>
              <a:t>t</a:t>
            </a:r>
            <a:r>
              <a:rPr lang="el-CY" dirty="0"/>
              <a:t>.</a:t>
            </a:r>
            <a:r>
              <a:rPr lang="en-GB" dirty="0"/>
              <a:t> c, R and </a:t>
            </a:r>
            <a:r>
              <a:rPr lang="el-CY" dirty="0"/>
              <a:t>σ</a:t>
            </a:r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5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Training an RBF network for approximation using adjustable centres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809710" cy="7963535"/>
              </a:xfrm>
            </p:spPr>
            <p:txBody>
              <a:bodyPr/>
              <a:lstStyle/>
              <a:p>
                <a:pPr marL="742950" indent="-742950">
                  <a:buAutoNum type="arabicPeriod"/>
                </a:pPr>
                <a:r>
                  <a:rPr lang="en-GB" dirty="0"/>
                  <a:t>Choose the number (k) and initial coordinates of the centres (R).</a:t>
                </a:r>
              </a:p>
              <a:p>
                <a:pPr marL="742950" indent="-742950">
                  <a:buAutoNum type="arabicPeriod"/>
                </a:pPr>
                <a:r>
                  <a:rPr lang="en-GB" dirty="0"/>
                  <a:t>Choose </a:t>
                </a:r>
                <a:r>
                  <a:rPr lang="en-US" dirty="0"/>
                  <a:t>the initial value of the spread parameter (σ) for each </a:t>
                </a:r>
                <a:r>
                  <a:rPr lang="en-US" dirty="0" err="1"/>
                  <a:t>centre</a:t>
                </a:r>
                <a:r>
                  <a:rPr lang="en-US" dirty="0"/>
                  <a:t> (R).</a:t>
                </a:r>
              </a:p>
              <a:p>
                <a:pPr marL="742950" indent="-742950">
                  <a:buAutoNum type="arabicPeriod"/>
                </a:pPr>
                <a:r>
                  <a:rPr lang="en-GB" dirty="0"/>
                  <a:t>Initialize </a:t>
                </a:r>
                <a:r>
                  <a:rPr lang="en-US" dirty="0"/>
                  <a:t>the weights/coefficients (c) to small random values [-1,1].</a:t>
                </a:r>
              </a:p>
              <a:p>
                <a:pPr marL="742950" indent="-742950">
                  <a:buAutoNum type="arabicPeriod"/>
                </a:pPr>
                <a:r>
                  <a:rPr lang="en-GB" dirty="0"/>
                  <a:t>Repeat until stopping criteria are satisfied (e.g., maximum number of epochs)</a:t>
                </a:r>
              </a:p>
              <a:p>
                <a:pPr marL="1466850" lvl="1" indent="-742950">
                  <a:buAutoNum type="arabicPeriod"/>
                </a:pPr>
                <a:r>
                  <a:rPr lang="en-GB" dirty="0"/>
                  <a:t>Give an input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to the network and calculate the network’s output</a:t>
                </a:r>
              </a:p>
              <a:p>
                <a:pPr marL="1466850" lvl="1" indent="-742950">
                  <a:buAutoNum type="arabicPeriod"/>
                </a:pPr>
                <a:endParaRPr lang="el-CY" dirty="0"/>
              </a:p>
              <a:p>
                <a:pPr marL="7239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GB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acc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4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l-CY" sz="4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sup>
                        </m:s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CY" sz="4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l-CY" sz="4400" dirty="0"/>
                  <a:t>  </a:t>
                </a:r>
                <a:r>
                  <a:rPr lang="en-GB" sz="4400" dirty="0"/>
                  <a:t>where  </a:t>
                </a:r>
                <a14:m>
                  <m:oMath xmlns:m="http://schemas.openxmlformats.org/officeDocument/2006/math">
                    <m:r>
                      <a:rPr lang="el-CY" sz="44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p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sup>
                        </m:sSup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CY" sz="4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44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GB" sz="4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4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4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GB" sz="4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44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r>
                                          <a:rPr lang="en-GB" sz="4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sz="4400" b="1" i="1">
                                                <a:latin typeface="Cambria Math" panose="02040503050406030204" pitchFamily="18" charset="0"/>
                                              </a:rPr>
                                              <m:t>𝑹</m:t>
                                            </m:r>
                                          </m:e>
                                          <m:sub/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GB" sz="4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4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4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GB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CY" sz="4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4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el-CY" sz="4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723900" lvl="1" indent="0">
                  <a:buNone/>
                </a:pPr>
                <a:endParaRPr lang="en-GB" dirty="0"/>
              </a:p>
              <a:p>
                <a:pPr marL="1466850" lvl="1" indent="-742950">
                  <a:buFont typeface="+mj-lt"/>
                  <a:buAutoNum type="arabicPeriod" startAt="2"/>
                </a:pPr>
                <a:r>
                  <a:rPr lang="en-GB" dirty="0"/>
                  <a:t>Update network’s parameters (c, </a:t>
                </a:r>
                <a:r>
                  <a:rPr lang="en-GB" b="1" dirty="0"/>
                  <a:t>R</a:t>
                </a:r>
                <a:r>
                  <a:rPr lang="en-GB" dirty="0"/>
                  <a:t>, </a:t>
                </a:r>
                <a:r>
                  <a:rPr lang="el-CY" dirty="0"/>
                  <a:t>σ)</a:t>
                </a:r>
                <a:r>
                  <a:rPr lang="en-GB" dirty="0"/>
                  <a:t> (next slide)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809710" cy="7963535"/>
              </a:xfrm>
              <a:blipFill>
                <a:blip r:embed="rId3"/>
                <a:stretch>
                  <a:fillRect l="-1006" t="-252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Lecture 8: Kernel-based methods 2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414145" y="6528435"/>
            <a:ext cx="10778490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understand: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About exact interpolation vs approximation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What Radial Basis Functions (RBF) are and how they can be used in RBF networks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How to train an RBF network for exact interpolation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How to train an RBF network for approximation</a:t>
            </a:r>
          </a:p>
        </p:txBody>
      </p:sp>
      <p:sp>
        <p:nvSpPr>
          <p:cNvPr id="7" name="Text Placeholder 4"/>
          <p:cNvSpPr>
            <a:spLocks noGrp="1"/>
          </p:cNvSpPr>
          <p:nvPr/>
        </p:nvSpPr>
        <p:spPr>
          <a:xfrm>
            <a:off x="12578715" y="6606540"/>
            <a:ext cx="1029906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altLang="en-US" sz="3000" b="0" dirty="0"/>
              <a:t>How to automatically optimize the parameters of the RBF using gradient descent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3000" b="0" dirty="0"/>
              <a:t>Normalized RBF networks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3000" b="0" dirty="0"/>
              <a:t>RBF networks for classification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3000" b="0" dirty="0"/>
              <a:t>The XOR problem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3000" b="0" dirty="0"/>
              <a:t>The basics about the Gaussian Process model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Training an RBF network for approximation using adjustable centres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6" y="4266564"/>
                <a:ext cx="14595356" cy="79635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0100C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Update 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l-C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/>
                        <m:sup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l-C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/>
                        <m:sup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CY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100C8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dirty="0">
                    <a:solidFill>
                      <a:srgbClr val="0100C8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/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l-CY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el-C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</m:sSubSup>
                      <m:r>
                        <a:rPr lang="el-CY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C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f>
                        <m:fPr>
                          <m:type m:val="li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C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l-C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100C8"/>
                    </a:solidFill>
                  </a:rPr>
                  <a:t>Update </a:t>
                </a:r>
                <a:r>
                  <a:rPr lang="el-CY" dirty="0">
                    <a:solidFill>
                      <a:srgbClr val="0100C8"/>
                    </a:solidFill>
                  </a:rPr>
                  <a:t>σ</a:t>
                </a:r>
                <a:r>
                  <a:rPr lang="en-GB" dirty="0">
                    <a:solidFill>
                      <a:srgbClr val="0100C8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l-C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el-C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</m:sSubSup>
                      <m:r>
                        <a:rPr lang="el-CY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C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/>
                                    <m:sup>
                                      <m:d>
                                        <m:d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C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l-CY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6" y="4266564"/>
                <a:ext cx="14595356" cy="7963535"/>
              </a:xfrm>
              <a:blipFill>
                <a:blip r:embed="rId4"/>
                <a:stretch>
                  <a:fillRect l="-1671" t="-252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4EE64DD9-21B5-4DCA-79D3-B279BA3D34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89035" y="4266564"/>
                <a:ext cx="6688743" cy="359800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CY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/>
                        <m:sup>
                          <m:r>
                            <a:rPr lang="el-CY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l-CY" dirty="0"/>
              </a:p>
              <a:p>
                <a:pPr marL="0" indent="0">
                  <a:buNone/>
                </a:pPr>
                <a:endParaRPr lang="el-CY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l-CY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CY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C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l-C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  <a:p>
                <a:pPr marL="0" indent="0">
                  <a:buNone/>
                </a:pPr>
                <a:endParaRPr lang="en-GB" sz="4000" dirty="0"/>
              </a:p>
            </p:txBody>
          </p:sp>
        </mc:Choice>
        <mc:Fallback xmlns=""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4EE64DD9-21B5-4DCA-79D3-B279BA3D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035" y="4266564"/>
                <a:ext cx="6688743" cy="35980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260714B-EDB8-DFF4-3283-76B17BEF2736}"/>
              </a:ext>
            </a:extLst>
          </p:cNvPr>
          <p:cNvGrpSpPr/>
          <p:nvPr/>
        </p:nvGrpSpPr>
        <p:grpSpPr>
          <a:xfrm>
            <a:off x="4800600" y="4759036"/>
            <a:ext cx="7695470" cy="1808019"/>
            <a:chOff x="4800600" y="4759036"/>
            <a:chExt cx="7695470" cy="1808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6BF1D4-5299-6CC6-7473-6DE61B09B9FB}"/>
                    </a:ext>
                  </a:extLst>
                </p:cNvPr>
                <p:cNvSpPr txBox="1"/>
                <p:nvPr/>
              </p:nvSpPr>
              <p:spPr>
                <a:xfrm>
                  <a:off x="11564488" y="5035741"/>
                  <a:ext cx="931582" cy="12630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GB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LID4096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6BF1D4-5299-6CC6-7473-6DE61B09B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4488" y="5035741"/>
                  <a:ext cx="931582" cy="12630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6568F0-4B14-9AAD-4157-26A35EAA071B}"/>
                </a:ext>
              </a:extLst>
            </p:cNvPr>
            <p:cNvSpPr/>
            <p:nvPr/>
          </p:nvSpPr>
          <p:spPr>
            <a:xfrm>
              <a:off x="4800600" y="4759036"/>
              <a:ext cx="5041596" cy="1808019"/>
            </a:xfrm>
            <a:prstGeom prst="rect">
              <a:avLst/>
            </a:prstGeom>
            <a:noFill/>
            <a:ln w="5715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5954D5F-C09A-C3CE-862E-DB47B26E6F21}"/>
                </a:ext>
              </a:extLst>
            </p:cNvPr>
            <p:cNvCxnSpPr>
              <a:cxnSpLocks/>
              <a:stCxn id="13" idx="3"/>
              <a:endCxn id="7" idx="1"/>
            </p:cNvCxnSpPr>
            <p:nvPr/>
          </p:nvCxnSpPr>
          <p:spPr>
            <a:xfrm>
              <a:off x="9842196" y="5663046"/>
              <a:ext cx="1722292" cy="4214"/>
            </a:xfrm>
            <a:prstGeom prst="straightConnector1">
              <a:avLst/>
            </a:prstGeom>
            <a:ln w="57150">
              <a:solidFill>
                <a:srgbClr val="FF2D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C62D46-00D1-F4DB-BB91-59EFFF2C7BF2}"/>
              </a:ext>
            </a:extLst>
          </p:cNvPr>
          <p:cNvGrpSpPr/>
          <p:nvPr/>
        </p:nvGrpSpPr>
        <p:grpSpPr>
          <a:xfrm>
            <a:off x="5534890" y="7591982"/>
            <a:ext cx="11838710" cy="1808019"/>
            <a:chOff x="5534890" y="7591982"/>
            <a:chExt cx="11838710" cy="1808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CBA153D-8D58-FD7F-81BF-15C447584DF7}"/>
                    </a:ext>
                  </a:extLst>
                </p:cNvPr>
                <p:cNvSpPr txBox="1"/>
                <p:nvPr/>
              </p:nvSpPr>
              <p:spPr>
                <a:xfrm>
                  <a:off x="15882504" y="7864569"/>
                  <a:ext cx="1491096" cy="12628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GB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LID4096" sz="4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CBA153D-8D58-FD7F-81BF-15C447584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2504" y="7864569"/>
                  <a:ext cx="1491096" cy="12628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C05B59-1972-8933-F08F-39C237B659C9}"/>
                </a:ext>
              </a:extLst>
            </p:cNvPr>
            <p:cNvSpPr/>
            <p:nvPr/>
          </p:nvSpPr>
          <p:spPr>
            <a:xfrm>
              <a:off x="5534890" y="7591982"/>
              <a:ext cx="9800360" cy="1808019"/>
            </a:xfrm>
            <a:prstGeom prst="rect">
              <a:avLst/>
            </a:prstGeom>
            <a:noFill/>
            <a:ln w="5715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CF90C70-082B-5E7A-6C07-737E344E708A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15335250" y="8495992"/>
              <a:ext cx="853785" cy="0"/>
            </a:xfrm>
            <a:prstGeom prst="straightConnector1">
              <a:avLst/>
            </a:prstGeom>
            <a:ln w="57150">
              <a:solidFill>
                <a:srgbClr val="FF2D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61F50F-EAF3-7859-9FA6-B03224C9D3C2}"/>
              </a:ext>
            </a:extLst>
          </p:cNvPr>
          <p:cNvGrpSpPr/>
          <p:nvPr/>
        </p:nvGrpSpPr>
        <p:grpSpPr>
          <a:xfrm>
            <a:off x="5020265" y="10307648"/>
            <a:ext cx="12219348" cy="1808019"/>
            <a:chOff x="5020265" y="10307648"/>
            <a:chExt cx="12219348" cy="1808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4D8710D-FBF4-1D8E-33AE-C0F73AB0476B}"/>
                    </a:ext>
                  </a:extLst>
                </p:cNvPr>
                <p:cNvSpPr txBox="1"/>
                <p:nvPr/>
              </p:nvSpPr>
              <p:spPr>
                <a:xfrm>
                  <a:off x="16189035" y="10570631"/>
                  <a:ext cx="1050578" cy="12628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GB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l-CY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oMath>
                    </m:oMathPara>
                  </a14:m>
                  <a:endParaRPr lang="LID4096" sz="4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4D8710D-FBF4-1D8E-33AE-C0F73AB047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9035" y="10570631"/>
                  <a:ext cx="1050578" cy="12628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14FACB-9B8E-EB7A-1E81-5D097498C264}"/>
                </a:ext>
              </a:extLst>
            </p:cNvPr>
            <p:cNvSpPr/>
            <p:nvPr/>
          </p:nvSpPr>
          <p:spPr>
            <a:xfrm>
              <a:off x="5020265" y="10307648"/>
              <a:ext cx="10314985" cy="1808019"/>
            </a:xfrm>
            <a:prstGeom prst="rect">
              <a:avLst/>
            </a:prstGeom>
            <a:noFill/>
            <a:ln w="5715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7E7B858-ECDF-A0F6-BFFE-2F66A264A0A8}"/>
                </a:ext>
              </a:extLst>
            </p:cNvPr>
            <p:cNvCxnSpPr>
              <a:cxnSpLocks/>
              <a:stCxn id="15" idx="3"/>
              <a:endCxn id="12" idx="1"/>
            </p:cNvCxnSpPr>
            <p:nvPr/>
          </p:nvCxnSpPr>
          <p:spPr>
            <a:xfrm flipV="1">
              <a:off x="15335250" y="11202054"/>
              <a:ext cx="853785" cy="9604"/>
            </a:xfrm>
            <a:prstGeom prst="straightConnector1">
              <a:avLst/>
            </a:prstGeom>
            <a:ln w="57150">
              <a:solidFill>
                <a:srgbClr val="FF2D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42C6F5-3E72-74C9-49AA-99069F8D015F}"/>
                  </a:ext>
                </a:extLst>
              </p:cNvPr>
              <p:cNvSpPr txBox="1"/>
              <p:nvPr/>
            </p:nvSpPr>
            <p:spPr>
              <a:xfrm>
                <a:off x="18384345" y="8574192"/>
                <a:ext cx="4493433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dirty="0">
                    <a:solidFill>
                      <a:srgbClr val="0100C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Learning Rates</a:t>
                </a:r>
                <a:endParaRPr lang="el-CY" sz="4000" b="0" dirty="0">
                  <a:solidFill>
                    <a:srgbClr val="0100C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sz="4000" b="0" i="1" smtClean="0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l-CY" sz="4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l-CY" sz="40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l-CY" sz="4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sz="4000" i="1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l-CY" sz="4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l-CY" sz="4000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l-CY" sz="4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sz="4000" i="1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l-CY" sz="4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CY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l-CY" sz="4000" i="1">
                          <a:latin typeface="Cambria Math" panose="02040503050406030204" pitchFamily="18" charset="0"/>
                        </a:rPr>
                        <m:t>≤1 </m:t>
                      </m:r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42C6F5-3E72-74C9-49AA-99069F8D0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345" y="8574192"/>
                <a:ext cx="4493433" cy="2554545"/>
              </a:xfrm>
              <a:prstGeom prst="rect">
                <a:avLst/>
              </a:prstGeom>
              <a:blipFill>
                <a:blip r:embed="rId9"/>
                <a:stretch>
                  <a:fillRect l="-4885" t="-429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5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Normalized RBF network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4677237" cy="288238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0100C8"/>
                    </a:solidFill>
                  </a:rPr>
                  <a:t>Unnormalized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4677237" cy="2882381"/>
              </a:xfrm>
              <a:blipFill>
                <a:blip r:embed="rId4"/>
                <a:stretch>
                  <a:fillRect l="-5215" t="-69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>
            <a:extLst>
              <a:ext uri="{FF2B5EF4-FFF2-40B4-BE49-F238E27FC236}">
                <a16:creationId xmlns:a16="http://schemas.microsoft.com/office/drawing/2014/main" id="{D0DE82EB-0BA3-C4F6-9751-B33752B2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45" y="7363582"/>
            <a:ext cx="3940753" cy="36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9C237D5-09B7-01E5-2252-02210C8F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21" y="7395455"/>
            <a:ext cx="3940753" cy="36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4149D88F-DA47-AD87-E0E8-0289C9B3C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4622" y="4251705"/>
                <a:ext cx="4677238" cy="25914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>
                    <a:solidFill>
                      <a:srgbClr val="0100C8"/>
                    </a:solidFill>
                  </a:rPr>
                  <a:t>Normalized</a:t>
                </a:r>
                <a:r>
                  <a:rPr lang="en-GB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l-C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CY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l-C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C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CY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C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4149D88F-DA47-AD87-E0E8-0289C9B3C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622" y="4251705"/>
                <a:ext cx="4677238" cy="2591436"/>
              </a:xfrm>
              <a:prstGeom prst="rect">
                <a:avLst/>
              </a:prstGeom>
              <a:blipFill>
                <a:blip r:embed="rId7"/>
                <a:stretch>
                  <a:fillRect l="-5215" t="-751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3CE6684-CC3F-F737-0388-61B656EEDEA8}"/>
              </a:ext>
            </a:extLst>
          </p:cNvPr>
          <p:cNvSpPr txBox="1">
            <a:spLocks/>
          </p:cNvSpPr>
          <p:nvPr/>
        </p:nvSpPr>
        <p:spPr>
          <a:xfrm>
            <a:off x="12998628" y="4251704"/>
            <a:ext cx="9879152" cy="7614714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0100C8"/>
                </a:solidFill>
              </a:rPr>
              <a:t>Unnormalized</a:t>
            </a:r>
            <a:r>
              <a:rPr lang="en-GB" sz="4000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/>
              <a:t>- more localized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0100C8"/>
                </a:solidFill>
              </a:rPr>
              <a:t>Normalized</a:t>
            </a:r>
            <a:r>
              <a:rPr lang="en-GB" sz="4000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/>
              <a:t>- may exhibit better generalization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/>
              <a:t>Both are </a:t>
            </a:r>
            <a:r>
              <a:rPr lang="en-GB" sz="4000" dirty="0">
                <a:solidFill>
                  <a:srgbClr val="0100C8"/>
                </a:solidFill>
              </a:rPr>
              <a:t>universal function approximators</a:t>
            </a:r>
            <a:r>
              <a:rPr lang="en-GB" sz="4000" dirty="0"/>
              <a:t>: given </a:t>
            </a:r>
            <a:r>
              <a:rPr lang="en-GB" sz="4000" dirty="0">
                <a:solidFill>
                  <a:srgbClr val="0100C8"/>
                </a:solidFill>
              </a:rPr>
              <a:t>enough</a:t>
            </a:r>
            <a:r>
              <a:rPr lang="en-GB" sz="4000" dirty="0"/>
              <a:t> hidden units, they can approximate any continuous function.</a:t>
            </a:r>
          </a:p>
        </p:txBody>
      </p:sp>
    </p:spTree>
    <p:extLst>
      <p:ext uri="{BB962C8B-B14F-4D97-AF65-F5344CB8AC3E}">
        <p14:creationId xmlns:p14="http://schemas.microsoft.com/office/powerpoint/2010/main" val="9694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RBF networks for classification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6688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We can use RBF networks for classification by feeding the output into the logistic/sigmoid function: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CY" b="0" i="1" smtClean="0">
                        <a:solidFill>
                          <a:srgbClr val="FF2D64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l-CY" b="0" i="1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l-CY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CY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l-CY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l-CY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l-CY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fPr>
                      <m:num>
                        <m:r>
                          <a:rPr lang="en-US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1</m:t>
                        </m:r>
                      </m:num>
                      <m:den>
                        <m:r>
                          <a:rPr lang="en-US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(1+</m:t>
                        </m:r>
                        <m:sSup>
                          <m:sSup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US" alt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−</m:t>
                            </m:r>
                            <m:r>
                              <a:rPr lang="en-GB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𝑧</m:t>
                            </m:r>
                          </m:sup>
                        </m:sSup>
                        <m:r>
                          <a:rPr lang="en-US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)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is the same as logistic regression, where the features are computed using the Gaussian RBF kernel.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Creates nonlinear decision boundaries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8C75FD-F786-DD9B-CD1B-48DF6C761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668895"/>
              </a:xfrm>
              <a:blipFill>
                <a:blip r:embed="rId4"/>
                <a:stretch>
                  <a:fillRect l="-1129" t="-26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1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XOR problem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23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75FD-F786-DD9B-CD1B-48DF6C761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06220" y="4266564"/>
            <a:ext cx="3389628" cy="7668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2D7C97C9-7B7B-62A8-E339-CB69E626F7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622418"/>
                  </p:ext>
                </p:extLst>
              </p:nvPr>
            </p:nvGraphicFramePr>
            <p:xfrm>
              <a:off x="1506220" y="8735060"/>
              <a:ext cx="3389628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9876">
                      <a:extLst>
                        <a:ext uri="{9D8B030D-6E8A-4147-A177-3AD203B41FA5}">
                          <a16:colId xmlns:a16="http://schemas.microsoft.com/office/drawing/2014/main" val="705945641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899314217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2044312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61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08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6263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77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581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2D7C97C9-7B7B-62A8-E339-CB69E626F7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622418"/>
                  </p:ext>
                </p:extLst>
              </p:nvPr>
            </p:nvGraphicFramePr>
            <p:xfrm>
              <a:off x="1506220" y="8735060"/>
              <a:ext cx="3389628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9876">
                      <a:extLst>
                        <a:ext uri="{9D8B030D-6E8A-4147-A177-3AD203B41FA5}">
                          <a16:colId xmlns:a16="http://schemas.microsoft.com/office/drawing/2014/main" val="705945641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899314217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204431216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8" t="-952" r="-200538" b="-4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081" t="-952" r="-101622" b="-4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952" r="-1075" b="-4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612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083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626351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7775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5819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0A1FD71-40C4-AA58-6E05-0F4DB63FE1B5}"/>
              </a:ext>
            </a:extLst>
          </p:cNvPr>
          <p:cNvGrpSpPr/>
          <p:nvPr/>
        </p:nvGrpSpPr>
        <p:grpSpPr>
          <a:xfrm>
            <a:off x="841732" y="4938885"/>
            <a:ext cx="4178778" cy="3470356"/>
            <a:chOff x="841732" y="4938885"/>
            <a:chExt cx="4178778" cy="347035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F6F5FC6-CCED-375C-834B-5E2ED466878D}"/>
                </a:ext>
              </a:extLst>
            </p:cNvPr>
            <p:cNvCxnSpPr>
              <a:cxnSpLocks/>
            </p:cNvCxnSpPr>
            <p:nvPr/>
          </p:nvCxnSpPr>
          <p:spPr>
            <a:xfrm>
              <a:off x="1888718" y="7827494"/>
              <a:ext cx="2965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FC11D3-1BA3-78F2-DEC5-ACCFA8027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198" y="4975375"/>
              <a:ext cx="0" cy="2852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BC589A7-75CF-450A-0D24-0F6D0D7E96B6}"/>
                    </a:ext>
                  </a:extLst>
                </p:cNvPr>
                <p:cNvSpPr txBox="1"/>
                <p:nvPr/>
              </p:nvSpPr>
              <p:spPr>
                <a:xfrm>
                  <a:off x="2579092" y="7699240"/>
                  <a:ext cx="155344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BC589A7-75CF-450A-0D24-0F6D0D7E9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092" y="7699240"/>
                  <a:ext cx="1553441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A75A27-3A72-C394-19F9-40369C137D62}"/>
                    </a:ext>
                  </a:extLst>
                </p:cNvPr>
                <p:cNvSpPr txBox="1"/>
                <p:nvPr/>
              </p:nvSpPr>
              <p:spPr>
                <a:xfrm>
                  <a:off x="1166809" y="7762910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A75A27-3A72-C394-19F9-40369C137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809" y="7762910"/>
                  <a:ext cx="929987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7B4DC57-531F-A0AA-FCAE-E28247D10474}"/>
                    </a:ext>
                  </a:extLst>
                </p:cNvPr>
                <p:cNvSpPr txBox="1"/>
                <p:nvPr/>
              </p:nvSpPr>
              <p:spPr>
                <a:xfrm>
                  <a:off x="841732" y="6078268"/>
                  <a:ext cx="155344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7B4DC57-531F-A0AA-FCAE-E28247D10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32" y="6078268"/>
                  <a:ext cx="155344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93E3AC-43C3-0350-16C4-1CA278778B50}"/>
                    </a:ext>
                  </a:extLst>
                </p:cNvPr>
                <p:cNvSpPr txBox="1"/>
                <p:nvPr/>
              </p:nvSpPr>
              <p:spPr>
                <a:xfrm>
                  <a:off x="1153458" y="4938885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93E3AC-43C3-0350-16C4-1CA278778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458" y="4938885"/>
                  <a:ext cx="929987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813929E-AD78-345A-B6BA-895E1449B479}"/>
                    </a:ext>
                  </a:extLst>
                </p:cNvPr>
                <p:cNvSpPr txBox="1"/>
                <p:nvPr/>
              </p:nvSpPr>
              <p:spPr>
                <a:xfrm>
                  <a:off x="4090523" y="7757226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813929E-AD78-345A-B6BA-895E1449B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523" y="7757226"/>
                  <a:ext cx="929987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B42A83-81DE-53D3-0713-1C5F59122043}"/>
              </a:ext>
            </a:extLst>
          </p:cNvPr>
          <p:cNvGrpSpPr/>
          <p:nvPr/>
        </p:nvGrpSpPr>
        <p:grpSpPr>
          <a:xfrm>
            <a:off x="1919198" y="4955418"/>
            <a:ext cx="2841603" cy="2738561"/>
            <a:chOff x="1919198" y="4955418"/>
            <a:chExt cx="2841603" cy="2738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330FF4B-6FD0-D7E3-2CCD-9E38CA3E3BB5}"/>
                    </a:ext>
                  </a:extLst>
                </p:cNvPr>
                <p:cNvSpPr txBox="1"/>
                <p:nvPr/>
              </p:nvSpPr>
              <p:spPr>
                <a:xfrm>
                  <a:off x="3830814" y="495541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330FF4B-6FD0-D7E3-2CCD-9E38CA3E3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814" y="4955418"/>
                  <a:ext cx="929987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01A4BA8-A6D5-A0A2-835E-13B124A09232}"/>
                    </a:ext>
                  </a:extLst>
                </p:cNvPr>
                <p:cNvSpPr txBox="1"/>
                <p:nvPr/>
              </p:nvSpPr>
              <p:spPr>
                <a:xfrm>
                  <a:off x="1919198" y="495541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01A4BA8-A6D5-A0A2-835E-13B124A09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198" y="4955418"/>
                  <a:ext cx="929987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9DCC6D-1882-8CD0-54D1-C296D7ACC9B2}"/>
                    </a:ext>
                  </a:extLst>
                </p:cNvPr>
                <p:cNvSpPr txBox="1"/>
                <p:nvPr/>
              </p:nvSpPr>
              <p:spPr>
                <a:xfrm>
                  <a:off x="3830814" y="704764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9DCC6D-1882-8CD0-54D1-C296D7ACC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814" y="7047648"/>
                  <a:ext cx="929987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BE229E-102A-9716-C289-0D0E90990850}"/>
                    </a:ext>
                  </a:extLst>
                </p:cNvPr>
                <p:cNvSpPr txBox="1"/>
                <p:nvPr/>
              </p:nvSpPr>
              <p:spPr>
                <a:xfrm>
                  <a:off x="1919198" y="704764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LID4096" dirty="0">
                    <a:solidFill>
                      <a:srgbClr val="FF2D64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BE229E-102A-9716-C289-0D0E90990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198" y="7047648"/>
                  <a:ext cx="929987" cy="646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CED09A-9732-D663-97B0-20BB00077D48}"/>
              </a:ext>
            </a:extLst>
          </p:cNvPr>
          <p:cNvCxnSpPr/>
          <p:nvPr/>
        </p:nvCxnSpPr>
        <p:spPr>
          <a:xfrm>
            <a:off x="1994989" y="5848350"/>
            <a:ext cx="1911615" cy="1908876"/>
          </a:xfrm>
          <a:prstGeom prst="line">
            <a:avLst/>
          </a:prstGeom>
          <a:ln w="57150">
            <a:solidFill>
              <a:srgbClr val="0100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A06736E-F5B6-9159-3091-3CFAB59AB54D}"/>
              </a:ext>
            </a:extLst>
          </p:cNvPr>
          <p:cNvSpPr txBox="1">
            <a:spLocks/>
          </p:cNvSpPr>
          <p:nvPr/>
        </p:nvSpPr>
        <p:spPr>
          <a:xfrm>
            <a:off x="6423085" y="4303054"/>
            <a:ext cx="3389628" cy="7668895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">
                <a:extLst>
                  <a:ext uri="{FF2B5EF4-FFF2-40B4-BE49-F238E27FC236}">
                    <a16:creationId xmlns:a16="http://schemas.microsoft.com/office/drawing/2014/main" id="{0F798C5F-4008-C00A-5249-7002A7DC77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601746"/>
                  </p:ext>
                </p:extLst>
              </p:nvPr>
            </p:nvGraphicFramePr>
            <p:xfrm>
              <a:off x="6423085" y="8771550"/>
              <a:ext cx="3389628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9876">
                      <a:extLst>
                        <a:ext uri="{9D8B030D-6E8A-4147-A177-3AD203B41FA5}">
                          <a16:colId xmlns:a16="http://schemas.microsoft.com/office/drawing/2014/main" val="705945641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899314217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2044312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61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08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6263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77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581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">
                <a:extLst>
                  <a:ext uri="{FF2B5EF4-FFF2-40B4-BE49-F238E27FC236}">
                    <a16:creationId xmlns:a16="http://schemas.microsoft.com/office/drawing/2014/main" id="{0F798C5F-4008-C00A-5249-7002A7DC77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601746"/>
                  </p:ext>
                </p:extLst>
              </p:nvPr>
            </p:nvGraphicFramePr>
            <p:xfrm>
              <a:off x="6423085" y="8771550"/>
              <a:ext cx="3389628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9876">
                      <a:extLst>
                        <a:ext uri="{9D8B030D-6E8A-4147-A177-3AD203B41FA5}">
                          <a16:colId xmlns:a16="http://schemas.microsoft.com/office/drawing/2014/main" val="705945641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899314217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204431216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538" t="-952" r="-200538" b="-4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1081" t="-952" r="-101622" b="-4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00000" t="-952" r="-1075" b="-4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612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083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626351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7775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5819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A59F0BDA-A9BC-6979-5C3A-2100785B2C95}"/>
              </a:ext>
            </a:extLst>
          </p:cNvPr>
          <p:cNvGrpSpPr/>
          <p:nvPr/>
        </p:nvGrpSpPr>
        <p:grpSpPr>
          <a:xfrm>
            <a:off x="5758597" y="4975375"/>
            <a:ext cx="4178778" cy="3470356"/>
            <a:chOff x="841732" y="4938885"/>
            <a:chExt cx="4178778" cy="3470356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00C3EE1-B50E-14F7-F570-227243DE6E67}"/>
                </a:ext>
              </a:extLst>
            </p:cNvPr>
            <p:cNvCxnSpPr>
              <a:cxnSpLocks/>
            </p:cNvCxnSpPr>
            <p:nvPr/>
          </p:nvCxnSpPr>
          <p:spPr>
            <a:xfrm>
              <a:off x="1888718" y="7827494"/>
              <a:ext cx="2965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420647-9143-80A6-FB02-C2AA99F805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198" y="4975375"/>
              <a:ext cx="0" cy="2852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B442F7B-427D-A963-D206-DD658EB61542}"/>
                    </a:ext>
                  </a:extLst>
                </p:cNvPr>
                <p:cNvSpPr txBox="1"/>
                <p:nvPr/>
              </p:nvSpPr>
              <p:spPr>
                <a:xfrm>
                  <a:off x="2579092" y="7699240"/>
                  <a:ext cx="155344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B442F7B-427D-A963-D206-DD658EB615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092" y="7699240"/>
                  <a:ext cx="1553441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ED809D1-9472-6536-2431-67613862B8FD}"/>
                    </a:ext>
                  </a:extLst>
                </p:cNvPr>
                <p:cNvSpPr txBox="1"/>
                <p:nvPr/>
              </p:nvSpPr>
              <p:spPr>
                <a:xfrm>
                  <a:off x="1166809" y="7762910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ED809D1-9472-6536-2431-67613862B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809" y="7762910"/>
                  <a:ext cx="929987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562849F-1E68-86ED-7317-68E72B6078C1}"/>
                    </a:ext>
                  </a:extLst>
                </p:cNvPr>
                <p:cNvSpPr txBox="1"/>
                <p:nvPr/>
              </p:nvSpPr>
              <p:spPr>
                <a:xfrm>
                  <a:off x="841732" y="6078268"/>
                  <a:ext cx="155344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562849F-1E68-86ED-7317-68E72B607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32" y="6078268"/>
                  <a:ext cx="1553441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04A348F-75BE-685D-0ADA-61C293047EF9}"/>
                    </a:ext>
                  </a:extLst>
                </p:cNvPr>
                <p:cNvSpPr txBox="1"/>
                <p:nvPr/>
              </p:nvSpPr>
              <p:spPr>
                <a:xfrm>
                  <a:off x="1153458" y="4938885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04A348F-75BE-685D-0ADA-61C29304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458" y="4938885"/>
                  <a:ext cx="929987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6A91B69-75FA-360B-6625-CD81CA671E16}"/>
                    </a:ext>
                  </a:extLst>
                </p:cNvPr>
                <p:cNvSpPr txBox="1"/>
                <p:nvPr/>
              </p:nvSpPr>
              <p:spPr>
                <a:xfrm>
                  <a:off x="4090523" y="7757226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6A91B69-75FA-360B-6625-CD81CA671E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523" y="7757226"/>
                  <a:ext cx="929987" cy="6463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6181FD-416C-8D32-E63B-E277CFDA8056}"/>
              </a:ext>
            </a:extLst>
          </p:cNvPr>
          <p:cNvGrpSpPr/>
          <p:nvPr/>
        </p:nvGrpSpPr>
        <p:grpSpPr>
          <a:xfrm>
            <a:off x="6836063" y="4991908"/>
            <a:ext cx="2841603" cy="2738561"/>
            <a:chOff x="1919198" y="4955418"/>
            <a:chExt cx="2841603" cy="2738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FEA10E2-3409-B6CD-9DC2-242E57844F0F}"/>
                    </a:ext>
                  </a:extLst>
                </p:cNvPr>
                <p:cNvSpPr txBox="1"/>
                <p:nvPr/>
              </p:nvSpPr>
              <p:spPr>
                <a:xfrm>
                  <a:off x="3830814" y="495541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FEA10E2-3409-B6CD-9DC2-242E57844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814" y="4955418"/>
                  <a:ext cx="929987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F6CD8AE-6E05-FEC2-26B7-61C9965D358A}"/>
                    </a:ext>
                  </a:extLst>
                </p:cNvPr>
                <p:cNvSpPr txBox="1"/>
                <p:nvPr/>
              </p:nvSpPr>
              <p:spPr>
                <a:xfrm>
                  <a:off x="1919198" y="495541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LID4096" dirty="0">
                    <a:solidFill>
                      <a:srgbClr val="FF2D64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F6CD8AE-6E05-FEC2-26B7-61C9965D3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198" y="4955418"/>
                  <a:ext cx="929987" cy="64633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F3C1351-3BBA-CFC4-6FA1-97367BEB0B9E}"/>
                    </a:ext>
                  </a:extLst>
                </p:cNvPr>
                <p:cNvSpPr txBox="1"/>
                <p:nvPr/>
              </p:nvSpPr>
              <p:spPr>
                <a:xfrm>
                  <a:off x="3830814" y="704764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LID4096" dirty="0">
                    <a:solidFill>
                      <a:srgbClr val="FF2D64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F3C1351-3BBA-CFC4-6FA1-97367BEB0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814" y="7047648"/>
                  <a:ext cx="929987" cy="64633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100DCC5-3109-E2CD-9250-8E6FE32020C7}"/>
                    </a:ext>
                  </a:extLst>
                </p:cNvPr>
                <p:cNvSpPr txBox="1"/>
                <p:nvPr/>
              </p:nvSpPr>
              <p:spPr>
                <a:xfrm>
                  <a:off x="1919198" y="704764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LID4096" dirty="0">
                    <a:solidFill>
                      <a:srgbClr val="FF2D64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100DCC5-3109-E2CD-9250-8E6FE3202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198" y="7047648"/>
                  <a:ext cx="929987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B3327CD-EF12-8813-C49F-86F6DC975F88}"/>
              </a:ext>
            </a:extLst>
          </p:cNvPr>
          <p:cNvCxnSpPr/>
          <p:nvPr/>
        </p:nvCxnSpPr>
        <p:spPr>
          <a:xfrm>
            <a:off x="7615491" y="5082278"/>
            <a:ext cx="1911615" cy="1908876"/>
          </a:xfrm>
          <a:prstGeom prst="line">
            <a:avLst/>
          </a:prstGeom>
          <a:ln w="57150">
            <a:solidFill>
              <a:srgbClr val="0100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F1BAFC8C-C88C-98E8-E37F-F8110D289F95}"/>
              </a:ext>
            </a:extLst>
          </p:cNvPr>
          <p:cNvSpPr txBox="1">
            <a:spLocks/>
          </p:cNvSpPr>
          <p:nvPr/>
        </p:nvSpPr>
        <p:spPr>
          <a:xfrm>
            <a:off x="11508452" y="4266563"/>
            <a:ext cx="3389628" cy="7668895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XOR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3">
                <a:extLst>
                  <a:ext uri="{FF2B5EF4-FFF2-40B4-BE49-F238E27FC236}">
                    <a16:creationId xmlns:a16="http://schemas.microsoft.com/office/drawing/2014/main" id="{7D56D19B-EC7D-BE62-5729-39F2510888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153193"/>
                  </p:ext>
                </p:extLst>
              </p:nvPr>
            </p:nvGraphicFramePr>
            <p:xfrm>
              <a:off x="11508452" y="8735059"/>
              <a:ext cx="3389628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9876">
                      <a:extLst>
                        <a:ext uri="{9D8B030D-6E8A-4147-A177-3AD203B41FA5}">
                          <a16:colId xmlns:a16="http://schemas.microsoft.com/office/drawing/2014/main" val="705945641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899314217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2044312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61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08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6263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77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581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3">
                <a:extLst>
                  <a:ext uri="{FF2B5EF4-FFF2-40B4-BE49-F238E27FC236}">
                    <a16:creationId xmlns:a16="http://schemas.microsoft.com/office/drawing/2014/main" id="{7D56D19B-EC7D-BE62-5729-39F2510888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153193"/>
                  </p:ext>
                </p:extLst>
              </p:nvPr>
            </p:nvGraphicFramePr>
            <p:xfrm>
              <a:off x="11508452" y="8735059"/>
              <a:ext cx="3389628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9876">
                      <a:extLst>
                        <a:ext uri="{9D8B030D-6E8A-4147-A177-3AD203B41FA5}">
                          <a16:colId xmlns:a16="http://schemas.microsoft.com/office/drawing/2014/main" val="705945641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899314217"/>
                        </a:ext>
                      </a:extLst>
                    </a:gridCol>
                    <a:gridCol w="1129876">
                      <a:extLst>
                        <a:ext uri="{9D8B030D-6E8A-4147-A177-3AD203B41FA5}">
                          <a16:colId xmlns:a16="http://schemas.microsoft.com/office/drawing/2014/main" val="204431216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538" t="-952" r="-200538" b="-4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01081" t="-952" r="-101622" b="-4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200000" t="-952" r="-1075" b="-4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612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083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626351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7775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  <a:endParaRPr lang="LID4096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5819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1C44565-1175-E33F-8A17-0D6AC722E0BB}"/>
              </a:ext>
            </a:extLst>
          </p:cNvPr>
          <p:cNvGrpSpPr/>
          <p:nvPr/>
        </p:nvGrpSpPr>
        <p:grpSpPr>
          <a:xfrm>
            <a:off x="10843964" y="4938884"/>
            <a:ext cx="4178778" cy="3470356"/>
            <a:chOff x="841732" y="4938885"/>
            <a:chExt cx="4178778" cy="3470356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2ACAE5D-2910-B98A-8169-F56EF7E80C46}"/>
                </a:ext>
              </a:extLst>
            </p:cNvPr>
            <p:cNvCxnSpPr>
              <a:cxnSpLocks/>
            </p:cNvCxnSpPr>
            <p:nvPr/>
          </p:nvCxnSpPr>
          <p:spPr>
            <a:xfrm>
              <a:off x="1888718" y="7827494"/>
              <a:ext cx="2965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A65C930-A5BF-6453-EC51-7FA7626A2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198" y="4975375"/>
              <a:ext cx="0" cy="2852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F79C897-49F3-8275-9B98-1047CA06B997}"/>
                    </a:ext>
                  </a:extLst>
                </p:cNvPr>
                <p:cNvSpPr txBox="1"/>
                <p:nvPr/>
              </p:nvSpPr>
              <p:spPr>
                <a:xfrm>
                  <a:off x="2579092" y="7699240"/>
                  <a:ext cx="155344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F79C897-49F3-8275-9B98-1047CA06B9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092" y="7699240"/>
                  <a:ext cx="1553441" cy="64633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96F3022-FE43-8B9E-BDFD-066A17F81561}"/>
                    </a:ext>
                  </a:extLst>
                </p:cNvPr>
                <p:cNvSpPr txBox="1"/>
                <p:nvPr/>
              </p:nvSpPr>
              <p:spPr>
                <a:xfrm>
                  <a:off x="1166809" y="7762910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96F3022-FE43-8B9E-BDFD-066A17F815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809" y="7762910"/>
                  <a:ext cx="929987" cy="64633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A8CD3B7-3D92-5261-A32B-8108218E1BE0}"/>
                    </a:ext>
                  </a:extLst>
                </p:cNvPr>
                <p:cNvSpPr txBox="1"/>
                <p:nvPr/>
              </p:nvSpPr>
              <p:spPr>
                <a:xfrm>
                  <a:off x="841732" y="6078268"/>
                  <a:ext cx="155344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A8CD3B7-3D92-5261-A32B-8108218E1B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32" y="6078268"/>
                  <a:ext cx="1553441" cy="64633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2B7953F-A107-7C50-C2F2-56372D7CC468}"/>
                    </a:ext>
                  </a:extLst>
                </p:cNvPr>
                <p:cNvSpPr txBox="1"/>
                <p:nvPr/>
              </p:nvSpPr>
              <p:spPr>
                <a:xfrm>
                  <a:off x="1153458" y="4938885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2B7953F-A107-7C50-C2F2-56372D7CC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458" y="4938885"/>
                  <a:ext cx="929987" cy="646331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6C30B39-E787-9326-FCA2-AF210EE788F1}"/>
                    </a:ext>
                  </a:extLst>
                </p:cNvPr>
                <p:cNvSpPr txBox="1"/>
                <p:nvPr/>
              </p:nvSpPr>
              <p:spPr>
                <a:xfrm>
                  <a:off x="4090523" y="7757226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6C30B39-E787-9326-FCA2-AF210EE78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523" y="7757226"/>
                  <a:ext cx="929987" cy="64633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053A24D-F9EA-16F6-F8FA-EB7185E8429D}"/>
              </a:ext>
            </a:extLst>
          </p:cNvPr>
          <p:cNvGrpSpPr/>
          <p:nvPr/>
        </p:nvGrpSpPr>
        <p:grpSpPr>
          <a:xfrm>
            <a:off x="11921430" y="4955417"/>
            <a:ext cx="2841603" cy="2738561"/>
            <a:chOff x="1919198" y="4955418"/>
            <a:chExt cx="2841603" cy="2738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59301D7-2991-774B-E018-AB063D795BD2}"/>
                    </a:ext>
                  </a:extLst>
                </p:cNvPr>
                <p:cNvSpPr txBox="1"/>
                <p:nvPr/>
              </p:nvSpPr>
              <p:spPr>
                <a:xfrm>
                  <a:off x="3830814" y="495541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LID4096" dirty="0">
                    <a:solidFill>
                      <a:srgbClr val="FF2D64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59301D7-2991-774B-E018-AB063D795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814" y="4955418"/>
                  <a:ext cx="929987" cy="64633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7BC9780-DADF-AC9E-0B84-0199D2CAAF3E}"/>
                    </a:ext>
                  </a:extLst>
                </p:cNvPr>
                <p:cNvSpPr txBox="1"/>
                <p:nvPr/>
              </p:nvSpPr>
              <p:spPr>
                <a:xfrm>
                  <a:off x="1919198" y="495541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7BC9780-DADF-AC9E-0B84-0199D2CAA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198" y="4955418"/>
                  <a:ext cx="929987" cy="64633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C93D28A-5279-8E21-247E-6AE4EDB50905}"/>
                    </a:ext>
                  </a:extLst>
                </p:cNvPr>
                <p:cNvSpPr txBox="1"/>
                <p:nvPr/>
              </p:nvSpPr>
              <p:spPr>
                <a:xfrm>
                  <a:off x="3830814" y="704764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C93D28A-5279-8E21-247E-6AE4EDB50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814" y="7047648"/>
                  <a:ext cx="929987" cy="646331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5D6F1D1-28F5-FD30-AF23-E07223885D6B}"/>
                    </a:ext>
                  </a:extLst>
                </p:cNvPr>
                <p:cNvSpPr txBox="1"/>
                <p:nvPr/>
              </p:nvSpPr>
              <p:spPr>
                <a:xfrm>
                  <a:off x="1919198" y="7047648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2D6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LID4096" dirty="0">
                    <a:solidFill>
                      <a:srgbClr val="FF2D64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5D6F1D1-28F5-FD30-AF23-E07223885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198" y="7047648"/>
                  <a:ext cx="929987" cy="646331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96E052E-7AEB-762F-DCA5-C4E230D5AF6A}"/>
              </a:ext>
            </a:extLst>
          </p:cNvPr>
          <p:cNvSpPr txBox="1">
            <a:spLocks/>
          </p:cNvSpPr>
          <p:nvPr/>
        </p:nvSpPr>
        <p:spPr>
          <a:xfrm>
            <a:off x="16290270" y="4282433"/>
            <a:ext cx="6760230" cy="7668895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/>
              <a:t>OR, AND: linearly separable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/>
              <a:t>XOR: </a:t>
            </a:r>
            <a:r>
              <a:rPr lang="en-GB" sz="4000" b="1" dirty="0">
                <a:solidFill>
                  <a:srgbClr val="FF2D64"/>
                </a:solidFill>
              </a:rPr>
              <a:t>not</a:t>
            </a:r>
            <a:r>
              <a:rPr lang="en-GB" sz="4000" dirty="0"/>
              <a:t> linearly separable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/>
              <a:t>Motivates the need for nonlinear transformation of inputs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354847-2935-54AA-CABC-1134FAD1BF00}"/>
              </a:ext>
            </a:extLst>
          </p:cNvPr>
          <p:cNvSpPr txBox="1"/>
          <p:nvPr/>
        </p:nvSpPr>
        <p:spPr>
          <a:xfrm>
            <a:off x="12765985" y="5905879"/>
            <a:ext cx="1174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LID4096" sz="4400" b="1" dirty="0">
              <a:solidFill>
                <a:srgbClr val="010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Noisy XOR problem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75FD-F786-DD9B-CD1B-48DF6C761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525750" y="4266564"/>
            <a:ext cx="7352030" cy="7668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Fitting a linear logistic regression classifier using:</a:t>
            </a:r>
          </a:p>
          <a:p>
            <a:pPr marL="742950" indent="-742950">
              <a:buAutoNum type="alphaLcParenR"/>
            </a:pPr>
            <a:r>
              <a:rPr lang="en-GB" sz="4000" dirty="0"/>
              <a:t>degree 10 polynomial expansion</a:t>
            </a:r>
          </a:p>
          <a:p>
            <a:pPr marL="1295400" lvl="1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FF0000"/>
                </a:solidFill>
              </a:rPr>
              <a:t>cannot separate the classes</a:t>
            </a:r>
          </a:p>
          <a:p>
            <a:pPr marL="742950" indent="-742950">
              <a:buAutoNum type="alphaLcParenR"/>
            </a:pPr>
            <a:r>
              <a:rPr lang="en-GB" sz="4000" dirty="0"/>
              <a:t>RBF kernel with centres specified by the 4 black points</a:t>
            </a:r>
          </a:p>
          <a:p>
            <a:pPr marL="1466850" lvl="1" indent="-742950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B050"/>
                </a:solidFill>
              </a:rPr>
              <a:t>easily solves the problem</a:t>
            </a:r>
            <a:endParaRPr lang="en-GB" sz="4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4E37F-4A7F-420C-345F-1F4885D27459}"/>
              </a:ext>
            </a:extLst>
          </p:cNvPr>
          <p:cNvGrpSpPr/>
          <p:nvPr/>
        </p:nvGrpSpPr>
        <p:grpSpPr>
          <a:xfrm>
            <a:off x="1138237" y="4414097"/>
            <a:ext cx="13687425" cy="6168528"/>
            <a:chOff x="1138237" y="4414097"/>
            <a:chExt cx="13687425" cy="6168528"/>
          </a:xfrm>
        </p:grpSpPr>
        <p:pic>
          <p:nvPicPr>
            <p:cNvPr id="4" name="Picture 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A57A636-F2D1-3412-A45E-3EF494BAE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37" y="4414097"/>
              <a:ext cx="13687425" cy="5410200"/>
            </a:xfrm>
            <a:prstGeom prst="rect">
              <a:avLst/>
            </a:prstGeom>
          </p:spPr>
        </p:pic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453340D4-B89F-5F0C-50DF-2B1482B95DDC}"/>
                </a:ext>
              </a:extLst>
            </p:cNvPr>
            <p:cNvSpPr txBox="1">
              <a:spLocks/>
            </p:cNvSpPr>
            <p:nvPr/>
          </p:nvSpPr>
          <p:spPr>
            <a:xfrm>
              <a:off x="1287145" y="9756425"/>
              <a:ext cx="5951855" cy="8262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457200" marR="0" indent="-457200" algn="l" defTabSz="1828800" rtl="0" eaLnBrk="1" fontAlgn="auto" latinLnBrk="0" hangingPunct="1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 sz="4400" kern="1200">
                  <a:solidFill>
                    <a:schemeClr val="tx1"/>
                  </a:solidFill>
                  <a:latin typeface="Helvetica Neue"/>
                  <a:ea typeface="+mn-ea"/>
                  <a:cs typeface="+mn-cs"/>
                </a:defRPr>
              </a:lvl1pPr>
              <a:lvl2pPr marL="1181100" indent="-5715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Helvetica Neue" charset="0"/>
                  <a:ea typeface="+mn-ea"/>
                  <a:cs typeface="Helvetica Neue" charset="0"/>
                </a:defRPr>
              </a:lvl2pPr>
              <a:lvl3pPr marL="2362200" indent="-11430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Helvetica Neue" charset="0"/>
                  <a:ea typeface="+mn-ea"/>
                  <a:cs typeface="Helvetica Neue" charset="0"/>
                </a:defRPr>
              </a:lvl3pPr>
              <a:lvl4pPr marL="2971800" indent="-11430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Helvetica Neue" charset="0"/>
                  <a:ea typeface="+mn-ea"/>
                  <a:cs typeface="Helvetica Neue" charset="0"/>
                </a:defRPr>
              </a:lvl4pPr>
              <a:lvl5pPr marL="24384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4000" dirty="0"/>
                <a:t>(a)</a:t>
              </a:r>
            </a:p>
          </p:txBody>
        </p:sp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407AC05F-9B6E-2227-953D-54E8AE04D5B1}"/>
                </a:ext>
              </a:extLst>
            </p:cNvPr>
            <p:cNvSpPr txBox="1">
              <a:spLocks/>
            </p:cNvSpPr>
            <p:nvPr/>
          </p:nvSpPr>
          <p:spPr>
            <a:xfrm>
              <a:off x="8693150" y="9756425"/>
              <a:ext cx="5951855" cy="8262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457200" marR="0" indent="-457200" algn="l" defTabSz="1828800" rtl="0" eaLnBrk="1" fontAlgn="auto" latinLnBrk="0" hangingPunct="1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 sz="4400" kern="1200">
                  <a:solidFill>
                    <a:schemeClr val="tx1"/>
                  </a:solidFill>
                  <a:latin typeface="Helvetica Neue"/>
                  <a:ea typeface="+mn-ea"/>
                  <a:cs typeface="+mn-cs"/>
                </a:defRPr>
              </a:lvl1pPr>
              <a:lvl2pPr marL="1181100" indent="-5715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Helvetica Neue" charset="0"/>
                  <a:ea typeface="+mn-ea"/>
                  <a:cs typeface="Helvetica Neue" charset="0"/>
                </a:defRPr>
              </a:lvl2pPr>
              <a:lvl3pPr marL="2362200" indent="-11430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Helvetica Neue" charset="0"/>
                  <a:ea typeface="+mn-ea"/>
                  <a:cs typeface="Helvetica Neue" charset="0"/>
                </a:defRPr>
              </a:lvl3pPr>
              <a:lvl4pPr marL="2971800" indent="-11430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Helvetica Neue" charset="0"/>
                  <a:ea typeface="+mn-ea"/>
                  <a:cs typeface="Helvetica Neue" charset="0"/>
                </a:defRPr>
              </a:lvl4pPr>
              <a:lvl5pPr marL="24384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4000" dirty="0"/>
                <a:t>(b)</a:t>
              </a:r>
            </a:p>
          </p:txBody>
        </p:sp>
      </p:grpSp>
      <p:sp>
        <p:nvSpPr>
          <p:cNvPr id="13" name="Text Box 5">
            <a:extLst>
              <a:ext uri="{FF2B5EF4-FFF2-40B4-BE49-F238E27FC236}">
                <a16:creationId xmlns:a16="http://schemas.microsoft.com/office/drawing/2014/main" id="{E165BBC9-58B3-BD6C-4D38-63C94B050E1F}"/>
              </a:ext>
            </a:extLst>
          </p:cNvPr>
          <p:cNvSpPr txBox="1"/>
          <p:nvPr/>
        </p:nvSpPr>
        <p:spPr>
          <a:xfrm>
            <a:off x="1287145" y="10907640"/>
            <a:ext cx="1027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Source: Murphy, K. (2022). Probabilistic Machine Learning - An Introduction. MIT Press </a:t>
            </a:r>
          </a:p>
        </p:txBody>
      </p:sp>
    </p:spTree>
    <p:extLst>
      <p:ext uri="{BB962C8B-B14F-4D97-AF65-F5344CB8AC3E}">
        <p14:creationId xmlns:p14="http://schemas.microsoft.com/office/powerpoint/2010/main" val="225899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Gaussian Processes</a:t>
            </a:r>
          </a:p>
        </p:txBody>
      </p:sp>
    </p:spTree>
    <p:extLst>
      <p:ext uri="{BB962C8B-B14F-4D97-AF65-F5344CB8AC3E}">
        <p14:creationId xmlns:p14="http://schemas.microsoft.com/office/powerpoint/2010/main" val="2937375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696835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100C8"/>
                </a:solidFill>
              </a:rPr>
              <a:t>Gaussian process</a:t>
            </a:r>
            <a:r>
              <a:rPr lang="en-US" dirty="0">
                <a:solidFill>
                  <a:srgbClr val="0100C8"/>
                </a:solidFill>
              </a:rPr>
              <a:t>:</a:t>
            </a:r>
            <a:r>
              <a:rPr lang="en-US" dirty="0"/>
              <a:t> probabilistic method that gives a confidence for the predicted function</a:t>
            </a:r>
          </a:p>
          <a:p>
            <a:r>
              <a:rPr lang="en-US" dirty="0"/>
              <a:t>Used mostly in regression tasks (however, it has also been used in classification and clustering tasks)</a:t>
            </a:r>
          </a:p>
          <a:p>
            <a:endParaRPr lang="en-US" dirty="0"/>
          </a:p>
          <a:p>
            <a:r>
              <a:rPr lang="en-US" b="1" dirty="0">
                <a:solidFill>
                  <a:srgbClr val="0100C8"/>
                </a:solidFill>
              </a:rPr>
              <a:t>Some Application areas:</a:t>
            </a:r>
            <a:endParaRPr lang="en-US" dirty="0">
              <a:solidFill>
                <a:srgbClr val="0100C8"/>
              </a:solidFill>
            </a:endParaRPr>
          </a:p>
          <a:p>
            <a:pPr lvl="1"/>
            <a:r>
              <a:rPr lang="en-US" dirty="0"/>
              <a:t>Robotics</a:t>
            </a:r>
          </a:p>
          <a:p>
            <a:pPr lvl="1"/>
            <a:r>
              <a:rPr lang="en-US" dirty="0"/>
              <a:t>Experimental Design</a:t>
            </a:r>
          </a:p>
          <a:p>
            <a:pPr lvl="1"/>
            <a:r>
              <a:rPr lang="en-US" dirty="0" err="1"/>
              <a:t>Geostatistics</a:t>
            </a:r>
            <a:endParaRPr lang="en-US" dirty="0"/>
          </a:p>
          <a:p>
            <a:pPr lvl="1"/>
            <a:r>
              <a:rPr lang="en-US" dirty="0"/>
              <a:t>Time-series modeling and forecasting</a:t>
            </a:r>
          </a:p>
          <a:p>
            <a:pPr lvl="1"/>
            <a:r>
              <a:rPr lang="en-US" dirty="0"/>
              <a:t>High-energy physics</a:t>
            </a:r>
          </a:p>
          <a:p>
            <a:pPr lvl="1"/>
            <a:r>
              <a:rPr lang="en-US" dirty="0"/>
              <a:t>Medical applications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B0A98-E8D3-9F67-2602-739AB63DF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4912" y="6857999"/>
            <a:ext cx="3519487" cy="2704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6FF06-06D7-AB25-6B83-1B65E7C2F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6850" y="6818973"/>
            <a:ext cx="2719850" cy="2891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4564CB-CB4A-816B-6CB2-1E64EE0DA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4911" y="9646477"/>
            <a:ext cx="3519487" cy="2378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BC480A-F288-D063-A733-C3B8D8383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03260" y="9814441"/>
            <a:ext cx="183243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 Main Idea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696835"/>
          </a:xfrm>
        </p:spPr>
        <p:txBody>
          <a:bodyPr>
            <a:normAutofit/>
          </a:bodyPr>
          <a:lstStyle/>
          <a:p>
            <a:r>
              <a:rPr lang="en-US" dirty="0"/>
              <a:t>For a given set of training points, there are potentially infinitely many functions that fit the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deal with this?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EFFD57-1CC7-CA56-E64B-C7D083222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6220" y="6049560"/>
            <a:ext cx="9790097" cy="47874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FD027AF-5505-A981-9E2F-62FCF4E73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13146" y="5591169"/>
            <a:ext cx="10120793" cy="52458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2902CA-9760-4613-2DD8-0069A54C42FD}"/>
              </a:ext>
            </a:extLst>
          </p:cNvPr>
          <p:cNvSpPr txBox="1"/>
          <p:nvPr/>
        </p:nvSpPr>
        <p:spPr>
          <a:xfrm>
            <a:off x="1733550" y="12069533"/>
            <a:ext cx="1417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Figures adapted from: </a:t>
            </a:r>
            <a:r>
              <a:rPr lang="en-US" sz="2000" dirty="0" err="1"/>
              <a:t>Deisenroth</a:t>
            </a:r>
            <a:r>
              <a:rPr lang="en-US" sz="2000" dirty="0"/>
              <a:t>, M. P. &amp; Rasmussen, C. E. (2011) PILCO: A Model-Based and Data-Efficient Approach to Policy Search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0182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 Main Idea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11138218" cy="7696835"/>
          </a:xfrm>
        </p:spPr>
        <p:txBody>
          <a:bodyPr>
            <a:normAutofit/>
          </a:bodyPr>
          <a:lstStyle/>
          <a:p>
            <a:r>
              <a:rPr lang="en-US" dirty="0"/>
              <a:t>GPs assign a </a:t>
            </a:r>
            <a:r>
              <a:rPr lang="en-US" dirty="0">
                <a:solidFill>
                  <a:srgbClr val="0000FF"/>
                </a:solidFill>
              </a:rPr>
              <a:t>probability</a:t>
            </a:r>
            <a:r>
              <a:rPr lang="en-US" dirty="0"/>
              <a:t> to each of these </a:t>
            </a:r>
            <a:r>
              <a:rPr lang="en-US" dirty="0">
                <a:solidFill>
                  <a:srgbClr val="0000FF"/>
                </a:solidFill>
              </a:rPr>
              <a:t>functions</a:t>
            </a:r>
          </a:p>
          <a:p>
            <a:r>
              <a:rPr lang="en-US" dirty="0"/>
              <a:t>The mean of this probability distribution (black line) represents the most probable characterization of the data</a:t>
            </a:r>
          </a:p>
          <a:p>
            <a:r>
              <a:rPr lang="en-US" dirty="0"/>
              <a:t>Probabilistic approach allows us to incorporate the </a:t>
            </a:r>
            <a:r>
              <a:rPr lang="en-US" dirty="0">
                <a:solidFill>
                  <a:srgbClr val="0000FF"/>
                </a:solidFill>
              </a:rPr>
              <a:t>confidence</a:t>
            </a:r>
            <a:r>
              <a:rPr lang="en-US" dirty="0"/>
              <a:t> of the prediction into the regression result (shown as shaded region)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8B44B-5454-79F4-8434-DB0F0BE96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5653" y="4533900"/>
            <a:ext cx="10431201" cy="5734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AD76BF-6022-1EE7-C61F-7F2D3356AD75}"/>
              </a:ext>
            </a:extLst>
          </p:cNvPr>
          <p:cNvSpPr txBox="1"/>
          <p:nvPr/>
        </p:nvSpPr>
        <p:spPr>
          <a:xfrm>
            <a:off x="21927477" y="10304452"/>
            <a:ext cx="1220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804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 Main Idea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29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11138218" cy="7696835"/>
          </a:xfrm>
        </p:spPr>
        <p:txBody>
          <a:bodyPr>
            <a:normAutofit/>
          </a:bodyPr>
          <a:lstStyle/>
          <a:p>
            <a:r>
              <a:rPr lang="en-US" dirty="0"/>
              <a:t>As we add more data points, we adapt the distribution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17E30-830F-AA91-7963-A52C238A8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992" y="4552950"/>
            <a:ext cx="9985788" cy="5487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35509-9633-3479-17BB-023E1A1808EF}"/>
              </a:ext>
            </a:extLst>
          </p:cNvPr>
          <p:cNvSpPr txBox="1"/>
          <p:nvPr/>
        </p:nvSpPr>
        <p:spPr>
          <a:xfrm>
            <a:off x="21927477" y="10304452"/>
            <a:ext cx="1220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7170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Radial Basis </a:t>
            </a:r>
            <a:r>
              <a:rPr lang="en-US" altLang="en-US"/>
              <a:t>Function Networks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4840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 Main Idea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11138218" cy="7696835"/>
          </a:xfrm>
        </p:spPr>
        <p:txBody>
          <a:bodyPr>
            <a:normAutofit/>
          </a:bodyPr>
          <a:lstStyle/>
          <a:p>
            <a:r>
              <a:rPr lang="en-US" dirty="0"/>
              <a:t>As we add more data points, we adapt the distribution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7052F-00F6-AF78-0F8E-66FD9127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896" y="4730815"/>
            <a:ext cx="10098884" cy="5429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93E9AC-1A1F-2664-2B57-D8466DC3C5D3}"/>
              </a:ext>
            </a:extLst>
          </p:cNvPr>
          <p:cNvSpPr txBox="1"/>
          <p:nvPr/>
        </p:nvSpPr>
        <p:spPr>
          <a:xfrm>
            <a:off x="21927477" y="10304452"/>
            <a:ext cx="1220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02616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 Main Idea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11138218" cy="7696835"/>
          </a:xfrm>
        </p:spPr>
        <p:txBody>
          <a:bodyPr>
            <a:normAutofit/>
          </a:bodyPr>
          <a:lstStyle/>
          <a:p>
            <a:r>
              <a:rPr lang="en-US" dirty="0"/>
              <a:t>As we add more data points, we adapt the distribution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3F40D-D352-BA3F-5F28-293C94F18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5409" y="4629861"/>
            <a:ext cx="9926171" cy="5429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62DC0-F704-371A-2DD6-C9AD7119EE3C}"/>
              </a:ext>
            </a:extLst>
          </p:cNvPr>
          <p:cNvSpPr txBox="1"/>
          <p:nvPr/>
        </p:nvSpPr>
        <p:spPr>
          <a:xfrm>
            <a:off x="21927477" y="10304452"/>
            <a:ext cx="1220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70790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 Main Idea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11138218" cy="7696835"/>
          </a:xfrm>
        </p:spPr>
        <p:txBody>
          <a:bodyPr>
            <a:normAutofit/>
          </a:bodyPr>
          <a:lstStyle/>
          <a:p>
            <a:r>
              <a:rPr lang="en-US" dirty="0"/>
              <a:t>As we add more data points, we adapt the distribution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2840F-FB55-D622-03B5-2E543655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859" y="4673665"/>
            <a:ext cx="9854671" cy="5328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F29C7-0F76-CD22-5692-988DE95F97A0}"/>
              </a:ext>
            </a:extLst>
          </p:cNvPr>
          <p:cNvSpPr txBox="1"/>
          <p:nvPr/>
        </p:nvSpPr>
        <p:spPr>
          <a:xfrm>
            <a:off x="21927477" y="10304452"/>
            <a:ext cx="1220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9923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 Main Idea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33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11138218" cy="7696835"/>
          </a:xfrm>
        </p:spPr>
        <p:txBody>
          <a:bodyPr>
            <a:normAutofit/>
          </a:bodyPr>
          <a:lstStyle/>
          <a:p>
            <a:r>
              <a:rPr lang="en-US" dirty="0"/>
              <a:t>As we add more data points, we adapt the distribution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2A8D0-4089-992C-F978-14FDAA057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909" y="4749865"/>
            <a:ext cx="9687102" cy="5271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1A1781-30AB-B413-F11E-2E071AD24989}"/>
              </a:ext>
            </a:extLst>
          </p:cNvPr>
          <p:cNvSpPr txBox="1"/>
          <p:nvPr/>
        </p:nvSpPr>
        <p:spPr>
          <a:xfrm>
            <a:off x="21927477" y="10304452"/>
            <a:ext cx="1220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34557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 Main Idea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11138218" cy="7696835"/>
          </a:xfrm>
        </p:spPr>
        <p:txBody>
          <a:bodyPr>
            <a:normAutofit/>
          </a:bodyPr>
          <a:lstStyle/>
          <a:p>
            <a:r>
              <a:rPr lang="en-US" dirty="0"/>
              <a:t>Since a GP is a probability distribution over functions, we can sample functions from it.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49B6D-B202-43E7-972F-0685DB86D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021" y="4616515"/>
            <a:ext cx="9687102" cy="5250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5A0A16-6B4E-2F43-CC76-5F251CD3B7EB}"/>
              </a:ext>
            </a:extLst>
          </p:cNvPr>
          <p:cNvSpPr txBox="1"/>
          <p:nvPr/>
        </p:nvSpPr>
        <p:spPr>
          <a:xfrm>
            <a:off x="21927477" y="10304452"/>
            <a:ext cx="1220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07202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 Definition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6" y="4266564"/>
                <a:ext cx="21590634" cy="7696835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We place a distribution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 on functions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4000" dirty="0"/>
              </a:p>
              <a:p>
                <a:r>
                  <a:rPr lang="en-US" sz="4000" dirty="0"/>
                  <a:t>Informally, a function can be considered an infinitely long vector of function values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endParaRPr lang="en-US" sz="4000" dirty="0"/>
              </a:p>
              <a:p>
                <a:r>
                  <a:rPr lang="en-US" sz="4000" dirty="0"/>
                  <a:t>A GP is a generalization of a multivariate Gaussian distribution to infinitely many variables.</a:t>
                </a:r>
              </a:p>
              <a:p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/>
                  <a:t>Definition</a:t>
                </a:r>
                <a:r>
                  <a:rPr lang="en-US" sz="4000" dirty="0"/>
                  <a:t> (Rasmussen &amp; Williams, 2006): A GP is a collection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4000" dirty="0"/>
                  <a:t>, any finite number of which is Gaussian distributed.</a:t>
                </a:r>
              </a:p>
              <a:p>
                <a:r>
                  <a:rPr lang="en-US" sz="4000" dirty="0"/>
                  <a:t>A Gaussian distribution is specified by a mean vector </a:t>
                </a:r>
                <a14:m>
                  <m:oMath xmlns:m="http://schemas.openxmlformats.org/officeDocument/2006/math">
                    <m:r>
                      <a:rPr lang="el-CY" sz="4000" b="1" i="1" dirty="0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4000" dirty="0"/>
                  <a:t> and a covariance matrix </a:t>
                </a:r>
                <a14:m>
                  <m:oMath xmlns:m="http://schemas.openxmlformats.org/officeDocument/2006/math">
                    <m:r>
                      <a:rPr lang="el-CY" sz="4000" b="1" i="0" dirty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endParaRPr lang="LID4096" sz="4000" dirty="0"/>
              </a:p>
              <a:p>
                <a:r>
                  <a:rPr lang="en-GB" sz="4000" dirty="0"/>
                  <a:t>A GP is specified by a </a:t>
                </a:r>
                <a:r>
                  <a:rPr lang="en-GB" sz="4000" b="1" dirty="0">
                    <a:solidFill>
                      <a:srgbClr val="0100C8"/>
                    </a:solidFill>
                  </a:rPr>
                  <a:t>mean function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GB" sz="4000" dirty="0"/>
                  <a:t>and a </a:t>
                </a:r>
                <a:r>
                  <a:rPr lang="en-GB" sz="4000" b="1" dirty="0">
                    <a:solidFill>
                      <a:srgbClr val="0100C8"/>
                    </a:solidFill>
                  </a:rPr>
                  <a:t>covariance function (kernel)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endParaRPr lang="LID4096" sz="40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6" y="4266564"/>
                <a:ext cx="21590634" cy="7696835"/>
              </a:xfrm>
              <a:blipFill>
                <a:blip r:embed="rId4"/>
                <a:stretch>
                  <a:fillRect l="-988" t="-22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2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 Regression as Bayesian Inference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6" y="4266564"/>
                <a:ext cx="21590634" cy="78873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3600" b="1" u="sng" dirty="0">
                    <a:solidFill>
                      <a:srgbClr val="0100C8"/>
                    </a:solidFill>
                  </a:rPr>
                  <a:t>Objective</a:t>
                </a:r>
                <a:r>
                  <a:rPr lang="en-GB" sz="3600" dirty="0"/>
                  <a:t>: For a set of observations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/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CY" sz="36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CY" sz="3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CY" sz="36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/>
                      <m:sup>
                        <m:r>
                          <a:rPr lang="el-CY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600" dirty="0"/>
                  <a:t> find a (posterior) </a:t>
                </a:r>
                <a:r>
                  <a:rPr lang="en-GB" sz="3600" dirty="0">
                    <a:solidFill>
                      <a:srgbClr val="0100C8"/>
                    </a:solidFill>
                  </a:rPr>
                  <a:t>distribution over functions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(.)|</m:t>
                    </m:r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600" b="1" dirty="0"/>
                  <a:t> </a:t>
                </a:r>
                <a:r>
                  <a:rPr lang="en-GB" sz="3600" dirty="0"/>
                  <a:t>that explains the data. Here: </a:t>
                </a:r>
                <a14:m>
                  <m:oMath xmlns:m="http://schemas.openxmlformats.org/officeDocument/2006/math">
                    <m:r>
                      <a:rPr lang="en-GB" sz="36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/>
                  <a:t>training inputs,</a:t>
                </a:r>
                <a:r>
                  <a:rPr lang="en-GB" sz="3600" b="1" dirty="0"/>
                  <a:t> </a:t>
                </a:r>
                <a14:m>
                  <m:oMath xmlns:m="http://schemas.openxmlformats.org/officeDocument/2006/math">
                    <m:r>
                      <a:rPr lang="en-GB" sz="36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3600" dirty="0"/>
                  <a:t> training targets.</a:t>
                </a:r>
              </a:p>
              <a:p>
                <a:pPr marL="0" indent="0">
                  <a:buNone/>
                </a:pPr>
                <a:endParaRPr lang="en-GB" sz="3600" dirty="0"/>
              </a:p>
              <a:p>
                <a:pPr marL="0" indent="0">
                  <a:buNone/>
                </a:pPr>
                <a:r>
                  <a:rPr lang="en-GB" sz="3600" dirty="0"/>
                  <a:t>Training data: </a:t>
                </a:r>
                <a14:m>
                  <m:oMath xmlns:m="http://schemas.openxmlformats.org/officeDocument/2006/math">
                    <m:r>
                      <a:rPr lang="en-GB" sz="36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3600" dirty="0"/>
                  <a:t>, </a:t>
                </a:r>
                <a14:m>
                  <m:oMath xmlns:m="http://schemas.openxmlformats.org/officeDocument/2006/math">
                    <m:r>
                      <a:rPr lang="en-GB" sz="36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3600" dirty="0"/>
                  <a:t>. Bayes’ theorem yields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00008A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600" i="1" smtClean="0">
                          <a:solidFill>
                            <a:srgbClr val="00008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i="1" smtClean="0">
                          <a:solidFill>
                            <a:srgbClr val="00008A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3600" i="1" smtClean="0">
                          <a:solidFill>
                            <a:srgbClr val="00008A"/>
                          </a:solidFill>
                          <a:latin typeface="Cambria Math" panose="02040503050406030204" pitchFamily="18" charset="0"/>
                        </a:rPr>
                        <m:t>(.)|</m:t>
                      </m:r>
                      <m:r>
                        <a:rPr lang="en-GB" sz="3600" b="1" i="1">
                          <a:solidFill>
                            <a:srgbClr val="00008A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3600" b="1" i="1">
                          <a:solidFill>
                            <a:srgbClr val="00008A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600" b="1" i="1">
                          <a:solidFill>
                            <a:srgbClr val="00008A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3600" b="1" i="1" smtClean="0">
                          <a:solidFill>
                            <a:srgbClr val="00008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  <m:r>
                            <a:rPr lang="en-GB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  <m:r>
                            <a:rPr lang="en-GB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36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36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36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  <a:p>
                <a:pPr marL="0" indent="0">
                  <a:buNone/>
                </a:pPr>
                <a:endParaRPr lang="el-CY" sz="36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GB" sz="3600" dirty="0">
                    <a:solidFill>
                      <a:srgbClr val="00B050"/>
                    </a:solidFill>
                  </a:rPr>
                  <a:t>Prior: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</m:d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𝐺𝑃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600" dirty="0"/>
              </a:p>
              <a:p>
                <a:pPr marL="0" indent="0">
                  <a:buNone/>
                </a:pPr>
                <a:r>
                  <a:rPr lang="en-GB" sz="3600" dirty="0">
                    <a:solidFill>
                      <a:srgbClr val="FF0000"/>
                    </a:solidFill>
                  </a:rPr>
                  <a:t>Likelihood (noise model):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/>
                      <m:sup>
                        <m:r>
                          <a:rPr lang="el-CY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CY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𝜤</m:t>
                    </m:r>
                    <m:r>
                      <a:rPr lang="el-CY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600" i="1" dirty="0"/>
              </a:p>
              <a:p>
                <a:pPr marL="0" indent="0">
                  <a:buNone/>
                </a:pPr>
                <a:r>
                  <a:rPr lang="en-GB" sz="3600" dirty="0">
                    <a:solidFill>
                      <a:schemeClr val="accent4">
                        <a:lumMod val="75000"/>
                      </a:schemeClr>
                    </a:solidFill>
                  </a:rPr>
                  <a:t>Marginal likelihood (evidence):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36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GB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3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36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36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GB" sz="3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sz="36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6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  <m:r>
                              <a:rPr lang="en-GB" sz="36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36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GB" sz="3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3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3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(.)|</m:t>
                        </m:r>
                        <m:r>
                          <a:rPr lang="en-GB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3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)ⅆ</m:t>
                        </m:r>
                        <m:r>
                          <a:rPr lang="en-GB" sz="3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</m:oMath>
                </a14:m>
                <a:endParaRPr lang="en-GB" sz="3600" dirty="0"/>
              </a:p>
              <a:p>
                <a:pPr marL="0" indent="0">
                  <a:buNone/>
                </a:pPr>
                <a:r>
                  <a:rPr lang="en-GB" sz="3600" dirty="0">
                    <a:solidFill>
                      <a:srgbClr val="00008A"/>
                    </a:solidFill>
                  </a:rPr>
                  <a:t>Posterior: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008A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3600" i="1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3600" i="1">
                                <a:solidFill>
                                  <a:srgbClr val="0000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solidFill>
                                  <a:srgbClr val="00008A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e>
                        <m:r>
                          <a:rPr lang="en-GB" sz="3600" b="1" i="1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3600" b="1" i="1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1" i="1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sz="3600" b="1" i="1" smtClean="0">
                        <a:solidFill>
                          <a:srgbClr val="00008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solidFill>
                          <a:srgbClr val="00008A"/>
                        </a:solidFill>
                        <a:latin typeface="Cambria Math" panose="02040503050406030204" pitchFamily="18" charset="0"/>
                      </a:rPr>
                      <m:t>𝐺𝑃</m:t>
                    </m:r>
                    <m:r>
                      <a:rPr lang="en-GB" sz="3600" b="0" i="1" smtClean="0">
                        <a:solidFill>
                          <a:srgbClr val="00008A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3600" i="1" smtClean="0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GB" sz="3600" b="0" i="1" smtClean="0">
                        <a:solidFill>
                          <a:srgbClr val="00008A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3600" i="1" smtClean="0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rgbClr val="00008A"/>
                            </a:solidFill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GB" sz="3600" b="0" i="1" smtClean="0">
                        <a:solidFill>
                          <a:srgbClr val="00008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6" y="4266564"/>
                <a:ext cx="21590634" cy="7887336"/>
              </a:xfrm>
              <a:blipFill>
                <a:blip r:embed="rId4"/>
                <a:stretch>
                  <a:fillRect l="-847" t="-773" b="-54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ECD259-47C4-D2A3-58E8-819434CB617A}"/>
              </a:ext>
            </a:extLst>
          </p:cNvPr>
          <p:cNvCxnSpPr/>
          <p:nvPr/>
        </p:nvCxnSpPr>
        <p:spPr>
          <a:xfrm>
            <a:off x="6838950" y="9315450"/>
            <a:ext cx="5353050" cy="0"/>
          </a:xfrm>
          <a:prstGeom prst="straightConnector1">
            <a:avLst/>
          </a:prstGeom>
          <a:ln w="57150">
            <a:solidFill>
              <a:srgbClr val="0100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5C068F-1BA2-7274-5FC6-3463B648E0B8}"/>
                  </a:ext>
                </a:extLst>
              </p:cNvPr>
              <p:cNvSpPr txBox="1"/>
              <p:nvPr/>
            </p:nvSpPr>
            <p:spPr>
              <a:xfrm>
                <a:off x="12782550" y="8992284"/>
                <a:ext cx="81946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Specify mean function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kernel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endParaRPr lang="LID4096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5C068F-1BA2-7274-5FC6-3463B648E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550" y="8992284"/>
                <a:ext cx="8194609" cy="646331"/>
              </a:xfrm>
              <a:prstGeom prst="rect">
                <a:avLst/>
              </a:prstGeom>
              <a:blipFill>
                <a:blip r:embed="rId5"/>
                <a:stretch>
                  <a:fillRect l="-223" t="-14151" b="-349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73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GP prior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37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6" y="4266564"/>
                <a:ext cx="21590634" cy="78873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3600" dirty="0"/>
                  <a:t>What characterizes the function we want to model?</a:t>
                </a:r>
              </a:p>
              <a:p>
                <a:r>
                  <a:rPr lang="en-GB" sz="3600" dirty="0">
                    <a:solidFill>
                      <a:srgbClr val="0100C8"/>
                    </a:solidFill>
                  </a:rPr>
                  <a:t>Mean function</a:t>
                </a:r>
              </a:p>
              <a:p>
                <a:pPr lvl="1"/>
                <a:r>
                  <a:rPr lang="en-GB" sz="3200" dirty="0"/>
                  <a:t>Allows us to bias the model (can make sense in application-specific settings)</a:t>
                </a:r>
              </a:p>
              <a:p>
                <a:pPr lvl="1"/>
                <a:r>
                  <a:rPr lang="en-GB" sz="3200" dirty="0"/>
                  <a:t>Can be a parametrized function. 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CY" sz="32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  <m:sup/>
                    </m:sSubSup>
                    <m:d>
                      <m:dPr>
                        <m:ctrlPr>
                          <a:rPr lang="el-CY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32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l-CY" sz="32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l-CY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b="1" dirty="0"/>
              </a:p>
              <a:p>
                <a:pPr lvl="1"/>
                <a:r>
                  <a:rPr lang="en-GB" sz="3200" dirty="0"/>
                  <a:t>Can incorporate problem-specific prior knowledge (e.g., in robotics, natural sciences)</a:t>
                </a:r>
              </a:p>
              <a:p>
                <a:pPr lvl="1"/>
                <a:r>
                  <a:rPr lang="en-GB" sz="3200" dirty="0"/>
                  <a:t>Can simplify the problem</a:t>
                </a:r>
              </a:p>
              <a:p>
                <a:pPr lvl="1"/>
                <a:r>
                  <a:rPr lang="en-GB" sz="3200" dirty="0"/>
                  <a:t>Often: “Agnostic” mean function in the absence of data or prior knowledge: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3200" dirty="0"/>
                  <a:t> everywhere</a:t>
                </a:r>
              </a:p>
              <a:p>
                <a:r>
                  <a:rPr lang="en-GB" sz="3600" dirty="0">
                    <a:solidFill>
                      <a:srgbClr val="0100C8"/>
                    </a:solidFill>
                  </a:rPr>
                  <a:t>Covariance function (kernel)</a:t>
                </a:r>
              </a:p>
              <a:p>
                <a:pPr lvl="1"/>
                <a:r>
                  <a:rPr lang="en-GB" sz="3200" dirty="0"/>
                  <a:t>Encodes high-level structural assumptions (e.g., smoothness, periodicity) of the function we want to model</a:t>
                </a:r>
              </a:p>
              <a:p>
                <a:pPr lvl="1"/>
                <a:r>
                  <a:rPr lang="en-GB" sz="3200" dirty="0"/>
                  <a:t>Gaussian kernel: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𝐺𝑎𝑢𝑠𝑠</m:t>
                        </m:r>
                      </m:sub>
                    </m:sSub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CY" sz="3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l-CY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GB" sz="32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32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GB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32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32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GB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32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GB" sz="32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)/</m:t>
                            </m:r>
                            <m:sSup>
                              <m:sSup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CY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l-CY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GB" sz="3200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</m:sSubSup>
                  </m:oMath>
                </a14:m>
                <a:r>
                  <a:rPr lang="en-GB" sz="2800" dirty="0"/>
                  <a:t>: </a:t>
                </a:r>
                <a:r>
                  <a:rPr lang="en-GB" sz="2800" dirty="0">
                    <a:solidFill>
                      <a:srgbClr val="0100C8"/>
                    </a:solidFill>
                  </a:rPr>
                  <a:t>Amplitude</a:t>
                </a:r>
                <a:r>
                  <a:rPr lang="en-GB" sz="2800" dirty="0"/>
                  <a:t> (vertical magnitude) of the function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/>
                    </m:sSup>
                  </m:oMath>
                </a14:m>
                <a:r>
                  <a:rPr lang="en-GB" sz="2800" dirty="0"/>
                  <a:t>: </a:t>
                </a:r>
                <a:r>
                  <a:rPr lang="en-GB" sz="2800" dirty="0">
                    <a:solidFill>
                      <a:srgbClr val="0100C8"/>
                    </a:solidFill>
                  </a:rPr>
                  <a:t>Length scale </a:t>
                </a:r>
                <a:r>
                  <a:rPr lang="en-GB" sz="2800" dirty="0"/>
                  <a:t>(standard deviation in a Gaussian distribution)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6" y="4266564"/>
                <a:ext cx="21590634" cy="7887336"/>
              </a:xfrm>
              <a:blipFill>
                <a:blip r:embed="rId4"/>
                <a:stretch>
                  <a:fillRect l="-847" t="-19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5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Processes Interactive diagrams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38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696835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https://distill.pub/2019/visual-exploration-gaussian-processes/</a:t>
            </a:r>
            <a:endParaRPr lang="en-US" dirty="0"/>
          </a:p>
          <a:p>
            <a:r>
              <a:rPr lang="en-GB" dirty="0">
                <a:hlinkClick r:id="rId4"/>
              </a:rPr>
              <a:t>http://chifeng.scripts.mit.edu/stuff/gp-demo/</a:t>
            </a:r>
            <a:endParaRPr lang="en-US" dirty="0"/>
          </a:p>
          <a:p>
            <a:r>
              <a:rPr lang="en-GB" dirty="0">
                <a:hlinkClick r:id="rId5"/>
              </a:rPr>
              <a:t>http://www.infinitecuriosity.org/vizgp/</a:t>
            </a:r>
            <a:endParaRPr lang="en-US" dirty="0"/>
          </a:p>
          <a:p>
            <a:r>
              <a:rPr lang="en-GB" dirty="0">
                <a:hlinkClick r:id="rId6"/>
              </a:rPr>
              <a:t>https://edward-rees.com/gp/</a:t>
            </a:r>
            <a:endParaRPr lang="en-US" dirty="0"/>
          </a:p>
          <a:p>
            <a:r>
              <a:rPr lang="en-GB" dirty="0">
                <a:hlinkClick r:id="rId7"/>
              </a:rPr>
              <a:t>http://smlbook.org/GP/</a:t>
            </a:r>
            <a:endParaRPr lang="en-US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93957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Application of Gaussian Processes: Robot Damage Recovery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39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696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YouTube Video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1727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Kernel methods for regression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21590634" cy="76688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Placing a kernel at each training point allows to do </a:t>
            </a:r>
            <a:r>
              <a:rPr lang="en-US" b="1" dirty="0">
                <a:solidFill>
                  <a:srgbClr val="0100C8"/>
                </a:solidFill>
              </a:rPr>
              <a:t>exact interpolation</a:t>
            </a:r>
          </a:p>
          <a:p>
            <a:pPr lvl="1"/>
            <a:r>
              <a:rPr lang="en-US" dirty="0"/>
              <a:t>the model gives </a:t>
            </a:r>
            <a:r>
              <a:rPr lang="en-US" b="1" dirty="0">
                <a:solidFill>
                  <a:srgbClr val="0100C8"/>
                </a:solidFill>
              </a:rPr>
              <a:t>exactly</a:t>
            </a:r>
            <a:r>
              <a:rPr lang="en-US" dirty="0"/>
              <a:t> the correct outputs for all training data</a:t>
            </a:r>
          </a:p>
          <a:p>
            <a:pPr marL="609600" lvl="1" indent="0">
              <a:buNone/>
            </a:pPr>
            <a:endParaRPr lang="en-US" dirty="0"/>
          </a:p>
          <a:p>
            <a:r>
              <a:rPr lang="en-US" dirty="0"/>
              <a:t>What if we have a </a:t>
            </a:r>
            <a:r>
              <a:rPr lang="en-US" b="1" dirty="0">
                <a:solidFill>
                  <a:srgbClr val="0100C8"/>
                </a:solidFill>
              </a:rPr>
              <a:t>huge</a:t>
            </a:r>
            <a:r>
              <a:rPr lang="en-US" dirty="0"/>
              <a:t> training set?</a:t>
            </a:r>
          </a:p>
          <a:p>
            <a:r>
              <a:rPr lang="en-US" dirty="0"/>
              <a:t>What if the data points are </a:t>
            </a:r>
            <a:r>
              <a:rPr lang="en-US" b="1" dirty="0">
                <a:solidFill>
                  <a:srgbClr val="0100C8"/>
                </a:solidFill>
              </a:rPr>
              <a:t>noisy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0100C8"/>
                </a:solidFill>
              </a:rPr>
              <a:t>Approximation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we have less kernels than training data points</a:t>
            </a:r>
          </a:p>
          <a:p>
            <a:pPr lvl="1"/>
            <a:r>
              <a:rPr lang="en-US" dirty="0"/>
              <a:t>the model relates well the training vectors to the desired outputs, but does not produce the exactly correct outputs</a:t>
            </a:r>
          </a:p>
          <a:p>
            <a:endParaRPr lang="en-US" dirty="0"/>
          </a:p>
          <a:p>
            <a:r>
              <a:rPr lang="en-GB" b="1" dirty="0">
                <a:solidFill>
                  <a:srgbClr val="0100C8"/>
                </a:solidFill>
              </a:rPr>
              <a:t>Radial Basis Function (RBF) Networks</a:t>
            </a:r>
            <a:r>
              <a:rPr lang="en-GB" dirty="0"/>
              <a:t>: models for interpolation and approximation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562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4" y="4526110"/>
            <a:ext cx="15070455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Radial basis function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Radial basis function network – Wikipedia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Gaussian process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7"/>
              </a:rPr>
              <a:t>A visual exploration of Gaussian processes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40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Next Lecture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41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21590634" cy="7887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-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0903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Radial Basis Function Networks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12840335" cy="7940676"/>
          </a:xfrm>
        </p:spPr>
        <p:txBody>
          <a:bodyPr>
            <a:normAutofit/>
          </a:bodyPr>
          <a:lstStyle/>
          <a:p>
            <a:r>
              <a:rPr lang="en-US" dirty="0"/>
              <a:t>Layered network architecture</a:t>
            </a:r>
          </a:p>
          <a:p>
            <a:r>
              <a:rPr lang="en-US" dirty="0"/>
              <a:t>Input layer: </a:t>
            </a:r>
          </a:p>
          <a:p>
            <a:pPr lvl="1"/>
            <a:r>
              <a:rPr lang="en-US" dirty="0"/>
              <a:t>distributes the input vector to all hidden nodes</a:t>
            </a:r>
          </a:p>
          <a:p>
            <a:r>
              <a:rPr lang="en-US" dirty="0"/>
              <a:t>Hidden layer:</a:t>
            </a:r>
          </a:p>
          <a:p>
            <a:pPr lvl="1"/>
            <a:r>
              <a:rPr lang="en-US" dirty="0"/>
              <a:t>each node is a kernel containing a </a:t>
            </a:r>
            <a:r>
              <a:rPr lang="en-US" b="1" dirty="0" err="1">
                <a:solidFill>
                  <a:srgbClr val="0100C8"/>
                </a:solidFill>
              </a:rPr>
              <a:t>centre</a:t>
            </a:r>
            <a:r>
              <a:rPr lang="en-US" dirty="0"/>
              <a:t> and a </a:t>
            </a:r>
            <a:r>
              <a:rPr lang="en-US" b="1" dirty="0">
                <a:solidFill>
                  <a:srgbClr val="0100C8"/>
                </a:solidFill>
              </a:rPr>
              <a:t>Basis Function</a:t>
            </a:r>
          </a:p>
          <a:p>
            <a:pPr lvl="1"/>
            <a:r>
              <a:rPr lang="en-US" dirty="0"/>
              <a:t>performs a non-linear mapping from input space (n) typically into a higher dimensional space (k&gt;n) </a:t>
            </a:r>
          </a:p>
          <a:p>
            <a:r>
              <a:rPr lang="en-US" dirty="0"/>
              <a:t>Output layer:</a:t>
            </a:r>
          </a:p>
          <a:p>
            <a:pPr lvl="1"/>
            <a:r>
              <a:rPr lang="en-US" dirty="0"/>
              <a:t>multiplies output of each hidden layer by a coefficient and sums the resulting values</a:t>
            </a:r>
            <a:endParaRPr lang="LID4096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8513A55-946F-43DA-AE2B-C2631047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00"/>
          <a:stretch>
            <a:fillRect/>
          </a:stretch>
        </p:blipFill>
        <p:spPr>
          <a:xfrm>
            <a:off x="15118080" y="3488690"/>
            <a:ext cx="7759700" cy="891672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8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Radial Basis Function (RBF)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94067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Real-valued function </a:t>
                </a:r>
                <a14:m>
                  <m:oMath xmlns:m="http://schemas.openxmlformats.org/officeDocument/2006/math">
                    <m:r>
                      <a:rPr lang="el-CY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whose value depends only on the </a:t>
                </a:r>
                <a:r>
                  <a:rPr lang="en-US" b="1" dirty="0">
                    <a:solidFill>
                      <a:srgbClr val="0100C8"/>
                    </a:solidFill>
                  </a:rPr>
                  <a:t>distance</a:t>
                </a:r>
                <a:r>
                  <a:rPr lang="en-US" dirty="0"/>
                  <a:t> between the input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CY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some fixed point</a:t>
                </a:r>
                <a:r>
                  <a:rPr lang="el-CY" dirty="0"/>
                  <a:t> </a:t>
                </a:r>
                <a14:m>
                  <m:oMath xmlns:m="http://schemas.openxmlformats.org/officeDocument/2006/math">
                    <m:r>
                      <a:rPr lang="el-CY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b="1" dirty="0"/>
                  <a:t>,</a:t>
                </a:r>
                <a:r>
                  <a:rPr lang="en-GB" dirty="0"/>
                  <a:t> so that </a:t>
                </a:r>
                <a14:m>
                  <m:oMath xmlns:m="http://schemas.openxmlformats.org/officeDocument/2006/math">
                    <m:r>
                      <a:rPr lang="el-CY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:=</m:t>
                    </m:r>
                    <m:r>
                      <a:rPr lang="el-CY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, </a:t>
                </a: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CY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</m:oMath>
                </a14:m>
                <a:r>
                  <a:rPr lang="en-GB" dirty="0"/>
                  <a:t>, and distance is usually Euclidean distance.</a:t>
                </a:r>
              </a:p>
              <a:p>
                <a:endParaRPr lang="en-GB" b="1" dirty="0"/>
              </a:p>
              <a:p>
                <a:pPr marL="0" indent="0">
                  <a:buNone/>
                </a:pPr>
                <a:r>
                  <a:rPr lang="en-GB" b="1" dirty="0">
                    <a:solidFill>
                      <a:srgbClr val="0100C8"/>
                    </a:solidFill>
                  </a:rPr>
                  <a:t>Examples</a:t>
                </a:r>
              </a:p>
              <a:p>
                <a:r>
                  <a:rPr lang="en-GB" dirty="0"/>
                  <a:t>Gaussian: </a:t>
                </a:r>
                <a14:m>
                  <m:oMath xmlns:m="http://schemas.openxmlformats.org/officeDocument/2006/math">
                    <m:r>
                      <a:rPr lang="el-CY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Multiquadric: </a:t>
                </a:r>
                <a14:m>
                  <m:oMath xmlns:m="http://schemas.openxmlformats.org/officeDocument/2006/math">
                    <m:r>
                      <a:rPr lang="el-CY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Inverse multiquadric: </a:t>
                </a:r>
                <a14:m>
                  <m:oMath xmlns:m="http://schemas.openxmlformats.org/officeDocument/2006/math">
                    <m:r>
                      <a:rPr lang="el-CY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940676"/>
              </a:xfrm>
              <a:blipFill>
                <a:blip r:embed="rId4"/>
                <a:stretch>
                  <a:fillRect l="-1129" t="-3377" r="-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Radial Basis Function interpolation an regression — pwtools documentation">
            <a:extLst>
              <a:ext uri="{FF2B5EF4-FFF2-40B4-BE49-F238E27FC236}">
                <a16:creationId xmlns:a16="http://schemas.microsoft.com/office/drawing/2014/main" id="{99EDA5A6-BBDC-DDF7-2A9D-BCD948976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961" y="5457953"/>
            <a:ext cx="9157516" cy="68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6A3FE6-4049-9953-C4CB-38D8D252A955}"/>
              </a:ext>
            </a:extLst>
          </p:cNvPr>
          <p:cNvSpPr txBox="1"/>
          <p:nvPr/>
        </p:nvSpPr>
        <p:spPr>
          <a:xfrm>
            <a:off x="21581745" y="11288609"/>
            <a:ext cx="1638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367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RBF Network Main Idea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0156856" cy="794067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Given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the estimated 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/>
                  <a:t> is the linear combination of coefficients and features.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Features are based on </a:t>
                </a:r>
                <a:r>
                  <a:rPr lang="en-GB" b="1" dirty="0">
                    <a:solidFill>
                      <a:srgbClr val="0100C8"/>
                    </a:solidFill>
                  </a:rPr>
                  <a:t>proximity</a:t>
                </a:r>
                <a:r>
                  <a:rPr lang="en-GB" dirty="0"/>
                  <a:t> to centre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/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C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C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Compare with simple linear regression: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0156856" cy="7940676"/>
              </a:xfrm>
              <a:blipFill>
                <a:blip r:embed="rId4"/>
                <a:stretch>
                  <a:fillRect l="-1861" t="-268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91D268-DAE6-A577-612A-CDC7B5B7D187}"/>
                  </a:ext>
                </a:extLst>
              </p:cNvPr>
              <p:cNvSpPr txBox="1"/>
              <p:nvPr/>
            </p:nvSpPr>
            <p:spPr>
              <a:xfrm>
                <a:off x="16303630" y="3052080"/>
                <a:ext cx="4151168" cy="2579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C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C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C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CY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l-C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l-C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/>
                          <m:sup>
                            <m:d>
                              <m:d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l-CY" dirty="0"/>
                  <a:t> 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l-CY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91D268-DAE6-A577-612A-CDC7B5B7D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3630" y="3052080"/>
                <a:ext cx="4151168" cy="2579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01A6D5B-C4C7-1F98-AC84-B3683EE4CB6D}"/>
              </a:ext>
            </a:extLst>
          </p:cNvPr>
          <p:cNvGrpSpPr/>
          <p:nvPr/>
        </p:nvGrpSpPr>
        <p:grpSpPr>
          <a:xfrm>
            <a:off x="14642167" y="5829236"/>
            <a:ext cx="6125442" cy="4266531"/>
            <a:chOff x="14642167" y="5829236"/>
            <a:chExt cx="6125442" cy="426653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F353BA8-B79F-0E3A-DD43-D5E6A3EC0014}"/>
                </a:ext>
              </a:extLst>
            </p:cNvPr>
            <p:cNvCxnSpPr/>
            <p:nvPr/>
          </p:nvCxnSpPr>
          <p:spPr>
            <a:xfrm>
              <a:off x="15572154" y="9449436"/>
              <a:ext cx="519545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95DC37A-3F4F-85AE-F525-D0008C98C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72154" y="5829236"/>
              <a:ext cx="0" cy="362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A695680-D1D8-C61B-1557-CFA2044F382E}"/>
                    </a:ext>
                  </a:extLst>
                </p:cNvPr>
                <p:cNvSpPr txBox="1"/>
                <p:nvPr/>
              </p:nvSpPr>
              <p:spPr>
                <a:xfrm>
                  <a:off x="17359744" y="9449436"/>
                  <a:ext cx="155344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A695680-D1D8-C61B-1557-CFA2044F3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59744" y="9449436"/>
                  <a:ext cx="155344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8828448-001A-5F2B-A3B5-09115CBA2169}"/>
                    </a:ext>
                  </a:extLst>
                </p:cNvPr>
                <p:cNvSpPr txBox="1"/>
                <p:nvPr/>
              </p:nvSpPr>
              <p:spPr>
                <a:xfrm>
                  <a:off x="14642167" y="7279104"/>
                  <a:ext cx="92998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8828448-001A-5F2B-A3B5-09115CBA21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2167" y="7279104"/>
                  <a:ext cx="929987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EA378A-E030-BBAE-52BD-DBC47086E621}"/>
              </a:ext>
            </a:extLst>
          </p:cNvPr>
          <p:cNvGrpSpPr/>
          <p:nvPr/>
        </p:nvGrpSpPr>
        <p:grpSpPr>
          <a:xfrm>
            <a:off x="15556844" y="7580051"/>
            <a:ext cx="1390650" cy="801951"/>
            <a:chOff x="15556844" y="7580051"/>
            <a:chExt cx="1390650" cy="80195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F8BA329-8883-AAB6-A706-76E62143E5FD}"/>
                </a:ext>
              </a:extLst>
            </p:cNvPr>
            <p:cNvSpPr/>
            <p:nvPr/>
          </p:nvSpPr>
          <p:spPr>
            <a:xfrm>
              <a:off x="16565964" y="8166159"/>
              <a:ext cx="129018" cy="1225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1E28AB2-EFC1-F2B5-1FDE-394BC5A50946}"/>
                    </a:ext>
                  </a:extLst>
                </p:cNvPr>
                <p:cNvSpPr txBox="1"/>
                <p:nvPr/>
              </p:nvSpPr>
              <p:spPr>
                <a:xfrm>
                  <a:off x="15556844" y="7580051"/>
                  <a:ext cx="1390650" cy="8019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/>
                          <m:sup>
                            <m:d>
                              <m:d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1E28AB2-EFC1-F2B5-1FDE-394BC5A50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6844" y="7580051"/>
                  <a:ext cx="1390650" cy="8019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1EE2C5-CF74-74D9-27FE-5B7024DD5253}"/>
              </a:ext>
            </a:extLst>
          </p:cNvPr>
          <p:cNvGrpSpPr/>
          <p:nvPr/>
        </p:nvGrpSpPr>
        <p:grpSpPr>
          <a:xfrm>
            <a:off x="17084386" y="6305692"/>
            <a:ext cx="1390650" cy="811825"/>
            <a:chOff x="17084386" y="6305692"/>
            <a:chExt cx="1390650" cy="8118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A8CE83-73D4-934F-6DED-CD73E927204D}"/>
                </a:ext>
              </a:extLst>
            </p:cNvPr>
            <p:cNvSpPr/>
            <p:nvPr/>
          </p:nvSpPr>
          <p:spPr>
            <a:xfrm>
              <a:off x="17779711" y="6858000"/>
              <a:ext cx="129018" cy="1225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451D7F4-FEB9-C590-3072-698C6E988FAB}"/>
                    </a:ext>
                  </a:extLst>
                </p:cNvPr>
                <p:cNvSpPr txBox="1"/>
                <p:nvPr/>
              </p:nvSpPr>
              <p:spPr>
                <a:xfrm>
                  <a:off x="17084386" y="6305692"/>
                  <a:ext cx="1390650" cy="8118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/>
                          <m:sup>
                            <m:d>
                              <m:d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451D7F4-FEB9-C590-3072-698C6E988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84386" y="6305692"/>
                  <a:ext cx="1390650" cy="8118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B99A5B-1FA7-B130-3F27-878C880E6AC4}"/>
              </a:ext>
            </a:extLst>
          </p:cNvPr>
          <p:cNvGrpSpPr/>
          <p:nvPr/>
        </p:nvGrpSpPr>
        <p:grpSpPr>
          <a:xfrm>
            <a:off x="19759473" y="7142066"/>
            <a:ext cx="1390650" cy="927414"/>
            <a:chOff x="19759473" y="7142066"/>
            <a:chExt cx="1390650" cy="92741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18B579-4666-5B6B-10B9-6EB49261B386}"/>
                </a:ext>
              </a:extLst>
            </p:cNvPr>
            <p:cNvSpPr/>
            <p:nvPr/>
          </p:nvSpPr>
          <p:spPr>
            <a:xfrm>
              <a:off x="20088571" y="7946883"/>
              <a:ext cx="129018" cy="1225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5FD75ED-2F8D-1813-8C26-8E42300A71F4}"/>
                    </a:ext>
                  </a:extLst>
                </p:cNvPr>
                <p:cNvSpPr txBox="1"/>
                <p:nvPr/>
              </p:nvSpPr>
              <p:spPr>
                <a:xfrm>
                  <a:off x="19759473" y="7142066"/>
                  <a:ext cx="1390650" cy="8118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/>
                          <m:sup>
                            <m:d>
                              <m:d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5FD75ED-2F8D-1813-8C26-8E42300A7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9473" y="7142066"/>
                  <a:ext cx="1390650" cy="8118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867907-B604-728B-F52D-A0AA663AAC5B}"/>
              </a:ext>
            </a:extLst>
          </p:cNvPr>
          <p:cNvGrpSpPr/>
          <p:nvPr/>
        </p:nvGrpSpPr>
        <p:grpSpPr>
          <a:xfrm>
            <a:off x="19062236" y="6669707"/>
            <a:ext cx="697236" cy="787453"/>
            <a:chOff x="18976531" y="6665229"/>
            <a:chExt cx="697236" cy="78745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9262B09-6B71-A16A-6602-A04015D5E029}"/>
                </a:ext>
              </a:extLst>
            </p:cNvPr>
            <p:cNvSpPr/>
            <p:nvPr/>
          </p:nvSpPr>
          <p:spPr>
            <a:xfrm>
              <a:off x="19325149" y="7330085"/>
              <a:ext cx="129018" cy="122597"/>
            </a:xfrm>
            <a:prstGeom prst="ellipse">
              <a:avLst/>
            </a:prstGeom>
            <a:solidFill>
              <a:srgbClr val="0100C8"/>
            </a:solidFill>
            <a:ln>
              <a:solidFill>
                <a:srgbClr val="010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C9A3CCC-94E0-13DA-F8E4-50D422C2E5EE}"/>
                    </a:ext>
                  </a:extLst>
                </p:cNvPr>
                <p:cNvSpPr txBox="1"/>
                <p:nvPr/>
              </p:nvSpPr>
              <p:spPr>
                <a:xfrm>
                  <a:off x="18976531" y="6665229"/>
                  <a:ext cx="697236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/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C9A3CCC-94E0-13DA-F8E4-50D422C2E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76531" y="6665229"/>
                  <a:ext cx="697236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B094EA2-D07E-C319-3160-2CFB9C771F9A}"/>
              </a:ext>
            </a:extLst>
          </p:cNvPr>
          <p:cNvSpPr txBox="1"/>
          <p:nvPr/>
        </p:nvSpPr>
        <p:spPr>
          <a:xfrm>
            <a:off x="12578534" y="10132817"/>
            <a:ext cx="105183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a Gaussian kernel, which feature has the largest and which has the smallest value?</a:t>
            </a:r>
            <a:endParaRPr lang="LID4096" b="1" dirty="0">
              <a:solidFill>
                <a:srgbClr val="010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Gaussian RBF kernel and proximity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9063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CY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l-CY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GB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GB" sz="44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b="1" i="1"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  <m:sub/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GB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CY" sz="4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l-CY" sz="4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nary>
                                        <m:naryPr>
                                          <m:chr m:val="∑"/>
                                          <m:limLoc m:val="subSup"/>
                                          <m:ctrlPr>
                                            <a:rPr lang="en-GB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5"/>
                                            </m:r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GB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(1)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nary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CY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l-C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</a:t>
                </a:r>
                <a:r>
                  <a:rPr lang="en-US" dirty="0" err="1"/>
                  <a:t>centre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CY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CY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l-C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l-C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far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CY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𝑙𝑎𝑟𝑔𝑒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𝑛𝑢𝑚𝑏𝑒𝑟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CY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l-C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l-C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906385"/>
              </a:xfrm>
              <a:blipFill>
                <a:blip r:embed="rId3"/>
                <a:stretch>
                  <a:fillRect l="-1129" t="-61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4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RBF kernel: </a:t>
            </a:r>
            <a:r>
              <a:rPr lang="en-US" dirty="0" err="1"/>
              <a:t>centre</a:t>
            </a:r>
            <a:r>
              <a:rPr lang="en-US" dirty="0"/>
              <a:t> coordinates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68F0B69-3208-FC84-E32F-C16E990984B3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425363" y="4266564"/>
                <a:ext cx="10452417" cy="76688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4000" dirty="0"/>
                  <a:t>Keeping </a:t>
                </a:r>
                <a:r>
                  <a:rPr lang="el-CY" sz="4000" dirty="0"/>
                  <a:t>σ </a:t>
                </a:r>
                <a:r>
                  <a:rPr lang="en-GB" sz="4000" dirty="0"/>
                  <a:t>fixed</a:t>
                </a:r>
              </a:p>
              <a:p>
                <a:pPr marL="0" indent="0">
                  <a:buNone/>
                </a:pPr>
                <a:endParaRPr lang="en-GB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dirty="0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4000" b="0" i="1" dirty="0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4000" i="1" dirty="0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</a:rPr>
                        <m:t>= 0.75</m:t>
                      </m:r>
                    </m:oMath>
                  </m:oMathPara>
                </a14:m>
                <a:endParaRPr lang="en-GB" sz="4000" dirty="0">
                  <a:solidFill>
                    <a:srgbClr val="0100C8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dirty="0" smtClean="0">
                              <a:solidFill>
                                <a:srgbClr val="FF0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 dirty="0">
                              <a:solidFill>
                                <a:srgbClr val="FF05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4000" i="1" dirty="0">
                              <a:solidFill>
                                <a:srgbClr val="FF05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dirty="0" smtClean="0">
                              <a:solidFill>
                                <a:srgbClr val="FF05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i="1" dirty="0">
                              <a:solidFill>
                                <a:srgbClr val="FF05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4000" i="1" dirty="0" smtClean="0">
                          <a:solidFill>
                            <a:srgbClr val="FF05FF"/>
                          </a:solidFill>
                          <a:latin typeface="Cambria Math" panose="02040503050406030204" pitchFamily="18" charset="0"/>
                        </a:rPr>
                        <m:t>= 3.25</m:t>
                      </m:r>
                    </m:oMath>
                  </m:oMathPara>
                </a14:m>
                <a:endParaRPr lang="en-GB" sz="4000" dirty="0"/>
              </a:p>
              <a:p>
                <a:pPr marL="0" indent="0">
                  <a:buNone/>
                </a:pPr>
                <a:endParaRPr lang="en-GB" sz="4000" dirty="0"/>
              </a:p>
              <a:p>
                <a:pPr marL="0" indent="0">
                  <a:buNone/>
                </a:pPr>
                <a:r>
                  <a:rPr lang="en-GB" sz="4000" dirty="0"/>
                  <a:t>When designing an RBF network it is crucial to cover the whole data space with kernels.</a:t>
                </a:r>
              </a:p>
              <a:p>
                <a:pPr marL="0" indent="0">
                  <a:buNone/>
                </a:pPr>
                <a:endParaRPr lang="en-GB" sz="4000" dirty="0"/>
              </a:p>
              <a:p>
                <a:pPr marL="0" indent="0">
                  <a:buNone/>
                </a:pPr>
                <a:r>
                  <a:rPr lang="en-GB" sz="4000" dirty="0"/>
                  <a:t>The influence of each kernel diminishes with distance.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68F0B69-3208-FC84-E32F-C16E99098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425363" y="4266564"/>
                <a:ext cx="10452417" cy="7668895"/>
              </a:xfrm>
              <a:blipFill>
                <a:blip r:embed="rId4"/>
                <a:stretch>
                  <a:fillRect l="-2041" t="-2226" r="-58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3DC4C005-494F-10DC-C7FB-17AF1604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20" y="4082855"/>
            <a:ext cx="8563437" cy="785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605AF6-27FB-7C47-4B9E-349DC70FD868}"/>
              </a:ext>
            </a:extLst>
          </p:cNvPr>
          <p:cNvSpPr txBox="1"/>
          <p:nvPr/>
        </p:nvSpPr>
        <p:spPr>
          <a:xfrm>
            <a:off x="1506220" y="11935460"/>
            <a:ext cx="1417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8258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1543</TotalTime>
  <Words>2216</Words>
  <Application>Microsoft Office PowerPoint</Application>
  <PresentationFormat>Custom</PresentationFormat>
  <Paragraphs>463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DejaVu Math TeX Gyre</vt:lpstr>
      <vt:lpstr>Helvetica Neue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210</cp:revision>
  <dcterms:created xsi:type="dcterms:W3CDTF">2022-07-07T08:35:44Z</dcterms:created>
  <dcterms:modified xsi:type="dcterms:W3CDTF">2023-11-02T09:56:20Z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