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handoutMasterIdLst>
    <p:handoutMasterId r:id="rId58"/>
  </p:handoutMasterIdLst>
  <p:sldIdLst>
    <p:sldId id="256" r:id="rId2"/>
    <p:sldId id="328" r:id="rId3"/>
    <p:sldId id="329" r:id="rId4"/>
    <p:sldId id="330" r:id="rId5"/>
    <p:sldId id="331" r:id="rId6"/>
    <p:sldId id="332" r:id="rId7"/>
    <p:sldId id="333" r:id="rId8"/>
    <p:sldId id="262" r:id="rId9"/>
    <p:sldId id="288" r:id="rId10"/>
    <p:sldId id="272" r:id="rId11"/>
    <p:sldId id="289" r:id="rId12"/>
    <p:sldId id="282" r:id="rId13"/>
    <p:sldId id="283" r:id="rId14"/>
    <p:sldId id="334" r:id="rId15"/>
    <p:sldId id="280" r:id="rId16"/>
    <p:sldId id="292" r:id="rId17"/>
    <p:sldId id="276" r:id="rId18"/>
    <p:sldId id="277" r:id="rId19"/>
    <p:sldId id="293" r:id="rId20"/>
    <p:sldId id="335" r:id="rId21"/>
    <p:sldId id="278" r:id="rId22"/>
    <p:sldId id="296" r:id="rId23"/>
    <p:sldId id="297" r:id="rId24"/>
    <p:sldId id="298" r:id="rId25"/>
    <p:sldId id="299" r:id="rId26"/>
    <p:sldId id="300" r:id="rId27"/>
    <p:sldId id="273" r:id="rId28"/>
    <p:sldId id="325" r:id="rId29"/>
    <p:sldId id="327" r:id="rId30"/>
    <p:sldId id="274" r:id="rId31"/>
    <p:sldId id="343" r:id="rId32"/>
    <p:sldId id="344" r:id="rId33"/>
    <p:sldId id="307" r:id="rId34"/>
    <p:sldId id="345" r:id="rId35"/>
    <p:sldId id="308" r:id="rId36"/>
    <p:sldId id="309" r:id="rId37"/>
    <p:sldId id="306" r:id="rId38"/>
    <p:sldId id="310" r:id="rId39"/>
    <p:sldId id="301" r:id="rId40"/>
    <p:sldId id="279" r:id="rId41"/>
    <p:sldId id="337" r:id="rId42"/>
    <p:sldId id="338" r:id="rId43"/>
    <p:sldId id="339" r:id="rId44"/>
    <p:sldId id="342" r:id="rId45"/>
    <p:sldId id="340" r:id="rId46"/>
    <p:sldId id="275" r:id="rId47"/>
    <p:sldId id="319" r:id="rId48"/>
    <p:sldId id="312" r:id="rId49"/>
    <p:sldId id="316" r:id="rId50"/>
    <p:sldId id="323" r:id="rId51"/>
    <p:sldId id="313" r:id="rId52"/>
    <p:sldId id="322" r:id="rId53"/>
    <p:sldId id="336" r:id="rId54"/>
    <p:sldId id="427" r:id="rId55"/>
    <p:sldId id="261" r:id="rId56"/>
  </p:sldIdLst>
  <p:sldSz cx="24384000" cy="13716000"/>
  <p:notesSz cx="6858000" cy="9144000"/>
  <p:defaultTextStyle>
    <a:defPPr>
      <a:defRPr lang="bg-BG"/>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910" userDrawn="1">
          <p15:clr>
            <a:srgbClr val="A4A3A4"/>
          </p15:clr>
        </p15:guide>
        <p15:guide id="2" pos="770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0C8"/>
    <a:srgbClr val="FF0000"/>
    <a:srgbClr val="5B9BD5"/>
    <a:srgbClr val="FF2D64"/>
    <a:srgbClr val="0000B0"/>
    <a:srgbClr val="7030A0"/>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491BB-9F92-4BAE-9B05-C5604B28E49B}" v="5" dt="2023-11-02T10:00:15.2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34" autoAdjust="0"/>
    <p:restoredTop sz="73869" autoAdjust="0"/>
  </p:normalViewPr>
  <p:slideViewPr>
    <p:cSldViewPr snapToGrid="0" showGuides="1">
      <p:cViewPr varScale="1">
        <p:scale>
          <a:sx n="30" d="100"/>
          <a:sy n="30" d="100"/>
        </p:scale>
        <p:origin x="1363" y="43"/>
      </p:cViewPr>
      <p:guideLst>
        <p:guide orient="horz" pos="4910"/>
        <p:guide pos="7703"/>
      </p:guideLst>
    </p:cSldViewPr>
  </p:slideViewPr>
  <p:notesTextViewPr>
    <p:cViewPr>
      <p:scale>
        <a:sx n="1" d="1"/>
        <a:sy n="1" d="1"/>
      </p:scale>
      <p:origin x="0" y="0"/>
    </p:cViewPr>
  </p:notesTextViewPr>
  <p:sorterViewPr>
    <p:cViewPr>
      <p:scale>
        <a:sx n="158" d="100"/>
        <a:sy n="158" d="100"/>
      </p:scale>
      <p:origin x="0" y="-4986"/>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silis Vassiliades" userId="181c6a97-452c-403a-a894-11fd041f3da6" providerId="ADAL" clId="{1F024B39-D708-4266-BA77-74E754EC4A73}"/>
    <pc:docChg chg="undo custSel modSld">
      <pc:chgData name="Vassilis Vassiliades" userId="181c6a97-452c-403a-a894-11fd041f3da6" providerId="ADAL" clId="{1F024B39-D708-4266-BA77-74E754EC4A73}" dt="2022-09-28T20:14:16.133" v="7" actId="20577"/>
      <pc:docMkLst>
        <pc:docMk/>
      </pc:docMkLst>
      <pc:sldChg chg="modSp mod modNotesTx">
        <pc:chgData name="Vassilis Vassiliades" userId="181c6a97-452c-403a-a894-11fd041f3da6" providerId="ADAL" clId="{1F024B39-D708-4266-BA77-74E754EC4A73}" dt="2022-09-28T20:14:15.503" v="6" actId="20577"/>
        <pc:sldMkLst>
          <pc:docMk/>
          <pc:sldMk cId="2826885820" sldId="282"/>
        </pc:sldMkLst>
        <pc:spChg chg="mod">
          <ac:chgData name="Vassilis Vassiliades" userId="181c6a97-452c-403a-a894-11fd041f3da6" providerId="ADAL" clId="{1F024B39-D708-4266-BA77-74E754EC4A73}" dt="2022-09-28T20:14:14.579" v="5" actId="13926"/>
          <ac:spMkLst>
            <pc:docMk/>
            <pc:sldMk cId="2826885820" sldId="282"/>
            <ac:spMk id="9" creationId="{C110555B-BC91-7266-5503-9659D6864B69}"/>
          </ac:spMkLst>
        </pc:spChg>
      </pc:sldChg>
      <pc:sldChg chg="modNotesTx">
        <pc:chgData name="Vassilis Vassiliades" userId="181c6a97-452c-403a-a894-11fd041f3da6" providerId="ADAL" clId="{1F024B39-D708-4266-BA77-74E754EC4A73}" dt="2022-09-28T20:14:16.133" v="7" actId="20577"/>
        <pc:sldMkLst>
          <pc:docMk/>
          <pc:sldMk cId="3046074266" sldId="283"/>
        </pc:sldMkLst>
      </pc:sldChg>
      <pc:sldChg chg="modSp modAnim">
        <pc:chgData name="Vassilis Vassiliades" userId="181c6a97-452c-403a-a894-11fd041f3da6" providerId="ADAL" clId="{1F024B39-D708-4266-BA77-74E754EC4A73}" dt="2022-09-20T12:56:40.939" v="1" actId="20577"/>
        <pc:sldMkLst>
          <pc:docMk/>
          <pc:sldMk cId="41659545" sldId="292"/>
        </pc:sldMkLst>
        <pc:spChg chg="mod">
          <ac:chgData name="Vassilis Vassiliades" userId="181c6a97-452c-403a-a894-11fd041f3da6" providerId="ADAL" clId="{1F024B39-D708-4266-BA77-74E754EC4A73}" dt="2022-09-20T12:56:40.939" v="1" actId="20577"/>
          <ac:spMkLst>
            <pc:docMk/>
            <pc:sldMk cId="41659545" sldId="292"/>
            <ac:spMk id="4" creationId="{210DA2DA-7D5D-AE84-C3BB-464941EFB124}"/>
          </ac:spMkLst>
        </pc:spChg>
      </pc:sldChg>
    </pc:docChg>
  </pc:docChgLst>
  <pc:docChgLst>
    <pc:chgData name="Vassilis Vassiliades" userId="181c6a97-452c-403a-a894-11fd041f3da6" providerId="ADAL" clId="{AF86D71E-338E-4F0A-BADE-12DE9EC7E7F4}"/>
    <pc:docChg chg="undo custSel addSld delSld modSld sldOrd">
      <pc:chgData name="Vassilis Vassiliades" userId="181c6a97-452c-403a-a894-11fd041f3da6" providerId="ADAL" clId="{AF86D71E-338E-4F0A-BADE-12DE9EC7E7F4}" dt="2022-10-11T09:16:03.728" v="3391" actId="729"/>
      <pc:docMkLst>
        <pc:docMk/>
      </pc:docMkLst>
      <pc:sldChg chg="modSp modAnim modNotesTx">
        <pc:chgData name="Vassilis Vassiliades" userId="181c6a97-452c-403a-a894-11fd041f3da6" providerId="ADAL" clId="{AF86D71E-338E-4F0A-BADE-12DE9EC7E7F4}" dt="2022-10-07T07:31:22.895" v="1902" actId="20577"/>
        <pc:sldMkLst>
          <pc:docMk/>
          <pc:sldMk cId="1972785178" sldId="274"/>
        </pc:sldMkLst>
        <pc:spChg chg="mod">
          <ac:chgData name="Vassilis Vassiliades" userId="181c6a97-452c-403a-a894-11fd041f3da6" providerId="ADAL" clId="{AF86D71E-338E-4F0A-BADE-12DE9EC7E7F4}" dt="2022-10-07T07:31:22.895" v="1902" actId="20577"/>
          <ac:spMkLst>
            <pc:docMk/>
            <pc:sldMk cId="1972785178" sldId="274"/>
            <ac:spMk id="10" creationId="{764AC5A8-6163-D9BD-36D1-C647A7FAA9BD}"/>
          </ac:spMkLst>
        </pc:spChg>
      </pc:sldChg>
      <pc:sldChg chg="addSp modSp mod modAnim">
        <pc:chgData name="Vassilis Vassiliades" userId="181c6a97-452c-403a-a894-11fd041f3da6" providerId="ADAL" clId="{AF86D71E-338E-4F0A-BADE-12DE9EC7E7F4}" dt="2022-10-05T13:48:30.377" v="27"/>
        <pc:sldMkLst>
          <pc:docMk/>
          <pc:sldMk cId="2899178041" sldId="278"/>
        </pc:sldMkLst>
        <pc:spChg chg="add mod">
          <ac:chgData name="Vassilis Vassiliades" userId="181c6a97-452c-403a-a894-11fd041f3da6" providerId="ADAL" clId="{AF86D71E-338E-4F0A-BADE-12DE9EC7E7F4}" dt="2022-10-05T13:46:26.690" v="8" actId="207"/>
          <ac:spMkLst>
            <pc:docMk/>
            <pc:sldMk cId="2899178041" sldId="278"/>
            <ac:spMk id="2" creationId="{C0D73F9C-28FF-F02F-1580-E4248654B85E}"/>
          </ac:spMkLst>
        </pc:spChg>
        <pc:cxnChg chg="add mod">
          <ac:chgData name="Vassilis Vassiliades" userId="181c6a97-452c-403a-a894-11fd041f3da6" providerId="ADAL" clId="{AF86D71E-338E-4F0A-BADE-12DE9EC7E7F4}" dt="2022-10-05T13:46:20.081" v="7" actId="208"/>
          <ac:cxnSpMkLst>
            <pc:docMk/>
            <pc:sldMk cId="2899178041" sldId="278"/>
            <ac:cxnSpMk id="4" creationId="{0FE906AF-D3DB-16AF-A41B-B274F928D202}"/>
          </ac:cxnSpMkLst>
        </pc:cxnChg>
      </pc:sldChg>
      <pc:sldChg chg="modNotesTx">
        <pc:chgData name="Vassilis Vassiliades" userId="181c6a97-452c-403a-a894-11fd041f3da6" providerId="ADAL" clId="{AF86D71E-338E-4F0A-BADE-12DE9EC7E7F4}" dt="2022-10-07T07:42:15.758" v="2098" actId="20577"/>
        <pc:sldMkLst>
          <pc:docMk/>
          <pc:sldMk cId="892181004" sldId="279"/>
        </pc:sldMkLst>
      </pc:sldChg>
      <pc:sldChg chg="modNotesTx">
        <pc:chgData name="Vassilis Vassiliades" userId="181c6a97-452c-403a-a894-11fd041f3da6" providerId="ADAL" clId="{AF86D71E-338E-4F0A-BADE-12DE9EC7E7F4}" dt="2022-10-07T07:08:51.020" v="1611" actId="20577"/>
        <pc:sldMkLst>
          <pc:docMk/>
          <pc:sldMk cId="3855950010" sldId="288"/>
        </pc:sldMkLst>
      </pc:sldChg>
      <pc:sldChg chg="del">
        <pc:chgData name="Vassilis Vassiliades" userId="181c6a97-452c-403a-a894-11fd041f3da6" providerId="ADAL" clId="{AF86D71E-338E-4F0A-BADE-12DE9EC7E7F4}" dt="2022-10-07T08:13:46.156" v="3384" actId="47"/>
        <pc:sldMkLst>
          <pc:docMk/>
          <pc:sldMk cId="1080069851" sldId="294"/>
        </pc:sldMkLst>
      </pc:sldChg>
      <pc:sldChg chg="addSp modSp mod modAnim">
        <pc:chgData name="Vassilis Vassiliades" userId="181c6a97-452c-403a-a894-11fd041f3da6" providerId="ADAL" clId="{AF86D71E-338E-4F0A-BADE-12DE9EC7E7F4}" dt="2022-10-05T13:48:34.937" v="28"/>
        <pc:sldMkLst>
          <pc:docMk/>
          <pc:sldMk cId="3078212640" sldId="296"/>
        </pc:sldMkLst>
        <pc:spChg chg="add mod">
          <ac:chgData name="Vassilis Vassiliades" userId="181c6a97-452c-403a-a894-11fd041f3da6" providerId="ADAL" clId="{AF86D71E-338E-4F0A-BADE-12DE9EC7E7F4}" dt="2022-10-05T13:46:53.179" v="15" actId="1076"/>
          <ac:spMkLst>
            <pc:docMk/>
            <pc:sldMk cId="3078212640" sldId="296"/>
            <ac:spMk id="2" creationId="{5EDC8A52-3515-B3D3-4C57-AA1CFA055BF1}"/>
          </ac:spMkLst>
        </pc:spChg>
        <pc:cxnChg chg="add mod">
          <ac:chgData name="Vassilis Vassiliades" userId="181c6a97-452c-403a-a894-11fd041f3da6" providerId="ADAL" clId="{AF86D71E-338E-4F0A-BADE-12DE9EC7E7F4}" dt="2022-10-05T13:46:51.151" v="14" actId="14100"/>
          <ac:cxnSpMkLst>
            <pc:docMk/>
            <pc:sldMk cId="3078212640" sldId="296"/>
            <ac:cxnSpMk id="4" creationId="{D1247BD5-9B62-0CDC-2C9F-6BF7189068B8}"/>
          </ac:cxnSpMkLst>
        </pc:cxnChg>
      </pc:sldChg>
      <pc:sldChg chg="addSp modSp mod modAnim">
        <pc:chgData name="Vassilis Vassiliades" userId="181c6a97-452c-403a-a894-11fd041f3da6" providerId="ADAL" clId="{AF86D71E-338E-4F0A-BADE-12DE9EC7E7F4}" dt="2022-10-05T13:48:45.105" v="35"/>
        <pc:sldMkLst>
          <pc:docMk/>
          <pc:sldMk cId="2977153824" sldId="297"/>
        </pc:sldMkLst>
        <pc:spChg chg="add mod">
          <ac:chgData name="Vassilis Vassiliades" userId="181c6a97-452c-403a-a894-11fd041f3da6" providerId="ADAL" clId="{AF86D71E-338E-4F0A-BADE-12DE9EC7E7F4}" dt="2022-10-05T13:47:17.135" v="20" actId="1076"/>
          <ac:spMkLst>
            <pc:docMk/>
            <pc:sldMk cId="2977153824" sldId="297"/>
            <ac:spMk id="2" creationId="{D0149F59-0125-5C20-E197-142D9BD578AC}"/>
          </ac:spMkLst>
        </pc:spChg>
        <pc:cxnChg chg="add mod">
          <ac:chgData name="Vassilis Vassiliades" userId="181c6a97-452c-403a-a894-11fd041f3da6" providerId="ADAL" clId="{AF86D71E-338E-4F0A-BADE-12DE9EC7E7F4}" dt="2022-10-05T13:48:42.028" v="34" actId="1035"/>
          <ac:cxnSpMkLst>
            <pc:docMk/>
            <pc:sldMk cId="2977153824" sldId="297"/>
            <ac:cxnSpMk id="4" creationId="{D1F2A163-FC01-459D-7120-333E81229F77}"/>
          </ac:cxnSpMkLst>
        </pc:cxnChg>
      </pc:sldChg>
      <pc:sldChg chg="addSp modSp mod modAnim">
        <pc:chgData name="Vassilis Vassiliades" userId="181c6a97-452c-403a-a894-11fd041f3da6" providerId="ADAL" clId="{AF86D71E-338E-4F0A-BADE-12DE9EC7E7F4}" dt="2022-10-05T13:48:50.168" v="36"/>
        <pc:sldMkLst>
          <pc:docMk/>
          <pc:sldMk cId="4232138369" sldId="298"/>
        </pc:sldMkLst>
        <pc:spChg chg="add mod">
          <ac:chgData name="Vassilis Vassiliades" userId="181c6a97-452c-403a-a894-11fd041f3da6" providerId="ADAL" clId="{AF86D71E-338E-4F0A-BADE-12DE9EC7E7F4}" dt="2022-10-05T13:47:47.980" v="25" actId="1076"/>
          <ac:spMkLst>
            <pc:docMk/>
            <pc:sldMk cId="4232138369" sldId="298"/>
            <ac:spMk id="2" creationId="{C3487A74-E277-06C0-BA3D-1D749CAD4BA6}"/>
          </ac:spMkLst>
        </pc:spChg>
        <pc:cxnChg chg="add mod">
          <ac:chgData name="Vassilis Vassiliades" userId="181c6a97-452c-403a-a894-11fd041f3da6" providerId="ADAL" clId="{AF86D71E-338E-4F0A-BADE-12DE9EC7E7F4}" dt="2022-10-05T13:47:45.876" v="24" actId="1076"/>
          <ac:cxnSpMkLst>
            <pc:docMk/>
            <pc:sldMk cId="4232138369" sldId="298"/>
            <ac:cxnSpMk id="4" creationId="{1007EB99-1F8C-DCA7-6F92-21FD22935B0A}"/>
          </ac:cxnSpMkLst>
        </pc:cxnChg>
      </pc:sldChg>
      <pc:sldChg chg="mod modShow modNotesTx">
        <pc:chgData name="Vassilis Vassiliades" userId="181c6a97-452c-403a-a894-11fd041f3da6" providerId="ADAL" clId="{AF86D71E-338E-4F0A-BADE-12DE9EC7E7F4}" dt="2022-10-11T09:15:55.523" v="3388" actId="729"/>
        <pc:sldMkLst>
          <pc:docMk/>
          <pc:sldMk cId="1893020038" sldId="307"/>
        </pc:sldMkLst>
      </pc:sldChg>
      <pc:sldChg chg="mod modShow modNotesTx">
        <pc:chgData name="Vassilis Vassiliades" userId="181c6a97-452c-403a-a894-11fd041f3da6" providerId="ADAL" clId="{AF86D71E-338E-4F0A-BADE-12DE9EC7E7F4}" dt="2022-10-11T09:16:03.728" v="3391" actId="729"/>
        <pc:sldMkLst>
          <pc:docMk/>
          <pc:sldMk cId="4069176726" sldId="308"/>
        </pc:sldMkLst>
      </pc:sldChg>
      <pc:sldChg chg="del">
        <pc:chgData name="Vassilis Vassiliades" userId="181c6a97-452c-403a-a894-11fd041f3da6" providerId="ADAL" clId="{AF86D71E-338E-4F0A-BADE-12DE9EC7E7F4}" dt="2022-10-07T08:13:12.093" v="3382" actId="47"/>
        <pc:sldMkLst>
          <pc:docMk/>
          <pc:sldMk cId="3778702401" sldId="311"/>
        </pc:sldMkLst>
      </pc:sldChg>
      <pc:sldChg chg="addSp delSp modSp mod modAnim">
        <pc:chgData name="Vassilis Vassiliades" userId="181c6a97-452c-403a-a894-11fd041f3da6" providerId="ADAL" clId="{AF86D71E-338E-4F0A-BADE-12DE9EC7E7F4}" dt="2022-10-07T07:50:30.703" v="2168"/>
        <pc:sldMkLst>
          <pc:docMk/>
          <pc:sldMk cId="3512762615" sldId="312"/>
        </pc:sldMkLst>
        <pc:spChg chg="del mod">
          <ac:chgData name="Vassilis Vassiliades" userId="181c6a97-452c-403a-a894-11fd041f3da6" providerId="ADAL" clId="{AF86D71E-338E-4F0A-BADE-12DE9EC7E7F4}" dt="2022-10-07T07:48:41.886" v="2108" actId="478"/>
          <ac:spMkLst>
            <pc:docMk/>
            <pc:sldMk cId="3512762615" sldId="312"/>
            <ac:spMk id="3" creationId="{00000000-0000-0000-0000-000000000000}"/>
          </ac:spMkLst>
        </pc:spChg>
        <pc:spChg chg="mod">
          <ac:chgData name="Vassilis Vassiliades" userId="181c6a97-452c-403a-a894-11fd041f3da6" providerId="ADAL" clId="{AF86D71E-338E-4F0A-BADE-12DE9EC7E7F4}" dt="2022-10-07T07:48:50.365" v="2109" actId="1076"/>
          <ac:spMkLst>
            <pc:docMk/>
            <pc:sldMk cId="3512762615" sldId="312"/>
            <ac:spMk id="34" creationId="{BAE988D2-93D6-78AC-AE1E-1C3DFB61A985}"/>
          </ac:spMkLst>
        </pc:spChg>
        <pc:spChg chg="add mod">
          <ac:chgData name="Vassilis Vassiliades" userId="181c6a97-452c-403a-a894-11fd041f3da6" providerId="ADAL" clId="{AF86D71E-338E-4F0A-BADE-12DE9EC7E7F4}" dt="2022-10-07T07:50:16.400" v="2160" actId="164"/>
          <ac:spMkLst>
            <pc:docMk/>
            <pc:sldMk cId="3512762615" sldId="312"/>
            <ac:spMk id="35" creationId="{3BFD04A4-1762-4A53-31A8-F54F82BFF584}"/>
          </ac:spMkLst>
        </pc:spChg>
        <pc:grpChg chg="add mod">
          <ac:chgData name="Vassilis Vassiliades" userId="181c6a97-452c-403a-a894-11fd041f3da6" providerId="ADAL" clId="{AF86D71E-338E-4F0A-BADE-12DE9EC7E7F4}" dt="2022-10-07T07:50:16.400" v="2160" actId="164"/>
          <ac:grpSpMkLst>
            <pc:docMk/>
            <pc:sldMk cId="3512762615" sldId="312"/>
            <ac:grpSpMk id="36" creationId="{4CCA1947-10F1-4AB4-F6D7-BDFA01AF2A08}"/>
          </ac:grpSpMkLst>
        </pc:grpChg>
        <pc:cxnChg chg="add mod">
          <ac:chgData name="Vassilis Vassiliades" userId="181c6a97-452c-403a-a894-11fd041f3da6" providerId="ADAL" clId="{AF86D71E-338E-4F0A-BADE-12DE9EC7E7F4}" dt="2022-10-07T07:50:16.400" v="2160" actId="164"/>
          <ac:cxnSpMkLst>
            <pc:docMk/>
            <pc:sldMk cId="3512762615" sldId="312"/>
            <ac:cxnSpMk id="33" creationId="{BFC97B1D-B1F1-82AB-D1C5-239FB2EA2BB7}"/>
          </ac:cxnSpMkLst>
        </pc:cxnChg>
      </pc:sldChg>
      <pc:sldChg chg="modSp modNotesTx">
        <pc:chgData name="Vassilis Vassiliades" userId="181c6a97-452c-403a-a894-11fd041f3da6" providerId="ADAL" clId="{AF86D71E-338E-4F0A-BADE-12DE9EC7E7F4}" dt="2022-10-07T08:07:21.835" v="3287" actId="20577"/>
        <pc:sldMkLst>
          <pc:docMk/>
          <pc:sldMk cId="2067265732" sldId="313"/>
        </pc:sldMkLst>
        <pc:spChg chg="mod">
          <ac:chgData name="Vassilis Vassiliades" userId="181c6a97-452c-403a-a894-11fd041f3da6" providerId="ADAL" clId="{AF86D71E-338E-4F0A-BADE-12DE9EC7E7F4}" dt="2022-10-07T08:07:21.835" v="3287" actId="20577"/>
          <ac:spMkLst>
            <pc:docMk/>
            <pc:sldMk cId="2067265732" sldId="313"/>
            <ac:spMk id="4" creationId="{210DA2DA-7D5D-AE84-C3BB-464941EFB124}"/>
          </ac:spMkLst>
        </pc:spChg>
      </pc:sldChg>
      <pc:sldChg chg="modNotesTx">
        <pc:chgData name="Vassilis Vassiliades" userId="181c6a97-452c-403a-a894-11fd041f3da6" providerId="ADAL" clId="{AF86D71E-338E-4F0A-BADE-12DE9EC7E7F4}" dt="2022-10-07T08:11:10.105" v="3381" actId="20577"/>
        <pc:sldMkLst>
          <pc:docMk/>
          <pc:sldMk cId="360722417" sldId="322"/>
        </pc:sldMkLst>
      </pc:sldChg>
      <pc:sldChg chg="modNotesTx">
        <pc:chgData name="Vassilis Vassiliades" userId="181c6a97-452c-403a-a894-11fd041f3da6" providerId="ADAL" clId="{AF86D71E-338E-4F0A-BADE-12DE9EC7E7F4}" dt="2022-10-07T07:54:34.193" v="2246" actId="20577"/>
        <pc:sldMkLst>
          <pc:docMk/>
          <pc:sldMk cId="3697560020" sldId="323"/>
        </pc:sldMkLst>
      </pc:sldChg>
      <pc:sldChg chg="del">
        <pc:chgData name="Vassilis Vassiliades" userId="181c6a97-452c-403a-a894-11fd041f3da6" providerId="ADAL" clId="{AF86D71E-338E-4F0A-BADE-12DE9EC7E7F4}" dt="2022-10-07T08:13:13.351" v="3383" actId="47"/>
        <pc:sldMkLst>
          <pc:docMk/>
          <pc:sldMk cId="219735492" sldId="324"/>
        </pc:sldMkLst>
      </pc:sldChg>
      <pc:sldChg chg="modSp">
        <pc:chgData name="Vassilis Vassiliades" userId="181c6a97-452c-403a-a894-11fd041f3da6" providerId="ADAL" clId="{AF86D71E-338E-4F0A-BADE-12DE9EC7E7F4}" dt="2022-10-07T06:54:50.934" v="104" actId="20577"/>
        <pc:sldMkLst>
          <pc:docMk/>
          <pc:sldMk cId="559723879" sldId="333"/>
        </pc:sldMkLst>
        <pc:spChg chg="mod">
          <ac:chgData name="Vassilis Vassiliades" userId="181c6a97-452c-403a-a894-11fd041f3da6" providerId="ADAL" clId="{AF86D71E-338E-4F0A-BADE-12DE9EC7E7F4}" dt="2022-10-07T06:54:50.934" v="104" actId="20577"/>
          <ac:spMkLst>
            <pc:docMk/>
            <pc:sldMk cId="559723879" sldId="333"/>
            <ac:spMk id="4" creationId="{210DA2DA-7D5D-AE84-C3BB-464941EFB124}"/>
          </ac:spMkLst>
        </pc:spChg>
      </pc:sldChg>
      <pc:sldChg chg="modNotesTx">
        <pc:chgData name="Vassilis Vassiliades" userId="181c6a97-452c-403a-a894-11fd041f3da6" providerId="ADAL" clId="{AF86D71E-338E-4F0A-BADE-12DE9EC7E7F4}" dt="2022-10-07T07:23:36.420" v="1887" actId="20577"/>
        <pc:sldMkLst>
          <pc:docMk/>
          <pc:sldMk cId="1666149027" sldId="335"/>
        </pc:sldMkLst>
      </pc:sldChg>
      <pc:sldChg chg="addSp delSp modSp mod modAnim modNotesTx">
        <pc:chgData name="Vassilis Vassiliades" userId="181c6a97-452c-403a-a894-11fd041f3da6" providerId="ADAL" clId="{AF86D71E-338E-4F0A-BADE-12DE9EC7E7F4}" dt="2022-10-07T08:05:33.342" v="3269"/>
        <pc:sldMkLst>
          <pc:docMk/>
          <pc:sldMk cId="3641345937" sldId="336"/>
        </pc:sldMkLst>
        <pc:spChg chg="add mod">
          <ac:chgData name="Vassilis Vassiliades" userId="181c6a97-452c-403a-a894-11fd041f3da6" providerId="ADAL" clId="{AF86D71E-338E-4F0A-BADE-12DE9EC7E7F4}" dt="2022-10-07T08:00:51.522" v="2780" actId="164"/>
          <ac:spMkLst>
            <pc:docMk/>
            <pc:sldMk cId="3641345937" sldId="336"/>
            <ac:spMk id="2" creationId="{8BF4AEFE-B665-3093-6102-8294FFD4D2DD}"/>
          </ac:spMkLst>
        </pc:spChg>
        <pc:spChg chg="mod">
          <ac:chgData name="Vassilis Vassiliades" userId="181c6a97-452c-403a-a894-11fd041f3da6" providerId="ADAL" clId="{AF86D71E-338E-4F0A-BADE-12DE9EC7E7F4}" dt="2022-10-07T08:04:56.169" v="3218" actId="20577"/>
          <ac:spMkLst>
            <pc:docMk/>
            <pc:sldMk cId="3641345937" sldId="336"/>
            <ac:spMk id="4" creationId="{210DA2DA-7D5D-AE84-C3BB-464941EFB124}"/>
          </ac:spMkLst>
        </pc:spChg>
        <pc:spChg chg="add mod">
          <ac:chgData name="Vassilis Vassiliades" userId="181c6a97-452c-403a-a894-11fd041f3da6" providerId="ADAL" clId="{AF86D71E-338E-4F0A-BADE-12DE9EC7E7F4}" dt="2022-10-07T08:00:51.522" v="2780" actId="164"/>
          <ac:spMkLst>
            <pc:docMk/>
            <pc:sldMk cId="3641345937" sldId="336"/>
            <ac:spMk id="5" creationId="{F5934D00-F4FA-B4C2-BEDA-17140970970E}"/>
          </ac:spMkLst>
        </pc:spChg>
        <pc:spChg chg="add mod">
          <ac:chgData name="Vassilis Vassiliades" userId="181c6a97-452c-403a-a894-11fd041f3da6" providerId="ADAL" clId="{AF86D71E-338E-4F0A-BADE-12DE9EC7E7F4}" dt="2022-10-07T08:00:51.522" v="2780" actId="164"/>
          <ac:spMkLst>
            <pc:docMk/>
            <pc:sldMk cId="3641345937" sldId="336"/>
            <ac:spMk id="7" creationId="{07A95528-E3D8-0CA4-D8A9-C91E5AB29F76}"/>
          </ac:spMkLst>
        </pc:spChg>
        <pc:spChg chg="add mod">
          <ac:chgData name="Vassilis Vassiliades" userId="181c6a97-452c-403a-a894-11fd041f3da6" providerId="ADAL" clId="{AF86D71E-338E-4F0A-BADE-12DE9EC7E7F4}" dt="2022-10-07T08:00:51.522" v="2780" actId="164"/>
          <ac:spMkLst>
            <pc:docMk/>
            <pc:sldMk cId="3641345937" sldId="336"/>
            <ac:spMk id="10" creationId="{ED521270-867A-3983-C751-C4FAAF69629F}"/>
          </ac:spMkLst>
        </pc:spChg>
        <pc:spChg chg="add mod">
          <ac:chgData name="Vassilis Vassiliades" userId="181c6a97-452c-403a-a894-11fd041f3da6" providerId="ADAL" clId="{AF86D71E-338E-4F0A-BADE-12DE9EC7E7F4}" dt="2022-10-07T08:00:51.522" v="2780" actId="164"/>
          <ac:spMkLst>
            <pc:docMk/>
            <pc:sldMk cId="3641345937" sldId="336"/>
            <ac:spMk id="11" creationId="{F7C927F0-166D-A440-4BC2-E63DE035E403}"/>
          </ac:spMkLst>
        </pc:spChg>
        <pc:spChg chg="add mod">
          <ac:chgData name="Vassilis Vassiliades" userId="181c6a97-452c-403a-a894-11fd041f3da6" providerId="ADAL" clId="{AF86D71E-338E-4F0A-BADE-12DE9EC7E7F4}" dt="2022-10-07T08:00:51.522" v="2780" actId="164"/>
          <ac:spMkLst>
            <pc:docMk/>
            <pc:sldMk cId="3641345937" sldId="336"/>
            <ac:spMk id="12" creationId="{CA6B4777-2234-53D8-C78A-8F9D6D9AEAC1}"/>
          </ac:spMkLst>
        </pc:spChg>
        <pc:spChg chg="add mod">
          <ac:chgData name="Vassilis Vassiliades" userId="181c6a97-452c-403a-a894-11fd041f3da6" providerId="ADAL" clId="{AF86D71E-338E-4F0A-BADE-12DE9EC7E7F4}" dt="2022-10-07T08:00:51.522" v="2780" actId="164"/>
          <ac:spMkLst>
            <pc:docMk/>
            <pc:sldMk cId="3641345937" sldId="336"/>
            <ac:spMk id="13" creationId="{3473093D-286F-B6D3-9E3E-57FDB915E659}"/>
          </ac:spMkLst>
        </pc:spChg>
        <pc:spChg chg="add del mod">
          <ac:chgData name="Vassilis Vassiliades" userId="181c6a97-452c-403a-a894-11fd041f3da6" providerId="ADAL" clId="{AF86D71E-338E-4F0A-BADE-12DE9EC7E7F4}" dt="2022-10-07T08:00:05.446" v="2772" actId="478"/>
          <ac:spMkLst>
            <pc:docMk/>
            <pc:sldMk cId="3641345937" sldId="336"/>
            <ac:spMk id="24" creationId="{0F40485B-1D33-9C79-7762-7F5FDEEE100F}"/>
          </ac:spMkLst>
        </pc:spChg>
        <pc:grpChg chg="add mod">
          <ac:chgData name="Vassilis Vassiliades" userId="181c6a97-452c-403a-a894-11fd041f3da6" providerId="ADAL" clId="{AF86D71E-338E-4F0A-BADE-12DE9EC7E7F4}" dt="2022-10-07T08:01:29.023" v="2787" actId="1076"/>
          <ac:grpSpMkLst>
            <pc:docMk/>
            <pc:sldMk cId="3641345937" sldId="336"/>
            <ac:grpSpMk id="25" creationId="{8929F9DC-F74C-B213-4500-C0889F844A92}"/>
          </ac:grpSpMkLst>
        </pc:grpChg>
        <pc:cxnChg chg="add mod">
          <ac:chgData name="Vassilis Vassiliades" userId="181c6a97-452c-403a-a894-11fd041f3da6" providerId="ADAL" clId="{AF86D71E-338E-4F0A-BADE-12DE9EC7E7F4}" dt="2022-10-07T08:00:51.522" v="2780" actId="164"/>
          <ac:cxnSpMkLst>
            <pc:docMk/>
            <pc:sldMk cId="3641345937" sldId="336"/>
            <ac:cxnSpMk id="14" creationId="{025AABE7-DAA2-D2AF-9BA9-3DFA1D3A3BD0}"/>
          </ac:cxnSpMkLst>
        </pc:cxnChg>
        <pc:cxnChg chg="add mod">
          <ac:chgData name="Vassilis Vassiliades" userId="181c6a97-452c-403a-a894-11fd041f3da6" providerId="ADAL" clId="{AF86D71E-338E-4F0A-BADE-12DE9EC7E7F4}" dt="2022-10-07T08:00:51.522" v="2780" actId="164"/>
          <ac:cxnSpMkLst>
            <pc:docMk/>
            <pc:sldMk cId="3641345937" sldId="336"/>
            <ac:cxnSpMk id="15" creationId="{E1390FF9-3A33-8340-83E5-D7418F92D98C}"/>
          </ac:cxnSpMkLst>
        </pc:cxnChg>
        <pc:cxnChg chg="add mod">
          <ac:chgData name="Vassilis Vassiliades" userId="181c6a97-452c-403a-a894-11fd041f3da6" providerId="ADAL" clId="{AF86D71E-338E-4F0A-BADE-12DE9EC7E7F4}" dt="2022-10-07T08:00:51.522" v="2780" actId="164"/>
          <ac:cxnSpMkLst>
            <pc:docMk/>
            <pc:sldMk cId="3641345937" sldId="336"/>
            <ac:cxnSpMk id="16" creationId="{31778D99-9528-7CD0-67E5-82CC43D70BA1}"/>
          </ac:cxnSpMkLst>
        </pc:cxnChg>
        <pc:cxnChg chg="add mod">
          <ac:chgData name="Vassilis Vassiliades" userId="181c6a97-452c-403a-a894-11fd041f3da6" providerId="ADAL" clId="{AF86D71E-338E-4F0A-BADE-12DE9EC7E7F4}" dt="2022-10-07T08:00:51.522" v="2780" actId="164"/>
          <ac:cxnSpMkLst>
            <pc:docMk/>
            <pc:sldMk cId="3641345937" sldId="336"/>
            <ac:cxnSpMk id="17" creationId="{FC9197D4-6AD1-7AC6-D62D-D85C206F9119}"/>
          </ac:cxnSpMkLst>
        </pc:cxnChg>
        <pc:cxnChg chg="add mod">
          <ac:chgData name="Vassilis Vassiliades" userId="181c6a97-452c-403a-a894-11fd041f3da6" providerId="ADAL" clId="{AF86D71E-338E-4F0A-BADE-12DE9EC7E7F4}" dt="2022-10-07T08:00:51.522" v="2780" actId="164"/>
          <ac:cxnSpMkLst>
            <pc:docMk/>
            <pc:sldMk cId="3641345937" sldId="336"/>
            <ac:cxnSpMk id="18" creationId="{78570DA7-0494-95A2-7155-D4C75B55CE47}"/>
          </ac:cxnSpMkLst>
        </pc:cxnChg>
        <pc:cxnChg chg="add mod">
          <ac:chgData name="Vassilis Vassiliades" userId="181c6a97-452c-403a-a894-11fd041f3da6" providerId="ADAL" clId="{AF86D71E-338E-4F0A-BADE-12DE9EC7E7F4}" dt="2022-10-07T08:00:51.522" v="2780" actId="164"/>
          <ac:cxnSpMkLst>
            <pc:docMk/>
            <pc:sldMk cId="3641345937" sldId="336"/>
            <ac:cxnSpMk id="19" creationId="{0ED98BCA-FAE6-18E2-541D-90322B90767F}"/>
          </ac:cxnSpMkLst>
        </pc:cxnChg>
        <pc:cxnChg chg="add mod">
          <ac:chgData name="Vassilis Vassiliades" userId="181c6a97-452c-403a-a894-11fd041f3da6" providerId="ADAL" clId="{AF86D71E-338E-4F0A-BADE-12DE9EC7E7F4}" dt="2022-10-07T08:00:51.522" v="2780" actId="164"/>
          <ac:cxnSpMkLst>
            <pc:docMk/>
            <pc:sldMk cId="3641345937" sldId="336"/>
            <ac:cxnSpMk id="20" creationId="{82AB4EA1-2D5F-2D9F-CCA6-4784F6565E95}"/>
          </ac:cxnSpMkLst>
        </pc:cxnChg>
        <pc:cxnChg chg="add mod">
          <ac:chgData name="Vassilis Vassiliades" userId="181c6a97-452c-403a-a894-11fd041f3da6" providerId="ADAL" clId="{AF86D71E-338E-4F0A-BADE-12DE9EC7E7F4}" dt="2022-10-07T08:00:51.522" v="2780" actId="164"/>
          <ac:cxnSpMkLst>
            <pc:docMk/>
            <pc:sldMk cId="3641345937" sldId="336"/>
            <ac:cxnSpMk id="21" creationId="{F7B4E0A0-DB4D-A956-BE58-93EB0EF06B7B}"/>
          </ac:cxnSpMkLst>
        </pc:cxnChg>
        <pc:cxnChg chg="add mod">
          <ac:chgData name="Vassilis Vassiliades" userId="181c6a97-452c-403a-a894-11fd041f3da6" providerId="ADAL" clId="{AF86D71E-338E-4F0A-BADE-12DE9EC7E7F4}" dt="2022-10-07T08:00:51.522" v="2780" actId="164"/>
          <ac:cxnSpMkLst>
            <pc:docMk/>
            <pc:sldMk cId="3641345937" sldId="336"/>
            <ac:cxnSpMk id="22" creationId="{75B63F84-6EEE-D2A7-415C-A721F1D2DE53}"/>
          </ac:cxnSpMkLst>
        </pc:cxnChg>
        <pc:cxnChg chg="add mod">
          <ac:chgData name="Vassilis Vassiliades" userId="181c6a97-452c-403a-a894-11fd041f3da6" providerId="ADAL" clId="{AF86D71E-338E-4F0A-BADE-12DE9EC7E7F4}" dt="2022-10-07T08:00:51.522" v="2780" actId="164"/>
          <ac:cxnSpMkLst>
            <pc:docMk/>
            <pc:sldMk cId="3641345937" sldId="336"/>
            <ac:cxnSpMk id="23" creationId="{7FB98705-CB58-38E8-23F6-F158F83D91AF}"/>
          </ac:cxnSpMkLst>
        </pc:cxnChg>
      </pc:sldChg>
      <pc:sldChg chg="modAnim">
        <pc:chgData name="Vassilis Vassiliades" userId="181c6a97-452c-403a-a894-11fd041f3da6" providerId="ADAL" clId="{AF86D71E-338E-4F0A-BADE-12DE9EC7E7F4}" dt="2022-10-07T07:37:44.791" v="1938"/>
        <pc:sldMkLst>
          <pc:docMk/>
          <pc:sldMk cId="3236293281" sldId="337"/>
        </pc:sldMkLst>
      </pc:sldChg>
      <pc:sldChg chg="modSp mod">
        <pc:chgData name="Vassilis Vassiliades" userId="181c6a97-452c-403a-a894-11fd041f3da6" providerId="ADAL" clId="{AF86D71E-338E-4F0A-BADE-12DE9EC7E7F4}" dt="2022-10-07T07:40:02.659" v="2028" actId="20577"/>
        <pc:sldMkLst>
          <pc:docMk/>
          <pc:sldMk cId="326641229" sldId="339"/>
        </pc:sldMkLst>
        <pc:spChg chg="mod">
          <ac:chgData name="Vassilis Vassiliades" userId="181c6a97-452c-403a-a894-11fd041f3da6" providerId="ADAL" clId="{AF86D71E-338E-4F0A-BADE-12DE9EC7E7F4}" dt="2022-10-07T07:40:02.659" v="2028" actId="20577"/>
          <ac:spMkLst>
            <pc:docMk/>
            <pc:sldMk cId="326641229" sldId="339"/>
            <ac:spMk id="4" creationId="{210DA2DA-7D5D-AE84-C3BB-464941EFB124}"/>
          </ac:spMkLst>
        </pc:spChg>
      </pc:sldChg>
      <pc:sldChg chg="del">
        <pc:chgData name="Vassilis Vassiliades" userId="181c6a97-452c-403a-a894-11fd041f3da6" providerId="ADAL" clId="{AF86D71E-338E-4F0A-BADE-12DE9EC7E7F4}" dt="2022-10-07T07:39:09.932" v="1939" actId="47"/>
        <pc:sldMkLst>
          <pc:docMk/>
          <pc:sldMk cId="3127639035" sldId="341"/>
        </pc:sldMkLst>
      </pc:sldChg>
      <pc:sldChg chg="modSp mod">
        <pc:chgData name="Vassilis Vassiliades" userId="181c6a97-452c-403a-a894-11fd041f3da6" providerId="ADAL" clId="{AF86D71E-338E-4F0A-BADE-12DE9EC7E7F4}" dt="2022-10-07T07:42:30.419" v="2106" actId="20577"/>
        <pc:sldMkLst>
          <pc:docMk/>
          <pc:sldMk cId="3815878964" sldId="342"/>
        </pc:sldMkLst>
        <pc:spChg chg="mod">
          <ac:chgData name="Vassilis Vassiliades" userId="181c6a97-452c-403a-a894-11fd041f3da6" providerId="ADAL" clId="{AF86D71E-338E-4F0A-BADE-12DE9EC7E7F4}" dt="2022-10-07T07:42:30.419" v="2106" actId="20577"/>
          <ac:spMkLst>
            <pc:docMk/>
            <pc:sldMk cId="3815878964" sldId="342"/>
            <ac:spMk id="4" creationId="{210DA2DA-7D5D-AE84-C3BB-464941EFB124}"/>
          </ac:spMkLst>
        </pc:spChg>
      </pc:sldChg>
      <pc:sldChg chg="add del">
        <pc:chgData name="Vassilis Vassiliades" userId="181c6a97-452c-403a-a894-11fd041f3da6" providerId="ADAL" clId="{AF86D71E-338E-4F0A-BADE-12DE9EC7E7F4}" dt="2022-10-07T07:30:42.959" v="1889"/>
        <pc:sldMkLst>
          <pc:docMk/>
          <pc:sldMk cId="83230898" sldId="343"/>
        </pc:sldMkLst>
      </pc:sldChg>
      <pc:sldChg chg="add mod modShow">
        <pc:chgData name="Vassilis Vassiliades" userId="181c6a97-452c-403a-a894-11fd041f3da6" providerId="ADAL" clId="{AF86D71E-338E-4F0A-BADE-12DE9EC7E7F4}" dt="2022-10-11T09:15:41.960" v="3385" actId="729"/>
        <pc:sldMkLst>
          <pc:docMk/>
          <pc:sldMk cId="3731207395" sldId="343"/>
        </pc:sldMkLst>
      </pc:sldChg>
      <pc:sldChg chg="modSp add ord">
        <pc:chgData name="Vassilis Vassiliades" userId="181c6a97-452c-403a-a894-11fd041f3da6" providerId="ADAL" clId="{AF86D71E-338E-4F0A-BADE-12DE9EC7E7F4}" dt="2022-10-11T09:15:48.062" v="3387"/>
        <pc:sldMkLst>
          <pc:docMk/>
          <pc:sldMk cId="2882382904" sldId="344"/>
        </pc:sldMkLst>
        <pc:spChg chg="mod">
          <ac:chgData name="Vassilis Vassiliades" userId="181c6a97-452c-403a-a894-11fd041f3da6" providerId="ADAL" clId="{AF86D71E-338E-4F0A-BADE-12DE9EC7E7F4}" dt="2022-10-07T07:32:00.371" v="1918" actId="20577"/>
          <ac:spMkLst>
            <pc:docMk/>
            <pc:sldMk cId="2882382904" sldId="344"/>
            <ac:spMk id="10" creationId="{764AC5A8-6163-D9BD-36D1-C647A7FAA9BD}"/>
          </ac:spMkLst>
        </pc:spChg>
      </pc:sldChg>
      <pc:sldChg chg="modSp add ord modNotesTx">
        <pc:chgData name="Vassilis Vassiliades" userId="181c6a97-452c-403a-a894-11fd041f3da6" providerId="ADAL" clId="{AF86D71E-338E-4F0A-BADE-12DE9EC7E7F4}" dt="2022-10-11T09:16:00.855" v="3390"/>
        <pc:sldMkLst>
          <pc:docMk/>
          <pc:sldMk cId="3213669998" sldId="345"/>
        </pc:sldMkLst>
        <pc:spChg chg="mod">
          <ac:chgData name="Vassilis Vassiliades" userId="181c6a97-452c-403a-a894-11fd041f3da6" providerId="ADAL" clId="{AF86D71E-338E-4F0A-BADE-12DE9EC7E7F4}" dt="2022-10-07T07:32:42.723" v="1937" actId="20577"/>
          <ac:spMkLst>
            <pc:docMk/>
            <pc:sldMk cId="3213669998" sldId="345"/>
            <ac:spMk id="10" creationId="{764AC5A8-6163-D9BD-36D1-C647A7FAA9BD}"/>
          </ac:spMkLst>
        </pc:spChg>
      </pc:sldChg>
    </pc:docChg>
  </pc:docChgLst>
  <pc:docChgLst>
    <pc:chgData name="Vassilis Vassiliades" userId="181c6a97-452c-403a-a894-11fd041f3da6" providerId="ADAL" clId="{5921E53B-A54D-474A-BD8E-ECF1CB03FF21}"/>
    <pc:docChg chg="undo redo custSel addSld delSld modSld sldOrd">
      <pc:chgData name="Vassilis Vassiliades" userId="181c6a97-452c-403a-a894-11fd041f3da6" providerId="ADAL" clId="{5921E53B-A54D-474A-BD8E-ECF1CB03FF21}" dt="2022-09-02T13:21:39.564" v="15694" actId="20577"/>
      <pc:docMkLst>
        <pc:docMk/>
      </pc:docMkLst>
      <pc:sldChg chg="modNotesTx">
        <pc:chgData name="Vassilis Vassiliades" userId="181c6a97-452c-403a-a894-11fd041f3da6" providerId="ADAL" clId="{5921E53B-A54D-474A-BD8E-ECF1CB03FF21}" dt="2022-09-02T13:21:39.564" v="15694" actId="20577"/>
        <pc:sldMkLst>
          <pc:docMk/>
          <pc:sldMk cId="0" sldId="261"/>
        </pc:sldMkLst>
      </pc:sldChg>
      <pc:sldChg chg="modSp add mod modTransition modNotesTx">
        <pc:chgData name="Vassilis Vassiliades" userId="181c6a97-452c-403a-a894-11fd041f3da6" providerId="ADAL" clId="{5921E53B-A54D-474A-BD8E-ECF1CB03FF21}" dt="2022-08-30T13:22:48.609" v="15298" actId="13926"/>
        <pc:sldMkLst>
          <pc:docMk/>
          <pc:sldMk cId="0" sldId="262"/>
        </pc:sldMkLst>
        <pc:spChg chg="mod">
          <ac:chgData name="Vassilis Vassiliades" userId="181c6a97-452c-403a-a894-11fd041f3da6" providerId="ADAL" clId="{5921E53B-A54D-474A-BD8E-ECF1CB03FF21}" dt="2022-08-30T13:17:24.512" v="15140" actId="20577"/>
          <ac:spMkLst>
            <pc:docMk/>
            <pc:sldMk cId="0" sldId="262"/>
            <ac:spMk id="4" creationId="{00000000-0000-0000-0000-000000000000}"/>
          </ac:spMkLst>
        </pc:spChg>
        <pc:spChg chg="mod">
          <ac:chgData name="Vassilis Vassiliades" userId="181c6a97-452c-403a-a894-11fd041f3da6" providerId="ADAL" clId="{5921E53B-A54D-474A-BD8E-ECF1CB03FF21}" dt="2022-08-30T13:22:48.609" v="15298" actId="13926"/>
          <ac:spMkLst>
            <pc:docMk/>
            <pc:sldMk cId="0" sldId="262"/>
            <ac:spMk id="5" creationId="{00000000-0000-0000-0000-000000000000}"/>
          </ac:spMkLst>
        </pc:spChg>
        <pc:spChg chg="mod">
          <ac:chgData name="Vassilis Vassiliades" userId="181c6a97-452c-403a-a894-11fd041f3da6" providerId="ADAL" clId="{5921E53B-A54D-474A-BD8E-ECF1CB03FF21}" dt="2022-08-30T13:22:14.152" v="15297" actId="20577"/>
          <ac:spMkLst>
            <pc:docMk/>
            <pc:sldMk cId="0" sldId="262"/>
            <ac:spMk id="7" creationId="{00000000-0000-0000-0000-000000000000}"/>
          </ac:spMkLst>
        </pc:spChg>
      </pc:sldChg>
      <pc:sldChg chg="add del modTransition">
        <pc:chgData name="Vassilis Vassiliades" userId="181c6a97-452c-403a-a894-11fd041f3da6" providerId="ADAL" clId="{5921E53B-A54D-474A-BD8E-ECF1CB03FF21}" dt="2022-08-25T09:44:51.687" v="29" actId="47"/>
        <pc:sldMkLst>
          <pc:docMk/>
          <pc:sldMk cId="2066552770" sldId="263"/>
        </pc:sldMkLst>
      </pc:sldChg>
      <pc:sldChg chg="add modTransition">
        <pc:chgData name="Vassilis Vassiliades" userId="181c6a97-452c-403a-a894-11fd041f3da6" providerId="ADAL" clId="{5921E53B-A54D-474A-BD8E-ECF1CB03FF21}" dt="2022-08-25T09:44:05.837" v="0"/>
        <pc:sldMkLst>
          <pc:docMk/>
          <pc:sldMk cId="0" sldId="266"/>
        </pc:sldMkLst>
      </pc:sldChg>
      <pc:sldChg chg="modSp add mod ord modTransition modAnim modNotesTx">
        <pc:chgData name="Vassilis Vassiliades" userId="181c6a97-452c-403a-a894-11fd041f3da6" providerId="ADAL" clId="{5921E53B-A54D-474A-BD8E-ECF1CB03FF21}" dt="2022-08-29T03:13:04.318" v="9837" actId="6549"/>
        <pc:sldMkLst>
          <pc:docMk/>
          <pc:sldMk cId="309348125" sldId="272"/>
        </pc:sldMkLst>
        <pc:spChg chg="mod">
          <ac:chgData name="Vassilis Vassiliades" userId="181c6a97-452c-403a-a894-11fd041f3da6" providerId="ADAL" clId="{5921E53B-A54D-474A-BD8E-ECF1CB03FF21}" dt="2022-08-25T15:19:59.638" v="2438" actId="20577"/>
          <ac:spMkLst>
            <pc:docMk/>
            <pc:sldMk cId="309348125" sldId="272"/>
            <ac:spMk id="4" creationId="{210DA2DA-7D5D-AE84-C3BB-464941EFB124}"/>
          </ac:spMkLst>
        </pc:spChg>
        <pc:spChg chg="mod">
          <ac:chgData name="Vassilis Vassiliades" userId="181c6a97-452c-403a-a894-11fd041f3da6" providerId="ADAL" clId="{5921E53B-A54D-474A-BD8E-ECF1CB03FF21}" dt="2022-08-25T15:07:01.565" v="1716" actId="20577"/>
          <ac:spMkLst>
            <pc:docMk/>
            <pc:sldMk cId="309348125" sldId="272"/>
            <ac:spMk id="9" creationId="{C110555B-BC91-7266-5503-9659D6864B69}"/>
          </ac:spMkLst>
        </pc:spChg>
      </pc:sldChg>
      <pc:sldChg chg="addSp modSp add del mod modAnim">
        <pc:chgData name="Vassilis Vassiliades" userId="181c6a97-452c-403a-a894-11fd041f3da6" providerId="ADAL" clId="{5921E53B-A54D-474A-BD8E-ECF1CB03FF21}" dt="2022-08-26T09:41:05.664" v="3146" actId="2696"/>
        <pc:sldMkLst>
          <pc:docMk/>
          <pc:sldMk cId="2512995168" sldId="273"/>
        </pc:sldMkLst>
        <pc:spChg chg="mod">
          <ac:chgData name="Vassilis Vassiliades" userId="181c6a97-452c-403a-a894-11fd041f3da6" providerId="ADAL" clId="{5921E53B-A54D-474A-BD8E-ECF1CB03FF21}" dt="2022-08-26T09:38:25.721" v="3141" actId="21"/>
          <ac:spMkLst>
            <pc:docMk/>
            <pc:sldMk cId="2512995168" sldId="273"/>
            <ac:spMk id="4" creationId="{210DA2DA-7D5D-AE84-C3BB-464941EFB124}"/>
          </ac:spMkLst>
        </pc:spChg>
        <pc:spChg chg="add mod">
          <ac:chgData name="Vassilis Vassiliades" userId="181c6a97-452c-403a-a894-11fd041f3da6" providerId="ADAL" clId="{5921E53B-A54D-474A-BD8E-ECF1CB03FF21}" dt="2022-08-26T09:38:32.403" v="3145" actId="1076"/>
          <ac:spMkLst>
            <pc:docMk/>
            <pc:sldMk cId="2512995168" sldId="273"/>
            <ac:spMk id="5" creationId="{B0055755-3D64-11D5-D1D4-F2932A290BEF}"/>
          </ac:spMkLst>
        </pc:spChg>
        <pc:spChg chg="mod">
          <ac:chgData name="Vassilis Vassiliades" userId="181c6a97-452c-403a-a894-11fd041f3da6" providerId="ADAL" clId="{5921E53B-A54D-474A-BD8E-ECF1CB03FF21}" dt="2022-08-25T14:01:03.646" v="1040" actId="20577"/>
          <ac:spMkLst>
            <pc:docMk/>
            <pc:sldMk cId="2512995168" sldId="273"/>
            <ac:spMk id="9" creationId="{C110555B-BC91-7266-5503-9659D6864B69}"/>
          </ac:spMkLst>
        </pc:spChg>
      </pc:sldChg>
      <pc:sldChg chg="addSp delSp modSp add mod addAnim delAnim modAnim">
        <pc:chgData name="Vassilis Vassiliades" userId="181c6a97-452c-403a-a894-11fd041f3da6" providerId="ADAL" clId="{5921E53B-A54D-474A-BD8E-ECF1CB03FF21}" dt="2022-08-30T12:34:41.678" v="14190"/>
        <pc:sldMkLst>
          <pc:docMk/>
          <pc:sldMk cId="2852525738" sldId="273"/>
        </pc:sldMkLst>
        <pc:spChg chg="add mod">
          <ac:chgData name="Vassilis Vassiliades" userId="181c6a97-452c-403a-a894-11fd041f3da6" providerId="ADAL" clId="{5921E53B-A54D-474A-BD8E-ECF1CB03FF21}" dt="2022-08-26T12:42:37.796" v="6228" actId="207"/>
          <ac:spMkLst>
            <pc:docMk/>
            <pc:sldMk cId="2852525738" sldId="273"/>
            <ac:spMk id="2" creationId="{63CE1A95-8A55-7B35-97F6-EC8D5C45C02B}"/>
          </ac:spMkLst>
        </pc:spChg>
        <pc:spChg chg="mod">
          <ac:chgData name="Vassilis Vassiliades" userId="181c6a97-452c-403a-a894-11fd041f3da6" providerId="ADAL" clId="{5921E53B-A54D-474A-BD8E-ECF1CB03FF21}" dt="2022-08-30T12:31:09.019" v="14155" actId="20577"/>
          <ac:spMkLst>
            <pc:docMk/>
            <pc:sldMk cId="2852525738" sldId="273"/>
            <ac:spMk id="4" creationId="{210DA2DA-7D5D-AE84-C3BB-464941EFB124}"/>
          </ac:spMkLst>
        </pc:spChg>
        <pc:spChg chg="mod">
          <ac:chgData name="Vassilis Vassiliades" userId="181c6a97-452c-403a-a894-11fd041f3da6" providerId="ADAL" clId="{5921E53B-A54D-474A-BD8E-ECF1CB03FF21}" dt="2022-08-26T12:42:51.578" v="6233" actId="1076"/>
          <ac:spMkLst>
            <pc:docMk/>
            <pc:sldMk cId="2852525738" sldId="273"/>
            <ac:spMk id="5" creationId="{B0055755-3D64-11D5-D1D4-F2932A290BEF}"/>
          </ac:spMkLst>
        </pc:spChg>
        <pc:spChg chg="add mod">
          <ac:chgData name="Vassilis Vassiliades" userId="181c6a97-452c-403a-a894-11fd041f3da6" providerId="ADAL" clId="{5921E53B-A54D-474A-BD8E-ECF1CB03FF21}" dt="2022-08-26T12:42:55.773" v="6234" actId="1076"/>
          <ac:spMkLst>
            <pc:docMk/>
            <pc:sldMk cId="2852525738" sldId="273"/>
            <ac:spMk id="7" creationId="{26806695-DBB0-73AB-A09C-95E9B4A13575}"/>
          </ac:spMkLst>
        </pc:spChg>
        <pc:spChg chg="add del mod">
          <ac:chgData name="Vassilis Vassiliades" userId="181c6a97-452c-403a-a894-11fd041f3da6" providerId="ADAL" clId="{5921E53B-A54D-474A-BD8E-ECF1CB03FF21}" dt="2022-08-26T12:45:02.575" v="6387" actId="478"/>
          <ac:spMkLst>
            <pc:docMk/>
            <pc:sldMk cId="2852525738" sldId="273"/>
            <ac:spMk id="10" creationId="{D087F560-808A-6C1C-717B-593D880C9151}"/>
          </ac:spMkLst>
        </pc:spChg>
        <pc:spChg chg="add mod">
          <ac:chgData name="Vassilis Vassiliades" userId="181c6a97-452c-403a-a894-11fd041f3da6" providerId="ADAL" clId="{5921E53B-A54D-474A-BD8E-ECF1CB03FF21}" dt="2022-08-30T12:32:17.955" v="14167" actId="207"/>
          <ac:spMkLst>
            <pc:docMk/>
            <pc:sldMk cId="2852525738" sldId="273"/>
            <ac:spMk id="11" creationId="{F126177E-A56C-C39A-73D0-F7E0326388B1}"/>
          </ac:spMkLst>
        </pc:spChg>
        <pc:cxnChg chg="add mod">
          <ac:chgData name="Vassilis Vassiliades" userId="181c6a97-452c-403a-a894-11fd041f3da6" providerId="ADAL" clId="{5921E53B-A54D-474A-BD8E-ECF1CB03FF21}" dt="2022-08-30T12:32:03.501" v="14166" actId="1582"/>
          <ac:cxnSpMkLst>
            <pc:docMk/>
            <pc:sldMk cId="2852525738" sldId="273"/>
            <ac:cxnSpMk id="13" creationId="{2500D79F-F81E-ABEB-42DE-83665FBD146C}"/>
          </ac:cxnSpMkLst>
        </pc:cxnChg>
      </pc:sldChg>
      <pc:sldChg chg="addSp delSp modSp add mod modAnim">
        <pc:chgData name="Vassilis Vassiliades" userId="181c6a97-452c-403a-a894-11fd041f3da6" providerId="ADAL" clId="{5921E53B-A54D-474A-BD8E-ECF1CB03FF21}" dt="2022-08-26T13:29:54.055" v="6778" actId="478"/>
        <pc:sldMkLst>
          <pc:docMk/>
          <pc:sldMk cId="1972785178" sldId="274"/>
        </pc:sldMkLst>
        <pc:spChg chg="mod">
          <ac:chgData name="Vassilis Vassiliades" userId="181c6a97-452c-403a-a894-11fd041f3da6" providerId="ADAL" clId="{5921E53B-A54D-474A-BD8E-ECF1CB03FF21}" dt="2022-08-26T13:06:13.514" v="6697" actId="113"/>
          <ac:spMkLst>
            <pc:docMk/>
            <pc:sldMk cId="1972785178" sldId="274"/>
            <ac:spMk id="4" creationId="{210DA2DA-7D5D-AE84-C3BB-464941EFB124}"/>
          </ac:spMkLst>
        </pc:spChg>
        <pc:spChg chg="add mod">
          <ac:chgData name="Vassilis Vassiliades" userId="181c6a97-452c-403a-a894-11fd041f3da6" providerId="ADAL" clId="{5921E53B-A54D-474A-BD8E-ECF1CB03FF21}" dt="2022-08-26T12:58:54.184" v="6621" actId="14100"/>
          <ac:spMkLst>
            <pc:docMk/>
            <pc:sldMk cId="1972785178" sldId="274"/>
            <ac:spMk id="5" creationId="{02DAA69A-88D6-6A5E-CB6F-A02EEFD707BE}"/>
          </ac:spMkLst>
        </pc:spChg>
        <pc:spChg chg="mod">
          <ac:chgData name="Vassilis Vassiliades" userId="181c6a97-452c-403a-a894-11fd041f3da6" providerId="ADAL" clId="{5921E53B-A54D-474A-BD8E-ECF1CB03FF21}" dt="2022-08-26T13:02:01.843" v="6660" actId="20577"/>
          <ac:spMkLst>
            <pc:docMk/>
            <pc:sldMk cId="1972785178" sldId="274"/>
            <ac:spMk id="9" creationId="{C110555B-BC91-7266-5503-9659D6864B69}"/>
          </ac:spMkLst>
        </pc:spChg>
        <pc:spChg chg="add mod">
          <ac:chgData name="Vassilis Vassiliades" userId="181c6a97-452c-403a-a894-11fd041f3da6" providerId="ADAL" clId="{5921E53B-A54D-474A-BD8E-ECF1CB03FF21}" dt="2022-08-26T13:25:47.947" v="6776" actId="207"/>
          <ac:spMkLst>
            <pc:docMk/>
            <pc:sldMk cId="1972785178" sldId="274"/>
            <ac:spMk id="10" creationId="{764AC5A8-6163-D9BD-36D1-C647A7FAA9BD}"/>
          </ac:spMkLst>
        </pc:spChg>
        <pc:spChg chg="mod">
          <ac:chgData name="Vassilis Vassiliades" userId="181c6a97-452c-403a-a894-11fd041f3da6" providerId="ADAL" clId="{5921E53B-A54D-474A-BD8E-ECF1CB03FF21}" dt="2022-08-26T13:25:55.706" v="6777"/>
          <ac:spMkLst>
            <pc:docMk/>
            <pc:sldMk cId="1972785178" sldId="274"/>
            <ac:spMk id="15" creationId="{D3766D2D-C846-62B6-4496-52EF03C02954}"/>
          </ac:spMkLst>
        </pc:spChg>
        <pc:spChg chg="mod">
          <ac:chgData name="Vassilis Vassiliades" userId="181c6a97-452c-403a-a894-11fd041f3da6" providerId="ADAL" clId="{5921E53B-A54D-474A-BD8E-ECF1CB03FF21}" dt="2022-08-26T13:25:55.706" v="6777"/>
          <ac:spMkLst>
            <pc:docMk/>
            <pc:sldMk cId="1972785178" sldId="274"/>
            <ac:spMk id="16" creationId="{B1A510C2-DDBF-5F50-416B-47DB54AA3CCA}"/>
          </ac:spMkLst>
        </pc:spChg>
        <pc:spChg chg="mod">
          <ac:chgData name="Vassilis Vassiliades" userId="181c6a97-452c-403a-a894-11fd041f3da6" providerId="ADAL" clId="{5921E53B-A54D-474A-BD8E-ECF1CB03FF21}" dt="2022-08-26T13:25:55.706" v="6777"/>
          <ac:spMkLst>
            <pc:docMk/>
            <pc:sldMk cId="1972785178" sldId="274"/>
            <ac:spMk id="17" creationId="{765B480F-8B31-8515-41E6-0F4DBE1BF042}"/>
          </ac:spMkLst>
        </pc:spChg>
        <pc:spChg chg="mod">
          <ac:chgData name="Vassilis Vassiliades" userId="181c6a97-452c-403a-a894-11fd041f3da6" providerId="ADAL" clId="{5921E53B-A54D-474A-BD8E-ECF1CB03FF21}" dt="2022-08-26T13:25:55.706" v="6777"/>
          <ac:spMkLst>
            <pc:docMk/>
            <pc:sldMk cId="1972785178" sldId="274"/>
            <ac:spMk id="18" creationId="{6A56ECD2-7A77-3B2B-4554-1DE893035A6E}"/>
          </ac:spMkLst>
        </pc:spChg>
        <pc:spChg chg="mod">
          <ac:chgData name="Vassilis Vassiliades" userId="181c6a97-452c-403a-a894-11fd041f3da6" providerId="ADAL" clId="{5921E53B-A54D-474A-BD8E-ECF1CB03FF21}" dt="2022-08-26T13:25:55.706" v="6777"/>
          <ac:spMkLst>
            <pc:docMk/>
            <pc:sldMk cId="1972785178" sldId="274"/>
            <ac:spMk id="21" creationId="{5E26B476-B7BA-E584-8C4B-E7811390A3A2}"/>
          </ac:spMkLst>
        </pc:spChg>
        <pc:spChg chg="mod">
          <ac:chgData name="Vassilis Vassiliades" userId="181c6a97-452c-403a-a894-11fd041f3da6" providerId="ADAL" clId="{5921E53B-A54D-474A-BD8E-ECF1CB03FF21}" dt="2022-08-26T13:25:55.706" v="6777"/>
          <ac:spMkLst>
            <pc:docMk/>
            <pc:sldMk cId="1972785178" sldId="274"/>
            <ac:spMk id="22" creationId="{BC46C3A9-C96B-FB6A-7892-EE502B5AC553}"/>
          </ac:spMkLst>
        </pc:spChg>
        <pc:spChg chg="mod">
          <ac:chgData name="Vassilis Vassiliades" userId="181c6a97-452c-403a-a894-11fd041f3da6" providerId="ADAL" clId="{5921E53B-A54D-474A-BD8E-ECF1CB03FF21}" dt="2022-08-26T13:25:55.706" v="6777"/>
          <ac:spMkLst>
            <pc:docMk/>
            <pc:sldMk cId="1972785178" sldId="274"/>
            <ac:spMk id="23" creationId="{CFD89706-515F-D1D2-0CB1-9F5B5F45257C}"/>
          </ac:spMkLst>
        </pc:spChg>
        <pc:spChg chg="mod">
          <ac:chgData name="Vassilis Vassiliades" userId="181c6a97-452c-403a-a894-11fd041f3da6" providerId="ADAL" clId="{5921E53B-A54D-474A-BD8E-ECF1CB03FF21}" dt="2022-08-26T13:25:55.706" v="6777"/>
          <ac:spMkLst>
            <pc:docMk/>
            <pc:sldMk cId="1972785178" sldId="274"/>
            <ac:spMk id="24" creationId="{C942FEB1-4D10-E0FA-6593-3E35CF06D717}"/>
          </ac:spMkLst>
        </pc:spChg>
        <pc:spChg chg="mod">
          <ac:chgData name="Vassilis Vassiliades" userId="181c6a97-452c-403a-a894-11fd041f3da6" providerId="ADAL" clId="{5921E53B-A54D-474A-BD8E-ECF1CB03FF21}" dt="2022-08-26T13:25:55.706" v="6777"/>
          <ac:spMkLst>
            <pc:docMk/>
            <pc:sldMk cId="1972785178" sldId="274"/>
            <ac:spMk id="25" creationId="{368A9EFD-FFA6-B5A3-C2C2-6D51B21EB9C5}"/>
          </ac:spMkLst>
        </pc:spChg>
        <pc:grpChg chg="add del mod">
          <ac:chgData name="Vassilis Vassiliades" userId="181c6a97-452c-403a-a894-11fd041f3da6" providerId="ADAL" clId="{5921E53B-A54D-474A-BD8E-ECF1CB03FF21}" dt="2022-08-26T13:29:54.055" v="6778" actId="478"/>
          <ac:grpSpMkLst>
            <pc:docMk/>
            <pc:sldMk cId="1972785178" sldId="274"/>
            <ac:grpSpMk id="11" creationId="{C777AFCF-DD7B-EBD2-09A6-CED4049ADBFA}"/>
          </ac:grpSpMkLst>
        </pc:grpChg>
        <pc:grpChg chg="mod">
          <ac:chgData name="Vassilis Vassiliades" userId="181c6a97-452c-403a-a894-11fd041f3da6" providerId="ADAL" clId="{5921E53B-A54D-474A-BD8E-ECF1CB03FF21}" dt="2022-08-26T13:25:55.706" v="6777"/>
          <ac:grpSpMkLst>
            <pc:docMk/>
            <pc:sldMk cId="1972785178" sldId="274"/>
            <ac:grpSpMk id="12" creationId="{0286159B-73B9-34AD-627C-021685102709}"/>
          </ac:grpSpMkLst>
        </pc:grpChg>
        <pc:grpChg chg="mod">
          <ac:chgData name="Vassilis Vassiliades" userId="181c6a97-452c-403a-a894-11fd041f3da6" providerId="ADAL" clId="{5921E53B-A54D-474A-BD8E-ECF1CB03FF21}" dt="2022-08-26T13:25:55.706" v="6777"/>
          <ac:grpSpMkLst>
            <pc:docMk/>
            <pc:sldMk cId="1972785178" sldId="274"/>
            <ac:grpSpMk id="13" creationId="{DD01C0B3-27DD-428C-2B3F-DE069BB322C5}"/>
          </ac:grpSpMkLst>
        </pc:grpChg>
        <pc:graphicFrameChg chg="add mod modGraphic">
          <ac:chgData name="Vassilis Vassiliades" userId="181c6a97-452c-403a-a894-11fd041f3da6" providerId="ADAL" clId="{5921E53B-A54D-474A-BD8E-ECF1CB03FF21}" dt="2022-08-26T12:57:58.286" v="6548" actId="1076"/>
          <ac:graphicFrameMkLst>
            <pc:docMk/>
            <pc:sldMk cId="1972785178" sldId="274"/>
            <ac:graphicFrameMk id="2" creationId="{316470A2-B491-E9D3-C02E-C44ED55F7C6E}"/>
          </ac:graphicFrameMkLst>
        </pc:graphicFrameChg>
        <pc:cxnChg chg="mod">
          <ac:chgData name="Vassilis Vassiliades" userId="181c6a97-452c-403a-a894-11fd041f3da6" providerId="ADAL" clId="{5921E53B-A54D-474A-BD8E-ECF1CB03FF21}" dt="2022-08-26T13:25:55.706" v="6777"/>
          <ac:cxnSpMkLst>
            <pc:docMk/>
            <pc:sldMk cId="1972785178" sldId="274"/>
            <ac:cxnSpMk id="14" creationId="{248B5DD3-630A-D32E-8985-1DDC45BABB2D}"/>
          </ac:cxnSpMkLst>
        </pc:cxnChg>
        <pc:cxnChg chg="mod">
          <ac:chgData name="Vassilis Vassiliades" userId="181c6a97-452c-403a-a894-11fd041f3da6" providerId="ADAL" clId="{5921E53B-A54D-474A-BD8E-ECF1CB03FF21}" dt="2022-08-26T13:25:55.706" v="6777"/>
          <ac:cxnSpMkLst>
            <pc:docMk/>
            <pc:sldMk cId="1972785178" sldId="274"/>
            <ac:cxnSpMk id="19" creationId="{AABDDB13-8856-5EDB-1255-035A570B8EC3}"/>
          </ac:cxnSpMkLst>
        </pc:cxnChg>
        <pc:cxnChg chg="mod">
          <ac:chgData name="Vassilis Vassiliades" userId="181c6a97-452c-403a-a894-11fd041f3da6" providerId="ADAL" clId="{5921E53B-A54D-474A-BD8E-ECF1CB03FF21}" dt="2022-08-26T13:25:55.706" v="6777"/>
          <ac:cxnSpMkLst>
            <pc:docMk/>
            <pc:sldMk cId="1972785178" sldId="274"/>
            <ac:cxnSpMk id="20" creationId="{D9A43DC3-B80A-ACAD-C686-E997C539CF79}"/>
          </ac:cxnSpMkLst>
        </pc:cxnChg>
      </pc:sldChg>
      <pc:sldChg chg="addSp delSp modSp add mod delAnim modAnim modNotesTx">
        <pc:chgData name="Vassilis Vassiliades" userId="181c6a97-452c-403a-a894-11fd041f3da6" providerId="ADAL" clId="{5921E53B-A54D-474A-BD8E-ECF1CB03FF21}" dt="2022-08-29T08:33:37.998" v="11803" actId="20577"/>
        <pc:sldMkLst>
          <pc:docMk/>
          <pc:sldMk cId="703679138" sldId="275"/>
        </pc:sldMkLst>
        <pc:spChg chg="add mod">
          <ac:chgData name="Vassilis Vassiliades" userId="181c6a97-452c-403a-a894-11fd041f3da6" providerId="ADAL" clId="{5921E53B-A54D-474A-BD8E-ECF1CB03FF21}" dt="2022-08-29T04:53:47.583" v="11265" actId="1038"/>
          <ac:spMkLst>
            <pc:docMk/>
            <pc:sldMk cId="703679138" sldId="275"/>
            <ac:spMk id="2" creationId="{1C6F048C-3849-CF91-9EB6-EACA728B852C}"/>
          </ac:spMkLst>
        </pc:spChg>
        <pc:spChg chg="del mod">
          <ac:chgData name="Vassilis Vassiliades" userId="181c6a97-452c-403a-a894-11fd041f3da6" providerId="ADAL" clId="{5921E53B-A54D-474A-BD8E-ECF1CB03FF21}" dt="2022-08-29T04:42:58.881" v="11077" actId="478"/>
          <ac:spMkLst>
            <pc:docMk/>
            <pc:sldMk cId="703679138" sldId="275"/>
            <ac:spMk id="3" creationId="{00000000-0000-0000-0000-000000000000}"/>
          </ac:spMkLst>
        </pc:spChg>
        <pc:spChg chg="mod">
          <ac:chgData name="Vassilis Vassiliades" userId="181c6a97-452c-403a-a894-11fd041f3da6" providerId="ADAL" clId="{5921E53B-A54D-474A-BD8E-ECF1CB03FF21}" dt="2022-08-29T08:33:37.998" v="11803" actId="20577"/>
          <ac:spMkLst>
            <pc:docMk/>
            <pc:sldMk cId="703679138" sldId="275"/>
            <ac:spMk id="4" creationId="{210DA2DA-7D5D-AE84-C3BB-464941EFB124}"/>
          </ac:spMkLst>
        </pc:spChg>
        <pc:spChg chg="add del mod">
          <ac:chgData name="Vassilis Vassiliades" userId="181c6a97-452c-403a-a894-11fd041f3da6" providerId="ADAL" clId="{5921E53B-A54D-474A-BD8E-ECF1CB03FF21}" dt="2022-08-29T04:40:57.798" v="11057" actId="478"/>
          <ac:spMkLst>
            <pc:docMk/>
            <pc:sldMk cId="703679138" sldId="275"/>
            <ac:spMk id="5" creationId="{411355DA-C6E8-0CF6-C51F-3B0E0CD23FB4}"/>
          </ac:spMkLst>
        </pc:spChg>
        <pc:spChg chg="mod">
          <ac:chgData name="Vassilis Vassiliades" userId="181c6a97-452c-403a-a894-11fd041f3da6" providerId="ADAL" clId="{5921E53B-A54D-474A-BD8E-ECF1CB03FF21}" dt="2022-08-29T04:48:23.985" v="11174" actId="1035"/>
          <ac:spMkLst>
            <pc:docMk/>
            <pc:sldMk cId="703679138" sldId="275"/>
            <ac:spMk id="6" creationId="{00000000-0000-0000-0000-000000000000}"/>
          </ac:spMkLst>
        </pc:spChg>
        <pc:spChg chg="add mod">
          <ac:chgData name="Vassilis Vassiliades" userId="181c6a97-452c-403a-a894-11fd041f3da6" providerId="ADAL" clId="{5921E53B-A54D-474A-BD8E-ECF1CB03FF21}" dt="2022-08-29T04:53:47.583" v="11265" actId="1038"/>
          <ac:spMkLst>
            <pc:docMk/>
            <pc:sldMk cId="703679138" sldId="275"/>
            <ac:spMk id="7" creationId="{4CF1CDCF-12BA-B840-0333-D4EC9DCFD1FB}"/>
          </ac:spMkLst>
        </pc:spChg>
        <pc:spChg chg="mod">
          <ac:chgData name="Vassilis Vassiliades" userId="181c6a97-452c-403a-a894-11fd041f3da6" providerId="ADAL" clId="{5921E53B-A54D-474A-BD8E-ECF1CB03FF21}" dt="2022-08-29T04:42:54.127" v="11075" actId="1076"/>
          <ac:spMkLst>
            <pc:docMk/>
            <pc:sldMk cId="703679138" sldId="275"/>
            <ac:spMk id="9" creationId="{C110555B-BC91-7266-5503-9659D6864B69}"/>
          </ac:spMkLst>
        </pc:spChg>
        <pc:spChg chg="add mod">
          <ac:chgData name="Vassilis Vassiliades" userId="181c6a97-452c-403a-a894-11fd041f3da6" providerId="ADAL" clId="{5921E53B-A54D-474A-BD8E-ECF1CB03FF21}" dt="2022-08-29T04:53:47.583" v="11265" actId="1038"/>
          <ac:spMkLst>
            <pc:docMk/>
            <pc:sldMk cId="703679138" sldId="275"/>
            <ac:spMk id="10" creationId="{5CA6450D-E923-A052-D8E9-4A48A0CF74C0}"/>
          </ac:spMkLst>
        </pc:spChg>
        <pc:spChg chg="add mod">
          <ac:chgData name="Vassilis Vassiliades" userId="181c6a97-452c-403a-a894-11fd041f3da6" providerId="ADAL" clId="{5921E53B-A54D-474A-BD8E-ECF1CB03FF21}" dt="2022-08-29T04:53:47.583" v="11265" actId="1038"/>
          <ac:spMkLst>
            <pc:docMk/>
            <pc:sldMk cId="703679138" sldId="275"/>
            <ac:spMk id="11" creationId="{67FF8158-1A6B-0AEB-7BEF-D3F2096E5F7A}"/>
          </ac:spMkLst>
        </pc:spChg>
        <pc:spChg chg="add mod">
          <ac:chgData name="Vassilis Vassiliades" userId="181c6a97-452c-403a-a894-11fd041f3da6" providerId="ADAL" clId="{5921E53B-A54D-474A-BD8E-ECF1CB03FF21}" dt="2022-08-29T04:53:47.583" v="11265" actId="1038"/>
          <ac:spMkLst>
            <pc:docMk/>
            <pc:sldMk cId="703679138" sldId="275"/>
            <ac:spMk id="12" creationId="{9CDE6F6B-3D7B-969F-DDED-24DA1899FAC6}"/>
          </ac:spMkLst>
        </pc:spChg>
        <pc:spChg chg="add mod">
          <ac:chgData name="Vassilis Vassiliades" userId="181c6a97-452c-403a-a894-11fd041f3da6" providerId="ADAL" clId="{5921E53B-A54D-474A-BD8E-ECF1CB03FF21}" dt="2022-08-29T04:53:47.583" v="11265" actId="1038"/>
          <ac:spMkLst>
            <pc:docMk/>
            <pc:sldMk cId="703679138" sldId="275"/>
            <ac:spMk id="13" creationId="{E140C2FF-0E7F-D649-B11C-244232DE5622}"/>
          </ac:spMkLst>
        </pc:spChg>
        <pc:spChg chg="add del mod">
          <ac:chgData name="Vassilis Vassiliades" userId="181c6a97-452c-403a-a894-11fd041f3da6" providerId="ADAL" clId="{5921E53B-A54D-474A-BD8E-ECF1CB03FF21}" dt="2022-08-29T04:44:06.992" v="11087" actId="478"/>
          <ac:spMkLst>
            <pc:docMk/>
            <pc:sldMk cId="703679138" sldId="275"/>
            <ac:spMk id="14" creationId="{9DB2CFF4-E7F0-8EE2-A59F-DFBE70BCAEAD}"/>
          </ac:spMkLst>
        </pc:spChg>
        <pc:spChg chg="add mod">
          <ac:chgData name="Vassilis Vassiliades" userId="181c6a97-452c-403a-a894-11fd041f3da6" providerId="ADAL" clId="{5921E53B-A54D-474A-BD8E-ECF1CB03FF21}" dt="2022-08-29T04:53:47.583" v="11265" actId="1038"/>
          <ac:spMkLst>
            <pc:docMk/>
            <pc:sldMk cId="703679138" sldId="275"/>
            <ac:spMk id="15" creationId="{0EA4CC95-1D6C-55C2-CCE2-209413B672DC}"/>
          </ac:spMkLst>
        </pc:spChg>
        <pc:spChg chg="add mod">
          <ac:chgData name="Vassilis Vassiliades" userId="181c6a97-452c-403a-a894-11fd041f3da6" providerId="ADAL" clId="{5921E53B-A54D-474A-BD8E-ECF1CB03FF21}" dt="2022-08-29T04:53:47.583" v="11265" actId="1038"/>
          <ac:spMkLst>
            <pc:docMk/>
            <pc:sldMk cId="703679138" sldId="275"/>
            <ac:spMk id="16" creationId="{7ACFFE52-C4C5-9783-B35C-B798D72F4F13}"/>
          </ac:spMkLst>
        </pc:spChg>
        <pc:spChg chg="add mod">
          <ac:chgData name="Vassilis Vassiliades" userId="181c6a97-452c-403a-a894-11fd041f3da6" providerId="ADAL" clId="{5921E53B-A54D-474A-BD8E-ECF1CB03FF21}" dt="2022-08-29T04:54:26.847" v="11267"/>
          <ac:spMkLst>
            <pc:docMk/>
            <pc:sldMk cId="703679138" sldId="275"/>
            <ac:spMk id="56" creationId="{35BEDAF0-2541-69EF-DD8A-33E96041E220}"/>
          </ac:spMkLst>
        </pc:spChg>
        <pc:spChg chg="add mod">
          <ac:chgData name="Vassilis Vassiliades" userId="181c6a97-452c-403a-a894-11fd041f3da6" providerId="ADAL" clId="{5921E53B-A54D-474A-BD8E-ECF1CB03FF21}" dt="2022-08-29T04:54:32.922" v="11268" actId="1076"/>
          <ac:spMkLst>
            <pc:docMk/>
            <pc:sldMk cId="703679138" sldId="275"/>
            <ac:spMk id="57" creationId="{C86DBC35-6ABF-992A-3DA2-8D6B303E26D6}"/>
          </ac:spMkLst>
        </pc:spChg>
        <pc:spChg chg="add mod">
          <ac:chgData name="Vassilis Vassiliades" userId="181c6a97-452c-403a-a894-11fd041f3da6" providerId="ADAL" clId="{5921E53B-A54D-474A-BD8E-ECF1CB03FF21}" dt="2022-08-29T04:54:39.816" v="11270" actId="1076"/>
          <ac:spMkLst>
            <pc:docMk/>
            <pc:sldMk cId="703679138" sldId="275"/>
            <ac:spMk id="58" creationId="{76EB8132-EC39-4330-B381-A6318D515422}"/>
          </ac:spMkLst>
        </pc:spChg>
        <pc:spChg chg="add mod">
          <ac:chgData name="Vassilis Vassiliades" userId="181c6a97-452c-403a-a894-11fd041f3da6" providerId="ADAL" clId="{5921E53B-A54D-474A-BD8E-ECF1CB03FF21}" dt="2022-08-29T05:02:28.367" v="11430" actId="1076"/>
          <ac:spMkLst>
            <pc:docMk/>
            <pc:sldMk cId="703679138" sldId="275"/>
            <ac:spMk id="60" creationId="{5C20514F-241D-060D-1A8D-9C21C6AF16CF}"/>
          </ac:spMkLst>
        </pc:spChg>
        <pc:cxnChg chg="add mod">
          <ac:chgData name="Vassilis Vassiliades" userId="181c6a97-452c-403a-a894-11fd041f3da6" providerId="ADAL" clId="{5921E53B-A54D-474A-BD8E-ECF1CB03FF21}" dt="2022-08-29T04:53:47.583" v="11265" actId="1038"/>
          <ac:cxnSpMkLst>
            <pc:docMk/>
            <pc:sldMk cId="703679138" sldId="275"/>
            <ac:cxnSpMk id="18" creationId="{7A0A3A8F-1C8E-DE88-5B80-88A1E94C8FAE}"/>
          </ac:cxnSpMkLst>
        </pc:cxnChg>
        <pc:cxnChg chg="add mod">
          <ac:chgData name="Vassilis Vassiliades" userId="181c6a97-452c-403a-a894-11fd041f3da6" providerId="ADAL" clId="{5921E53B-A54D-474A-BD8E-ECF1CB03FF21}" dt="2022-08-29T04:53:47.583" v="11265" actId="1038"/>
          <ac:cxnSpMkLst>
            <pc:docMk/>
            <pc:sldMk cId="703679138" sldId="275"/>
            <ac:cxnSpMk id="20" creationId="{97FB0D3B-701A-EDE7-2825-1B39D939B231}"/>
          </ac:cxnSpMkLst>
        </pc:cxnChg>
        <pc:cxnChg chg="add mod">
          <ac:chgData name="Vassilis Vassiliades" userId="181c6a97-452c-403a-a894-11fd041f3da6" providerId="ADAL" clId="{5921E53B-A54D-474A-BD8E-ECF1CB03FF21}" dt="2022-08-29T04:53:47.583" v="11265" actId="1038"/>
          <ac:cxnSpMkLst>
            <pc:docMk/>
            <pc:sldMk cId="703679138" sldId="275"/>
            <ac:cxnSpMk id="23" creationId="{43E09481-4991-4C5A-D6C9-FBBC183EEABD}"/>
          </ac:cxnSpMkLst>
        </pc:cxnChg>
        <pc:cxnChg chg="add mod">
          <ac:chgData name="Vassilis Vassiliades" userId="181c6a97-452c-403a-a894-11fd041f3da6" providerId="ADAL" clId="{5921E53B-A54D-474A-BD8E-ECF1CB03FF21}" dt="2022-08-29T04:53:47.583" v="11265" actId="1038"/>
          <ac:cxnSpMkLst>
            <pc:docMk/>
            <pc:sldMk cId="703679138" sldId="275"/>
            <ac:cxnSpMk id="26" creationId="{0EBA9721-284A-ADAE-09B6-1BB01DFDFB9A}"/>
          </ac:cxnSpMkLst>
        </pc:cxnChg>
        <pc:cxnChg chg="add mod">
          <ac:chgData name="Vassilis Vassiliades" userId="181c6a97-452c-403a-a894-11fd041f3da6" providerId="ADAL" clId="{5921E53B-A54D-474A-BD8E-ECF1CB03FF21}" dt="2022-08-29T04:53:47.583" v="11265" actId="1038"/>
          <ac:cxnSpMkLst>
            <pc:docMk/>
            <pc:sldMk cId="703679138" sldId="275"/>
            <ac:cxnSpMk id="29" creationId="{5254E938-B38F-8813-AD05-3AA21234ECB7}"/>
          </ac:cxnSpMkLst>
        </pc:cxnChg>
        <pc:cxnChg chg="add mod">
          <ac:chgData name="Vassilis Vassiliades" userId="181c6a97-452c-403a-a894-11fd041f3da6" providerId="ADAL" clId="{5921E53B-A54D-474A-BD8E-ECF1CB03FF21}" dt="2022-08-29T04:53:47.583" v="11265" actId="1038"/>
          <ac:cxnSpMkLst>
            <pc:docMk/>
            <pc:sldMk cId="703679138" sldId="275"/>
            <ac:cxnSpMk id="32" creationId="{5DF4F6EC-99F7-3158-DF33-3560A51A4033}"/>
          </ac:cxnSpMkLst>
        </pc:cxnChg>
        <pc:cxnChg chg="add mod">
          <ac:chgData name="Vassilis Vassiliades" userId="181c6a97-452c-403a-a894-11fd041f3da6" providerId="ADAL" clId="{5921E53B-A54D-474A-BD8E-ECF1CB03FF21}" dt="2022-08-29T04:53:47.583" v="11265" actId="1038"/>
          <ac:cxnSpMkLst>
            <pc:docMk/>
            <pc:sldMk cId="703679138" sldId="275"/>
            <ac:cxnSpMk id="35" creationId="{DF1AAE5E-AF29-8533-E35F-9CFA8D14A467}"/>
          </ac:cxnSpMkLst>
        </pc:cxnChg>
        <pc:cxnChg chg="add mod">
          <ac:chgData name="Vassilis Vassiliades" userId="181c6a97-452c-403a-a894-11fd041f3da6" providerId="ADAL" clId="{5921E53B-A54D-474A-BD8E-ECF1CB03FF21}" dt="2022-08-29T04:53:47.583" v="11265" actId="1038"/>
          <ac:cxnSpMkLst>
            <pc:docMk/>
            <pc:sldMk cId="703679138" sldId="275"/>
            <ac:cxnSpMk id="38" creationId="{9FAC3E8D-EE35-6E3A-4DDC-8BE6D07C71F9}"/>
          </ac:cxnSpMkLst>
        </pc:cxnChg>
        <pc:cxnChg chg="add mod">
          <ac:chgData name="Vassilis Vassiliades" userId="181c6a97-452c-403a-a894-11fd041f3da6" providerId="ADAL" clId="{5921E53B-A54D-474A-BD8E-ECF1CB03FF21}" dt="2022-08-29T04:53:47.583" v="11265" actId="1038"/>
          <ac:cxnSpMkLst>
            <pc:docMk/>
            <pc:sldMk cId="703679138" sldId="275"/>
            <ac:cxnSpMk id="41" creationId="{BC53219C-4E3A-29DD-8AE3-F3473FBBAD5F}"/>
          </ac:cxnSpMkLst>
        </pc:cxnChg>
        <pc:cxnChg chg="add mod">
          <ac:chgData name="Vassilis Vassiliades" userId="181c6a97-452c-403a-a894-11fd041f3da6" providerId="ADAL" clId="{5921E53B-A54D-474A-BD8E-ECF1CB03FF21}" dt="2022-08-29T04:53:47.583" v="11265" actId="1038"/>
          <ac:cxnSpMkLst>
            <pc:docMk/>
            <pc:sldMk cId="703679138" sldId="275"/>
            <ac:cxnSpMk id="44" creationId="{4E4BA837-9A51-9569-65B6-E6A8548668D8}"/>
          </ac:cxnSpMkLst>
        </pc:cxnChg>
        <pc:cxnChg chg="add mod">
          <ac:chgData name="Vassilis Vassiliades" userId="181c6a97-452c-403a-a894-11fd041f3da6" providerId="ADAL" clId="{5921E53B-A54D-474A-BD8E-ECF1CB03FF21}" dt="2022-08-29T04:53:47.583" v="11265" actId="1038"/>
          <ac:cxnSpMkLst>
            <pc:docMk/>
            <pc:sldMk cId="703679138" sldId="275"/>
            <ac:cxnSpMk id="47" creationId="{D2A545DD-45A1-9AF0-97D2-47FD2E5202B0}"/>
          </ac:cxnSpMkLst>
        </pc:cxnChg>
        <pc:cxnChg chg="add mod">
          <ac:chgData name="Vassilis Vassiliades" userId="181c6a97-452c-403a-a894-11fd041f3da6" providerId="ADAL" clId="{5921E53B-A54D-474A-BD8E-ECF1CB03FF21}" dt="2022-08-29T04:53:47.583" v="11265" actId="1038"/>
          <ac:cxnSpMkLst>
            <pc:docMk/>
            <pc:sldMk cId="703679138" sldId="275"/>
            <ac:cxnSpMk id="50" creationId="{1CBE5224-E3A4-74D3-C802-5C80EA47AA06}"/>
          </ac:cxnSpMkLst>
        </pc:cxnChg>
        <pc:cxnChg chg="add mod">
          <ac:chgData name="Vassilis Vassiliades" userId="181c6a97-452c-403a-a894-11fd041f3da6" providerId="ADAL" clId="{5921E53B-A54D-474A-BD8E-ECF1CB03FF21}" dt="2022-08-29T04:53:47.583" v="11265" actId="1038"/>
          <ac:cxnSpMkLst>
            <pc:docMk/>
            <pc:sldMk cId="703679138" sldId="275"/>
            <ac:cxnSpMk id="53" creationId="{22C71C1E-A1C1-EB3A-4793-CEBC0BB705E1}"/>
          </ac:cxnSpMkLst>
        </pc:cxnChg>
        <pc:cxnChg chg="add mod">
          <ac:chgData name="Vassilis Vassiliades" userId="181c6a97-452c-403a-a894-11fd041f3da6" providerId="ADAL" clId="{5921E53B-A54D-474A-BD8E-ECF1CB03FF21}" dt="2022-08-29T05:01:45.734" v="11424" actId="14100"/>
          <ac:cxnSpMkLst>
            <pc:docMk/>
            <pc:sldMk cId="703679138" sldId="275"/>
            <ac:cxnSpMk id="61" creationId="{7C1BB087-2B6D-F476-FA9B-69BDB5598904}"/>
          </ac:cxnSpMkLst>
        </pc:cxnChg>
      </pc:sldChg>
      <pc:sldChg chg="modSp add mod modAnim">
        <pc:chgData name="Vassilis Vassiliades" userId="181c6a97-452c-403a-a894-11fd041f3da6" providerId="ADAL" clId="{5921E53B-A54D-474A-BD8E-ECF1CB03FF21}" dt="2022-08-26T09:57:49.452" v="3626" actId="20577"/>
        <pc:sldMkLst>
          <pc:docMk/>
          <pc:sldMk cId="473830907" sldId="276"/>
        </pc:sldMkLst>
        <pc:spChg chg="mod">
          <ac:chgData name="Vassilis Vassiliades" userId="181c6a97-452c-403a-a894-11fd041f3da6" providerId="ADAL" clId="{5921E53B-A54D-474A-BD8E-ECF1CB03FF21}" dt="2022-08-26T09:57:49.452" v="3626" actId="20577"/>
          <ac:spMkLst>
            <pc:docMk/>
            <pc:sldMk cId="473830907" sldId="276"/>
            <ac:spMk id="4" creationId="{210DA2DA-7D5D-AE84-C3BB-464941EFB124}"/>
          </ac:spMkLst>
        </pc:spChg>
      </pc:sldChg>
      <pc:sldChg chg="modSp add del mod">
        <pc:chgData name="Vassilis Vassiliades" userId="181c6a97-452c-403a-a894-11fd041f3da6" providerId="ADAL" clId="{5921E53B-A54D-474A-BD8E-ECF1CB03FF21}" dt="2022-08-26T09:36:23.716" v="3111" actId="2696"/>
        <pc:sldMkLst>
          <pc:docMk/>
          <pc:sldMk cId="1339358793" sldId="276"/>
        </pc:sldMkLst>
        <pc:spChg chg="mod">
          <ac:chgData name="Vassilis Vassiliades" userId="181c6a97-452c-403a-a894-11fd041f3da6" providerId="ADAL" clId="{5921E53B-A54D-474A-BD8E-ECF1CB03FF21}" dt="2022-08-25T09:45:42.908" v="128" actId="20577"/>
          <ac:spMkLst>
            <pc:docMk/>
            <pc:sldMk cId="1339358793" sldId="276"/>
            <ac:spMk id="9" creationId="{C110555B-BC91-7266-5503-9659D6864B69}"/>
          </ac:spMkLst>
        </pc:spChg>
      </pc:sldChg>
      <pc:sldChg chg="addSp delSp modSp add mod modAnim">
        <pc:chgData name="Vassilis Vassiliades" userId="181c6a97-452c-403a-a894-11fd041f3da6" providerId="ADAL" clId="{5921E53B-A54D-474A-BD8E-ECF1CB03FF21}" dt="2022-08-26T14:31:56.865" v="7715" actId="113"/>
        <pc:sldMkLst>
          <pc:docMk/>
          <pc:sldMk cId="1024277008" sldId="277"/>
        </pc:sldMkLst>
        <pc:spChg chg="add mod">
          <ac:chgData name="Vassilis Vassiliades" userId="181c6a97-452c-403a-a894-11fd041f3da6" providerId="ADAL" clId="{5921E53B-A54D-474A-BD8E-ECF1CB03FF21}" dt="2022-08-26T11:37:10.511" v="4912" actId="20577"/>
          <ac:spMkLst>
            <pc:docMk/>
            <pc:sldMk cId="1024277008" sldId="277"/>
            <ac:spMk id="2" creationId="{ACEE03BE-F0E7-0FCB-F3D6-EBCF63B77ECE}"/>
          </ac:spMkLst>
        </pc:spChg>
        <pc:spChg chg="del">
          <ac:chgData name="Vassilis Vassiliades" userId="181c6a97-452c-403a-a894-11fd041f3da6" providerId="ADAL" clId="{5921E53B-A54D-474A-BD8E-ECF1CB03FF21}" dt="2022-08-26T11:37:13.484" v="4913" actId="478"/>
          <ac:spMkLst>
            <pc:docMk/>
            <pc:sldMk cId="1024277008" sldId="277"/>
            <ac:spMk id="3" creationId="{00000000-0000-0000-0000-000000000000}"/>
          </ac:spMkLst>
        </pc:spChg>
        <pc:spChg chg="mod">
          <ac:chgData name="Vassilis Vassiliades" userId="181c6a97-452c-403a-a894-11fd041f3da6" providerId="ADAL" clId="{5921E53B-A54D-474A-BD8E-ECF1CB03FF21}" dt="2022-08-26T14:31:56.865" v="7715" actId="113"/>
          <ac:spMkLst>
            <pc:docMk/>
            <pc:sldMk cId="1024277008" sldId="277"/>
            <ac:spMk id="4" creationId="{210DA2DA-7D5D-AE84-C3BB-464941EFB124}"/>
          </ac:spMkLst>
        </pc:spChg>
      </pc:sldChg>
      <pc:sldChg chg="modSp add del mod">
        <pc:chgData name="Vassilis Vassiliades" userId="181c6a97-452c-403a-a894-11fd041f3da6" providerId="ADAL" clId="{5921E53B-A54D-474A-BD8E-ECF1CB03FF21}" dt="2022-08-26T09:36:23.716" v="3111" actId="2696"/>
        <pc:sldMkLst>
          <pc:docMk/>
          <pc:sldMk cId="2093585356" sldId="277"/>
        </pc:sldMkLst>
        <pc:spChg chg="mod">
          <ac:chgData name="Vassilis Vassiliades" userId="181c6a97-452c-403a-a894-11fd041f3da6" providerId="ADAL" clId="{5921E53B-A54D-474A-BD8E-ECF1CB03FF21}" dt="2022-08-25T09:45:50.427" v="138" actId="20577"/>
          <ac:spMkLst>
            <pc:docMk/>
            <pc:sldMk cId="2093585356" sldId="277"/>
            <ac:spMk id="9" creationId="{C110555B-BC91-7266-5503-9659D6864B69}"/>
          </ac:spMkLst>
        </pc:spChg>
      </pc:sldChg>
      <pc:sldChg chg="modSp add del mod">
        <pc:chgData name="Vassilis Vassiliades" userId="181c6a97-452c-403a-a894-11fd041f3da6" providerId="ADAL" clId="{5921E53B-A54D-474A-BD8E-ECF1CB03FF21}" dt="2022-08-26T09:36:23.716" v="3111" actId="2696"/>
        <pc:sldMkLst>
          <pc:docMk/>
          <pc:sldMk cId="1060745053" sldId="278"/>
        </pc:sldMkLst>
        <pc:spChg chg="mod">
          <ac:chgData name="Vassilis Vassiliades" userId="181c6a97-452c-403a-a894-11fd041f3da6" providerId="ADAL" clId="{5921E53B-A54D-474A-BD8E-ECF1CB03FF21}" dt="2022-08-25T09:46:04.408" v="150" actId="20577"/>
          <ac:spMkLst>
            <pc:docMk/>
            <pc:sldMk cId="1060745053" sldId="278"/>
            <ac:spMk id="9" creationId="{C110555B-BC91-7266-5503-9659D6864B69}"/>
          </ac:spMkLst>
        </pc:spChg>
      </pc:sldChg>
      <pc:sldChg chg="addSp delSp modSp add mod delAnim modAnim">
        <pc:chgData name="Vassilis Vassiliades" userId="181c6a97-452c-403a-a894-11fd041f3da6" providerId="ADAL" clId="{5921E53B-A54D-474A-BD8E-ECF1CB03FF21}" dt="2022-08-26T12:09:01.637" v="5331" actId="1076"/>
        <pc:sldMkLst>
          <pc:docMk/>
          <pc:sldMk cId="2899178041" sldId="278"/>
        </pc:sldMkLst>
        <pc:spChg chg="del mod">
          <ac:chgData name="Vassilis Vassiliades" userId="181c6a97-452c-403a-a894-11fd041f3da6" providerId="ADAL" clId="{5921E53B-A54D-474A-BD8E-ECF1CB03FF21}" dt="2022-08-26T12:08:55.318" v="5329" actId="478"/>
          <ac:spMkLst>
            <pc:docMk/>
            <pc:sldMk cId="2899178041" sldId="278"/>
            <ac:spMk id="4" creationId="{210DA2DA-7D5D-AE84-C3BB-464941EFB124}"/>
          </ac:spMkLst>
        </pc:spChg>
        <pc:spChg chg="mod">
          <ac:chgData name="Vassilis Vassiliades" userId="181c6a97-452c-403a-a894-11fd041f3da6" providerId="ADAL" clId="{5921E53B-A54D-474A-BD8E-ECF1CB03FF21}" dt="2022-08-26T12:01:53.718" v="5006" actId="1076"/>
          <ac:spMkLst>
            <pc:docMk/>
            <pc:sldMk cId="2899178041" sldId="278"/>
            <ac:spMk id="6" creationId="{00000000-0000-0000-0000-000000000000}"/>
          </ac:spMkLst>
        </pc:spChg>
        <pc:spChg chg="mod">
          <ac:chgData name="Vassilis Vassiliades" userId="181c6a97-452c-403a-a894-11fd041f3da6" providerId="ADAL" clId="{5921E53B-A54D-474A-BD8E-ECF1CB03FF21}" dt="2022-08-26T12:08:23.987" v="5324" actId="20577"/>
          <ac:spMkLst>
            <pc:docMk/>
            <pc:sldMk cId="2899178041" sldId="278"/>
            <ac:spMk id="9" creationId="{C110555B-BC91-7266-5503-9659D6864B69}"/>
          </ac:spMkLst>
        </pc:spChg>
        <pc:spChg chg="mod">
          <ac:chgData name="Vassilis Vassiliades" userId="181c6a97-452c-403a-a894-11fd041f3da6" providerId="ADAL" clId="{5921E53B-A54D-474A-BD8E-ECF1CB03FF21}" dt="2022-08-26T11:39:39.711" v="4916" actId="165"/>
          <ac:spMkLst>
            <pc:docMk/>
            <pc:sldMk cId="2899178041" sldId="278"/>
            <ac:spMk id="12" creationId="{7EBD3B63-9363-9798-2F42-E4C2140CF098}"/>
          </ac:spMkLst>
        </pc:spChg>
        <pc:spChg chg="mod">
          <ac:chgData name="Vassilis Vassiliades" userId="181c6a97-452c-403a-a894-11fd041f3da6" providerId="ADAL" clId="{5921E53B-A54D-474A-BD8E-ECF1CB03FF21}" dt="2022-08-26T11:39:39.711" v="4916" actId="165"/>
          <ac:spMkLst>
            <pc:docMk/>
            <pc:sldMk cId="2899178041" sldId="278"/>
            <ac:spMk id="13" creationId="{E8CAFF3F-578B-CCF4-2859-0F018F0E49D9}"/>
          </ac:spMkLst>
        </pc:spChg>
        <pc:spChg chg="mod">
          <ac:chgData name="Vassilis Vassiliades" userId="181c6a97-452c-403a-a894-11fd041f3da6" providerId="ADAL" clId="{5921E53B-A54D-474A-BD8E-ECF1CB03FF21}" dt="2022-08-26T11:39:39.711" v="4916" actId="165"/>
          <ac:spMkLst>
            <pc:docMk/>
            <pc:sldMk cId="2899178041" sldId="278"/>
            <ac:spMk id="14" creationId="{53D105D7-0844-D759-9169-A62930365EBA}"/>
          </ac:spMkLst>
        </pc:spChg>
        <pc:spChg chg="mod">
          <ac:chgData name="Vassilis Vassiliades" userId="181c6a97-452c-403a-a894-11fd041f3da6" providerId="ADAL" clId="{5921E53B-A54D-474A-BD8E-ECF1CB03FF21}" dt="2022-08-26T11:39:39.711" v="4916" actId="165"/>
          <ac:spMkLst>
            <pc:docMk/>
            <pc:sldMk cId="2899178041" sldId="278"/>
            <ac:spMk id="15" creationId="{130D7CD4-6A58-6282-A5E4-8ABC98517346}"/>
          </ac:spMkLst>
        </pc:spChg>
        <pc:spChg chg="mod">
          <ac:chgData name="Vassilis Vassiliades" userId="181c6a97-452c-403a-a894-11fd041f3da6" providerId="ADAL" clId="{5921E53B-A54D-474A-BD8E-ECF1CB03FF21}" dt="2022-08-26T11:39:39.711" v="4916" actId="165"/>
          <ac:spMkLst>
            <pc:docMk/>
            <pc:sldMk cId="2899178041" sldId="278"/>
            <ac:spMk id="16" creationId="{1B05177A-9172-E1D0-905A-CD9B16A8F535}"/>
          </ac:spMkLst>
        </pc:spChg>
        <pc:spChg chg="mod">
          <ac:chgData name="Vassilis Vassiliades" userId="181c6a97-452c-403a-a894-11fd041f3da6" providerId="ADAL" clId="{5921E53B-A54D-474A-BD8E-ECF1CB03FF21}" dt="2022-08-26T11:39:39.711" v="4916" actId="165"/>
          <ac:spMkLst>
            <pc:docMk/>
            <pc:sldMk cId="2899178041" sldId="278"/>
            <ac:spMk id="17" creationId="{C5741124-C1B2-3030-71EF-E153009DA6E4}"/>
          </ac:spMkLst>
        </pc:spChg>
        <pc:spChg chg="mod">
          <ac:chgData name="Vassilis Vassiliades" userId="181c6a97-452c-403a-a894-11fd041f3da6" providerId="ADAL" clId="{5921E53B-A54D-474A-BD8E-ECF1CB03FF21}" dt="2022-08-26T11:39:39.711" v="4916" actId="165"/>
          <ac:spMkLst>
            <pc:docMk/>
            <pc:sldMk cId="2899178041" sldId="278"/>
            <ac:spMk id="18" creationId="{509D3DC5-C427-BAC2-2E4E-B21EE97E135B}"/>
          </ac:spMkLst>
        </pc:spChg>
        <pc:spChg chg="mod">
          <ac:chgData name="Vassilis Vassiliades" userId="181c6a97-452c-403a-a894-11fd041f3da6" providerId="ADAL" clId="{5921E53B-A54D-474A-BD8E-ECF1CB03FF21}" dt="2022-08-26T11:39:39.711" v="4916" actId="165"/>
          <ac:spMkLst>
            <pc:docMk/>
            <pc:sldMk cId="2899178041" sldId="278"/>
            <ac:spMk id="19" creationId="{1A2EEC3E-F12D-CD42-F533-61CF66181A2F}"/>
          </ac:spMkLst>
        </pc:spChg>
        <pc:spChg chg="mod">
          <ac:chgData name="Vassilis Vassiliades" userId="181c6a97-452c-403a-a894-11fd041f3da6" providerId="ADAL" clId="{5921E53B-A54D-474A-BD8E-ECF1CB03FF21}" dt="2022-08-26T11:39:39.711" v="4916" actId="165"/>
          <ac:spMkLst>
            <pc:docMk/>
            <pc:sldMk cId="2899178041" sldId="278"/>
            <ac:spMk id="20" creationId="{1992002A-1CF7-3ECB-36A8-9842E38109E0}"/>
          </ac:spMkLst>
        </pc:spChg>
        <pc:spChg chg="mod">
          <ac:chgData name="Vassilis Vassiliades" userId="181c6a97-452c-403a-a894-11fd041f3da6" providerId="ADAL" clId="{5921E53B-A54D-474A-BD8E-ECF1CB03FF21}" dt="2022-08-26T11:39:39.711" v="4916" actId="165"/>
          <ac:spMkLst>
            <pc:docMk/>
            <pc:sldMk cId="2899178041" sldId="278"/>
            <ac:spMk id="21" creationId="{FD73DF6F-4A3A-4D8A-2021-8DA26EDF9A33}"/>
          </ac:spMkLst>
        </pc:spChg>
        <pc:spChg chg="mod">
          <ac:chgData name="Vassilis Vassiliades" userId="181c6a97-452c-403a-a894-11fd041f3da6" providerId="ADAL" clId="{5921E53B-A54D-474A-BD8E-ECF1CB03FF21}" dt="2022-08-26T11:39:39.711" v="4916" actId="165"/>
          <ac:spMkLst>
            <pc:docMk/>
            <pc:sldMk cId="2899178041" sldId="278"/>
            <ac:spMk id="22" creationId="{DFCE1948-77B3-29D2-CBD4-BA6CEFCA8853}"/>
          </ac:spMkLst>
        </pc:spChg>
        <pc:spChg chg="mod">
          <ac:chgData name="Vassilis Vassiliades" userId="181c6a97-452c-403a-a894-11fd041f3da6" providerId="ADAL" clId="{5921E53B-A54D-474A-BD8E-ECF1CB03FF21}" dt="2022-08-26T11:39:39.711" v="4916" actId="165"/>
          <ac:spMkLst>
            <pc:docMk/>
            <pc:sldMk cId="2899178041" sldId="278"/>
            <ac:spMk id="23" creationId="{6F05814E-CBCF-EE04-860F-1F5AE3323957}"/>
          </ac:spMkLst>
        </pc:spChg>
        <pc:spChg chg="mod">
          <ac:chgData name="Vassilis Vassiliades" userId="181c6a97-452c-403a-a894-11fd041f3da6" providerId="ADAL" clId="{5921E53B-A54D-474A-BD8E-ECF1CB03FF21}" dt="2022-08-26T11:39:39.711" v="4916" actId="165"/>
          <ac:spMkLst>
            <pc:docMk/>
            <pc:sldMk cId="2899178041" sldId="278"/>
            <ac:spMk id="24" creationId="{2DF9597C-EA84-FF1F-83BE-2BB0AF6ED931}"/>
          </ac:spMkLst>
        </pc:spChg>
        <pc:spChg chg="mod">
          <ac:chgData name="Vassilis Vassiliades" userId="181c6a97-452c-403a-a894-11fd041f3da6" providerId="ADAL" clId="{5921E53B-A54D-474A-BD8E-ECF1CB03FF21}" dt="2022-08-26T11:39:39.711" v="4916" actId="165"/>
          <ac:spMkLst>
            <pc:docMk/>
            <pc:sldMk cId="2899178041" sldId="278"/>
            <ac:spMk id="25" creationId="{30C0963B-45F8-FB93-E48C-134C2FAC9141}"/>
          </ac:spMkLst>
        </pc:spChg>
        <pc:spChg chg="mod">
          <ac:chgData name="Vassilis Vassiliades" userId="181c6a97-452c-403a-a894-11fd041f3da6" providerId="ADAL" clId="{5921E53B-A54D-474A-BD8E-ECF1CB03FF21}" dt="2022-08-26T11:39:39.711" v="4916" actId="165"/>
          <ac:spMkLst>
            <pc:docMk/>
            <pc:sldMk cId="2899178041" sldId="278"/>
            <ac:spMk id="26" creationId="{BCA32571-D82D-15D9-09B7-2C00ED2ED77E}"/>
          </ac:spMkLst>
        </pc:spChg>
        <pc:spChg chg="mod">
          <ac:chgData name="Vassilis Vassiliades" userId="181c6a97-452c-403a-a894-11fd041f3da6" providerId="ADAL" clId="{5921E53B-A54D-474A-BD8E-ECF1CB03FF21}" dt="2022-08-26T11:39:39.711" v="4916" actId="165"/>
          <ac:spMkLst>
            <pc:docMk/>
            <pc:sldMk cId="2899178041" sldId="278"/>
            <ac:spMk id="27" creationId="{449D9E54-101A-5498-3AA6-E11E534ECA2C}"/>
          </ac:spMkLst>
        </pc:spChg>
        <pc:spChg chg="mod">
          <ac:chgData name="Vassilis Vassiliades" userId="181c6a97-452c-403a-a894-11fd041f3da6" providerId="ADAL" clId="{5921E53B-A54D-474A-BD8E-ECF1CB03FF21}" dt="2022-08-26T11:39:39.711" v="4916" actId="165"/>
          <ac:spMkLst>
            <pc:docMk/>
            <pc:sldMk cId="2899178041" sldId="278"/>
            <ac:spMk id="28" creationId="{79B5C0DE-9E50-149F-0686-74BFA53636B7}"/>
          </ac:spMkLst>
        </pc:spChg>
        <pc:spChg chg="mod">
          <ac:chgData name="Vassilis Vassiliades" userId="181c6a97-452c-403a-a894-11fd041f3da6" providerId="ADAL" clId="{5921E53B-A54D-474A-BD8E-ECF1CB03FF21}" dt="2022-08-26T11:39:39.711" v="4916" actId="165"/>
          <ac:spMkLst>
            <pc:docMk/>
            <pc:sldMk cId="2899178041" sldId="278"/>
            <ac:spMk id="29" creationId="{15A1EBB3-55FB-8FE2-6B10-5DDFC69B9637}"/>
          </ac:spMkLst>
        </pc:spChg>
        <pc:spChg chg="mod">
          <ac:chgData name="Vassilis Vassiliades" userId="181c6a97-452c-403a-a894-11fd041f3da6" providerId="ADAL" clId="{5921E53B-A54D-474A-BD8E-ECF1CB03FF21}" dt="2022-08-26T11:39:39.711" v="4916" actId="165"/>
          <ac:spMkLst>
            <pc:docMk/>
            <pc:sldMk cId="2899178041" sldId="278"/>
            <ac:spMk id="30" creationId="{7201CCC5-8538-208B-F62A-319E0D272D11}"/>
          </ac:spMkLst>
        </pc:spChg>
        <pc:spChg chg="mod">
          <ac:chgData name="Vassilis Vassiliades" userId="181c6a97-452c-403a-a894-11fd041f3da6" providerId="ADAL" clId="{5921E53B-A54D-474A-BD8E-ECF1CB03FF21}" dt="2022-08-26T11:39:39.711" v="4916" actId="165"/>
          <ac:spMkLst>
            <pc:docMk/>
            <pc:sldMk cId="2899178041" sldId="278"/>
            <ac:spMk id="31" creationId="{9B1D6044-F4DA-FC41-57F0-E07AA6000FA0}"/>
          </ac:spMkLst>
        </pc:spChg>
        <pc:spChg chg="mod">
          <ac:chgData name="Vassilis Vassiliades" userId="181c6a97-452c-403a-a894-11fd041f3da6" providerId="ADAL" clId="{5921E53B-A54D-474A-BD8E-ECF1CB03FF21}" dt="2022-08-26T11:39:39.711" v="4916" actId="165"/>
          <ac:spMkLst>
            <pc:docMk/>
            <pc:sldMk cId="2899178041" sldId="278"/>
            <ac:spMk id="32" creationId="{BE439C52-F612-412F-F2B3-4C989C08EEBA}"/>
          </ac:spMkLst>
        </pc:spChg>
        <pc:spChg chg="mod">
          <ac:chgData name="Vassilis Vassiliades" userId="181c6a97-452c-403a-a894-11fd041f3da6" providerId="ADAL" clId="{5921E53B-A54D-474A-BD8E-ECF1CB03FF21}" dt="2022-08-26T11:39:39.711" v="4916" actId="165"/>
          <ac:spMkLst>
            <pc:docMk/>
            <pc:sldMk cId="2899178041" sldId="278"/>
            <ac:spMk id="33" creationId="{366071C9-3389-3198-AD85-423D9C1DD842}"/>
          </ac:spMkLst>
        </pc:spChg>
        <pc:spChg chg="mod">
          <ac:chgData name="Vassilis Vassiliades" userId="181c6a97-452c-403a-a894-11fd041f3da6" providerId="ADAL" clId="{5921E53B-A54D-474A-BD8E-ECF1CB03FF21}" dt="2022-08-26T11:39:39.711" v="4916" actId="165"/>
          <ac:spMkLst>
            <pc:docMk/>
            <pc:sldMk cId="2899178041" sldId="278"/>
            <ac:spMk id="34" creationId="{8E909318-55AB-FCA8-950F-F3C7B91D135C}"/>
          </ac:spMkLst>
        </pc:spChg>
        <pc:spChg chg="mod">
          <ac:chgData name="Vassilis Vassiliades" userId="181c6a97-452c-403a-a894-11fd041f3da6" providerId="ADAL" clId="{5921E53B-A54D-474A-BD8E-ECF1CB03FF21}" dt="2022-08-26T11:39:39.711" v="4916" actId="165"/>
          <ac:spMkLst>
            <pc:docMk/>
            <pc:sldMk cId="2899178041" sldId="278"/>
            <ac:spMk id="35" creationId="{DE2DF540-6065-B13B-D91F-5B32DFE7DBFD}"/>
          </ac:spMkLst>
        </pc:spChg>
        <pc:spChg chg="mod">
          <ac:chgData name="Vassilis Vassiliades" userId="181c6a97-452c-403a-a894-11fd041f3da6" providerId="ADAL" clId="{5921E53B-A54D-474A-BD8E-ECF1CB03FF21}" dt="2022-08-26T11:39:39.711" v="4916" actId="165"/>
          <ac:spMkLst>
            <pc:docMk/>
            <pc:sldMk cId="2899178041" sldId="278"/>
            <ac:spMk id="36" creationId="{AD47A65F-E8B6-B528-3085-8A22C726CE99}"/>
          </ac:spMkLst>
        </pc:spChg>
        <pc:spChg chg="mod">
          <ac:chgData name="Vassilis Vassiliades" userId="181c6a97-452c-403a-a894-11fd041f3da6" providerId="ADAL" clId="{5921E53B-A54D-474A-BD8E-ECF1CB03FF21}" dt="2022-08-26T11:39:39.711" v="4916" actId="165"/>
          <ac:spMkLst>
            <pc:docMk/>
            <pc:sldMk cId="2899178041" sldId="278"/>
            <ac:spMk id="37" creationId="{E207EFCB-AF5B-805F-3045-E2053C21DF5A}"/>
          </ac:spMkLst>
        </pc:spChg>
        <pc:spChg chg="mod">
          <ac:chgData name="Vassilis Vassiliades" userId="181c6a97-452c-403a-a894-11fd041f3da6" providerId="ADAL" clId="{5921E53B-A54D-474A-BD8E-ECF1CB03FF21}" dt="2022-08-26T11:39:39.711" v="4916" actId="165"/>
          <ac:spMkLst>
            <pc:docMk/>
            <pc:sldMk cId="2899178041" sldId="278"/>
            <ac:spMk id="38" creationId="{515E215D-F595-7DFE-3E09-E5CC581C0D92}"/>
          </ac:spMkLst>
        </pc:spChg>
        <pc:spChg chg="mod">
          <ac:chgData name="Vassilis Vassiliades" userId="181c6a97-452c-403a-a894-11fd041f3da6" providerId="ADAL" clId="{5921E53B-A54D-474A-BD8E-ECF1CB03FF21}" dt="2022-08-26T11:39:39.711" v="4916" actId="165"/>
          <ac:spMkLst>
            <pc:docMk/>
            <pc:sldMk cId="2899178041" sldId="278"/>
            <ac:spMk id="39" creationId="{E25BA37C-4E59-FB82-C0CA-1261EE8B0C1F}"/>
          </ac:spMkLst>
        </pc:spChg>
        <pc:spChg chg="mod">
          <ac:chgData name="Vassilis Vassiliades" userId="181c6a97-452c-403a-a894-11fd041f3da6" providerId="ADAL" clId="{5921E53B-A54D-474A-BD8E-ECF1CB03FF21}" dt="2022-08-26T11:39:39.711" v="4916" actId="165"/>
          <ac:spMkLst>
            <pc:docMk/>
            <pc:sldMk cId="2899178041" sldId="278"/>
            <ac:spMk id="40" creationId="{0E50B90C-0D07-6BC6-4384-89343B247632}"/>
          </ac:spMkLst>
        </pc:spChg>
        <pc:spChg chg="mod">
          <ac:chgData name="Vassilis Vassiliades" userId="181c6a97-452c-403a-a894-11fd041f3da6" providerId="ADAL" clId="{5921E53B-A54D-474A-BD8E-ECF1CB03FF21}" dt="2022-08-26T11:39:39.711" v="4916" actId="165"/>
          <ac:spMkLst>
            <pc:docMk/>
            <pc:sldMk cId="2899178041" sldId="278"/>
            <ac:spMk id="41" creationId="{CAF518B6-C267-F406-27C3-2CB9525164DE}"/>
          </ac:spMkLst>
        </pc:spChg>
        <pc:spChg chg="mod">
          <ac:chgData name="Vassilis Vassiliades" userId="181c6a97-452c-403a-a894-11fd041f3da6" providerId="ADAL" clId="{5921E53B-A54D-474A-BD8E-ECF1CB03FF21}" dt="2022-08-26T11:39:39.711" v="4916" actId="165"/>
          <ac:spMkLst>
            <pc:docMk/>
            <pc:sldMk cId="2899178041" sldId="278"/>
            <ac:spMk id="43" creationId="{1D5AE7A7-431C-72DC-9EC6-FF9F970EA2D6}"/>
          </ac:spMkLst>
        </pc:spChg>
        <pc:spChg chg="mod">
          <ac:chgData name="Vassilis Vassiliades" userId="181c6a97-452c-403a-a894-11fd041f3da6" providerId="ADAL" clId="{5921E53B-A54D-474A-BD8E-ECF1CB03FF21}" dt="2022-08-26T11:39:39.711" v="4916" actId="165"/>
          <ac:spMkLst>
            <pc:docMk/>
            <pc:sldMk cId="2899178041" sldId="278"/>
            <ac:spMk id="44" creationId="{53A1BC45-1826-7E9E-11F8-D010C97A0A23}"/>
          </ac:spMkLst>
        </pc:spChg>
        <pc:spChg chg="add del mod">
          <ac:chgData name="Vassilis Vassiliades" userId="181c6a97-452c-403a-a894-11fd041f3da6" providerId="ADAL" clId="{5921E53B-A54D-474A-BD8E-ECF1CB03FF21}" dt="2022-08-26T12:08:57.187" v="5330" actId="478"/>
          <ac:spMkLst>
            <pc:docMk/>
            <pc:sldMk cId="2899178041" sldId="278"/>
            <ac:spMk id="53" creationId="{F71DA3DE-D0F9-8BC7-7FDF-03A6A7FBC191}"/>
          </ac:spMkLst>
        </pc:spChg>
        <pc:grpChg chg="add del mod">
          <ac:chgData name="Vassilis Vassiliades" userId="181c6a97-452c-403a-a894-11fd041f3da6" providerId="ADAL" clId="{5921E53B-A54D-474A-BD8E-ECF1CB03FF21}" dt="2022-08-26T11:39:39.711" v="4916" actId="165"/>
          <ac:grpSpMkLst>
            <pc:docMk/>
            <pc:sldMk cId="2899178041" sldId="278"/>
            <ac:grpSpMk id="5" creationId="{57EF6A55-0DB5-A344-63D4-654ECAEEF054}"/>
          </ac:grpSpMkLst>
        </pc:grpChg>
        <pc:grpChg chg="mod topLvl">
          <ac:chgData name="Vassilis Vassiliades" userId="181c6a97-452c-403a-a894-11fd041f3da6" providerId="ADAL" clId="{5921E53B-A54D-474A-BD8E-ECF1CB03FF21}" dt="2022-08-26T12:01:59.238" v="5007" actId="164"/>
          <ac:grpSpMkLst>
            <pc:docMk/>
            <pc:sldMk cId="2899178041" sldId="278"/>
            <ac:grpSpMk id="7" creationId="{F99BF5FD-EA5D-C643-0965-43830919395A}"/>
          </ac:grpSpMkLst>
        </pc:grpChg>
        <pc:grpChg chg="mod topLvl">
          <ac:chgData name="Vassilis Vassiliades" userId="181c6a97-452c-403a-a894-11fd041f3da6" providerId="ADAL" clId="{5921E53B-A54D-474A-BD8E-ECF1CB03FF21}" dt="2022-08-26T12:01:59.238" v="5007" actId="164"/>
          <ac:grpSpMkLst>
            <pc:docMk/>
            <pc:sldMk cId="2899178041" sldId="278"/>
            <ac:grpSpMk id="10" creationId="{B51F6AFC-990F-994D-08D0-42B27E56AF5B}"/>
          </ac:grpSpMkLst>
        </pc:grpChg>
        <pc:grpChg chg="mod topLvl">
          <ac:chgData name="Vassilis Vassiliades" userId="181c6a97-452c-403a-a894-11fd041f3da6" providerId="ADAL" clId="{5921E53B-A54D-474A-BD8E-ECF1CB03FF21}" dt="2022-08-26T12:01:59.238" v="5007" actId="164"/>
          <ac:grpSpMkLst>
            <pc:docMk/>
            <pc:sldMk cId="2899178041" sldId="278"/>
            <ac:grpSpMk id="11" creationId="{4184BC3D-35F8-60F2-DB83-7831FA75E8BC}"/>
          </ac:grpSpMkLst>
        </pc:grpChg>
        <pc:grpChg chg="mod">
          <ac:chgData name="Vassilis Vassiliades" userId="181c6a97-452c-403a-a894-11fd041f3da6" providerId="ADAL" clId="{5921E53B-A54D-474A-BD8E-ECF1CB03FF21}" dt="2022-08-26T11:39:39.711" v="4916" actId="165"/>
          <ac:grpSpMkLst>
            <pc:docMk/>
            <pc:sldMk cId="2899178041" sldId="278"/>
            <ac:grpSpMk id="42" creationId="{93FDDFBC-16FE-CDA0-383A-E717BC1A4766}"/>
          </ac:grpSpMkLst>
        </pc:grpChg>
        <pc:grpChg chg="add mod">
          <ac:chgData name="Vassilis Vassiliades" userId="181c6a97-452c-403a-a894-11fd041f3da6" providerId="ADAL" clId="{5921E53B-A54D-474A-BD8E-ECF1CB03FF21}" dt="2022-08-26T12:09:01.637" v="5331" actId="1076"/>
          <ac:grpSpMkLst>
            <pc:docMk/>
            <pc:sldMk cId="2899178041" sldId="278"/>
            <ac:grpSpMk id="49" creationId="{06854A35-C7D1-1B32-7A8D-93547555F936}"/>
          </ac:grpSpMkLst>
        </pc:grpChg>
        <pc:cxnChg chg="add del mod">
          <ac:chgData name="Vassilis Vassiliades" userId="181c6a97-452c-403a-a894-11fd041f3da6" providerId="ADAL" clId="{5921E53B-A54D-474A-BD8E-ECF1CB03FF21}" dt="2022-08-26T12:08:31.306" v="5325" actId="478"/>
          <ac:cxnSpMkLst>
            <pc:docMk/>
            <pc:sldMk cId="2899178041" sldId="278"/>
            <ac:cxnSpMk id="2" creationId="{0089861A-AFE3-158B-1C2D-BE23F966D616}"/>
          </ac:cxnSpMkLst>
        </pc:cxnChg>
        <pc:cxnChg chg="mod">
          <ac:chgData name="Vassilis Vassiliades" userId="181c6a97-452c-403a-a894-11fd041f3da6" providerId="ADAL" clId="{5921E53B-A54D-474A-BD8E-ECF1CB03FF21}" dt="2022-08-26T11:39:39.711" v="4916" actId="165"/>
          <ac:cxnSpMkLst>
            <pc:docMk/>
            <pc:sldMk cId="2899178041" sldId="278"/>
            <ac:cxnSpMk id="45" creationId="{DACC45F3-9D4B-DBF3-CC28-25F10989FA41}"/>
          </ac:cxnSpMkLst>
        </pc:cxnChg>
        <pc:cxnChg chg="mod">
          <ac:chgData name="Vassilis Vassiliades" userId="181c6a97-452c-403a-a894-11fd041f3da6" providerId="ADAL" clId="{5921E53B-A54D-474A-BD8E-ECF1CB03FF21}" dt="2022-08-26T11:39:39.711" v="4916" actId="165"/>
          <ac:cxnSpMkLst>
            <pc:docMk/>
            <pc:sldMk cId="2899178041" sldId="278"/>
            <ac:cxnSpMk id="46" creationId="{604CA71D-C328-B7D0-FA7C-97C79FD341BC}"/>
          </ac:cxnSpMkLst>
        </pc:cxnChg>
        <pc:cxnChg chg="add del mod">
          <ac:chgData name="Vassilis Vassiliades" userId="181c6a97-452c-403a-a894-11fd041f3da6" providerId="ADAL" clId="{5921E53B-A54D-474A-BD8E-ECF1CB03FF21}" dt="2022-08-26T12:08:33.557" v="5326" actId="478"/>
          <ac:cxnSpMkLst>
            <pc:docMk/>
            <pc:sldMk cId="2899178041" sldId="278"/>
            <ac:cxnSpMk id="47" creationId="{C486FEE0-98E8-D1E2-724E-CE9DB3E27228}"/>
          </ac:cxnSpMkLst>
        </pc:cxnChg>
        <pc:cxnChg chg="add mod">
          <ac:chgData name="Vassilis Vassiliades" userId="181c6a97-452c-403a-a894-11fd041f3da6" providerId="ADAL" clId="{5921E53B-A54D-474A-BD8E-ECF1CB03FF21}" dt="2022-08-26T12:08:40.644" v="5328" actId="14100"/>
          <ac:cxnSpMkLst>
            <pc:docMk/>
            <pc:sldMk cId="2899178041" sldId="278"/>
            <ac:cxnSpMk id="48" creationId="{C55E75C6-8099-DACD-8F26-532B52588D92}"/>
          </ac:cxnSpMkLst>
        </pc:cxnChg>
      </pc:sldChg>
      <pc:sldChg chg="addSp modSp add mod ord modAnim modNotesTx">
        <pc:chgData name="Vassilis Vassiliades" userId="181c6a97-452c-403a-a894-11fd041f3da6" providerId="ADAL" clId="{5921E53B-A54D-474A-BD8E-ECF1CB03FF21}" dt="2022-08-29T04:02:59.844" v="11002" actId="20577"/>
        <pc:sldMkLst>
          <pc:docMk/>
          <pc:sldMk cId="892181004" sldId="279"/>
        </pc:sldMkLst>
        <pc:spChg chg="mod">
          <ac:chgData name="Vassilis Vassiliades" userId="181c6a97-452c-403a-a894-11fd041f3da6" providerId="ADAL" clId="{5921E53B-A54D-474A-BD8E-ECF1CB03FF21}" dt="2022-08-29T04:02:49.081" v="10992" actId="20577"/>
          <ac:spMkLst>
            <pc:docMk/>
            <pc:sldMk cId="892181004" sldId="279"/>
            <ac:spMk id="4" creationId="{210DA2DA-7D5D-AE84-C3BB-464941EFB124}"/>
          </ac:spMkLst>
        </pc:spChg>
        <pc:spChg chg="mod">
          <ac:chgData name="Vassilis Vassiliades" userId="181c6a97-452c-403a-a894-11fd041f3da6" providerId="ADAL" clId="{5921E53B-A54D-474A-BD8E-ECF1CB03FF21}" dt="2022-08-26T15:22:53.760" v="8868" actId="20577"/>
          <ac:spMkLst>
            <pc:docMk/>
            <pc:sldMk cId="892181004" sldId="279"/>
            <ac:spMk id="9" creationId="{C110555B-BC91-7266-5503-9659D6864B69}"/>
          </ac:spMkLst>
        </pc:spChg>
        <pc:picChg chg="add mod">
          <ac:chgData name="Vassilis Vassiliades" userId="181c6a97-452c-403a-a894-11fd041f3da6" providerId="ADAL" clId="{5921E53B-A54D-474A-BD8E-ECF1CB03FF21}" dt="2022-08-26T15:33:41.631" v="8937" actId="962"/>
          <ac:picMkLst>
            <pc:docMk/>
            <pc:sldMk cId="892181004" sldId="279"/>
            <ac:picMk id="2" creationId="{F666C707-6F51-21C7-577F-C4CA6FCE7337}"/>
          </ac:picMkLst>
        </pc:picChg>
      </pc:sldChg>
      <pc:sldChg chg="addSp delSp modSp add mod modAnim">
        <pc:chgData name="Vassilis Vassiliades" userId="181c6a97-452c-403a-a894-11fd041f3da6" providerId="ADAL" clId="{5921E53B-A54D-474A-BD8E-ECF1CB03FF21}" dt="2022-08-25T15:58:04.836" v="2942"/>
        <pc:sldMkLst>
          <pc:docMk/>
          <pc:sldMk cId="3989697769" sldId="280"/>
        </pc:sldMkLst>
        <pc:spChg chg="add del mod">
          <ac:chgData name="Vassilis Vassiliades" userId="181c6a97-452c-403a-a894-11fd041f3da6" providerId="ADAL" clId="{5921E53B-A54D-474A-BD8E-ECF1CB03FF21}" dt="2022-08-25T15:27:29.186" v="2470"/>
          <ac:spMkLst>
            <pc:docMk/>
            <pc:sldMk cId="3989697769" sldId="280"/>
            <ac:spMk id="2" creationId="{71CF5266-7FC5-F60B-CB1A-A196E91D6B17}"/>
          </ac:spMkLst>
        </pc:spChg>
        <pc:spChg chg="del">
          <ac:chgData name="Vassilis Vassiliades" userId="181c6a97-452c-403a-a894-11fd041f3da6" providerId="ADAL" clId="{5921E53B-A54D-474A-BD8E-ECF1CB03FF21}" dt="2022-08-25T15:26:30.987" v="2468" actId="478"/>
          <ac:spMkLst>
            <pc:docMk/>
            <pc:sldMk cId="3989697769" sldId="280"/>
            <ac:spMk id="3" creationId="{00000000-0000-0000-0000-000000000000}"/>
          </ac:spMkLst>
        </pc:spChg>
        <pc:spChg chg="mod">
          <ac:chgData name="Vassilis Vassiliades" userId="181c6a97-452c-403a-a894-11fd041f3da6" providerId="ADAL" clId="{5921E53B-A54D-474A-BD8E-ECF1CB03FF21}" dt="2022-08-25T15:38:53.581" v="2668" actId="20577"/>
          <ac:spMkLst>
            <pc:docMk/>
            <pc:sldMk cId="3989697769" sldId="280"/>
            <ac:spMk id="4" creationId="{210DA2DA-7D5D-AE84-C3BB-464941EFB124}"/>
          </ac:spMkLst>
        </pc:spChg>
        <pc:spChg chg="mod">
          <ac:chgData name="Vassilis Vassiliades" userId="181c6a97-452c-403a-a894-11fd041f3da6" providerId="ADAL" clId="{5921E53B-A54D-474A-BD8E-ECF1CB03FF21}" dt="2022-08-25T15:27:25.012" v="2469"/>
          <ac:spMkLst>
            <pc:docMk/>
            <pc:sldMk cId="3989697769" sldId="280"/>
            <ac:spMk id="7" creationId="{F75C3ED2-4B2C-8318-8040-445C214AC74F}"/>
          </ac:spMkLst>
        </pc:spChg>
        <pc:spChg chg="mod">
          <ac:chgData name="Vassilis Vassiliades" userId="181c6a97-452c-403a-a894-11fd041f3da6" providerId="ADAL" clId="{5921E53B-A54D-474A-BD8E-ECF1CB03FF21}" dt="2022-08-25T15:28:21.295" v="2477" actId="1076"/>
          <ac:spMkLst>
            <pc:docMk/>
            <pc:sldMk cId="3989697769" sldId="280"/>
            <ac:spMk id="9" creationId="{C110555B-BC91-7266-5503-9659D6864B69}"/>
          </ac:spMkLst>
        </pc:spChg>
        <pc:spChg chg="mod">
          <ac:chgData name="Vassilis Vassiliades" userId="181c6a97-452c-403a-a894-11fd041f3da6" providerId="ADAL" clId="{5921E53B-A54D-474A-BD8E-ECF1CB03FF21}" dt="2022-08-25T15:27:25.012" v="2469"/>
          <ac:spMkLst>
            <pc:docMk/>
            <pc:sldMk cId="3989697769" sldId="280"/>
            <ac:spMk id="10" creationId="{DD272B39-8D37-86B4-A97F-08AAEFFE0508}"/>
          </ac:spMkLst>
        </pc:spChg>
        <pc:spChg chg="mod">
          <ac:chgData name="Vassilis Vassiliades" userId="181c6a97-452c-403a-a894-11fd041f3da6" providerId="ADAL" clId="{5921E53B-A54D-474A-BD8E-ECF1CB03FF21}" dt="2022-08-25T15:27:25.012" v="2469"/>
          <ac:spMkLst>
            <pc:docMk/>
            <pc:sldMk cId="3989697769" sldId="280"/>
            <ac:spMk id="11" creationId="{24EE5FA7-F461-187A-193A-66441314D782}"/>
          </ac:spMkLst>
        </pc:spChg>
        <pc:spChg chg="mod">
          <ac:chgData name="Vassilis Vassiliades" userId="181c6a97-452c-403a-a894-11fd041f3da6" providerId="ADAL" clId="{5921E53B-A54D-474A-BD8E-ECF1CB03FF21}" dt="2022-08-25T15:27:25.012" v="2469"/>
          <ac:spMkLst>
            <pc:docMk/>
            <pc:sldMk cId="3989697769" sldId="280"/>
            <ac:spMk id="12" creationId="{047B893C-13BB-C32A-096F-92019D63C65C}"/>
          </ac:spMkLst>
        </pc:spChg>
        <pc:spChg chg="add mod">
          <ac:chgData name="Vassilis Vassiliades" userId="181c6a97-452c-403a-a894-11fd041f3da6" providerId="ADAL" clId="{5921E53B-A54D-474A-BD8E-ECF1CB03FF21}" dt="2022-08-25T15:45:36.326" v="2733" actId="1076"/>
          <ac:spMkLst>
            <pc:docMk/>
            <pc:sldMk cId="3989697769" sldId="280"/>
            <ac:spMk id="26" creationId="{DD63E91E-8F3B-E221-DCD5-3A5C127FD3D5}"/>
          </ac:spMkLst>
        </pc:spChg>
        <pc:spChg chg="mod">
          <ac:chgData name="Vassilis Vassiliades" userId="181c6a97-452c-403a-a894-11fd041f3da6" providerId="ADAL" clId="{5921E53B-A54D-474A-BD8E-ECF1CB03FF21}" dt="2022-08-25T15:27:47.199" v="2471"/>
          <ac:spMkLst>
            <pc:docMk/>
            <pc:sldMk cId="3989697769" sldId="280"/>
            <ac:spMk id="28" creationId="{00A8B1C1-AED3-3F1D-D379-B85ED104E096}"/>
          </ac:spMkLst>
        </pc:spChg>
        <pc:spChg chg="mod">
          <ac:chgData name="Vassilis Vassiliades" userId="181c6a97-452c-403a-a894-11fd041f3da6" providerId="ADAL" clId="{5921E53B-A54D-474A-BD8E-ECF1CB03FF21}" dt="2022-08-25T15:27:47.199" v="2471"/>
          <ac:spMkLst>
            <pc:docMk/>
            <pc:sldMk cId="3989697769" sldId="280"/>
            <ac:spMk id="29" creationId="{91B32D78-F8A5-41D1-C36D-ADC38520D93A}"/>
          </ac:spMkLst>
        </pc:spChg>
        <pc:spChg chg="mod">
          <ac:chgData name="Vassilis Vassiliades" userId="181c6a97-452c-403a-a894-11fd041f3da6" providerId="ADAL" clId="{5921E53B-A54D-474A-BD8E-ECF1CB03FF21}" dt="2022-08-25T15:27:47.199" v="2471"/>
          <ac:spMkLst>
            <pc:docMk/>
            <pc:sldMk cId="3989697769" sldId="280"/>
            <ac:spMk id="30" creationId="{BCB20E25-FAD9-89A2-ADB0-89177677E936}"/>
          </ac:spMkLst>
        </pc:spChg>
        <pc:spChg chg="mod">
          <ac:chgData name="Vassilis Vassiliades" userId="181c6a97-452c-403a-a894-11fd041f3da6" providerId="ADAL" clId="{5921E53B-A54D-474A-BD8E-ECF1CB03FF21}" dt="2022-08-25T15:27:47.199" v="2471"/>
          <ac:spMkLst>
            <pc:docMk/>
            <pc:sldMk cId="3989697769" sldId="280"/>
            <ac:spMk id="31" creationId="{2A811BAA-7D74-0E61-EEF2-EF53E0794363}"/>
          </ac:spMkLst>
        </pc:spChg>
        <pc:spChg chg="mod">
          <ac:chgData name="Vassilis Vassiliades" userId="181c6a97-452c-403a-a894-11fd041f3da6" providerId="ADAL" clId="{5921E53B-A54D-474A-BD8E-ECF1CB03FF21}" dt="2022-08-25T15:27:47.199" v="2471"/>
          <ac:spMkLst>
            <pc:docMk/>
            <pc:sldMk cId="3989697769" sldId="280"/>
            <ac:spMk id="32" creationId="{F667E286-12EF-8342-5057-AB311E4CDF1A}"/>
          </ac:spMkLst>
        </pc:spChg>
        <pc:spChg chg="mod">
          <ac:chgData name="Vassilis Vassiliades" userId="181c6a97-452c-403a-a894-11fd041f3da6" providerId="ADAL" clId="{5921E53B-A54D-474A-BD8E-ECF1CB03FF21}" dt="2022-08-25T15:27:47.199" v="2471"/>
          <ac:spMkLst>
            <pc:docMk/>
            <pc:sldMk cId="3989697769" sldId="280"/>
            <ac:spMk id="33" creationId="{6D967B2D-A19D-5A2E-9F23-F80494BDB347}"/>
          </ac:spMkLst>
        </pc:spChg>
        <pc:spChg chg="mod">
          <ac:chgData name="Vassilis Vassiliades" userId="181c6a97-452c-403a-a894-11fd041f3da6" providerId="ADAL" clId="{5921E53B-A54D-474A-BD8E-ECF1CB03FF21}" dt="2022-08-25T15:27:47.199" v="2471"/>
          <ac:spMkLst>
            <pc:docMk/>
            <pc:sldMk cId="3989697769" sldId="280"/>
            <ac:spMk id="34" creationId="{6563872F-D80F-FF8F-D5DA-FEB41F812B97}"/>
          </ac:spMkLst>
        </pc:spChg>
        <pc:spChg chg="mod">
          <ac:chgData name="Vassilis Vassiliades" userId="181c6a97-452c-403a-a894-11fd041f3da6" providerId="ADAL" clId="{5921E53B-A54D-474A-BD8E-ECF1CB03FF21}" dt="2022-08-25T15:27:47.199" v="2471"/>
          <ac:spMkLst>
            <pc:docMk/>
            <pc:sldMk cId="3989697769" sldId="280"/>
            <ac:spMk id="36" creationId="{EAE673E7-496E-15B3-B37B-8D49152E04A5}"/>
          </ac:spMkLst>
        </pc:spChg>
        <pc:spChg chg="mod">
          <ac:chgData name="Vassilis Vassiliades" userId="181c6a97-452c-403a-a894-11fd041f3da6" providerId="ADAL" clId="{5921E53B-A54D-474A-BD8E-ECF1CB03FF21}" dt="2022-08-25T15:27:47.199" v="2471"/>
          <ac:spMkLst>
            <pc:docMk/>
            <pc:sldMk cId="3989697769" sldId="280"/>
            <ac:spMk id="37" creationId="{92CA7B78-B28C-EBF2-6C50-E53D07CF7351}"/>
          </ac:spMkLst>
        </pc:spChg>
        <pc:spChg chg="mod">
          <ac:chgData name="Vassilis Vassiliades" userId="181c6a97-452c-403a-a894-11fd041f3da6" providerId="ADAL" clId="{5921E53B-A54D-474A-BD8E-ECF1CB03FF21}" dt="2022-08-25T15:27:47.199" v="2471"/>
          <ac:spMkLst>
            <pc:docMk/>
            <pc:sldMk cId="3989697769" sldId="280"/>
            <ac:spMk id="38" creationId="{F0C6BA7A-C27A-F09D-2744-8E6020F6CC24}"/>
          </ac:spMkLst>
        </pc:spChg>
        <pc:spChg chg="mod">
          <ac:chgData name="Vassilis Vassiliades" userId="181c6a97-452c-403a-a894-11fd041f3da6" providerId="ADAL" clId="{5921E53B-A54D-474A-BD8E-ECF1CB03FF21}" dt="2022-08-25T15:27:47.199" v="2471"/>
          <ac:spMkLst>
            <pc:docMk/>
            <pc:sldMk cId="3989697769" sldId="280"/>
            <ac:spMk id="39" creationId="{DA5F7E76-9001-CF44-C08B-213161FA07A5}"/>
          </ac:spMkLst>
        </pc:spChg>
        <pc:spChg chg="add del mod">
          <ac:chgData name="Vassilis Vassiliades" userId="181c6a97-452c-403a-a894-11fd041f3da6" providerId="ADAL" clId="{5921E53B-A54D-474A-BD8E-ECF1CB03FF21}" dt="2022-08-25T15:55:21.432" v="2916" actId="478"/>
          <ac:spMkLst>
            <pc:docMk/>
            <pc:sldMk cId="3989697769" sldId="280"/>
            <ac:spMk id="56" creationId="{78FB2645-F548-7456-8427-F46C715F7CF6}"/>
          </ac:spMkLst>
        </pc:spChg>
        <pc:spChg chg="add del mod">
          <ac:chgData name="Vassilis Vassiliades" userId="181c6a97-452c-403a-a894-11fd041f3da6" providerId="ADAL" clId="{5921E53B-A54D-474A-BD8E-ECF1CB03FF21}" dt="2022-08-25T15:55:21.432" v="2916" actId="478"/>
          <ac:spMkLst>
            <pc:docMk/>
            <pc:sldMk cId="3989697769" sldId="280"/>
            <ac:spMk id="62" creationId="{A4B47723-C3C6-C6A1-4637-ED7CFB4D0343}"/>
          </ac:spMkLst>
        </pc:spChg>
        <pc:spChg chg="add del mod">
          <ac:chgData name="Vassilis Vassiliades" userId="181c6a97-452c-403a-a894-11fd041f3da6" providerId="ADAL" clId="{5921E53B-A54D-474A-BD8E-ECF1CB03FF21}" dt="2022-08-25T15:30:34.100" v="2513"/>
          <ac:spMkLst>
            <pc:docMk/>
            <pc:sldMk cId="3989697769" sldId="280"/>
            <ac:spMk id="63" creationId="{C907AB0C-8956-88AC-79E3-F42134E2B9DF}"/>
          </ac:spMkLst>
        </pc:spChg>
        <pc:spChg chg="add mod">
          <ac:chgData name="Vassilis Vassiliades" userId="181c6a97-452c-403a-a894-11fd041f3da6" providerId="ADAL" clId="{5921E53B-A54D-474A-BD8E-ECF1CB03FF21}" dt="2022-08-25T15:32:31.334" v="2533" actId="1076"/>
          <ac:spMkLst>
            <pc:docMk/>
            <pc:sldMk cId="3989697769" sldId="280"/>
            <ac:spMk id="64" creationId="{92418EA5-9D3C-C3E7-49E5-31C4E4762118}"/>
          </ac:spMkLst>
        </pc:spChg>
        <pc:spChg chg="add mod">
          <ac:chgData name="Vassilis Vassiliades" userId="181c6a97-452c-403a-a894-11fd041f3da6" providerId="ADAL" clId="{5921E53B-A54D-474A-BD8E-ECF1CB03FF21}" dt="2022-08-25T15:32:27.412" v="2532" actId="1076"/>
          <ac:spMkLst>
            <pc:docMk/>
            <pc:sldMk cId="3989697769" sldId="280"/>
            <ac:spMk id="65" creationId="{0CD98D3A-7EC5-CE8B-3388-FA1B959AA20C}"/>
          </ac:spMkLst>
        </pc:spChg>
        <pc:spChg chg="add mod">
          <ac:chgData name="Vassilis Vassiliades" userId="181c6a97-452c-403a-a894-11fd041f3da6" providerId="ADAL" clId="{5921E53B-A54D-474A-BD8E-ECF1CB03FF21}" dt="2022-08-25T15:45:54.963" v="2738" actId="1076"/>
          <ac:spMkLst>
            <pc:docMk/>
            <pc:sldMk cId="3989697769" sldId="280"/>
            <ac:spMk id="71" creationId="{F547F6B3-4606-D57E-00B0-8BC46BA6799D}"/>
          </ac:spMkLst>
        </pc:spChg>
        <pc:spChg chg="add mod">
          <ac:chgData name="Vassilis Vassiliades" userId="181c6a97-452c-403a-a894-11fd041f3da6" providerId="ADAL" clId="{5921E53B-A54D-474A-BD8E-ECF1CB03FF21}" dt="2022-08-25T15:45:52.400" v="2737" actId="1076"/>
          <ac:spMkLst>
            <pc:docMk/>
            <pc:sldMk cId="3989697769" sldId="280"/>
            <ac:spMk id="72" creationId="{1F100F79-8DA0-6E78-7071-5387D4CE572D}"/>
          </ac:spMkLst>
        </pc:spChg>
        <pc:spChg chg="add mod">
          <ac:chgData name="Vassilis Vassiliades" userId="181c6a97-452c-403a-a894-11fd041f3da6" providerId="ADAL" clId="{5921E53B-A54D-474A-BD8E-ECF1CB03FF21}" dt="2022-08-25T15:45:50.148" v="2736" actId="1076"/>
          <ac:spMkLst>
            <pc:docMk/>
            <pc:sldMk cId="3989697769" sldId="280"/>
            <ac:spMk id="73" creationId="{0E5BABC2-EB23-5C03-A334-414C9026E942}"/>
          </ac:spMkLst>
        </pc:spChg>
        <pc:spChg chg="add mod">
          <ac:chgData name="Vassilis Vassiliades" userId="181c6a97-452c-403a-a894-11fd041f3da6" providerId="ADAL" clId="{5921E53B-A54D-474A-BD8E-ECF1CB03FF21}" dt="2022-08-25T15:41:31.919" v="2699" actId="1076"/>
          <ac:spMkLst>
            <pc:docMk/>
            <pc:sldMk cId="3989697769" sldId="280"/>
            <ac:spMk id="74" creationId="{21CA953A-A32E-4DB3-5549-58D447DB0668}"/>
          </ac:spMkLst>
        </pc:spChg>
        <pc:spChg chg="add del">
          <ac:chgData name="Vassilis Vassiliades" userId="181c6a97-452c-403a-a894-11fd041f3da6" providerId="ADAL" clId="{5921E53B-A54D-474A-BD8E-ECF1CB03FF21}" dt="2022-08-25T15:41:06.079" v="2691" actId="478"/>
          <ac:spMkLst>
            <pc:docMk/>
            <pc:sldMk cId="3989697769" sldId="280"/>
            <ac:spMk id="75" creationId="{54695350-9C6D-AF55-0457-B765353337BB}"/>
          </ac:spMkLst>
        </pc:spChg>
        <pc:spChg chg="add del mod">
          <ac:chgData name="Vassilis Vassiliades" userId="181c6a97-452c-403a-a894-11fd041f3da6" providerId="ADAL" clId="{5921E53B-A54D-474A-BD8E-ECF1CB03FF21}" dt="2022-08-25T15:55:23.793" v="2917" actId="478"/>
          <ac:spMkLst>
            <pc:docMk/>
            <pc:sldMk cId="3989697769" sldId="280"/>
            <ac:spMk id="84" creationId="{134977E7-0BB3-896C-350F-5D8DA8D0493B}"/>
          </ac:spMkLst>
        </pc:spChg>
        <pc:spChg chg="add mod">
          <ac:chgData name="Vassilis Vassiliades" userId="181c6a97-452c-403a-a894-11fd041f3da6" providerId="ADAL" clId="{5921E53B-A54D-474A-BD8E-ECF1CB03FF21}" dt="2022-08-25T15:45:46.489" v="2735" actId="1076"/>
          <ac:spMkLst>
            <pc:docMk/>
            <pc:sldMk cId="3989697769" sldId="280"/>
            <ac:spMk id="88" creationId="{646F79B3-6EBB-E43B-E954-9035A98956F0}"/>
          </ac:spMkLst>
        </pc:spChg>
        <pc:spChg chg="add mod">
          <ac:chgData name="Vassilis Vassiliades" userId="181c6a97-452c-403a-a894-11fd041f3da6" providerId="ADAL" clId="{5921E53B-A54D-474A-BD8E-ECF1CB03FF21}" dt="2022-08-25T15:55:01.452" v="2907" actId="1076"/>
          <ac:spMkLst>
            <pc:docMk/>
            <pc:sldMk cId="3989697769" sldId="280"/>
            <ac:spMk id="99" creationId="{427F7FD7-857D-94B9-E970-7FCE5FAE6A51}"/>
          </ac:spMkLst>
        </pc:spChg>
        <pc:spChg chg="add mod">
          <ac:chgData name="Vassilis Vassiliades" userId="181c6a97-452c-403a-a894-11fd041f3da6" providerId="ADAL" clId="{5921E53B-A54D-474A-BD8E-ECF1CB03FF21}" dt="2022-08-25T15:55:11.057" v="2915" actId="20577"/>
          <ac:spMkLst>
            <pc:docMk/>
            <pc:sldMk cId="3989697769" sldId="280"/>
            <ac:spMk id="100" creationId="{F86F3A0B-71B1-676E-5302-BA319380AD05}"/>
          </ac:spMkLst>
        </pc:spChg>
        <pc:grpChg chg="add del mod">
          <ac:chgData name="Vassilis Vassiliades" userId="181c6a97-452c-403a-a894-11fd041f3da6" providerId="ADAL" clId="{5921E53B-A54D-474A-BD8E-ECF1CB03FF21}" dt="2022-08-25T15:27:29.186" v="2470"/>
          <ac:grpSpMkLst>
            <pc:docMk/>
            <pc:sldMk cId="3989697769" sldId="280"/>
            <ac:grpSpMk id="5" creationId="{CC0E9AC6-C30E-B625-A2AE-CB0EDEAFCE25}"/>
          </ac:grpSpMkLst>
        </pc:grpChg>
        <pc:grpChg chg="add mod">
          <ac:chgData name="Vassilis Vassiliades" userId="181c6a97-452c-403a-a894-11fd041f3da6" providerId="ADAL" clId="{5921E53B-A54D-474A-BD8E-ECF1CB03FF21}" dt="2022-08-25T15:27:56.160" v="2472" actId="1076"/>
          <ac:grpSpMkLst>
            <pc:docMk/>
            <pc:sldMk cId="3989697769" sldId="280"/>
            <ac:grpSpMk id="27" creationId="{8E0014DF-EC89-361E-D6B6-08771D073BCE}"/>
          </ac:grpSpMkLst>
        </pc:grpChg>
        <pc:grpChg chg="add del mod">
          <ac:chgData name="Vassilis Vassiliades" userId="181c6a97-452c-403a-a894-11fd041f3da6" providerId="ADAL" clId="{5921E53B-A54D-474A-BD8E-ECF1CB03FF21}" dt="2022-08-25T15:28:17.365" v="2475" actId="478"/>
          <ac:grpSpMkLst>
            <pc:docMk/>
            <pc:sldMk cId="3989697769" sldId="280"/>
            <ac:grpSpMk id="35" creationId="{2CCEB243-D6EE-A207-1014-693BE6531B9A}"/>
          </ac:grpSpMkLst>
        </pc:grpChg>
        <pc:cxnChg chg="add del mod">
          <ac:chgData name="Vassilis Vassiliades" userId="181c6a97-452c-403a-a894-11fd041f3da6" providerId="ADAL" clId="{5921E53B-A54D-474A-BD8E-ECF1CB03FF21}" dt="2022-08-25T15:27:29.186" v="2470"/>
          <ac:cxnSpMkLst>
            <pc:docMk/>
            <pc:sldMk cId="3989697769" sldId="280"/>
            <ac:cxnSpMk id="13" creationId="{6D46312C-1201-5B86-41EE-A2EA6E5BE011}"/>
          </ac:cxnSpMkLst>
        </pc:cxnChg>
        <pc:cxnChg chg="add del mod">
          <ac:chgData name="Vassilis Vassiliades" userId="181c6a97-452c-403a-a894-11fd041f3da6" providerId="ADAL" clId="{5921E53B-A54D-474A-BD8E-ECF1CB03FF21}" dt="2022-08-25T15:27:29.186" v="2470"/>
          <ac:cxnSpMkLst>
            <pc:docMk/>
            <pc:sldMk cId="3989697769" sldId="280"/>
            <ac:cxnSpMk id="14" creationId="{651FE716-6598-9133-74AE-14C811102A44}"/>
          </ac:cxnSpMkLst>
        </pc:cxnChg>
        <pc:cxnChg chg="add del mod">
          <ac:chgData name="Vassilis Vassiliades" userId="181c6a97-452c-403a-a894-11fd041f3da6" providerId="ADAL" clId="{5921E53B-A54D-474A-BD8E-ECF1CB03FF21}" dt="2022-08-25T15:27:29.186" v="2470"/>
          <ac:cxnSpMkLst>
            <pc:docMk/>
            <pc:sldMk cId="3989697769" sldId="280"/>
            <ac:cxnSpMk id="15" creationId="{342B8FDB-49B5-246D-790D-FB73EA75D41A}"/>
          </ac:cxnSpMkLst>
        </pc:cxnChg>
        <pc:cxnChg chg="add del mod">
          <ac:chgData name="Vassilis Vassiliades" userId="181c6a97-452c-403a-a894-11fd041f3da6" providerId="ADAL" clId="{5921E53B-A54D-474A-BD8E-ECF1CB03FF21}" dt="2022-08-25T15:27:29.186" v="2470"/>
          <ac:cxnSpMkLst>
            <pc:docMk/>
            <pc:sldMk cId="3989697769" sldId="280"/>
            <ac:cxnSpMk id="16" creationId="{4A7533AC-1C39-5E95-42A1-BA4F6ED2A310}"/>
          </ac:cxnSpMkLst>
        </pc:cxnChg>
        <pc:cxnChg chg="add del mod">
          <ac:chgData name="Vassilis Vassiliades" userId="181c6a97-452c-403a-a894-11fd041f3da6" providerId="ADAL" clId="{5921E53B-A54D-474A-BD8E-ECF1CB03FF21}" dt="2022-08-25T15:27:29.186" v="2470"/>
          <ac:cxnSpMkLst>
            <pc:docMk/>
            <pc:sldMk cId="3989697769" sldId="280"/>
            <ac:cxnSpMk id="17" creationId="{3C1C81A8-0F3D-3B6D-FFFE-A165A0AF7ED0}"/>
          </ac:cxnSpMkLst>
        </pc:cxnChg>
        <pc:cxnChg chg="add del mod">
          <ac:chgData name="Vassilis Vassiliades" userId="181c6a97-452c-403a-a894-11fd041f3da6" providerId="ADAL" clId="{5921E53B-A54D-474A-BD8E-ECF1CB03FF21}" dt="2022-08-25T15:27:29.186" v="2470"/>
          <ac:cxnSpMkLst>
            <pc:docMk/>
            <pc:sldMk cId="3989697769" sldId="280"/>
            <ac:cxnSpMk id="18" creationId="{305256C9-B49E-C15F-7DAE-534540A014CA}"/>
          </ac:cxnSpMkLst>
        </pc:cxnChg>
        <pc:cxnChg chg="add del mod">
          <ac:chgData name="Vassilis Vassiliades" userId="181c6a97-452c-403a-a894-11fd041f3da6" providerId="ADAL" clId="{5921E53B-A54D-474A-BD8E-ECF1CB03FF21}" dt="2022-08-25T15:27:29.186" v="2470"/>
          <ac:cxnSpMkLst>
            <pc:docMk/>
            <pc:sldMk cId="3989697769" sldId="280"/>
            <ac:cxnSpMk id="19" creationId="{6634C149-F4EC-7C36-16DC-FF08B48B5915}"/>
          </ac:cxnSpMkLst>
        </pc:cxnChg>
        <pc:cxnChg chg="add del mod">
          <ac:chgData name="Vassilis Vassiliades" userId="181c6a97-452c-403a-a894-11fd041f3da6" providerId="ADAL" clId="{5921E53B-A54D-474A-BD8E-ECF1CB03FF21}" dt="2022-08-25T15:27:29.186" v="2470"/>
          <ac:cxnSpMkLst>
            <pc:docMk/>
            <pc:sldMk cId="3989697769" sldId="280"/>
            <ac:cxnSpMk id="20" creationId="{3C3326C9-4591-488C-547F-B421667446A6}"/>
          </ac:cxnSpMkLst>
        </pc:cxnChg>
        <pc:cxnChg chg="add del mod">
          <ac:chgData name="Vassilis Vassiliades" userId="181c6a97-452c-403a-a894-11fd041f3da6" providerId="ADAL" clId="{5921E53B-A54D-474A-BD8E-ECF1CB03FF21}" dt="2022-08-25T15:27:29.186" v="2470"/>
          <ac:cxnSpMkLst>
            <pc:docMk/>
            <pc:sldMk cId="3989697769" sldId="280"/>
            <ac:cxnSpMk id="21" creationId="{6E126392-E3BF-3E73-F4A7-1A9DD3A98434}"/>
          </ac:cxnSpMkLst>
        </pc:cxnChg>
        <pc:cxnChg chg="add del mod">
          <ac:chgData name="Vassilis Vassiliades" userId="181c6a97-452c-403a-a894-11fd041f3da6" providerId="ADAL" clId="{5921E53B-A54D-474A-BD8E-ECF1CB03FF21}" dt="2022-08-25T15:27:29.186" v="2470"/>
          <ac:cxnSpMkLst>
            <pc:docMk/>
            <pc:sldMk cId="3989697769" sldId="280"/>
            <ac:cxnSpMk id="22" creationId="{F020EAC7-7C39-65EB-9EB4-FC6468C3B5CC}"/>
          </ac:cxnSpMkLst>
        </pc:cxnChg>
        <pc:cxnChg chg="add del mod">
          <ac:chgData name="Vassilis Vassiliades" userId="181c6a97-452c-403a-a894-11fd041f3da6" providerId="ADAL" clId="{5921E53B-A54D-474A-BD8E-ECF1CB03FF21}" dt="2022-08-25T15:27:29.186" v="2470"/>
          <ac:cxnSpMkLst>
            <pc:docMk/>
            <pc:sldMk cId="3989697769" sldId="280"/>
            <ac:cxnSpMk id="23" creationId="{6EF733FA-4E21-A708-3A50-AF0E1975B8DC}"/>
          </ac:cxnSpMkLst>
        </pc:cxnChg>
        <pc:cxnChg chg="add del mod">
          <ac:chgData name="Vassilis Vassiliades" userId="181c6a97-452c-403a-a894-11fd041f3da6" providerId="ADAL" clId="{5921E53B-A54D-474A-BD8E-ECF1CB03FF21}" dt="2022-08-25T15:27:29.186" v="2470"/>
          <ac:cxnSpMkLst>
            <pc:docMk/>
            <pc:sldMk cId="3989697769" sldId="280"/>
            <ac:cxnSpMk id="24" creationId="{FF296E2F-F068-B3E2-E2CA-6CEA6F6F9A7D}"/>
          </ac:cxnSpMkLst>
        </pc:cxnChg>
        <pc:cxnChg chg="add del mod">
          <ac:chgData name="Vassilis Vassiliades" userId="181c6a97-452c-403a-a894-11fd041f3da6" providerId="ADAL" clId="{5921E53B-A54D-474A-BD8E-ECF1CB03FF21}" dt="2022-08-25T15:27:29.186" v="2470"/>
          <ac:cxnSpMkLst>
            <pc:docMk/>
            <pc:sldMk cId="3989697769" sldId="280"/>
            <ac:cxnSpMk id="25" creationId="{471CDC0E-009B-9074-FA7B-6A62D2D19C74}"/>
          </ac:cxnSpMkLst>
        </pc:cxnChg>
        <pc:cxnChg chg="add del mod">
          <ac:chgData name="Vassilis Vassiliades" userId="181c6a97-452c-403a-a894-11fd041f3da6" providerId="ADAL" clId="{5921E53B-A54D-474A-BD8E-ECF1CB03FF21}" dt="2022-08-25T15:28:25.284" v="2478" actId="478"/>
          <ac:cxnSpMkLst>
            <pc:docMk/>
            <pc:sldMk cId="3989697769" sldId="280"/>
            <ac:cxnSpMk id="40" creationId="{8E0E397E-C7F9-401E-890D-02DDCAA4D945}"/>
          </ac:cxnSpMkLst>
        </pc:cxnChg>
        <pc:cxnChg chg="add del mod">
          <ac:chgData name="Vassilis Vassiliades" userId="181c6a97-452c-403a-a894-11fd041f3da6" providerId="ADAL" clId="{5921E53B-A54D-474A-BD8E-ECF1CB03FF21}" dt="2022-08-25T15:28:25.651" v="2479" actId="478"/>
          <ac:cxnSpMkLst>
            <pc:docMk/>
            <pc:sldMk cId="3989697769" sldId="280"/>
            <ac:cxnSpMk id="41" creationId="{8BF59661-C04D-C09A-BDE8-0EF93462F25E}"/>
          </ac:cxnSpMkLst>
        </pc:cxnChg>
        <pc:cxnChg chg="add del mod">
          <ac:chgData name="Vassilis Vassiliades" userId="181c6a97-452c-403a-a894-11fd041f3da6" providerId="ADAL" clId="{5921E53B-A54D-474A-BD8E-ECF1CB03FF21}" dt="2022-08-25T15:28:27.491" v="2482" actId="478"/>
          <ac:cxnSpMkLst>
            <pc:docMk/>
            <pc:sldMk cId="3989697769" sldId="280"/>
            <ac:cxnSpMk id="42" creationId="{FABCE11F-AF9E-1295-D9AB-34392CA7F444}"/>
          </ac:cxnSpMkLst>
        </pc:cxnChg>
        <pc:cxnChg chg="add del mod">
          <ac:chgData name="Vassilis Vassiliades" userId="181c6a97-452c-403a-a894-11fd041f3da6" providerId="ADAL" clId="{5921E53B-A54D-474A-BD8E-ECF1CB03FF21}" dt="2022-08-25T15:28:26.488" v="2480" actId="478"/>
          <ac:cxnSpMkLst>
            <pc:docMk/>
            <pc:sldMk cId="3989697769" sldId="280"/>
            <ac:cxnSpMk id="43" creationId="{2CD11282-E363-49E5-A4DE-1ED4B1B3752B}"/>
          </ac:cxnSpMkLst>
        </pc:cxnChg>
        <pc:cxnChg chg="add del mod">
          <ac:chgData name="Vassilis Vassiliades" userId="181c6a97-452c-403a-a894-11fd041f3da6" providerId="ADAL" clId="{5921E53B-A54D-474A-BD8E-ECF1CB03FF21}" dt="2022-08-25T15:28:27.999" v="2483" actId="478"/>
          <ac:cxnSpMkLst>
            <pc:docMk/>
            <pc:sldMk cId="3989697769" sldId="280"/>
            <ac:cxnSpMk id="44" creationId="{B051E516-49DB-3614-A4F6-7C20103422EC}"/>
          </ac:cxnSpMkLst>
        </pc:cxnChg>
        <pc:cxnChg chg="add del mod">
          <ac:chgData name="Vassilis Vassiliades" userId="181c6a97-452c-403a-a894-11fd041f3da6" providerId="ADAL" clId="{5921E53B-A54D-474A-BD8E-ECF1CB03FF21}" dt="2022-08-25T15:28:29.251" v="2485" actId="478"/>
          <ac:cxnSpMkLst>
            <pc:docMk/>
            <pc:sldMk cId="3989697769" sldId="280"/>
            <ac:cxnSpMk id="45" creationId="{F796F8B9-7139-A7CD-2F06-5F7D42E262F1}"/>
          </ac:cxnSpMkLst>
        </pc:cxnChg>
        <pc:cxnChg chg="add del mod">
          <ac:chgData name="Vassilis Vassiliades" userId="181c6a97-452c-403a-a894-11fd041f3da6" providerId="ADAL" clId="{5921E53B-A54D-474A-BD8E-ECF1CB03FF21}" dt="2022-08-25T15:28:26.918" v="2481" actId="478"/>
          <ac:cxnSpMkLst>
            <pc:docMk/>
            <pc:sldMk cId="3989697769" sldId="280"/>
            <ac:cxnSpMk id="46" creationId="{8B686586-7BF2-6568-C7F8-2251B12AC2DD}"/>
          </ac:cxnSpMkLst>
        </pc:cxnChg>
        <pc:cxnChg chg="add del mod">
          <ac:chgData name="Vassilis Vassiliades" userId="181c6a97-452c-403a-a894-11fd041f3da6" providerId="ADAL" clId="{5921E53B-A54D-474A-BD8E-ECF1CB03FF21}" dt="2022-08-25T15:28:28.625" v="2484" actId="478"/>
          <ac:cxnSpMkLst>
            <pc:docMk/>
            <pc:sldMk cId="3989697769" sldId="280"/>
            <ac:cxnSpMk id="47" creationId="{5BB8FB3E-0721-1649-EFFD-606DE282A5A3}"/>
          </ac:cxnSpMkLst>
        </pc:cxnChg>
        <pc:cxnChg chg="add del mod">
          <ac:chgData name="Vassilis Vassiliades" userId="181c6a97-452c-403a-a894-11fd041f3da6" providerId="ADAL" clId="{5921E53B-A54D-474A-BD8E-ECF1CB03FF21}" dt="2022-08-25T15:28:30.079" v="2486" actId="478"/>
          <ac:cxnSpMkLst>
            <pc:docMk/>
            <pc:sldMk cId="3989697769" sldId="280"/>
            <ac:cxnSpMk id="48" creationId="{7AE7359A-559E-10FB-8B11-67334CEF4755}"/>
          </ac:cxnSpMkLst>
        </pc:cxnChg>
        <pc:cxnChg chg="add mod">
          <ac:chgData name="Vassilis Vassiliades" userId="181c6a97-452c-403a-a894-11fd041f3da6" providerId="ADAL" clId="{5921E53B-A54D-474A-BD8E-ECF1CB03FF21}" dt="2022-08-25T15:45:36.326" v="2733" actId="1076"/>
          <ac:cxnSpMkLst>
            <pc:docMk/>
            <pc:sldMk cId="3989697769" sldId="280"/>
            <ac:cxnSpMk id="49" creationId="{B76503DF-D4EC-805F-EC6A-4D46EB9E9565}"/>
          </ac:cxnSpMkLst>
        </pc:cxnChg>
        <pc:cxnChg chg="add mod">
          <ac:chgData name="Vassilis Vassiliades" userId="181c6a97-452c-403a-a894-11fd041f3da6" providerId="ADAL" clId="{5921E53B-A54D-474A-BD8E-ECF1CB03FF21}" dt="2022-08-25T15:45:36.326" v="2733" actId="1076"/>
          <ac:cxnSpMkLst>
            <pc:docMk/>
            <pc:sldMk cId="3989697769" sldId="280"/>
            <ac:cxnSpMk id="50" creationId="{E4539C5C-538E-DB8B-6269-0FEC259567E2}"/>
          </ac:cxnSpMkLst>
        </pc:cxnChg>
        <pc:cxnChg chg="add mod">
          <ac:chgData name="Vassilis Vassiliades" userId="181c6a97-452c-403a-a894-11fd041f3da6" providerId="ADAL" clId="{5921E53B-A54D-474A-BD8E-ECF1CB03FF21}" dt="2022-08-25T15:45:36.326" v="2733" actId="1076"/>
          <ac:cxnSpMkLst>
            <pc:docMk/>
            <pc:sldMk cId="3989697769" sldId="280"/>
            <ac:cxnSpMk id="51" creationId="{CF359376-3964-10E3-76B4-090527ED6108}"/>
          </ac:cxnSpMkLst>
        </pc:cxnChg>
        <pc:cxnChg chg="add mod">
          <ac:chgData name="Vassilis Vassiliades" userId="181c6a97-452c-403a-a894-11fd041f3da6" providerId="ADAL" clId="{5921E53B-A54D-474A-BD8E-ECF1CB03FF21}" dt="2022-08-25T15:45:40.633" v="2734" actId="14100"/>
          <ac:cxnSpMkLst>
            <pc:docMk/>
            <pc:sldMk cId="3989697769" sldId="280"/>
            <ac:cxnSpMk id="52" creationId="{04A6A04F-AFCA-07E2-8828-D26693DA7F49}"/>
          </ac:cxnSpMkLst>
        </pc:cxnChg>
        <pc:cxnChg chg="add del mod">
          <ac:chgData name="Vassilis Vassiliades" userId="181c6a97-452c-403a-a894-11fd041f3da6" providerId="ADAL" clId="{5921E53B-A54D-474A-BD8E-ECF1CB03FF21}" dt="2022-08-25T15:55:21.432" v="2916" actId="478"/>
          <ac:cxnSpMkLst>
            <pc:docMk/>
            <pc:sldMk cId="3989697769" sldId="280"/>
            <ac:cxnSpMk id="59" creationId="{2CFF1E13-A9BB-1E36-7419-AC8A97C9B147}"/>
          </ac:cxnSpMkLst>
        </pc:cxnChg>
        <pc:cxnChg chg="add mod">
          <ac:chgData name="Vassilis Vassiliades" userId="181c6a97-452c-403a-a894-11fd041f3da6" providerId="ADAL" clId="{5921E53B-A54D-474A-BD8E-ECF1CB03FF21}" dt="2022-08-25T15:45:36.326" v="2733" actId="1076"/>
          <ac:cxnSpMkLst>
            <pc:docMk/>
            <pc:sldMk cId="3989697769" sldId="280"/>
            <ac:cxnSpMk id="66" creationId="{83D805B9-A1AA-F9FB-ACD8-CE8210F3E078}"/>
          </ac:cxnSpMkLst>
        </pc:cxnChg>
      </pc:sldChg>
      <pc:sldChg chg="modSp add del mod modShow modNotesTx">
        <pc:chgData name="Vassilis Vassiliades" userId="181c6a97-452c-403a-a894-11fd041f3da6" providerId="ADAL" clId="{5921E53B-A54D-474A-BD8E-ECF1CB03FF21}" dt="2022-08-30T13:27:59.044" v="15398" actId="47"/>
        <pc:sldMkLst>
          <pc:docMk/>
          <pc:sldMk cId="2169938956" sldId="281"/>
        </pc:sldMkLst>
        <pc:spChg chg="mod">
          <ac:chgData name="Vassilis Vassiliades" userId="181c6a97-452c-403a-a894-11fd041f3da6" providerId="ADAL" clId="{5921E53B-A54D-474A-BD8E-ECF1CB03FF21}" dt="2022-08-25T10:21:50.648" v="225" actId="20577"/>
          <ac:spMkLst>
            <pc:docMk/>
            <pc:sldMk cId="2169938956" sldId="281"/>
            <ac:spMk id="9" creationId="{C110555B-BC91-7266-5503-9659D6864B69}"/>
          </ac:spMkLst>
        </pc:spChg>
      </pc:sldChg>
      <pc:sldChg chg="addSp delSp modSp add mod delAnim modNotesTx">
        <pc:chgData name="Vassilis Vassiliades" userId="181c6a97-452c-403a-a894-11fd041f3da6" providerId="ADAL" clId="{5921E53B-A54D-474A-BD8E-ECF1CB03FF21}" dt="2022-08-29T12:24:57.606" v="13764" actId="13926"/>
        <pc:sldMkLst>
          <pc:docMk/>
          <pc:sldMk cId="2826885820" sldId="282"/>
        </pc:sldMkLst>
        <pc:spChg chg="del mod">
          <ac:chgData name="Vassilis Vassiliades" userId="181c6a97-452c-403a-a894-11fd041f3da6" providerId="ADAL" clId="{5921E53B-A54D-474A-BD8E-ECF1CB03FF21}" dt="2022-08-25T15:24:57.056" v="2444" actId="478"/>
          <ac:spMkLst>
            <pc:docMk/>
            <pc:sldMk cId="2826885820" sldId="282"/>
            <ac:spMk id="4" creationId="{210DA2DA-7D5D-AE84-C3BB-464941EFB124}"/>
          </ac:spMkLst>
        </pc:spChg>
        <pc:spChg chg="add del mod">
          <ac:chgData name="Vassilis Vassiliades" userId="181c6a97-452c-403a-a894-11fd041f3da6" providerId="ADAL" clId="{5921E53B-A54D-474A-BD8E-ECF1CB03FF21}" dt="2022-08-25T15:25:00.949" v="2445" actId="478"/>
          <ac:spMkLst>
            <pc:docMk/>
            <pc:sldMk cId="2826885820" sldId="282"/>
            <ac:spMk id="5" creationId="{7BF112F4-0E45-EDF4-263A-2D9F69C0273C}"/>
          </ac:spMkLst>
        </pc:spChg>
        <pc:spChg chg="mod">
          <ac:chgData name="Vassilis Vassiliades" userId="181c6a97-452c-403a-a894-11fd041f3da6" providerId="ADAL" clId="{5921E53B-A54D-474A-BD8E-ECF1CB03FF21}" dt="2022-08-29T12:24:57.606" v="13764" actId="13926"/>
          <ac:spMkLst>
            <pc:docMk/>
            <pc:sldMk cId="2826885820" sldId="282"/>
            <ac:spMk id="9" creationId="{C110555B-BC91-7266-5503-9659D6864B69}"/>
          </ac:spMkLst>
        </pc:spChg>
        <pc:picChg chg="add mod">
          <ac:chgData name="Vassilis Vassiliades" userId="181c6a97-452c-403a-a894-11fd041f3da6" providerId="ADAL" clId="{5921E53B-A54D-474A-BD8E-ECF1CB03FF21}" dt="2022-08-25T15:25:02.691" v="2446" actId="1076"/>
          <ac:picMkLst>
            <pc:docMk/>
            <pc:sldMk cId="2826885820" sldId="282"/>
            <ac:picMk id="1026" creationId="{0DEAAC2B-A6A8-EED9-B104-D15D17D9CACA}"/>
          </ac:picMkLst>
        </pc:picChg>
      </pc:sldChg>
      <pc:sldChg chg="addSp delSp modSp add mod delAnim modAnim modNotesTx">
        <pc:chgData name="Vassilis Vassiliades" userId="181c6a97-452c-403a-a894-11fd041f3da6" providerId="ADAL" clId="{5921E53B-A54D-474A-BD8E-ECF1CB03FF21}" dt="2022-08-30T13:27:19.691" v="15365" actId="404"/>
        <pc:sldMkLst>
          <pc:docMk/>
          <pc:sldMk cId="3046074266" sldId="283"/>
        </pc:sldMkLst>
        <pc:spChg chg="add mod">
          <ac:chgData name="Vassilis Vassiliades" userId="181c6a97-452c-403a-a894-11fd041f3da6" providerId="ADAL" clId="{5921E53B-A54D-474A-BD8E-ECF1CB03FF21}" dt="2022-08-30T13:27:19.691" v="15365" actId="404"/>
          <ac:spMkLst>
            <pc:docMk/>
            <pc:sldMk cId="3046074266" sldId="283"/>
            <ac:spMk id="2" creationId="{89C1A88F-6050-8F40-1639-C7C130349DF6}"/>
          </ac:spMkLst>
        </pc:spChg>
        <pc:spChg chg="del mod">
          <ac:chgData name="Vassilis Vassiliades" userId="181c6a97-452c-403a-a894-11fd041f3da6" providerId="ADAL" clId="{5921E53B-A54D-474A-BD8E-ECF1CB03FF21}" dt="2022-08-25T15:25:15.123" v="2447" actId="478"/>
          <ac:spMkLst>
            <pc:docMk/>
            <pc:sldMk cId="3046074266" sldId="283"/>
            <ac:spMk id="4" creationId="{210DA2DA-7D5D-AE84-C3BB-464941EFB124}"/>
          </ac:spMkLst>
        </pc:spChg>
        <pc:spChg chg="add del mod">
          <ac:chgData name="Vassilis Vassiliades" userId="181c6a97-452c-403a-a894-11fd041f3da6" providerId="ADAL" clId="{5921E53B-A54D-474A-BD8E-ECF1CB03FF21}" dt="2022-08-25T15:25:21.390" v="2450" actId="478"/>
          <ac:spMkLst>
            <pc:docMk/>
            <pc:sldMk cId="3046074266" sldId="283"/>
            <ac:spMk id="5" creationId="{52A57E1D-A0DC-A200-AD5F-AC322353BF02}"/>
          </ac:spMkLst>
        </pc:spChg>
        <pc:spChg chg="add del mod">
          <ac:chgData name="Vassilis Vassiliades" userId="181c6a97-452c-403a-a894-11fd041f3da6" providerId="ADAL" clId="{5921E53B-A54D-474A-BD8E-ECF1CB03FF21}" dt="2022-08-29T12:25:01.792" v="13765" actId="13926"/>
          <ac:spMkLst>
            <pc:docMk/>
            <pc:sldMk cId="3046074266" sldId="283"/>
            <ac:spMk id="9" creationId="{C110555B-BC91-7266-5503-9659D6864B69}"/>
          </ac:spMkLst>
        </pc:spChg>
        <pc:spChg chg="add del mod">
          <ac:chgData name="Vassilis Vassiliades" userId="181c6a97-452c-403a-a894-11fd041f3da6" providerId="ADAL" clId="{5921E53B-A54D-474A-BD8E-ECF1CB03FF21}" dt="2022-08-25T15:25:18.461" v="2449" actId="478"/>
          <ac:spMkLst>
            <pc:docMk/>
            <pc:sldMk cId="3046074266" sldId="283"/>
            <ac:spMk id="10" creationId="{537E0FE4-0AA9-B994-C3CF-F9F95F7B7B50}"/>
          </ac:spMkLst>
        </pc:spChg>
        <pc:picChg chg="add mod">
          <ac:chgData name="Vassilis Vassiliades" userId="181c6a97-452c-403a-a894-11fd041f3da6" providerId="ADAL" clId="{5921E53B-A54D-474A-BD8E-ECF1CB03FF21}" dt="2022-08-30T13:06:49.773" v="14877" actId="1076"/>
          <ac:picMkLst>
            <pc:docMk/>
            <pc:sldMk cId="3046074266" sldId="283"/>
            <ac:picMk id="2050" creationId="{02E268D5-CF34-6F93-C71D-40A28809010E}"/>
          </ac:picMkLst>
        </pc:picChg>
      </pc:sldChg>
      <pc:sldChg chg="modSp add del mod">
        <pc:chgData name="Vassilis Vassiliades" userId="181c6a97-452c-403a-a894-11fd041f3da6" providerId="ADAL" clId="{5921E53B-A54D-474A-BD8E-ECF1CB03FF21}" dt="2022-08-26T15:21:53.726" v="8833" actId="47"/>
        <pc:sldMkLst>
          <pc:docMk/>
          <pc:sldMk cId="1727864631" sldId="284"/>
        </pc:sldMkLst>
        <pc:spChg chg="mod">
          <ac:chgData name="Vassilis Vassiliades" userId="181c6a97-452c-403a-a894-11fd041f3da6" providerId="ADAL" clId="{5921E53B-A54D-474A-BD8E-ECF1CB03FF21}" dt="2022-08-25T10:28:42.064" v="305" actId="20577"/>
          <ac:spMkLst>
            <pc:docMk/>
            <pc:sldMk cId="1727864631" sldId="284"/>
            <ac:spMk id="9" creationId="{C110555B-BC91-7266-5503-9659D6864B69}"/>
          </ac:spMkLst>
        </pc:spChg>
      </pc:sldChg>
      <pc:sldChg chg="add del">
        <pc:chgData name="Vassilis Vassiliades" userId="181c6a97-452c-403a-a894-11fd041f3da6" providerId="ADAL" clId="{5921E53B-A54D-474A-BD8E-ECF1CB03FF21}" dt="2022-08-26T15:22:00.303" v="8836" actId="47"/>
        <pc:sldMkLst>
          <pc:docMk/>
          <pc:sldMk cId="2809642786" sldId="285"/>
        </pc:sldMkLst>
      </pc:sldChg>
      <pc:sldChg chg="modSp add del mod">
        <pc:chgData name="Vassilis Vassiliades" userId="181c6a97-452c-403a-a894-11fd041f3da6" providerId="ADAL" clId="{5921E53B-A54D-474A-BD8E-ECF1CB03FF21}" dt="2022-08-26T15:21:56.646" v="8834" actId="47"/>
        <pc:sldMkLst>
          <pc:docMk/>
          <pc:sldMk cId="760377039" sldId="286"/>
        </pc:sldMkLst>
        <pc:spChg chg="mod">
          <ac:chgData name="Vassilis Vassiliades" userId="181c6a97-452c-403a-a894-11fd041f3da6" providerId="ADAL" clId="{5921E53B-A54D-474A-BD8E-ECF1CB03FF21}" dt="2022-08-25T10:28:47.735" v="308" actId="20577"/>
          <ac:spMkLst>
            <pc:docMk/>
            <pc:sldMk cId="760377039" sldId="286"/>
            <ac:spMk id="9" creationId="{C110555B-BC91-7266-5503-9659D6864B69}"/>
          </ac:spMkLst>
        </pc:spChg>
      </pc:sldChg>
      <pc:sldChg chg="modSp add del mod">
        <pc:chgData name="Vassilis Vassiliades" userId="181c6a97-452c-403a-a894-11fd041f3da6" providerId="ADAL" clId="{5921E53B-A54D-474A-BD8E-ECF1CB03FF21}" dt="2022-08-26T15:21:58.365" v="8835" actId="47"/>
        <pc:sldMkLst>
          <pc:docMk/>
          <pc:sldMk cId="4122513039" sldId="287"/>
        </pc:sldMkLst>
        <pc:spChg chg="mod">
          <ac:chgData name="Vassilis Vassiliades" userId="181c6a97-452c-403a-a894-11fd041f3da6" providerId="ADAL" clId="{5921E53B-A54D-474A-BD8E-ECF1CB03FF21}" dt="2022-08-25T10:28:57.798" v="321" actId="20577"/>
          <ac:spMkLst>
            <pc:docMk/>
            <pc:sldMk cId="4122513039" sldId="287"/>
            <ac:spMk id="9" creationId="{C110555B-BC91-7266-5503-9659D6864B69}"/>
          </ac:spMkLst>
        </pc:spChg>
      </pc:sldChg>
      <pc:sldChg chg="addSp delSp modSp add mod modAnim">
        <pc:chgData name="Vassilis Vassiliades" userId="181c6a97-452c-403a-a894-11fd041f3da6" providerId="ADAL" clId="{5921E53B-A54D-474A-BD8E-ECF1CB03FF21}" dt="2022-08-25T15:04:53.858" v="1697"/>
        <pc:sldMkLst>
          <pc:docMk/>
          <pc:sldMk cId="3855950010" sldId="288"/>
        </pc:sldMkLst>
        <pc:spChg chg="del">
          <ac:chgData name="Vassilis Vassiliades" userId="181c6a97-452c-403a-a894-11fd041f3da6" providerId="ADAL" clId="{5921E53B-A54D-474A-BD8E-ECF1CB03FF21}" dt="2022-08-25T14:42:07.748" v="1458" actId="478"/>
          <ac:spMkLst>
            <pc:docMk/>
            <pc:sldMk cId="3855950010" sldId="288"/>
            <ac:spMk id="3" creationId="{00000000-0000-0000-0000-000000000000}"/>
          </ac:spMkLst>
        </pc:spChg>
        <pc:spChg chg="mod">
          <ac:chgData name="Vassilis Vassiliades" userId="181c6a97-452c-403a-a894-11fd041f3da6" providerId="ADAL" clId="{5921E53B-A54D-474A-BD8E-ECF1CB03FF21}" dt="2022-08-25T14:41:59.269" v="1457" actId="20577"/>
          <ac:spMkLst>
            <pc:docMk/>
            <pc:sldMk cId="3855950010" sldId="288"/>
            <ac:spMk id="4" creationId="{210DA2DA-7D5D-AE84-C3BB-464941EFB124}"/>
          </ac:spMkLst>
        </pc:spChg>
        <pc:spChg chg="add mod">
          <ac:chgData name="Vassilis Vassiliades" userId="181c6a97-452c-403a-a894-11fd041f3da6" providerId="ADAL" clId="{5921E53B-A54D-474A-BD8E-ECF1CB03FF21}" dt="2022-08-25T15:04:26.547" v="1694" actId="1036"/>
          <ac:spMkLst>
            <pc:docMk/>
            <pc:sldMk cId="3855950010" sldId="288"/>
            <ac:spMk id="7" creationId="{DFF0355C-F042-ADA1-7608-06AB25547856}"/>
          </ac:spMkLst>
        </pc:spChg>
        <pc:spChg chg="mod">
          <ac:chgData name="Vassilis Vassiliades" userId="181c6a97-452c-403a-a894-11fd041f3da6" providerId="ADAL" clId="{5921E53B-A54D-474A-BD8E-ECF1CB03FF21}" dt="2022-08-25T14:43:59.607" v="1475" actId="20577"/>
          <ac:spMkLst>
            <pc:docMk/>
            <pc:sldMk cId="3855950010" sldId="288"/>
            <ac:spMk id="9" creationId="{C110555B-BC91-7266-5503-9659D6864B69}"/>
          </ac:spMkLst>
        </pc:spChg>
        <pc:spChg chg="add mod">
          <ac:chgData name="Vassilis Vassiliades" userId="181c6a97-452c-403a-a894-11fd041f3da6" providerId="ADAL" clId="{5921E53B-A54D-474A-BD8E-ECF1CB03FF21}" dt="2022-08-25T15:01:24.435" v="1525" actId="1076"/>
          <ac:spMkLst>
            <pc:docMk/>
            <pc:sldMk cId="3855950010" sldId="288"/>
            <ac:spMk id="10" creationId="{65E56E9B-2855-6479-4A19-296915F71E01}"/>
          </ac:spMkLst>
        </pc:spChg>
        <pc:picChg chg="add mod ord">
          <ac:chgData name="Vassilis Vassiliades" userId="181c6a97-452c-403a-a894-11fd041f3da6" providerId="ADAL" clId="{5921E53B-A54D-474A-BD8E-ECF1CB03FF21}" dt="2022-08-25T15:04:12.651" v="1683" actId="1035"/>
          <ac:picMkLst>
            <pc:docMk/>
            <pc:sldMk cId="3855950010" sldId="288"/>
            <ac:picMk id="2" creationId="{F75DBA6C-0313-6B79-B47E-5E52C59A87FF}"/>
          </ac:picMkLst>
        </pc:picChg>
        <pc:picChg chg="add mod">
          <ac:chgData name="Vassilis Vassiliades" userId="181c6a97-452c-403a-a894-11fd041f3da6" providerId="ADAL" clId="{5921E53B-A54D-474A-BD8E-ECF1CB03FF21}" dt="2022-08-25T14:46:51.699" v="1490" actId="1076"/>
          <ac:picMkLst>
            <pc:docMk/>
            <pc:sldMk cId="3855950010" sldId="288"/>
            <ac:picMk id="3074" creationId="{3D94B109-381E-7DD7-2ED4-0596250E247A}"/>
          </ac:picMkLst>
        </pc:picChg>
        <pc:picChg chg="add mod">
          <ac:chgData name="Vassilis Vassiliades" userId="181c6a97-452c-403a-a894-11fd041f3da6" providerId="ADAL" clId="{5921E53B-A54D-474A-BD8E-ECF1CB03FF21}" dt="2022-08-25T15:04:19.905" v="1684" actId="1076"/>
          <ac:picMkLst>
            <pc:docMk/>
            <pc:sldMk cId="3855950010" sldId="288"/>
            <ac:picMk id="3076" creationId="{1156B9C7-D4E9-1003-4D9E-F9F62FFABCBA}"/>
          </ac:picMkLst>
        </pc:picChg>
      </pc:sldChg>
      <pc:sldChg chg="modSp add modAnim modNotesTx">
        <pc:chgData name="Vassilis Vassiliades" userId="181c6a97-452c-403a-a894-11fd041f3da6" providerId="ADAL" clId="{5921E53B-A54D-474A-BD8E-ECF1CB03FF21}" dt="2022-08-30T13:27:56.767" v="15397" actId="20577"/>
        <pc:sldMkLst>
          <pc:docMk/>
          <pc:sldMk cId="760551902" sldId="289"/>
        </pc:sldMkLst>
        <pc:spChg chg="mod">
          <ac:chgData name="Vassilis Vassiliades" userId="181c6a97-452c-403a-a894-11fd041f3da6" providerId="ADAL" clId="{5921E53B-A54D-474A-BD8E-ECF1CB03FF21}" dt="2022-08-25T15:23:13.774" v="2443" actId="14"/>
          <ac:spMkLst>
            <pc:docMk/>
            <pc:sldMk cId="760551902" sldId="289"/>
            <ac:spMk id="4" creationId="{210DA2DA-7D5D-AE84-C3BB-464941EFB124}"/>
          </ac:spMkLst>
        </pc:spChg>
      </pc:sldChg>
      <pc:sldChg chg="add del">
        <pc:chgData name="Vassilis Vassiliades" userId="181c6a97-452c-403a-a894-11fd041f3da6" providerId="ADAL" clId="{5921E53B-A54D-474A-BD8E-ECF1CB03FF21}" dt="2022-08-26T09:33:44.027" v="2975" actId="2696"/>
        <pc:sldMkLst>
          <pc:docMk/>
          <pc:sldMk cId="2155371076" sldId="290"/>
        </pc:sldMkLst>
      </pc:sldChg>
      <pc:sldChg chg="add mod modShow">
        <pc:chgData name="Vassilis Vassiliades" userId="181c6a97-452c-403a-a894-11fd041f3da6" providerId="ADAL" clId="{5921E53B-A54D-474A-BD8E-ECF1CB03FF21}" dt="2022-08-26T15:22:09.353" v="8837" actId="729"/>
        <pc:sldMkLst>
          <pc:docMk/>
          <pc:sldMk cId="3701168677" sldId="290"/>
        </pc:sldMkLst>
      </pc:sldChg>
      <pc:sldChg chg="add mod modShow">
        <pc:chgData name="Vassilis Vassiliades" userId="181c6a97-452c-403a-a894-11fd041f3da6" providerId="ADAL" clId="{5921E53B-A54D-474A-BD8E-ECF1CB03FF21}" dt="2022-08-26T15:22:09.353" v="8837" actId="729"/>
        <pc:sldMkLst>
          <pc:docMk/>
          <pc:sldMk cId="812955791" sldId="291"/>
        </pc:sldMkLst>
      </pc:sldChg>
      <pc:sldChg chg="addSp modSp add del mod ord">
        <pc:chgData name="Vassilis Vassiliades" userId="181c6a97-452c-403a-a894-11fd041f3da6" providerId="ADAL" clId="{5921E53B-A54D-474A-BD8E-ECF1CB03FF21}" dt="2022-08-26T09:33:44.027" v="2975" actId="2696"/>
        <pc:sldMkLst>
          <pc:docMk/>
          <pc:sldMk cId="3560361882" sldId="291"/>
        </pc:sldMkLst>
        <pc:spChg chg="add mod">
          <ac:chgData name="Vassilis Vassiliades" userId="181c6a97-452c-403a-a894-11fd041f3da6" providerId="ADAL" clId="{5921E53B-A54D-474A-BD8E-ECF1CB03FF21}" dt="2022-08-25T15:46:39.410" v="2747" actId="20577"/>
          <ac:spMkLst>
            <pc:docMk/>
            <pc:sldMk cId="3560361882" sldId="291"/>
            <ac:spMk id="2" creationId="{3BB6E789-12EA-CC5B-39E8-B3E9C0FA722B}"/>
          </ac:spMkLst>
        </pc:spChg>
        <pc:spChg chg="mod">
          <ac:chgData name="Vassilis Vassiliades" userId="181c6a97-452c-403a-a894-11fd041f3da6" providerId="ADAL" clId="{5921E53B-A54D-474A-BD8E-ECF1CB03FF21}" dt="2022-08-25T15:46:06.282" v="2740" actId="20577"/>
          <ac:spMkLst>
            <pc:docMk/>
            <pc:sldMk cId="3560361882" sldId="291"/>
            <ac:spMk id="26" creationId="{DD63E91E-8F3B-E221-DCD5-3A5C127FD3D5}"/>
          </ac:spMkLst>
        </pc:spChg>
        <pc:spChg chg="mod">
          <ac:chgData name="Vassilis Vassiliades" userId="181c6a97-452c-403a-a894-11fd041f3da6" providerId="ADAL" clId="{5921E53B-A54D-474A-BD8E-ECF1CB03FF21}" dt="2022-08-25T15:46:25.164" v="2744" actId="1076"/>
          <ac:spMkLst>
            <pc:docMk/>
            <pc:sldMk cId="3560361882" sldId="291"/>
            <ac:spMk id="56" creationId="{78FB2645-F548-7456-8427-F46C715F7CF6}"/>
          </ac:spMkLst>
        </pc:spChg>
        <pc:spChg chg="mod">
          <ac:chgData name="Vassilis Vassiliades" userId="181c6a97-452c-403a-a894-11fd041f3da6" providerId="ADAL" clId="{5921E53B-A54D-474A-BD8E-ECF1CB03FF21}" dt="2022-08-25T15:46:13.257" v="2741" actId="1076"/>
          <ac:spMkLst>
            <pc:docMk/>
            <pc:sldMk cId="3560361882" sldId="291"/>
            <ac:spMk id="84" creationId="{134977E7-0BB3-896C-350F-5D8DA8D0493B}"/>
          </ac:spMkLst>
        </pc:spChg>
        <pc:cxnChg chg="add mod">
          <ac:chgData name="Vassilis Vassiliades" userId="181c6a97-452c-403a-a894-11fd041f3da6" providerId="ADAL" clId="{5921E53B-A54D-474A-BD8E-ECF1CB03FF21}" dt="2022-08-25T15:47:26.395" v="2752" actId="14100"/>
          <ac:cxnSpMkLst>
            <pc:docMk/>
            <pc:sldMk cId="3560361882" sldId="291"/>
            <ac:cxnSpMk id="7" creationId="{CF5F7B1A-3DD9-54E6-C155-C0DB3B4717E2}"/>
          </ac:cxnSpMkLst>
        </pc:cxnChg>
        <pc:cxnChg chg="add mod">
          <ac:chgData name="Vassilis Vassiliades" userId="181c6a97-452c-403a-a894-11fd041f3da6" providerId="ADAL" clId="{5921E53B-A54D-474A-BD8E-ECF1CB03FF21}" dt="2022-08-25T15:47:34.920" v="2755" actId="14100"/>
          <ac:cxnSpMkLst>
            <pc:docMk/>
            <pc:sldMk cId="3560361882" sldId="291"/>
            <ac:cxnSpMk id="12" creationId="{1A746549-5210-3864-B819-BDEC7F672FD9}"/>
          </ac:cxnSpMkLst>
        </pc:cxnChg>
        <pc:cxnChg chg="add mod">
          <ac:chgData name="Vassilis Vassiliades" userId="181c6a97-452c-403a-a894-11fd041f3da6" providerId="ADAL" clId="{5921E53B-A54D-474A-BD8E-ECF1CB03FF21}" dt="2022-08-25T15:47:45.862" v="2758" actId="14100"/>
          <ac:cxnSpMkLst>
            <pc:docMk/>
            <pc:sldMk cId="3560361882" sldId="291"/>
            <ac:cxnSpMk id="15" creationId="{C71B9F8A-A10C-7747-9802-288D843AD85C}"/>
          </ac:cxnSpMkLst>
        </pc:cxnChg>
        <pc:cxnChg chg="add mod">
          <ac:chgData name="Vassilis Vassiliades" userId="181c6a97-452c-403a-a894-11fd041f3da6" providerId="ADAL" clId="{5921E53B-A54D-474A-BD8E-ECF1CB03FF21}" dt="2022-08-25T15:47:53.009" v="2761" actId="14100"/>
          <ac:cxnSpMkLst>
            <pc:docMk/>
            <pc:sldMk cId="3560361882" sldId="291"/>
            <ac:cxnSpMk id="18" creationId="{5B806697-375C-D710-C416-F6533697186E}"/>
          </ac:cxnSpMkLst>
        </pc:cxnChg>
        <pc:cxnChg chg="mod">
          <ac:chgData name="Vassilis Vassiliades" userId="181c6a97-452c-403a-a894-11fd041f3da6" providerId="ADAL" clId="{5921E53B-A54D-474A-BD8E-ECF1CB03FF21}" dt="2022-08-25T15:46:48.416" v="2749" actId="14100"/>
          <ac:cxnSpMkLst>
            <pc:docMk/>
            <pc:sldMk cId="3560361882" sldId="291"/>
            <ac:cxnSpMk id="59" creationId="{2CFF1E13-A9BB-1E36-7419-AC8A97C9B147}"/>
          </ac:cxnSpMkLst>
        </pc:cxnChg>
      </pc:sldChg>
      <pc:sldChg chg="addSp delSp modSp add mod modAnim">
        <pc:chgData name="Vassilis Vassiliades" userId="181c6a97-452c-403a-a894-11fd041f3da6" providerId="ADAL" clId="{5921E53B-A54D-474A-BD8E-ECF1CB03FF21}" dt="2022-08-26T14:44:53.058" v="7803" actId="20577"/>
        <pc:sldMkLst>
          <pc:docMk/>
          <pc:sldMk cId="41659545" sldId="292"/>
        </pc:sldMkLst>
        <pc:spChg chg="mod">
          <ac:chgData name="Vassilis Vassiliades" userId="181c6a97-452c-403a-a894-11fd041f3da6" providerId="ADAL" clId="{5921E53B-A54D-474A-BD8E-ECF1CB03FF21}" dt="2022-08-25T15:49:30.114" v="2771" actId="207"/>
          <ac:spMkLst>
            <pc:docMk/>
            <pc:sldMk cId="41659545" sldId="292"/>
            <ac:spMk id="2" creationId="{3BB6E789-12EA-CC5B-39E8-B3E9C0FA722B}"/>
          </ac:spMkLst>
        </pc:spChg>
        <pc:spChg chg="mod">
          <ac:chgData name="Vassilis Vassiliades" userId="181c6a97-452c-403a-a894-11fd041f3da6" providerId="ADAL" clId="{5921E53B-A54D-474A-BD8E-ECF1CB03FF21}" dt="2022-08-25T15:53:59.571" v="2890" actId="113"/>
          <ac:spMkLst>
            <pc:docMk/>
            <pc:sldMk cId="41659545" sldId="292"/>
            <ac:spMk id="4" creationId="{210DA2DA-7D5D-AE84-C3BB-464941EFB124}"/>
          </ac:spMkLst>
        </pc:spChg>
        <pc:spChg chg="add mod">
          <ac:chgData name="Vassilis Vassiliades" userId="181c6a97-452c-403a-a894-11fd041f3da6" providerId="ADAL" clId="{5921E53B-A54D-474A-BD8E-ECF1CB03FF21}" dt="2022-08-26T14:44:53.058" v="7803" actId="20577"/>
          <ac:spMkLst>
            <pc:docMk/>
            <pc:sldMk cId="41659545" sldId="292"/>
            <ac:spMk id="13" creationId="{182937E1-6C10-F745-C553-39841C685128}"/>
          </ac:spMkLst>
        </pc:spChg>
        <pc:spChg chg="mod">
          <ac:chgData name="Vassilis Vassiliades" userId="181c6a97-452c-403a-a894-11fd041f3da6" providerId="ADAL" clId="{5921E53B-A54D-474A-BD8E-ECF1CB03FF21}" dt="2022-08-25T15:54:29.591" v="2891" actId="207"/>
          <ac:spMkLst>
            <pc:docMk/>
            <pc:sldMk cId="41659545" sldId="292"/>
            <ac:spMk id="56" creationId="{78FB2645-F548-7456-8427-F46C715F7CF6}"/>
          </ac:spMkLst>
        </pc:spChg>
        <pc:spChg chg="mod">
          <ac:chgData name="Vassilis Vassiliades" userId="181c6a97-452c-403a-a894-11fd041f3da6" providerId="ADAL" clId="{5921E53B-A54D-474A-BD8E-ECF1CB03FF21}" dt="2022-08-25T16:03:49.673" v="2969" actId="207"/>
          <ac:spMkLst>
            <pc:docMk/>
            <pc:sldMk cId="41659545" sldId="292"/>
            <ac:spMk id="62" creationId="{A4B47723-C3C6-C6A1-4637-ED7CFB4D0343}"/>
          </ac:spMkLst>
        </pc:spChg>
        <pc:spChg chg="mod">
          <ac:chgData name="Vassilis Vassiliades" userId="181c6a97-452c-403a-a894-11fd041f3da6" providerId="ADAL" clId="{5921E53B-A54D-474A-BD8E-ECF1CB03FF21}" dt="2022-08-25T16:03:34.939" v="2968" actId="1076"/>
          <ac:spMkLst>
            <pc:docMk/>
            <pc:sldMk cId="41659545" sldId="292"/>
            <ac:spMk id="71" creationId="{F547F6B3-4606-D57E-00B0-8BC46BA6799D}"/>
          </ac:spMkLst>
        </pc:spChg>
        <pc:spChg chg="mod">
          <ac:chgData name="Vassilis Vassiliades" userId="181c6a97-452c-403a-a894-11fd041f3da6" providerId="ADAL" clId="{5921E53B-A54D-474A-BD8E-ECF1CB03FF21}" dt="2022-08-25T16:03:32.536" v="2967" actId="1076"/>
          <ac:spMkLst>
            <pc:docMk/>
            <pc:sldMk cId="41659545" sldId="292"/>
            <ac:spMk id="72" creationId="{1F100F79-8DA0-6E78-7071-5387D4CE572D}"/>
          </ac:spMkLst>
        </pc:spChg>
        <pc:spChg chg="mod">
          <ac:chgData name="Vassilis Vassiliades" userId="181c6a97-452c-403a-a894-11fd041f3da6" providerId="ADAL" clId="{5921E53B-A54D-474A-BD8E-ECF1CB03FF21}" dt="2022-08-25T16:03:23.500" v="2966" actId="1076"/>
          <ac:spMkLst>
            <pc:docMk/>
            <pc:sldMk cId="41659545" sldId="292"/>
            <ac:spMk id="74" creationId="{21CA953A-A32E-4DB3-5549-58D447DB0668}"/>
          </ac:spMkLst>
        </pc:spChg>
        <pc:spChg chg="del">
          <ac:chgData name="Vassilis Vassiliades" userId="181c6a97-452c-403a-a894-11fd041f3da6" providerId="ADAL" clId="{5921E53B-A54D-474A-BD8E-ECF1CB03FF21}" dt="2022-08-25T15:49:39.237" v="2772" actId="478"/>
          <ac:spMkLst>
            <pc:docMk/>
            <pc:sldMk cId="41659545" sldId="292"/>
            <ac:spMk id="84" creationId="{134977E7-0BB3-896C-350F-5D8DA8D0493B}"/>
          </ac:spMkLst>
        </pc:spChg>
        <pc:cxnChg chg="del mod">
          <ac:chgData name="Vassilis Vassiliades" userId="181c6a97-452c-403a-a894-11fd041f3da6" providerId="ADAL" clId="{5921E53B-A54D-474A-BD8E-ECF1CB03FF21}" dt="2022-08-25T15:48:38.335" v="2763" actId="478"/>
          <ac:cxnSpMkLst>
            <pc:docMk/>
            <pc:sldMk cId="41659545" sldId="292"/>
            <ac:cxnSpMk id="7" creationId="{CF5F7B1A-3DD9-54E6-C155-C0DB3B4717E2}"/>
          </ac:cxnSpMkLst>
        </pc:cxnChg>
        <pc:cxnChg chg="del mod">
          <ac:chgData name="Vassilis Vassiliades" userId="181c6a97-452c-403a-a894-11fd041f3da6" providerId="ADAL" clId="{5921E53B-A54D-474A-BD8E-ECF1CB03FF21}" dt="2022-08-25T15:48:39.427" v="2764" actId="478"/>
          <ac:cxnSpMkLst>
            <pc:docMk/>
            <pc:sldMk cId="41659545" sldId="292"/>
            <ac:cxnSpMk id="12" creationId="{1A746549-5210-3864-B819-BDEC7F672FD9}"/>
          </ac:cxnSpMkLst>
        </pc:cxnChg>
        <pc:cxnChg chg="del mod">
          <ac:chgData name="Vassilis Vassiliades" userId="181c6a97-452c-403a-a894-11fd041f3da6" providerId="ADAL" clId="{5921E53B-A54D-474A-BD8E-ECF1CB03FF21}" dt="2022-08-25T15:48:40.285" v="2765" actId="478"/>
          <ac:cxnSpMkLst>
            <pc:docMk/>
            <pc:sldMk cId="41659545" sldId="292"/>
            <ac:cxnSpMk id="15" creationId="{C71B9F8A-A10C-7747-9802-288D843AD85C}"/>
          </ac:cxnSpMkLst>
        </pc:cxnChg>
        <pc:cxnChg chg="add del">
          <ac:chgData name="Vassilis Vassiliades" userId="181c6a97-452c-403a-a894-11fd041f3da6" providerId="ADAL" clId="{5921E53B-A54D-474A-BD8E-ECF1CB03FF21}" dt="2022-08-25T15:59:28.241" v="2944" actId="478"/>
          <ac:cxnSpMkLst>
            <pc:docMk/>
            <pc:sldMk cId="41659545" sldId="292"/>
            <ac:cxnSpMk id="16" creationId="{698EFBBE-C10A-8D1E-6CBF-DC20B6645D8D}"/>
          </ac:cxnSpMkLst>
        </pc:cxnChg>
        <pc:cxnChg chg="del mod">
          <ac:chgData name="Vassilis Vassiliades" userId="181c6a97-452c-403a-a894-11fd041f3da6" providerId="ADAL" clId="{5921E53B-A54D-474A-BD8E-ECF1CB03FF21}" dt="2022-08-25T15:48:40.868" v="2766" actId="478"/>
          <ac:cxnSpMkLst>
            <pc:docMk/>
            <pc:sldMk cId="41659545" sldId="292"/>
            <ac:cxnSpMk id="18" creationId="{5B806697-375C-D710-C416-F6533697186E}"/>
          </ac:cxnSpMkLst>
        </pc:cxnChg>
        <pc:cxnChg chg="add mod">
          <ac:chgData name="Vassilis Vassiliades" userId="181c6a97-452c-403a-a894-11fd041f3da6" providerId="ADAL" clId="{5921E53B-A54D-474A-BD8E-ECF1CB03FF21}" dt="2022-08-25T16:00:36.915" v="2951" actId="1582"/>
          <ac:cxnSpMkLst>
            <pc:docMk/>
            <pc:sldMk cId="41659545" sldId="292"/>
            <ac:cxnSpMk id="19" creationId="{A35533A2-2E9D-E51B-BD11-D8A11D548A6E}"/>
          </ac:cxnSpMkLst>
        </pc:cxnChg>
        <pc:cxnChg chg="add mod">
          <ac:chgData name="Vassilis Vassiliades" userId="181c6a97-452c-403a-a894-11fd041f3da6" providerId="ADAL" clId="{5921E53B-A54D-474A-BD8E-ECF1CB03FF21}" dt="2022-08-26T14:44:48.378" v="7797" actId="1076"/>
          <ac:cxnSpMkLst>
            <pc:docMk/>
            <pc:sldMk cId="41659545" sldId="292"/>
            <ac:cxnSpMk id="21" creationId="{2FAF24F2-DE99-DF04-B5B8-1790BA1CD723}"/>
          </ac:cxnSpMkLst>
        </pc:cxnChg>
        <pc:cxnChg chg="mod">
          <ac:chgData name="Vassilis Vassiliades" userId="181c6a97-452c-403a-a894-11fd041f3da6" providerId="ADAL" clId="{5921E53B-A54D-474A-BD8E-ECF1CB03FF21}" dt="2022-08-25T15:48:49.774" v="2769" actId="14100"/>
          <ac:cxnSpMkLst>
            <pc:docMk/>
            <pc:sldMk cId="41659545" sldId="292"/>
            <ac:cxnSpMk id="49" creationId="{B76503DF-D4EC-805F-EC6A-4D46EB9E9565}"/>
          </ac:cxnSpMkLst>
        </pc:cxnChg>
        <pc:cxnChg chg="mod">
          <ac:chgData name="Vassilis Vassiliades" userId="181c6a97-452c-403a-a894-11fd041f3da6" providerId="ADAL" clId="{5921E53B-A54D-474A-BD8E-ECF1CB03FF21}" dt="2022-08-25T15:48:46.975" v="2768" actId="14100"/>
          <ac:cxnSpMkLst>
            <pc:docMk/>
            <pc:sldMk cId="41659545" sldId="292"/>
            <ac:cxnSpMk id="50" creationId="{E4539C5C-538E-DB8B-6269-0FEC259567E2}"/>
          </ac:cxnSpMkLst>
        </pc:cxnChg>
        <pc:cxnChg chg="mod">
          <ac:chgData name="Vassilis Vassiliades" userId="181c6a97-452c-403a-a894-11fd041f3da6" providerId="ADAL" clId="{5921E53B-A54D-474A-BD8E-ECF1CB03FF21}" dt="2022-08-25T16:03:20.110" v="2965" actId="14100"/>
          <ac:cxnSpMkLst>
            <pc:docMk/>
            <pc:sldMk cId="41659545" sldId="292"/>
            <ac:cxnSpMk id="51" creationId="{CF359376-3964-10E3-76B4-090527ED6108}"/>
          </ac:cxnSpMkLst>
        </pc:cxnChg>
        <pc:cxnChg chg="mod">
          <ac:chgData name="Vassilis Vassiliades" userId="181c6a97-452c-403a-a894-11fd041f3da6" providerId="ADAL" clId="{5921E53B-A54D-474A-BD8E-ECF1CB03FF21}" dt="2022-08-25T15:48:52.511" v="2770" actId="14100"/>
          <ac:cxnSpMkLst>
            <pc:docMk/>
            <pc:sldMk cId="41659545" sldId="292"/>
            <ac:cxnSpMk id="66" creationId="{83D805B9-A1AA-F9FB-ACD8-CE8210F3E078}"/>
          </ac:cxnSpMkLst>
        </pc:cxnChg>
      </pc:sldChg>
      <pc:sldChg chg="addSp delSp modSp add mod delAnim modAnim">
        <pc:chgData name="Vassilis Vassiliades" userId="181c6a97-452c-403a-a894-11fd041f3da6" providerId="ADAL" clId="{5921E53B-A54D-474A-BD8E-ECF1CB03FF21}" dt="2022-08-26T14:32:59.790" v="7716"/>
        <pc:sldMkLst>
          <pc:docMk/>
          <pc:sldMk cId="489518645" sldId="293"/>
        </pc:sldMkLst>
        <pc:spChg chg="del">
          <ac:chgData name="Vassilis Vassiliades" userId="181c6a97-452c-403a-a894-11fd041f3da6" providerId="ADAL" clId="{5921E53B-A54D-474A-BD8E-ECF1CB03FF21}" dt="2022-08-26T10:41:21.603" v="4236" actId="478"/>
          <ac:spMkLst>
            <pc:docMk/>
            <pc:sldMk cId="489518645" sldId="293"/>
            <ac:spMk id="2" creationId="{ACEE03BE-F0E7-0FCB-F3D6-EBCF63B77ECE}"/>
          </ac:spMkLst>
        </pc:spChg>
        <pc:spChg chg="del">
          <ac:chgData name="Vassilis Vassiliades" userId="181c6a97-452c-403a-a894-11fd041f3da6" providerId="ADAL" clId="{5921E53B-A54D-474A-BD8E-ECF1CB03FF21}" dt="2022-08-26T11:33:51.929" v="4830" actId="478"/>
          <ac:spMkLst>
            <pc:docMk/>
            <pc:sldMk cId="489518645" sldId="293"/>
            <ac:spMk id="3" creationId="{00000000-0000-0000-0000-000000000000}"/>
          </ac:spMkLst>
        </pc:spChg>
        <pc:spChg chg="mod">
          <ac:chgData name="Vassilis Vassiliades" userId="181c6a97-452c-403a-a894-11fd041f3da6" providerId="ADAL" clId="{5921E53B-A54D-474A-BD8E-ECF1CB03FF21}" dt="2022-08-26T12:17:05.236" v="5617" actId="113"/>
          <ac:spMkLst>
            <pc:docMk/>
            <pc:sldMk cId="489518645" sldId="293"/>
            <ac:spMk id="4" creationId="{210DA2DA-7D5D-AE84-C3BB-464941EFB124}"/>
          </ac:spMkLst>
        </pc:spChg>
        <pc:spChg chg="mod">
          <ac:chgData name="Vassilis Vassiliades" userId="181c6a97-452c-403a-a894-11fd041f3da6" providerId="ADAL" clId="{5921E53B-A54D-474A-BD8E-ECF1CB03FF21}" dt="2022-08-26T11:40:14.976" v="4930" actId="20577"/>
          <ac:spMkLst>
            <pc:docMk/>
            <pc:sldMk cId="489518645" sldId="293"/>
            <ac:spMk id="9" creationId="{C110555B-BC91-7266-5503-9659D6864B69}"/>
          </ac:spMkLst>
        </pc:spChg>
        <pc:spChg chg="add mod">
          <ac:chgData name="Vassilis Vassiliades" userId="181c6a97-452c-403a-a894-11fd041f3da6" providerId="ADAL" clId="{5921E53B-A54D-474A-BD8E-ECF1CB03FF21}" dt="2022-08-26T11:34:40.771" v="4840" actId="164"/>
          <ac:spMkLst>
            <pc:docMk/>
            <pc:sldMk cId="489518645" sldId="293"/>
            <ac:spMk id="25" creationId="{7AB3BBC1-C6BE-6DD0-1F20-9B4934EDD456}"/>
          </ac:spMkLst>
        </pc:spChg>
        <pc:spChg chg="add mod">
          <ac:chgData name="Vassilis Vassiliades" userId="181c6a97-452c-403a-a894-11fd041f3da6" providerId="ADAL" clId="{5921E53B-A54D-474A-BD8E-ECF1CB03FF21}" dt="2022-08-26T11:34:29.345" v="4838" actId="164"/>
          <ac:spMkLst>
            <pc:docMk/>
            <pc:sldMk cId="489518645" sldId="293"/>
            <ac:spMk id="26" creationId="{A20D17E7-F967-AFE9-3ED8-111226E342DE}"/>
          </ac:spMkLst>
        </pc:spChg>
        <pc:spChg chg="add mod">
          <ac:chgData name="Vassilis Vassiliades" userId="181c6a97-452c-403a-a894-11fd041f3da6" providerId="ADAL" clId="{5921E53B-A54D-474A-BD8E-ECF1CB03FF21}" dt="2022-08-26T11:35:02.528" v="4846" actId="164"/>
          <ac:spMkLst>
            <pc:docMk/>
            <pc:sldMk cId="489518645" sldId="293"/>
            <ac:spMk id="27" creationId="{E7590796-F4EA-F4C0-EFBC-729BEA69DBAA}"/>
          </ac:spMkLst>
        </pc:spChg>
        <pc:spChg chg="add mod">
          <ac:chgData name="Vassilis Vassiliades" userId="181c6a97-452c-403a-a894-11fd041f3da6" providerId="ADAL" clId="{5921E53B-A54D-474A-BD8E-ECF1CB03FF21}" dt="2022-08-26T11:34:40.771" v="4840" actId="164"/>
          <ac:spMkLst>
            <pc:docMk/>
            <pc:sldMk cId="489518645" sldId="293"/>
            <ac:spMk id="29" creationId="{AE417AFB-78DC-EA26-86FF-1215238A1A9A}"/>
          </ac:spMkLst>
        </pc:spChg>
        <pc:spChg chg="add del">
          <ac:chgData name="Vassilis Vassiliades" userId="181c6a97-452c-403a-a894-11fd041f3da6" providerId="ADAL" clId="{5921E53B-A54D-474A-BD8E-ECF1CB03FF21}" dt="2022-08-26T11:32:36.094" v="4800" actId="22"/>
          <ac:spMkLst>
            <pc:docMk/>
            <pc:sldMk cId="489518645" sldId="293"/>
            <ac:spMk id="31" creationId="{955F4DC0-9FA7-162F-EEEF-A4042CBEC94E}"/>
          </ac:spMkLst>
        </pc:spChg>
        <pc:spChg chg="add mod">
          <ac:chgData name="Vassilis Vassiliades" userId="181c6a97-452c-403a-a894-11fd041f3da6" providerId="ADAL" clId="{5921E53B-A54D-474A-BD8E-ECF1CB03FF21}" dt="2022-08-26T11:34:29.345" v="4838" actId="164"/>
          <ac:spMkLst>
            <pc:docMk/>
            <pc:sldMk cId="489518645" sldId="293"/>
            <ac:spMk id="32" creationId="{793DB56B-D361-47A0-BD5B-8867548DBFAE}"/>
          </ac:spMkLst>
        </pc:spChg>
        <pc:spChg chg="add mod">
          <ac:chgData name="Vassilis Vassiliades" userId="181c6a97-452c-403a-a894-11fd041f3da6" providerId="ADAL" clId="{5921E53B-A54D-474A-BD8E-ECF1CB03FF21}" dt="2022-08-26T11:35:02.528" v="4846" actId="164"/>
          <ac:spMkLst>
            <pc:docMk/>
            <pc:sldMk cId="489518645" sldId="293"/>
            <ac:spMk id="33" creationId="{CE621465-3453-A947-C77B-2A6423FD1477}"/>
          </ac:spMkLst>
        </pc:spChg>
        <pc:spChg chg="add mod">
          <ac:chgData name="Vassilis Vassiliades" userId="181c6a97-452c-403a-a894-11fd041f3da6" providerId="ADAL" clId="{5921E53B-A54D-474A-BD8E-ECF1CB03FF21}" dt="2022-08-26T11:34:40.771" v="4840" actId="164"/>
          <ac:spMkLst>
            <pc:docMk/>
            <pc:sldMk cId="489518645" sldId="293"/>
            <ac:spMk id="35" creationId="{803F51B9-0386-F0D2-B3D8-8AAB6251CC2D}"/>
          </ac:spMkLst>
        </pc:spChg>
        <pc:spChg chg="add del mod">
          <ac:chgData name="Vassilis Vassiliades" userId="181c6a97-452c-403a-a894-11fd041f3da6" providerId="ADAL" clId="{5921E53B-A54D-474A-BD8E-ECF1CB03FF21}" dt="2022-08-26T11:33:24.022" v="4815" actId="478"/>
          <ac:spMkLst>
            <pc:docMk/>
            <pc:sldMk cId="489518645" sldId="293"/>
            <ac:spMk id="37" creationId="{59E1B23E-B159-B978-F57B-FB979C97A5BC}"/>
          </ac:spMkLst>
        </pc:spChg>
        <pc:spChg chg="add mod">
          <ac:chgData name="Vassilis Vassiliades" userId="181c6a97-452c-403a-a894-11fd041f3da6" providerId="ADAL" clId="{5921E53B-A54D-474A-BD8E-ECF1CB03FF21}" dt="2022-08-26T11:35:02.528" v="4846" actId="164"/>
          <ac:spMkLst>
            <pc:docMk/>
            <pc:sldMk cId="489518645" sldId="293"/>
            <ac:spMk id="40" creationId="{B8B93D15-157D-365F-5143-7E21C6E8A0D8}"/>
          </ac:spMkLst>
        </pc:spChg>
        <pc:spChg chg="add del mod">
          <ac:chgData name="Vassilis Vassiliades" userId="181c6a97-452c-403a-a894-11fd041f3da6" providerId="ADAL" clId="{5921E53B-A54D-474A-BD8E-ECF1CB03FF21}" dt="2022-08-26T11:35:10.650" v="4848"/>
          <ac:spMkLst>
            <pc:docMk/>
            <pc:sldMk cId="489518645" sldId="293"/>
            <ac:spMk id="42" creationId="{A24A1D36-3D25-08CA-547C-D166538F22BE}"/>
          </ac:spMkLst>
        </pc:spChg>
        <pc:grpChg chg="add mod">
          <ac:chgData name="Vassilis Vassiliades" userId="181c6a97-452c-403a-a894-11fd041f3da6" providerId="ADAL" clId="{5921E53B-A54D-474A-BD8E-ECF1CB03FF21}" dt="2022-08-26T11:34:32.300" v="4839" actId="1076"/>
          <ac:grpSpMkLst>
            <pc:docMk/>
            <pc:sldMk cId="489518645" sldId="293"/>
            <ac:grpSpMk id="38" creationId="{3773FED5-DB1A-3F54-9611-FB68E8D1DB76}"/>
          </ac:grpSpMkLst>
        </pc:grpChg>
        <pc:grpChg chg="add mod">
          <ac:chgData name="Vassilis Vassiliades" userId="181c6a97-452c-403a-a894-11fd041f3da6" providerId="ADAL" clId="{5921E53B-A54D-474A-BD8E-ECF1CB03FF21}" dt="2022-08-26T11:34:50.974" v="4844" actId="1076"/>
          <ac:grpSpMkLst>
            <pc:docMk/>
            <pc:sldMk cId="489518645" sldId="293"/>
            <ac:grpSpMk id="39" creationId="{6AB3C8A4-AC58-E334-A054-C07E6F9BC8A4}"/>
          </ac:grpSpMkLst>
        </pc:grpChg>
        <pc:grpChg chg="add mod">
          <ac:chgData name="Vassilis Vassiliades" userId="181c6a97-452c-403a-a894-11fd041f3da6" providerId="ADAL" clId="{5921E53B-A54D-474A-BD8E-ECF1CB03FF21}" dt="2022-08-26T11:35:42.554" v="4862" actId="1076"/>
          <ac:grpSpMkLst>
            <pc:docMk/>
            <pc:sldMk cId="489518645" sldId="293"/>
            <ac:grpSpMk id="41" creationId="{D0537D1F-49DD-3947-7DF8-5F366E9841C6}"/>
          </ac:grpSpMkLst>
        </pc:grpChg>
        <pc:cxnChg chg="add mod">
          <ac:chgData name="Vassilis Vassiliades" userId="181c6a97-452c-403a-a894-11fd041f3da6" providerId="ADAL" clId="{5921E53B-A54D-474A-BD8E-ECF1CB03FF21}" dt="2022-08-26T11:34:40.771" v="4840" actId="164"/>
          <ac:cxnSpMkLst>
            <pc:docMk/>
            <pc:sldMk cId="489518645" sldId="293"/>
            <ac:cxnSpMk id="7" creationId="{B69D46D2-7C32-C599-1CCA-5316FEA67FA7}"/>
          </ac:cxnSpMkLst>
        </pc:cxnChg>
        <pc:cxnChg chg="add mod">
          <ac:chgData name="Vassilis Vassiliades" userId="181c6a97-452c-403a-a894-11fd041f3da6" providerId="ADAL" clId="{5921E53B-A54D-474A-BD8E-ECF1CB03FF21}" dt="2022-08-26T11:34:40.771" v="4840" actId="164"/>
          <ac:cxnSpMkLst>
            <pc:docMk/>
            <pc:sldMk cId="489518645" sldId="293"/>
            <ac:cxnSpMk id="10" creationId="{CE282401-7A6F-3F7F-B0AA-CF8E698D43BC}"/>
          </ac:cxnSpMkLst>
        </pc:cxnChg>
        <pc:cxnChg chg="add mod">
          <ac:chgData name="Vassilis Vassiliades" userId="181c6a97-452c-403a-a894-11fd041f3da6" providerId="ADAL" clId="{5921E53B-A54D-474A-BD8E-ECF1CB03FF21}" dt="2022-08-26T11:34:29.345" v="4838" actId="164"/>
          <ac:cxnSpMkLst>
            <pc:docMk/>
            <pc:sldMk cId="489518645" sldId="293"/>
            <ac:cxnSpMk id="15" creationId="{2E44016C-5C08-257F-543B-771DCBDE5059}"/>
          </ac:cxnSpMkLst>
        </pc:cxnChg>
        <pc:cxnChg chg="add mod">
          <ac:chgData name="Vassilis Vassiliades" userId="181c6a97-452c-403a-a894-11fd041f3da6" providerId="ADAL" clId="{5921E53B-A54D-474A-BD8E-ECF1CB03FF21}" dt="2022-08-26T11:34:29.345" v="4838" actId="164"/>
          <ac:cxnSpMkLst>
            <pc:docMk/>
            <pc:sldMk cId="489518645" sldId="293"/>
            <ac:cxnSpMk id="16" creationId="{345EEF02-9190-B1DA-BF5E-FD5F9AEDA0EA}"/>
          </ac:cxnSpMkLst>
        </pc:cxnChg>
        <pc:cxnChg chg="add mod">
          <ac:chgData name="Vassilis Vassiliades" userId="181c6a97-452c-403a-a894-11fd041f3da6" providerId="ADAL" clId="{5921E53B-A54D-474A-BD8E-ECF1CB03FF21}" dt="2022-08-26T11:35:02.528" v="4846" actId="164"/>
          <ac:cxnSpMkLst>
            <pc:docMk/>
            <pc:sldMk cId="489518645" sldId="293"/>
            <ac:cxnSpMk id="20" creationId="{3E0DDFD9-61C8-9BD2-04B5-3B41C0D9AC88}"/>
          </ac:cxnSpMkLst>
        </pc:cxnChg>
        <pc:cxnChg chg="add mod">
          <ac:chgData name="Vassilis Vassiliades" userId="181c6a97-452c-403a-a894-11fd041f3da6" providerId="ADAL" clId="{5921E53B-A54D-474A-BD8E-ECF1CB03FF21}" dt="2022-08-26T11:35:02.528" v="4846" actId="164"/>
          <ac:cxnSpMkLst>
            <pc:docMk/>
            <pc:sldMk cId="489518645" sldId="293"/>
            <ac:cxnSpMk id="21" creationId="{514E55E3-D43B-88A5-2862-AA72005395D3}"/>
          </ac:cxnSpMkLst>
        </pc:cxnChg>
      </pc:sldChg>
      <pc:sldChg chg="addSp delSp modSp add mod delAnim modAnim">
        <pc:chgData name="Vassilis Vassiliades" userId="181c6a97-452c-403a-a894-11fd041f3da6" providerId="ADAL" clId="{5921E53B-A54D-474A-BD8E-ECF1CB03FF21}" dt="2022-08-26T12:18:06.226" v="5637"/>
        <pc:sldMkLst>
          <pc:docMk/>
          <pc:sldMk cId="1080069851" sldId="294"/>
        </pc:sldMkLst>
        <pc:spChg chg="mod">
          <ac:chgData name="Vassilis Vassiliades" userId="181c6a97-452c-403a-a894-11fd041f3da6" providerId="ADAL" clId="{5921E53B-A54D-474A-BD8E-ECF1CB03FF21}" dt="2022-08-26T12:17:37.229" v="5631" actId="27636"/>
          <ac:spMkLst>
            <pc:docMk/>
            <pc:sldMk cId="1080069851" sldId="294"/>
            <ac:spMk id="4" creationId="{210DA2DA-7D5D-AE84-C3BB-464941EFB124}"/>
          </ac:spMkLst>
        </pc:spChg>
        <pc:spChg chg="mod">
          <ac:chgData name="Vassilis Vassiliades" userId="181c6a97-452c-403a-a894-11fd041f3da6" providerId="ADAL" clId="{5921E53B-A54D-474A-BD8E-ECF1CB03FF21}" dt="2022-08-26T12:12:13.868" v="5403" actId="20577"/>
          <ac:spMkLst>
            <pc:docMk/>
            <pc:sldMk cId="1080069851" sldId="294"/>
            <ac:spMk id="9" creationId="{C110555B-BC91-7266-5503-9659D6864B69}"/>
          </ac:spMkLst>
        </pc:spChg>
        <pc:spChg chg="add mod">
          <ac:chgData name="Vassilis Vassiliades" userId="181c6a97-452c-403a-a894-11fd041f3da6" providerId="ADAL" clId="{5921E53B-A54D-474A-BD8E-ECF1CB03FF21}" dt="2022-08-26T12:03:58.628" v="5073" actId="1076"/>
          <ac:spMkLst>
            <pc:docMk/>
            <pc:sldMk cId="1080069851" sldId="294"/>
            <ac:spMk id="19" creationId="{1ED4BF48-AE90-2613-C4CA-96AB8C985336}"/>
          </ac:spMkLst>
        </pc:spChg>
        <pc:spChg chg="add del mod">
          <ac:chgData name="Vassilis Vassiliades" userId="181c6a97-452c-403a-a894-11fd041f3da6" providerId="ADAL" clId="{5921E53B-A54D-474A-BD8E-ECF1CB03FF21}" dt="2022-08-26T11:56:33.611" v="4990" actId="478"/>
          <ac:spMkLst>
            <pc:docMk/>
            <pc:sldMk cId="1080069851" sldId="294"/>
            <ac:spMk id="22" creationId="{B14765E8-4A6B-2962-8D59-8B2EBC272F85}"/>
          </ac:spMkLst>
        </pc:spChg>
        <pc:spChg chg="mod topLvl">
          <ac:chgData name="Vassilis Vassiliades" userId="181c6a97-452c-403a-a894-11fd041f3da6" providerId="ADAL" clId="{5921E53B-A54D-474A-BD8E-ECF1CB03FF21}" dt="2022-08-26T12:03:58.628" v="5073" actId="1076"/>
          <ac:spMkLst>
            <pc:docMk/>
            <pc:sldMk cId="1080069851" sldId="294"/>
            <ac:spMk id="25" creationId="{7AB3BBC1-C6BE-6DD0-1F20-9B4934EDD456}"/>
          </ac:spMkLst>
        </pc:spChg>
        <pc:spChg chg="mod topLvl">
          <ac:chgData name="Vassilis Vassiliades" userId="181c6a97-452c-403a-a894-11fd041f3da6" providerId="ADAL" clId="{5921E53B-A54D-474A-BD8E-ECF1CB03FF21}" dt="2022-08-26T12:03:58.628" v="5073" actId="1076"/>
          <ac:spMkLst>
            <pc:docMk/>
            <pc:sldMk cId="1080069851" sldId="294"/>
            <ac:spMk id="29" creationId="{AE417AFB-78DC-EA26-86FF-1215238A1A9A}"/>
          </ac:spMkLst>
        </pc:spChg>
        <pc:spChg chg="del mod topLvl">
          <ac:chgData name="Vassilis Vassiliades" userId="181c6a97-452c-403a-a894-11fd041f3da6" providerId="ADAL" clId="{5921E53B-A54D-474A-BD8E-ECF1CB03FF21}" dt="2022-08-26T11:45:52.162" v="4941" actId="478"/>
          <ac:spMkLst>
            <pc:docMk/>
            <pc:sldMk cId="1080069851" sldId="294"/>
            <ac:spMk id="35" creationId="{803F51B9-0386-F0D2-B3D8-8AAB6251CC2D}"/>
          </ac:spMkLst>
        </pc:spChg>
        <pc:spChg chg="add mod">
          <ac:chgData name="Vassilis Vassiliades" userId="181c6a97-452c-403a-a894-11fd041f3da6" providerId="ADAL" clId="{5921E53B-A54D-474A-BD8E-ECF1CB03FF21}" dt="2022-08-26T12:10:38.343" v="5347" actId="14100"/>
          <ac:spMkLst>
            <pc:docMk/>
            <pc:sldMk cId="1080069851" sldId="294"/>
            <ac:spMk id="49" creationId="{ADE724F4-E674-C773-5432-2D7D9B4D7396}"/>
          </ac:spMkLst>
        </pc:spChg>
        <pc:grpChg chg="add del mod">
          <ac:chgData name="Vassilis Vassiliades" userId="181c6a97-452c-403a-a894-11fd041f3da6" providerId="ADAL" clId="{5921E53B-A54D-474A-BD8E-ECF1CB03FF21}" dt="2022-08-26T11:57:13.548" v="4997" actId="165"/>
          <ac:grpSpMkLst>
            <pc:docMk/>
            <pc:sldMk cId="1080069851" sldId="294"/>
            <ac:grpSpMk id="23" creationId="{F56F495F-A9FD-F89B-0592-DF0E99A7C11C}"/>
          </ac:grpSpMkLst>
        </pc:grpChg>
        <pc:grpChg chg="del">
          <ac:chgData name="Vassilis Vassiliades" userId="181c6a97-452c-403a-a894-11fd041f3da6" providerId="ADAL" clId="{5921E53B-A54D-474A-BD8E-ECF1CB03FF21}" dt="2022-08-26T11:45:03.278" v="4932" actId="478"/>
          <ac:grpSpMkLst>
            <pc:docMk/>
            <pc:sldMk cId="1080069851" sldId="294"/>
            <ac:grpSpMk id="38" creationId="{3773FED5-DB1A-3F54-9611-FB68E8D1DB76}"/>
          </ac:grpSpMkLst>
        </pc:grpChg>
        <pc:grpChg chg="del mod">
          <ac:chgData name="Vassilis Vassiliades" userId="181c6a97-452c-403a-a894-11fd041f3da6" providerId="ADAL" clId="{5921E53B-A54D-474A-BD8E-ECF1CB03FF21}" dt="2022-08-26T11:45:46.175" v="4940" actId="165"/>
          <ac:grpSpMkLst>
            <pc:docMk/>
            <pc:sldMk cId="1080069851" sldId="294"/>
            <ac:grpSpMk id="39" creationId="{6AB3C8A4-AC58-E334-A054-C07E6F9BC8A4}"/>
          </ac:grpSpMkLst>
        </pc:grpChg>
        <pc:grpChg chg="del mod">
          <ac:chgData name="Vassilis Vassiliades" userId="181c6a97-452c-403a-a894-11fd041f3da6" providerId="ADAL" clId="{5921E53B-A54D-474A-BD8E-ECF1CB03FF21}" dt="2022-08-26T12:03:46.576" v="5070" actId="478"/>
          <ac:grpSpMkLst>
            <pc:docMk/>
            <pc:sldMk cId="1080069851" sldId="294"/>
            <ac:grpSpMk id="41" creationId="{D0537D1F-49DD-3947-7DF8-5F366E9841C6}"/>
          </ac:grpSpMkLst>
        </pc:grpChg>
        <pc:grpChg chg="add del mod">
          <ac:chgData name="Vassilis Vassiliades" userId="181c6a97-452c-403a-a894-11fd041f3da6" providerId="ADAL" clId="{5921E53B-A54D-474A-BD8E-ECF1CB03FF21}" dt="2022-08-26T11:57:46.696" v="5002" actId="165"/>
          <ac:grpSpMkLst>
            <pc:docMk/>
            <pc:sldMk cId="1080069851" sldId="294"/>
            <ac:grpSpMk id="47" creationId="{80D8E332-6724-356D-FAA4-31CDCE0973B1}"/>
          </ac:grpSpMkLst>
        </pc:grpChg>
        <pc:cxnChg chg="add mod topLvl">
          <ac:chgData name="Vassilis Vassiliades" userId="181c6a97-452c-403a-a894-11fd041f3da6" providerId="ADAL" clId="{5921E53B-A54D-474A-BD8E-ECF1CB03FF21}" dt="2022-08-26T12:03:58.628" v="5073" actId="1076"/>
          <ac:cxnSpMkLst>
            <pc:docMk/>
            <pc:sldMk cId="1080069851" sldId="294"/>
            <ac:cxnSpMk id="5" creationId="{F566CC44-FC7C-AFFC-1B40-BCE141420680}"/>
          </ac:cxnSpMkLst>
        </pc:cxnChg>
        <pc:cxnChg chg="mod topLvl">
          <ac:chgData name="Vassilis Vassiliades" userId="181c6a97-452c-403a-a894-11fd041f3da6" providerId="ADAL" clId="{5921E53B-A54D-474A-BD8E-ECF1CB03FF21}" dt="2022-08-26T12:03:58.628" v="5073" actId="1076"/>
          <ac:cxnSpMkLst>
            <pc:docMk/>
            <pc:sldMk cId="1080069851" sldId="294"/>
            <ac:cxnSpMk id="7" creationId="{B69D46D2-7C32-C599-1CCA-5316FEA67FA7}"/>
          </ac:cxnSpMkLst>
        </pc:cxnChg>
        <pc:cxnChg chg="mod topLvl">
          <ac:chgData name="Vassilis Vassiliades" userId="181c6a97-452c-403a-a894-11fd041f3da6" providerId="ADAL" clId="{5921E53B-A54D-474A-BD8E-ECF1CB03FF21}" dt="2022-08-26T12:03:58.628" v="5073" actId="1076"/>
          <ac:cxnSpMkLst>
            <pc:docMk/>
            <pc:sldMk cId="1080069851" sldId="294"/>
            <ac:cxnSpMk id="10" creationId="{CE282401-7A6F-3F7F-B0AA-CF8E698D43BC}"/>
          </ac:cxnSpMkLst>
        </pc:cxnChg>
        <pc:cxnChg chg="add mod topLvl">
          <ac:chgData name="Vassilis Vassiliades" userId="181c6a97-452c-403a-a894-11fd041f3da6" providerId="ADAL" clId="{5921E53B-A54D-474A-BD8E-ECF1CB03FF21}" dt="2022-08-26T12:03:58.628" v="5073" actId="1076"/>
          <ac:cxnSpMkLst>
            <pc:docMk/>
            <pc:sldMk cId="1080069851" sldId="294"/>
            <ac:cxnSpMk id="13" creationId="{02DFCC43-0821-5EB1-4B03-6EA967088456}"/>
          </ac:cxnSpMkLst>
        </pc:cxnChg>
      </pc:sldChg>
      <pc:sldChg chg="add del">
        <pc:chgData name="Vassilis Vassiliades" userId="181c6a97-452c-403a-a894-11fd041f3da6" providerId="ADAL" clId="{5921E53B-A54D-474A-BD8E-ECF1CB03FF21}" dt="2022-08-26T12:19:49.429" v="5814" actId="47"/>
        <pc:sldMkLst>
          <pc:docMk/>
          <pc:sldMk cId="2156977255" sldId="295"/>
        </pc:sldMkLst>
      </pc:sldChg>
      <pc:sldChg chg="modSp add mod">
        <pc:chgData name="Vassilis Vassiliades" userId="181c6a97-452c-403a-a894-11fd041f3da6" providerId="ADAL" clId="{5921E53B-A54D-474A-BD8E-ECF1CB03FF21}" dt="2022-08-26T12:09:19.538" v="5335" actId="14100"/>
        <pc:sldMkLst>
          <pc:docMk/>
          <pc:sldMk cId="3078212640" sldId="296"/>
        </pc:sldMkLst>
        <pc:cxnChg chg="mod">
          <ac:chgData name="Vassilis Vassiliades" userId="181c6a97-452c-403a-a894-11fd041f3da6" providerId="ADAL" clId="{5921E53B-A54D-474A-BD8E-ECF1CB03FF21}" dt="2022-08-26T12:09:19.538" v="5335" actId="14100"/>
          <ac:cxnSpMkLst>
            <pc:docMk/>
            <pc:sldMk cId="3078212640" sldId="296"/>
            <ac:cxnSpMk id="48" creationId="{C55E75C6-8099-DACD-8F26-532B52588D92}"/>
          </ac:cxnSpMkLst>
        </pc:cxnChg>
      </pc:sldChg>
      <pc:sldChg chg="modSp add mod">
        <pc:chgData name="Vassilis Vassiliades" userId="181c6a97-452c-403a-a894-11fd041f3da6" providerId="ADAL" clId="{5921E53B-A54D-474A-BD8E-ECF1CB03FF21}" dt="2022-08-26T12:09:32.765" v="5338" actId="14100"/>
        <pc:sldMkLst>
          <pc:docMk/>
          <pc:sldMk cId="2977153824" sldId="297"/>
        </pc:sldMkLst>
        <pc:cxnChg chg="mod">
          <ac:chgData name="Vassilis Vassiliades" userId="181c6a97-452c-403a-a894-11fd041f3da6" providerId="ADAL" clId="{5921E53B-A54D-474A-BD8E-ECF1CB03FF21}" dt="2022-08-26T12:09:32.765" v="5338" actId="14100"/>
          <ac:cxnSpMkLst>
            <pc:docMk/>
            <pc:sldMk cId="2977153824" sldId="297"/>
            <ac:cxnSpMk id="48" creationId="{C55E75C6-8099-DACD-8F26-532B52588D92}"/>
          </ac:cxnSpMkLst>
        </pc:cxnChg>
      </pc:sldChg>
      <pc:sldChg chg="modSp add mod">
        <pc:chgData name="Vassilis Vassiliades" userId="181c6a97-452c-403a-a894-11fd041f3da6" providerId="ADAL" clId="{5921E53B-A54D-474A-BD8E-ECF1CB03FF21}" dt="2022-08-26T12:09:50.956" v="5341" actId="14100"/>
        <pc:sldMkLst>
          <pc:docMk/>
          <pc:sldMk cId="4232138369" sldId="298"/>
        </pc:sldMkLst>
        <pc:cxnChg chg="mod">
          <ac:chgData name="Vassilis Vassiliades" userId="181c6a97-452c-403a-a894-11fd041f3da6" providerId="ADAL" clId="{5921E53B-A54D-474A-BD8E-ECF1CB03FF21}" dt="2022-08-26T12:09:50.956" v="5341" actId="14100"/>
          <ac:cxnSpMkLst>
            <pc:docMk/>
            <pc:sldMk cId="4232138369" sldId="298"/>
            <ac:cxnSpMk id="48" creationId="{C55E75C6-8099-DACD-8F26-532B52588D92}"/>
          </ac:cxnSpMkLst>
        </pc:cxnChg>
      </pc:sldChg>
      <pc:sldChg chg="addSp modSp add mod modAnim">
        <pc:chgData name="Vassilis Vassiliades" userId="181c6a97-452c-403a-a894-11fd041f3da6" providerId="ADAL" clId="{5921E53B-A54D-474A-BD8E-ECF1CB03FF21}" dt="2022-08-29T03:14:02.821" v="9839"/>
        <pc:sldMkLst>
          <pc:docMk/>
          <pc:sldMk cId="435972909" sldId="299"/>
        </pc:sldMkLst>
        <pc:spChg chg="add mod">
          <ac:chgData name="Vassilis Vassiliades" userId="181c6a97-452c-403a-a894-11fd041f3da6" providerId="ADAL" clId="{5921E53B-A54D-474A-BD8E-ECF1CB03FF21}" dt="2022-08-26T12:19:32.675" v="5813" actId="14100"/>
          <ac:spMkLst>
            <pc:docMk/>
            <pc:sldMk cId="435972909" sldId="299"/>
            <ac:spMk id="2" creationId="{06DA45E5-8E98-BABD-606B-9699D99F1B84}"/>
          </ac:spMkLst>
        </pc:spChg>
      </pc:sldChg>
      <pc:sldChg chg="delSp modSp add mod modAnim">
        <pc:chgData name="Vassilis Vassiliades" userId="181c6a97-452c-403a-a894-11fd041f3da6" providerId="ADAL" clId="{5921E53B-A54D-474A-BD8E-ECF1CB03FF21}" dt="2022-08-26T13:34:39.792" v="6822"/>
        <pc:sldMkLst>
          <pc:docMk/>
          <pc:sldMk cId="2993977180" sldId="300"/>
        </pc:sldMkLst>
        <pc:spChg chg="mod">
          <ac:chgData name="Vassilis Vassiliades" userId="181c6a97-452c-403a-a894-11fd041f3da6" providerId="ADAL" clId="{5921E53B-A54D-474A-BD8E-ECF1CB03FF21}" dt="2022-08-26T12:37:40.873" v="6104" actId="20577"/>
          <ac:spMkLst>
            <pc:docMk/>
            <pc:sldMk cId="2993977180" sldId="300"/>
            <ac:spMk id="2" creationId="{06DA45E5-8E98-BABD-606B-9699D99F1B84}"/>
          </ac:spMkLst>
        </pc:spChg>
        <pc:spChg chg="mod">
          <ac:chgData name="Vassilis Vassiliades" userId="181c6a97-452c-403a-a894-11fd041f3da6" providerId="ADAL" clId="{5921E53B-A54D-474A-BD8E-ECF1CB03FF21}" dt="2022-08-26T12:20:02.152" v="5826" actId="20577"/>
          <ac:spMkLst>
            <pc:docMk/>
            <pc:sldMk cId="2993977180" sldId="300"/>
            <ac:spMk id="9" creationId="{C110555B-BC91-7266-5503-9659D6864B69}"/>
          </ac:spMkLst>
        </pc:spChg>
        <pc:grpChg chg="del">
          <ac:chgData name="Vassilis Vassiliades" userId="181c6a97-452c-403a-a894-11fd041f3da6" providerId="ADAL" clId="{5921E53B-A54D-474A-BD8E-ECF1CB03FF21}" dt="2022-08-26T12:20:09.256" v="5827" actId="478"/>
          <ac:grpSpMkLst>
            <pc:docMk/>
            <pc:sldMk cId="2993977180" sldId="300"/>
            <ac:grpSpMk id="49" creationId="{06854A35-C7D1-1B32-7A8D-93547555F936}"/>
          </ac:grpSpMkLst>
        </pc:grpChg>
      </pc:sldChg>
      <pc:sldChg chg="addSp modSp add mod modAnim">
        <pc:chgData name="Vassilis Vassiliades" userId="181c6a97-452c-403a-a894-11fd041f3da6" providerId="ADAL" clId="{5921E53B-A54D-474A-BD8E-ECF1CB03FF21}" dt="2022-08-26T15:19:46.681" v="8832"/>
        <pc:sldMkLst>
          <pc:docMk/>
          <pc:sldMk cId="430736760" sldId="301"/>
        </pc:sldMkLst>
        <pc:spChg chg="mod">
          <ac:chgData name="Vassilis Vassiliades" userId="181c6a97-452c-403a-a894-11fd041f3da6" providerId="ADAL" clId="{5921E53B-A54D-474A-BD8E-ECF1CB03FF21}" dt="2022-08-26T15:19:05.375" v="8781" actId="14100"/>
          <ac:spMkLst>
            <pc:docMk/>
            <pc:sldMk cId="430736760" sldId="301"/>
            <ac:spMk id="4" creationId="{210DA2DA-7D5D-AE84-C3BB-464941EFB124}"/>
          </ac:spMkLst>
        </pc:spChg>
        <pc:spChg chg="add mod">
          <ac:chgData name="Vassilis Vassiliades" userId="181c6a97-452c-403a-a894-11fd041f3da6" providerId="ADAL" clId="{5921E53B-A54D-474A-BD8E-ECF1CB03FF21}" dt="2022-08-26T15:19:34.306" v="8831" actId="1076"/>
          <ac:spMkLst>
            <pc:docMk/>
            <pc:sldMk cId="430736760" sldId="301"/>
            <ac:spMk id="5" creationId="{71402E3A-E463-3EC8-F7F0-F5C572EBD6DF}"/>
          </ac:spMkLst>
        </pc:spChg>
        <pc:spChg chg="mod">
          <ac:chgData name="Vassilis Vassiliades" userId="181c6a97-452c-403a-a894-11fd041f3da6" providerId="ADAL" clId="{5921E53B-A54D-474A-BD8E-ECF1CB03FF21}" dt="2022-08-26T15:14:33.280" v="8669" actId="20577"/>
          <ac:spMkLst>
            <pc:docMk/>
            <pc:sldMk cId="430736760" sldId="301"/>
            <ac:spMk id="9" creationId="{C110555B-BC91-7266-5503-9659D6864B69}"/>
          </ac:spMkLst>
        </pc:spChg>
      </pc:sldChg>
      <pc:sldChg chg="addSp delSp modSp add del mod delAnim modAnim">
        <pc:chgData name="Vassilis Vassiliades" userId="181c6a97-452c-403a-a894-11fd041f3da6" providerId="ADAL" clId="{5921E53B-A54D-474A-BD8E-ECF1CB03FF21}" dt="2022-08-26T13:30:47.210" v="6784" actId="47"/>
        <pc:sldMkLst>
          <pc:docMk/>
          <pc:sldMk cId="1381637519" sldId="302"/>
        </pc:sldMkLst>
        <pc:spChg chg="add mod">
          <ac:chgData name="Vassilis Vassiliades" userId="181c6a97-452c-403a-a894-11fd041f3da6" providerId="ADAL" clId="{5921E53B-A54D-474A-BD8E-ECF1CB03FF21}" dt="2022-08-26T12:54:43.980" v="6508"/>
          <ac:spMkLst>
            <pc:docMk/>
            <pc:sldMk cId="1381637519" sldId="302"/>
            <ac:spMk id="2" creationId="{582C226F-D8A7-94F6-5AA4-BDC972F1FEBF}"/>
          </ac:spMkLst>
        </pc:spChg>
        <pc:spChg chg="mod">
          <ac:chgData name="Vassilis Vassiliades" userId="181c6a97-452c-403a-a894-11fd041f3da6" providerId="ADAL" clId="{5921E53B-A54D-474A-BD8E-ECF1CB03FF21}" dt="2022-08-26T12:54:47.794" v="6509" actId="14100"/>
          <ac:spMkLst>
            <pc:docMk/>
            <pc:sldMk cId="1381637519" sldId="302"/>
            <ac:spMk id="4" creationId="{210DA2DA-7D5D-AE84-C3BB-464941EFB124}"/>
          </ac:spMkLst>
        </pc:spChg>
        <pc:spChg chg="mod">
          <ac:chgData name="Vassilis Vassiliades" userId="181c6a97-452c-403a-a894-11fd041f3da6" providerId="ADAL" clId="{5921E53B-A54D-474A-BD8E-ECF1CB03FF21}" dt="2022-08-26T12:53:18.848" v="6493" actId="20577"/>
          <ac:spMkLst>
            <pc:docMk/>
            <pc:sldMk cId="1381637519" sldId="302"/>
            <ac:spMk id="9" creationId="{C110555B-BC91-7266-5503-9659D6864B69}"/>
          </ac:spMkLst>
        </pc:spChg>
        <pc:spChg chg="mod">
          <ac:chgData name="Vassilis Vassiliades" userId="181c6a97-452c-403a-a894-11fd041f3da6" providerId="ADAL" clId="{5921E53B-A54D-474A-BD8E-ECF1CB03FF21}" dt="2022-08-26T12:54:43.980" v="6508"/>
          <ac:spMkLst>
            <pc:docMk/>
            <pc:sldMk cId="1381637519" sldId="302"/>
            <ac:spMk id="12" creationId="{455AD0C5-7486-754F-EBE3-0B5E2B0E0558}"/>
          </ac:spMkLst>
        </pc:spChg>
        <pc:spChg chg="mod">
          <ac:chgData name="Vassilis Vassiliades" userId="181c6a97-452c-403a-a894-11fd041f3da6" providerId="ADAL" clId="{5921E53B-A54D-474A-BD8E-ECF1CB03FF21}" dt="2022-08-26T12:54:43.980" v="6508"/>
          <ac:spMkLst>
            <pc:docMk/>
            <pc:sldMk cId="1381637519" sldId="302"/>
            <ac:spMk id="13" creationId="{874C14DC-757F-522C-D92B-E257C4B27133}"/>
          </ac:spMkLst>
        </pc:spChg>
        <pc:spChg chg="mod">
          <ac:chgData name="Vassilis Vassiliades" userId="181c6a97-452c-403a-a894-11fd041f3da6" providerId="ADAL" clId="{5921E53B-A54D-474A-BD8E-ECF1CB03FF21}" dt="2022-08-26T12:54:43.980" v="6508"/>
          <ac:spMkLst>
            <pc:docMk/>
            <pc:sldMk cId="1381637519" sldId="302"/>
            <ac:spMk id="14" creationId="{89EC5B6B-D9C6-8F6C-D363-EA6F8BCB45F9}"/>
          </ac:spMkLst>
        </pc:spChg>
        <pc:spChg chg="mod">
          <ac:chgData name="Vassilis Vassiliades" userId="181c6a97-452c-403a-a894-11fd041f3da6" providerId="ADAL" clId="{5921E53B-A54D-474A-BD8E-ECF1CB03FF21}" dt="2022-08-26T12:54:43.980" v="6508"/>
          <ac:spMkLst>
            <pc:docMk/>
            <pc:sldMk cId="1381637519" sldId="302"/>
            <ac:spMk id="15" creationId="{D15570B5-C389-DAF0-C910-2847DD9A054A}"/>
          </ac:spMkLst>
        </pc:spChg>
        <pc:spChg chg="mod">
          <ac:chgData name="Vassilis Vassiliades" userId="181c6a97-452c-403a-a894-11fd041f3da6" providerId="ADAL" clId="{5921E53B-A54D-474A-BD8E-ECF1CB03FF21}" dt="2022-08-26T12:54:43.980" v="6508"/>
          <ac:spMkLst>
            <pc:docMk/>
            <pc:sldMk cId="1381637519" sldId="302"/>
            <ac:spMk id="16" creationId="{AC69E583-5BDD-6D86-3CEB-E1B4A24C88E6}"/>
          </ac:spMkLst>
        </pc:spChg>
        <pc:spChg chg="mod">
          <ac:chgData name="Vassilis Vassiliades" userId="181c6a97-452c-403a-a894-11fd041f3da6" providerId="ADAL" clId="{5921E53B-A54D-474A-BD8E-ECF1CB03FF21}" dt="2022-08-26T12:54:43.980" v="6508"/>
          <ac:spMkLst>
            <pc:docMk/>
            <pc:sldMk cId="1381637519" sldId="302"/>
            <ac:spMk id="18" creationId="{E4B53583-C2A6-EA9A-8B20-4DAB7EA392CB}"/>
          </ac:spMkLst>
        </pc:spChg>
        <pc:spChg chg="mod">
          <ac:chgData name="Vassilis Vassiliades" userId="181c6a97-452c-403a-a894-11fd041f3da6" providerId="ADAL" clId="{5921E53B-A54D-474A-BD8E-ECF1CB03FF21}" dt="2022-08-26T12:54:43.980" v="6508"/>
          <ac:spMkLst>
            <pc:docMk/>
            <pc:sldMk cId="1381637519" sldId="302"/>
            <ac:spMk id="19" creationId="{5F97DC33-7589-A9C7-ADA4-5938D8AD4B2E}"/>
          </ac:spMkLst>
        </pc:spChg>
        <pc:spChg chg="mod">
          <ac:chgData name="Vassilis Vassiliades" userId="181c6a97-452c-403a-a894-11fd041f3da6" providerId="ADAL" clId="{5921E53B-A54D-474A-BD8E-ECF1CB03FF21}" dt="2022-08-26T12:54:43.980" v="6508"/>
          <ac:spMkLst>
            <pc:docMk/>
            <pc:sldMk cId="1381637519" sldId="302"/>
            <ac:spMk id="20" creationId="{5EE074ED-DFD0-7F87-0C2F-28309852A52F}"/>
          </ac:spMkLst>
        </pc:spChg>
        <pc:spChg chg="mod">
          <ac:chgData name="Vassilis Vassiliades" userId="181c6a97-452c-403a-a894-11fd041f3da6" providerId="ADAL" clId="{5921E53B-A54D-474A-BD8E-ECF1CB03FF21}" dt="2022-08-26T12:54:43.980" v="6508"/>
          <ac:spMkLst>
            <pc:docMk/>
            <pc:sldMk cId="1381637519" sldId="302"/>
            <ac:spMk id="21" creationId="{9217BBD2-0FFF-4991-7565-7E3EEC013822}"/>
          </ac:spMkLst>
        </pc:spChg>
        <pc:grpChg chg="add mod">
          <ac:chgData name="Vassilis Vassiliades" userId="181c6a97-452c-403a-a894-11fd041f3da6" providerId="ADAL" clId="{5921E53B-A54D-474A-BD8E-ECF1CB03FF21}" dt="2022-08-26T13:23:49.291" v="6767" actId="164"/>
          <ac:grpSpMkLst>
            <pc:docMk/>
            <pc:sldMk cId="1381637519" sldId="302"/>
            <ac:grpSpMk id="7" creationId="{19BAB62F-C55B-FED1-3F94-BC49C0A3DC64}"/>
          </ac:grpSpMkLst>
        </pc:grpChg>
        <pc:grpChg chg="add mod">
          <ac:chgData name="Vassilis Vassiliades" userId="181c6a97-452c-403a-a894-11fd041f3da6" providerId="ADAL" clId="{5921E53B-A54D-474A-BD8E-ECF1CB03FF21}" dt="2022-08-26T13:23:49.291" v="6767" actId="164"/>
          <ac:grpSpMkLst>
            <pc:docMk/>
            <pc:sldMk cId="1381637519" sldId="302"/>
            <ac:grpSpMk id="17" creationId="{B71B84F5-B992-0847-D2ED-368393E66076}"/>
          </ac:grpSpMkLst>
        </pc:grpChg>
        <pc:grpChg chg="add mod">
          <ac:chgData name="Vassilis Vassiliades" userId="181c6a97-452c-403a-a894-11fd041f3da6" providerId="ADAL" clId="{5921E53B-A54D-474A-BD8E-ECF1CB03FF21}" dt="2022-08-26T13:23:49.291" v="6767" actId="164"/>
          <ac:grpSpMkLst>
            <pc:docMk/>
            <pc:sldMk cId="1381637519" sldId="302"/>
            <ac:grpSpMk id="23" creationId="{BB9D38F2-ED61-D757-045E-22481F950CF7}"/>
          </ac:grpSpMkLst>
        </pc:grpChg>
        <pc:graphicFrameChg chg="add del mod">
          <ac:chgData name="Vassilis Vassiliades" userId="181c6a97-452c-403a-a894-11fd041f3da6" providerId="ADAL" clId="{5921E53B-A54D-474A-BD8E-ECF1CB03FF21}" dt="2022-08-26T13:23:37.466" v="6765" actId="478"/>
          <ac:graphicFrameMkLst>
            <pc:docMk/>
            <pc:sldMk cId="1381637519" sldId="302"/>
            <ac:graphicFrameMk id="5" creationId="{B68986DB-8252-A91F-B0FD-F40CDA0A6F81}"/>
          </ac:graphicFrameMkLst>
        </pc:graphicFrameChg>
        <pc:cxnChg chg="mod">
          <ac:chgData name="Vassilis Vassiliades" userId="181c6a97-452c-403a-a894-11fd041f3da6" providerId="ADAL" clId="{5921E53B-A54D-474A-BD8E-ECF1CB03FF21}" dt="2022-08-26T12:54:43.980" v="6508"/>
          <ac:cxnSpMkLst>
            <pc:docMk/>
            <pc:sldMk cId="1381637519" sldId="302"/>
            <ac:cxnSpMk id="10" creationId="{2DB16AB0-BDAC-DFA2-D1BB-EEC14B0DCFA5}"/>
          </ac:cxnSpMkLst>
        </pc:cxnChg>
        <pc:cxnChg chg="mod">
          <ac:chgData name="Vassilis Vassiliades" userId="181c6a97-452c-403a-a894-11fd041f3da6" providerId="ADAL" clId="{5921E53B-A54D-474A-BD8E-ECF1CB03FF21}" dt="2022-08-26T12:54:43.980" v="6508"/>
          <ac:cxnSpMkLst>
            <pc:docMk/>
            <pc:sldMk cId="1381637519" sldId="302"/>
            <ac:cxnSpMk id="11" creationId="{12857473-3475-16B4-5E08-31B1F925796E}"/>
          </ac:cxnSpMkLst>
        </pc:cxnChg>
        <pc:cxnChg chg="add mod">
          <ac:chgData name="Vassilis Vassiliades" userId="181c6a97-452c-403a-a894-11fd041f3da6" providerId="ADAL" clId="{5921E53B-A54D-474A-BD8E-ECF1CB03FF21}" dt="2022-08-26T13:23:49.291" v="6767" actId="164"/>
          <ac:cxnSpMkLst>
            <pc:docMk/>
            <pc:sldMk cId="1381637519" sldId="302"/>
            <ac:cxnSpMk id="22" creationId="{56C22317-A0F5-3B57-66D1-0717F9882F5F}"/>
          </ac:cxnSpMkLst>
        </pc:cxnChg>
      </pc:sldChg>
      <pc:sldChg chg="addSp delSp modSp add del mod delAnim modAnim">
        <pc:chgData name="Vassilis Vassiliades" userId="181c6a97-452c-403a-a894-11fd041f3da6" providerId="ADAL" clId="{5921E53B-A54D-474A-BD8E-ECF1CB03FF21}" dt="2022-08-26T13:37:18.862" v="6823" actId="47"/>
        <pc:sldMkLst>
          <pc:docMk/>
          <pc:sldMk cId="2257252882" sldId="303"/>
        </pc:sldMkLst>
        <pc:spChg chg="add del mod">
          <ac:chgData name="Vassilis Vassiliades" userId="181c6a97-452c-403a-a894-11fd041f3da6" providerId="ADAL" clId="{5921E53B-A54D-474A-BD8E-ECF1CB03FF21}" dt="2022-08-26T13:30:52.812" v="6785" actId="478"/>
          <ac:spMkLst>
            <pc:docMk/>
            <pc:sldMk cId="2257252882" sldId="303"/>
            <ac:spMk id="2" creationId="{92E41B69-2D23-9D84-B5EB-9CDC2CDDE691}"/>
          </ac:spMkLst>
        </pc:spChg>
        <pc:spChg chg="mod">
          <ac:chgData name="Vassilis Vassiliades" userId="181c6a97-452c-403a-a894-11fd041f3da6" providerId="ADAL" clId="{5921E53B-A54D-474A-BD8E-ECF1CB03FF21}" dt="2022-08-26T12:55:06.843" v="6513" actId="14100"/>
          <ac:spMkLst>
            <pc:docMk/>
            <pc:sldMk cId="2257252882" sldId="303"/>
            <ac:spMk id="4" creationId="{210DA2DA-7D5D-AE84-C3BB-464941EFB124}"/>
          </ac:spMkLst>
        </pc:spChg>
        <pc:spChg chg="mod">
          <ac:chgData name="Vassilis Vassiliades" userId="181c6a97-452c-403a-a894-11fd041f3da6" providerId="ADAL" clId="{5921E53B-A54D-474A-BD8E-ECF1CB03FF21}" dt="2022-08-26T12:53:53.461" v="6505" actId="20577"/>
          <ac:spMkLst>
            <pc:docMk/>
            <pc:sldMk cId="2257252882" sldId="303"/>
            <ac:spMk id="9" creationId="{C110555B-BC91-7266-5503-9659D6864B69}"/>
          </ac:spMkLst>
        </pc:spChg>
        <pc:spChg chg="mod">
          <ac:chgData name="Vassilis Vassiliades" userId="181c6a97-452c-403a-a894-11fd041f3da6" providerId="ADAL" clId="{5921E53B-A54D-474A-BD8E-ECF1CB03FF21}" dt="2022-08-26T12:55:04.250" v="6512"/>
          <ac:spMkLst>
            <pc:docMk/>
            <pc:sldMk cId="2257252882" sldId="303"/>
            <ac:spMk id="12" creationId="{FFCF0090-546F-0377-3C15-E872E58119F5}"/>
          </ac:spMkLst>
        </pc:spChg>
        <pc:spChg chg="mod">
          <ac:chgData name="Vassilis Vassiliades" userId="181c6a97-452c-403a-a894-11fd041f3da6" providerId="ADAL" clId="{5921E53B-A54D-474A-BD8E-ECF1CB03FF21}" dt="2022-08-26T12:55:04.250" v="6512"/>
          <ac:spMkLst>
            <pc:docMk/>
            <pc:sldMk cId="2257252882" sldId="303"/>
            <ac:spMk id="13" creationId="{D9D1C6DD-4503-C462-E2D2-018C7E1D9104}"/>
          </ac:spMkLst>
        </pc:spChg>
        <pc:spChg chg="mod">
          <ac:chgData name="Vassilis Vassiliades" userId="181c6a97-452c-403a-a894-11fd041f3da6" providerId="ADAL" clId="{5921E53B-A54D-474A-BD8E-ECF1CB03FF21}" dt="2022-08-26T12:55:04.250" v="6512"/>
          <ac:spMkLst>
            <pc:docMk/>
            <pc:sldMk cId="2257252882" sldId="303"/>
            <ac:spMk id="14" creationId="{34D4669F-3DDB-387E-FC57-4CBD49E2EF5A}"/>
          </ac:spMkLst>
        </pc:spChg>
        <pc:spChg chg="mod">
          <ac:chgData name="Vassilis Vassiliades" userId="181c6a97-452c-403a-a894-11fd041f3da6" providerId="ADAL" clId="{5921E53B-A54D-474A-BD8E-ECF1CB03FF21}" dt="2022-08-26T12:55:04.250" v="6512"/>
          <ac:spMkLst>
            <pc:docMk/>
            <pc:sldMk cId="2257252882" sldId="303"/>
            <ac:spMk id="15" creationId="{6FCCF70D-C49E-796A-6F54-E1B464666FAC}"/>
          </ac:spMkLst>
        </pc:spChg>
        <pc:spChg chg="mod">
          <ac:chgData name="Vassilis Vassiliades" userId="181c6a97-452c-403a-a894-11fd041f3da6" providerId="ADAL" clId="{5921E53B-A54D-474A-BD8E-ECF1CB03FF21}" dt="2022-08-26T12:55:04.250" v="6512"/>
          <ac:spMkLst>
            <pc:docMk/>
            <pc:sldMk cId="2257252882" sldId="303"/>
            <ac:spMk id="16" creationId="{0E14E26F-EBE8-F7E8-44C1-0BDB450419F2}"/>
          </ac:spMkLst>
        </pc:spChg>
        <pc:spChg chg="mod">
          <ac:chgData name="Vassilis Vassiliades" userId="181c6a97-452c-403a-a894-11fd041f3da6" providerId="ADAL" clId="{5921E53B-A54D-474A-BD8E-ECF1CB03FF21}" dt="2022-08-26T12:55:04.250" v="6512"/>
          <ac:spMkLst>
            <pc:docMk/>
            <pc:sldMk cId="2257252882" sldId="303"/>
            <ac:spMk id="18" creationId="{6AB75D17-3BAF-7B95-35FB-3E75A3FA3C52}"/>
          </ac:spMkLst>
        </pc:spChg>
        <pc:spChg chg="mod">
          <ac:chgData name="Vassilis Vassiliades" userId="181c6a97-452c-403a-a894-11fd041f3da6" providerId="ADAL" clId="{5921E53B-A54D-474A-BD8E-ECF1CB03FF21}" dt="2022-08-26T12:55:04.250" v="6512"/>
          <ac:spMkLst>
            <pc:docMk/>
            <pc:sldMk cId="2257252882" sldId="303"/>
            <ac:spMk id="19" creationId="{6FD014F0-080D-4ECB-C2C8-D4FEB1ABF4E9}"/>
          </ac:spMkLst>
        </pc:spChg>
        <pc:spChg chg="mod">
          <ac:chgData name="Vassilis Vassiliades" userId="181c6a97-452c-403a-a894-11fd041f3da6" providerId="ADAL" clId="{5921E53B-A54D-474A-BD8E-ECF1CB03FF21}" dt="2022-08-26T12:55:04.250" v="6512"/>
          <ac:spMkLst>
            <pc:docMk/>
            <pc:sldMk cId="2257252882" sldId="303"/>
            <ac:spMk id="20" creationId="{A58ABBE0-416A-6D97-99A7-CB0ABE0F4727}"/>
          </ac:spMkLst>
        </pc:spChg>
        <pc:spChg chg="mod">
          <ac:chgData name="Vassilis Vassiliades" userId="181c6a97-452c-403a-a894-11fd041f3da6" providerId="ADAL" clId="{5921E53B-A54D-474A-BD8E-ECF1CB03FF21}" dt="2022-08-26T12:55:04.250" v="6512"/>
          <ac:spMkLst>
            <pc:docMk/>
            <pc:sldMk cId="2257252882" sldId="303"/>
            <ac:spMk id="21" creationId="{96ACA469-17DC-218F-56F6-374C70A50BFF}"/>
          </ac:spMkLst>
        </pc:spChg>
        <pc:grpChg chg="add mod">
          <ac:chgData name="Vassilis Vassiliades" userId="181c6a97-452c-403a-a894-11fd041f3da6" providerId="ADAL" clId="{5921E53B-A54D-474A-BD8E-ECF1CB03FF21}" dt="2022-08-26T13:30:58.552" v="6786" actId="164"/>
          <ac:grpSpMkLst>
            <pc:docMk/>
            <pc:sldMk cId="2257252882" sldId="303"/>
            <ac:grpSpMk id="7" creationId="{EEE8C59C-35EF-E8DA-D6A5-D2190C05E899}"/>
          </ac:grpSpMkLst>
        </pc:grpChg>
        <pc:grpChg chg="add mod">
          <ac:chgData name="Vassilis Vassiliades" userId="181c6a97-452c-403a-a894-11fd041f3da6" providerId="ADAL" clId="{5921E53B-A54D-474A-BD8E-ECF1CB03FF21}" dt="2022-08-26T13:30:58.552" v="6786" actId="164"/>
          <ac:grpSpMkLst>
            <pc:docMk/>
            <pc:sldMk cId="2257252882" sldId="303"/>
            <ac:grpSpMk id="17" creationId="{5E02884B-E3F4-CE3A-8F00-6439B914DF6D}"/>
          </ac:grpSpMkLst>
        </pc:grpChg>
        <pc:grpChg chg="add mod">
          <ac:chgData name="Vassilis Vassiliades" userId="181c6a97-452c-403a-a894-11fd041f3da6" providerId="ADAL" clId="{5921E53B-A54D-474A-BD8E-ECF1CB03FF21}" dt="2022-08-26T13:30:58.552" v="6786" actId="164"/>
          <ac:grpSpMkLst>
            <pc:docMk/>
            <pc:sldMk cId="2257252882" sldId="303"/>
            <ac:grpSpMk id="23" creationId="{E212BC91-4FC9-780D-DA73-E2BCD99380F2}"/>
          </ac:grpSpMkLst>
        </pc:grpChg>
        <pc:graphicFrameChg chg="add del mod">
          <ac:chgData name="Vassilis Vassiliades" userId="181c6a97-452c-403a-a894-11fd041f3da6" providerId="ADAL" clId="{5921E53B-A54D-474A-BD8E-ECF1CB03FF21}" dt="2022-08-26T13:30:29.627" v="6781" actId="478"/>
          <ac:graphicFrameMkLst>
            <pc:docMk/>
            <pc:sldMk cId="2257252882" sldId="303"/>
            <ac:graphicFrameMk id="5" creationId="{F33E21D1-A81F-2B46-C3C0-F82FBA1FEE97}"/>
          </ac:graphicFrameMkLst>
        </pc:graphicFrameChg>
        <pc:cxnChg chg="mod">
          <ac:chgData name="Vassilis Vassiliades" userId="181c6a97-452c-403a-a894-11fd041f3da6" providerId="ADAL" clId="{5921E53B-A54D-474A-BD8E-ECF1CB03FF21}" dt="2022-08-26T12:55:04.250" v="6512"/>
          <ac:cxnSpMkLst>
            <pc:docMk/>
            <pc:sldMk cId="2257252882" sldId="303"/>
            <ac:cxnSpMk id="10" creationId="{9FDA6710-EC62-68C4-5103-535E76DFB1C3}"/>
          </ac:cxnSpMkLst>
        </pc:cxnChg>
        <pc:cxnChg chg="mod">
          <ac:chgData name="Vassilis Vassiliades" userId="181c6a97-452c-403a-a894-11fd041f3da6" providerId="ADAL" clId="{5921E53B-A54D-474A-BD8E-ECF1CB03FF21}" dt="2022-08-26T12:55:04.250" v="6512"/>
          <ac:cxnSpMkLst>
            <pc:docMk/>
            <pc:sldMk cId="2257252882" sldId="303"/>
            <ac:cxnSpMk id="11" creationId="{01394A6B-9347-7BB7-9BD3-BAF698F015F8}"/>
          </ac:cxnSpMkLst>
        </pc:cxnChg>
        <pc:cxnChg chg="add mod">
          <ac:chgData name="Vassilis Vassiliades" userId="181c6a97-452c-403a-a894-11fd041f3da6" providerId="ADAL" clId="{5921E53B-A54D-474A-BD8E-ECF1CB03FF21}" dt="2022-08-26T13:30:58.552" v="6786" actId="164"/>
          <ac:cxnSpMkLst>
            <pc:docMk/>
            <pc:sldMk cId="2257252882" sldId="303"/>
            <ac:cxnSpMk id="22" creationId="{EC8D50AD-8C91-C926-E89D-7E87BB3CF2A0}"/>
          </ac:cxnSpMkLst>
        </pc:cxnChg>
      </pc:sldChg>
      <pc:sldChg chg="addSp delSp modSp add mod delAnim modAnim">
        <pc:chgData name="Vassilis Vassiliades" userId="181c6a97-452c-403a-a894-11fd041f3da6" providerId="ADAL" clId="{5921E53B-A54D-474A-BD8E-ECF1CB03FF21}" dt="2022-08-26T14:07:19.820" v="7328" actId="20577"/>
        <pc:sldMkLst>
          <pc:docMk/>
          <pc:sldMk cId="105867086" sldId="306"/>
        </pc:sldMkLst>
        <pc:spChg chg="add del mod">
          <ac:chgData name="Vassilis Vassiliades" userId="181c6a97-452c-403a-a894-11fd041f3da6" providerId="ADAL" clId="{5921E53B-A54D-474A-BD8E-ECF1CB03FF21}" dt="2022-08-26T12:54:55.791" v="6510" actId="478"/>
          <ac:spMkLst>
            <pc:docMk/>
            <pc:sldMk cId="105867086" sldId="306"/>
            <ac:spMk id="4" creationId="{09374BA6-246C-81C6-A2CB-4BBD55CF11F4}"/>
          </ac:spMkLst>
        </pc:spChg>
        <pc:spChg chg="del">
          <ac:chgData name="Vassilis Vassiliades" userId="181c6a97-452c-403a-a894-11fd041f3da6" providerId="ADAL" clId="{5921E53B-A54D-474A-BD8E-ECF1CB03FF21}" dt="2022-08-26T12:54:42.547" v="6507" actId="21"/>
          <ac:spMkLst>
            <pc:docMk/>
            <pc:sldMk cId="105867086" sldId="306"/>
            <ac:spMk id="5" creationId="{0A8C75FD-F786-DD9B-CD1B-48DF6C761B95}"/>
          </ac:spMkLst>
        </pc:spChg>
        <pc:spChg chg="mod">
          <ac:chgData name="Vassilis Vassiliades" userId="181c6a97-452c-403a-a894-11fd041f3da6" providerId="ADAL" clId="{5921E53B-A54D-474A-BD8E-ECF1CB03FF21}" dt="2022-08-26T13:38:54.226" v="6967" actId="20577"/>
          <ac:spMkLst>
            <pc:docMk/>
            <pc:sldMk cId="105867086" sldId="306"/>
            <ac:spMk id="9" creationId="{C110555B-BC91-7266-5503-9659D6864B69}"/>
          </ac:spMkLst>
        </pc:spChg>
        <pc:spChg chg="add mod">
          <ac:chgData name="Vassilis Vassiliades" userId="181c6a97-452c-403a-a894-11fd041f3da6" providerId="ADAL" clId="{5921E53B-A54D-474A-BD8E-ECF1CB03FF21}" dt="2022-08-26T13:52:01.962" v="7209" actId="164"/>
          <ac:spMkLst>
            <pc:docMk/>
            <pc:sldMk cId="105867086" sldId="306"/>
            <ac:spMk id="10" creationId="{26C4BE7D-5B8E-F46B-BF1C-ED1ECAC1282E}"/>
          </ac:spMkLst>
        </pc:spChg>
        <pc:spChg chg="mod">
          <ac:chgData name="Vassilis Vassiliades" userId="181c6a97-452c-403a-a894-11fd041f3da6" providerId="ADAL" clId="{5921E53B-A54D-474A-BD8E-ECF1CB03FF21}" dt="2022-08-26T13:43:31.377" v="6999"/>
          <ac:spMkLst>
            <pc:docMk/>
            <pc:sldMk cId="105867086" sldId="306"/>
            <ac:spMk id="29" creationId="{943FB8B6-86BD-B3EA-0ED7-220BD19CA80C}"/>
          </ac:spMkLst>
        </pc:spChg>
        <pc:spChg chg="del">
          <ac:chgData name="Vassilis Vassiliades" userId="181c6a97-452c-403a-a894-11fd041f3da6" providerId="ADAL" clId="{5921E53B-A54D-474A-BD8E-ECF1CB03FF21}" dt="2022-08-26T12:55:02.084" v="6511" actId="21"/>
          <ac:spMkLst>
            <pc:docMk/>
            <pc:sldMk cId="105867086" sldId="306"/>
            <ac:spMk id="31" creationId="{FA06736E-F5B6-9159-3091-3CFAB59AB54D}"/>
          </ac:spMkLst>
        </pc:spChg>
        <pc:spChg chg="del">
          <ac:chgData name="Vassilis Vassiliades" userId="181c6a97-452c-403a-a894-11fd041f3da6" providerId="ADAL" clId="{5921E53B-A54D-474A-BD8E-ECF1CB03FF21}" dt="2022-08-26T13:32:43.789" v="6808" actId="478"/>
          <ac:spMkLst>
            <pc:docMk/>
            <pc:sldMk cId="105867086" sldId="306"/>
            <ac:spMk id="47" creationId="{F1BAFC8C-C88C-98E8-E37F-F8110D289F95}"/>
          </ac:spMkLst>
        </pc:spChg>
        <pc:spChg chg="del mod">
          <ac:chgData name="Vassilis Vassiliades" userId="181c6a97-452c-403a-a894-11fd041f3da6" providerId="ADAL" clId="{5921E53B-A54D-474A-BD8E-ECF1CB03FF21}" dt="2022-08-26T13:43:02.656" v="6995" actId="478"/>
          <ac:spMkLst>
            <pc:docMk/>
            <pc:sldMk cId="105867086" sldId="306"/>
            <ac:spMk id="52" creationId="{0F79C897-49F3-8275-9B98-1047CA06B997}"/>
          </ac:spMkLst>
        </pc:spChg>
        <pc:spChg chg="mod">
          <ac:chgData name="Vassilis Vassiliades" userId="181c6a97-452c-403a-a894-11fd041f3da6" providerId="ADAL" clId="{5921E53B-A54D-474A-BD8E-ECF1CB03FF21}" dt="2022-08-26T13:42:17.439" v="6989" actId="1076"/>
          <ac:spMkLst>
            <pc:docMk/>
            <pc:sldMk cId="105867086" sldId="306"/>
            <ac:spMk id="53" creationId="{E96F3022-FE43-8B9E-BDFD-066A17F81561}"/>
          </ac:spMkLst>
        </pc:spChg>
        <pc:spChg chg="del mod">
          <ac:chgData name="Vassilis Vassiliades" userId="181c6a97-452c-403a-a894-11fd041f3da6" providerId="ADAL" clId="{5921E53B-A54D-474A-BD8E-ECF1CB03FF21}" dt="2022-08-26T13:43:00.339" v="6994" actId="478"/>
          <ac:spMkLst>
            <pc:docMk/>
            <pc:sldMk cId="105867086" sldId="306"/>
            <ac:spMk id="54" creationId="{8A8CD3B7-3D92-5261-A32B-8108218E1BE0}"/>
          </ac:spMkLst>
        </pc:spChg>
        <pc:spChg chg="mod">
          <ac:chgData name="Vassilis Vassiliades" userId="181c6a97-452c-403a-a894-11fd041f3da6" providerId="ADAL" clId="{5921E53B-A54D-474A-BD8E-ECF1CB03FF21}" dt="2022-08-26T13:57:36.142" v="7288" actId="1076"/>
          <ac:spMkLst>
            <pc:docMk/>
            <pc:sldMk cId="105867086" sldId="306"/>
            <ac:spMk id="55" creationId="{D2B7953F-A107-7C50-C2F2-56372D7CC468}"/>
          </ac:spMkLst>
        </pc:spChg>
        <pc:spChg chg="mod">
          <ac:chgData name="Vassilis Vassiliades" userId="181c6a97-452c-403a-a894-11fd041f3da6" providerId="ADAL" clId="{5921E53B-A54D-474A-BD8E-ECF1CB03FF21}" dt="2022-08-26T13:42:20.934" v="6990" actId="1076"/>
          <ac:spMkLst>
            <pc:docMk/>
            <pc:sldMk cId="105867086" sldId="306"/>
            <ac:spMk id="56" creationId="{56C30B39-E787-9326-FCA2-AF210EE788F1}"/>
          </ac:spMkLst>
        </pc:spChg>
        <pc:spChg chg="mod">
          <ac:chgData name="Vassilis Vassiliades" userId="181c6a97-452c-403a-a894-11fd041f3da6" providerId="ADAL" clId="{5921E53B-A54D-474A-BD8E-ECF1CB03FF21}" dt="2022-08-26T13:40:36.628" v="6970" actId="165"/>
          <ac:spMkLst>
            <pc:docMk/>
            <pc:sldMk cId="105867086" sldId="306"/>
            <ac:spMk id="58" creationId="{359301D7-2991-774B-E018-AB063D795BD2}"/>
          </ac:spMkLst>
        </pc:spChg>
        <pc:spChg chg="mod">
          <ac:chgData name="Vassilis Vassiliades" userId="181c6a97-452c-403a-a894-11fd041f3da6" providerId="ADAL" clId="{5921E53B-A54D-474A-BD8E-ECF1CB03FF21}" dt="2022-08-26T13:40:36.628" v="6970" actId="165"/>
          <ac:spMkLst>
            <pc:docMk/>
            <pc:sldMk cId="105867086" sldId="306"/>
            <ac:spMk id="59" creationId="{A7BC9780-DADF-AC9E-0B84-0199D2CAAF3E}"/>
          </ac:spMkLst>
        </pc:spChg>
        <pc:spChg chg="mod">
          <ac:chgData name="Vassilis Vassiliades" userId="181c6a97-452c-403a-a894-11fd041f3da6" providerId="ADAL" clId="{5921E53B-A54D-474A-BD8E-ECF1CB03FF21}" dt="2022-08-26T13:40:36.628" v="6970" actId="165"/>
          <ac:spMkLst>
            <pc:docMk/>
            <pc:sldMk cId="105867086" sldId="306"/>
            <ac:spMk id="60" creationId="{0C93D28A-5279-8E21-247E-6AE4EDB50905}"/>
          </ac:spMkLst>
        </pc:spChg>
        <pc:spChg chg="mod">
          <ac:chgData name="Vassilis Vassiliades" userId="181c6a97-452c-403a-a894-11fd041f3da6" providerId="ADAL" clId="{5921E53B-A54D-474A-BD8E-ECF1CB03FF21}" dt="2022-08-26T13:40:36.628" v="6970" actId="165"/>
          <ac:spMkLst>
            <pc:docMk/>
            <pc:sldMk cId="105867086" sldId="306"/>
            <ac:spMk id="61" creationId="{75D6F1D1-28F5-FD30-AF23-E07223885D6B}"/>
          </ac:spMkLst>
        </pc:spChg>
        <pc:spChg chg="mod">
          <ac:chgData name="Vassilis Vassiliades" userId="181c6a97-452c-403a-a894-11fd041f3da6" providerId="ADAL" clId="{5921E53B-A54D-474A-BD8E-ECF1CB03FF21}" dt="2022-08-26T13:57:38.602" v="7289" actId="1076"/>
          <ac:spMkLst>
            <pc:docMk/>
            <pc:sldMk cId="105867086" sldId="306"/>
            <ac:spMk id="62" creationId="{1AF368DB-225F-AF70-23EC-D97A54D3318A}"/>
          </ac:spMkLst>
        </pc:spChg>
        <pc:spChg chg="mod">
          <ac:chgData name="Vassilis Vassiliades" userId="181c6a97-452c-403a-a894-11fd041f3da6" providerId="ADAL" clId="{5921E53B-A54D-474A-BD8E-ECF1CB03FF21}" dt="2022-08-26T14:07:19.820" v="7328" actId="20577"/>
          <ac:spMkLst>
            <pc:docMk/>
            <pc:sldMk cId="105867086" sldId="306"/>
            <ac:spMk id="63" creationId="{B96E052E-7AEB-762F-DCA5-C4E230D5AF6A}"/>
          </ac:spMkLst>
        </pc:spChg>
        <pc:spChg chg="mod">
          <ac:chgData name="Vassilis Vassiliades" userId="181c6a97-452c-403a-a894-11fd041f3da6" providerId="ADAL" clId="{5921E53B-A54D-474A-BD8E-ECF1CB03FF21}" dt="2022-08-26T13:43:31.377" v="6999"/>
          <ac:spMkLst>
            <pc:docMk/>
            <pc:sldMk cId="105867086" sldId="306"/>
            <ac:spMk id="64" creationId="{BC5F6E84-7105-05A6-75AE-37A66AF367CB}"/>
          </ac:spMkLst>
        </pc:spChg>
        <pc:spChg chg="del mod topLvl">
          <ac:chgData name="Vassilis Vassiliades" userId="181c6a97-452c-403a-a894-11fd041f3da6" providerId="ADAL" clId="{5921E53B-A54D-474A-BD8E-ECF1CB03FF21}" dt="2022-08-26T13:40:39.349" v="6971" actId="478"/>
          <ac:spMkLst>
            <pc:docMk/>
            <pc:sldMk cId="105867086" sldId="306"/>
            <ac:spMk id="65" creationId="{60354847-2935-54AA-CABC-1134FAD1BF00}"/>
          </ac:spMkLst>
        </pc:spChg>
        <pc:spChg chg="mod">
          <ac:chgData name="Vassilis Vassiliades" userId="181c6a97-452c-403a-a894-11fd041f3da6" providerId="ADAL" clId="{5921E53B-A54D-474A-BD8E-ECF1CB03FF21}" dt="2022-08-26T13:43:31.377" v="6999"/>
          <ac:spMkLst>
            <pc:docMk/>
            <pc:sldMk cId="105867086" sldId="306"/>
            <ac:spMk id="67" creationId="{59099EA8-BABF-1A08-94AA-88F348FED938}"/>
          </ac:spMkLst>
        </pc:spChg>
        <pc:spChg chg="mod">
          <ac:chgData name="Vassilis Vassiliades" userId="181c6a97-452c-403a-a894-11fd041f3da6" providerId="ADAL" clId="{5921E53B-A54D-474A-BD8E-ECF1CB03FF21}" dt="2022-08-26T13:43:31.377" v="6999"/>
          <ac:spMkLst>
            <pc:docMk/>
            <pc:sldMk cId="105867086" sldId="306"/>
            <ac:spMk id="68" creationId="{EF72D744-9633-9FB7-10E4-87F427F11E27}"/>
          </ac:spMkLst>
        </pc:spChg>
        <pc:spChg chg="mod">
          <ac:chgData name="Vassilis Vassiliades" userId="181c6a97-452c-403a-a894-11fd041f3da6" providerId="ADAL" clId="{5921E53B-A54D-474A-BD8E-ECF1CB03FF21}" dt="2022-08-26T13:43:31.377" v="6999"/>
          <ac:spMkLst>
            <pc:docMk/>
            <pc:sldMk cId="105867086" sldId="306"/>
            <ac:spMk id="69" creationId="{72692B12-111D-526B-22F9-F8AD6343BE95}"/>
          </ac:spMkLst>
        </pc:spChg>
        <pc:spChg chg="mod">
          <ac:chgData name="Vassilis Vassiliades" userId="181c6a97-452c-403a-a894-11fd041f3da6" providerId="ADAL" clId="{5921E53B-A54D-474A-BD8E-ECF1CB03FF21}" dt="2022-08-26T13:43:31.377" v="6999"/>
          <ac:spMkLst>
            <pc:docMk/>
            <pc:sldMk cId="105867086" sldId="306"/>
            <ac:spMk id="70" creationId="{1EE67E15-E9D7-ECE0-46EF-95FE3336F881}"/>
          </ac:spMkLst>
        </pc:spChg>
        <pc:spChg chg="add mod">
          <ac:chgData name="Vassilis Vassiliades" userId="181c6a97-452c-403a-a894-11fd041f3da6" providerId="ADAL" clId="{5921E53B-A54D-474A-BD8E-ECF1CB03FF21}" dt="2022-08-26T13:52:06.869" v="7210" actId="164"/>
          <ac:spMkLst>
            <pc:docMk/>
            <pc:sldMk cId="105867086" sldId="306"/>
            <ac:spMk id="71" creationId="{0DC6BF74-1134-7320-7791-180D528CF7BC}"/>
          </ac:spMkLst>
        </pc:spChg>
        <pc:spChg chg="mod">
          <ac:chgData name="Vassilis Vassiliades" userId="181c6a97-452c-403a-a894-11fd041f3da6" providerId="ADAL" clId="{5921E53B-A54D-474A-BD8E-ECF1CB03FF21}" dt="2022-08-26T13:44:31.134" v="7009"/>
          <ac:spMkLst>
            <pc:docMk/>
            <pc:sldMk cId="105867086" sldId="306"/>
            <ac:spMk id="81" creationId="{A8B6CB35-ABDB-F944-BD7D-5DF162A3B6FE}"/>
          </ac:spMkLst>
        </pc:spChg>
        <pc:spChg chg="mod">
          <ac:chgData name="Vassilis Vassiliades" userId="181c6a97-452c-403a-a894-11fd041f3da6" providerId="ADAL" clId="{5921E53B-A54D-474A-BD8E-ECF1CB03FF21}" dt="2022-08-26T13:44:31.134" v="7009"/>
          <ac:spMkLst>
            <pc:docMk/>
            <pc:sldMk cId="105867086" sldId="306"/>
            <ac:spMk id="82" creationId="{6E6A8A37-6CDD-6372-50B8-6B5B17892E56}"/>
          </ac:spMkLst>
        </pc:spChg>
        <pc:spChg chg="mod">
          <ac:chgData name="Vassilis Vassiliades" userId="181c6a97-452c-403a-a894-11fd041f3da6" providerId="ADAL" clId="{5921E53B-A54D-474A-BD8E-ECF1CB03FF21}" dt="2022-08-26T13:44:31.134" v="7009"/>
          <ac:spMkLst>
            <pc:docMk/>
            <pc:sldMk cId="105867086" sldId="306"/>
            <ac:spMk id="83" creationId="{B13A3F96-61A6-5D84-DE0E-8652705B32C4}"/>
          </ac:spMkLst>
        </pc:spChg>
        <pc:spChg chg="mod">
          <ac:chgData name="Vassilis Vassiliades" userId="181c6a97-452c-403a-a894-11fd041f3da6" providerId="ADAL" clId="{5921E53B-A54D-474A-BD8E-ECF1CB03FF21}" dt="2022-08-26T13:44:31.134" v="7009"/>
          <ac:spMkLst>
            <pc:docMk/>
            <pc:sldMk cId="105867086" sldId="306"/>
            <ac:spMk id="85" creationId="{1796B3EE-B5DC-AF0D-C129-73965D7DC3D6}"/>
          </ac:spMkLst>
        </pc:spChg>
        <pc:spChg chg="mod">
          <ac:chgData name="Vassilis Vassiliades" userId="181c6a97-452c-403a-a894-11fd041f3da6" providerId="ADAL" clId="{5921E53B-A54D-474A-BD8E-ECF1CB03FF21}" dt="2022-08-26T13:44:31.134" v="7009"/>
          <ac:spMkLst>
            <pc:docMk/>
            <pc:sldMk cId="105867086" sldId="306"/>
            <ac:spMk id="86" creationId="{2C2EC5B6-2FC7-D42E-C1A3-0BF19C4FE191}"/>
          </ac:spMkLst>
        </pc:spChg>
        <pc:spChg chg="mod">
          <ac:chgData name="Vassilis Vassiliades" userId="181c6a97-452c-403a-a894-11fd041f3da6" providerId="ADAL" clId="{5921E53B-A54D-474A-BD8E-ECF1CB03FF21}" dt="2022-08-26T13:44:31.134" v="7009"/>
          <ac:spMkLst>
            <pc:docMk/>
            <pc:sldMk cId="105867086" sldId="306"/>
            <ac:spMk id="87" creationId="{B072A88E-7891-79CB-F23F-779B963EC4AB}"/>
          </ac:spMkLst>
        </pc:spChg>
        <pc:spChg chg="mod">
          <ac:chgData name="Vassilis Vassiliades" userId="181c6a97-452c-403a-a894-11fd041f3da6" providerId="ADAL" clId="{5921E53B-A54D-474A-BD8E-ECF1CB03FF21}" dt="2022-08-26T13:44:31.134" v="7009"/>
          <ac:spMkLst>
            <pc:docMk/>
            <pc:sldMk cId="105867086" sldId="306"/>
            <ac:spMk id="88" creationId="{750478DF-655E-012C-D381-036CAC3CC4AA}"/>
          </ac:spMkLst>
        </pc:spChg>
        <pc:spChg chg="add mod">
          <ac:chgData name="Vassilis Vassiliades" userId="181c6a97-452c-403a-a894-11fd041f3da6" providerId="ADAL" clId="{5921E53B-A54D-474A-BD8E-ECF1CB03FF21}" dt="2022-08-26T13:52:14.145" v="7211" actId="164"/>
          <ac:spMkLst>
            <pc:docMk/>
            <pc:sldMk cId="105867086" sldId="306"/>
            <ac:spMk id="89" creationId="{B7B6D213-262B-AA8A-6822-4337D27946AC}"/>
          </ac:spMkLst>
        </pc:spChg>
        <pc:spChg chg="add mod">
          <ac:chgData name="Vassilis Vassiliades" userId="181c6a97-452c-403a-a894-11fd041f3da6" providerId="ADAL" clId="{5921E53B-A54D-474A-BD8E-ECF1CB03FF21}" dt="2022-08-26T13:53:14.736" v="7232" actId="1037"/>
          <ac:spMkLst>
            <pc:docMk/>
            <pc:sldMk cId="105867086" sldId="306"/>
            <ac:spMk id="93" creationId="{687BA6B2-BBF9-6F60-F472-C9526F9FE31A}"/>
          </ac:spMkLst>
        </pc:spChg>
        <pc:spChg chg="add mod">
          <ac:chgData name="Vassilis Vassiliades" userId="181c6a97-452c-403a-a894-11fd041f3da6" providerId="ADAL" clId="{5921E53B-A54D-474A-BD8E-ECF1CB03FF21}" dt="2022-08-26T13:53:14.736" v="7232" actId="1037"/>
          <ac:spMkLst>
            <pc:docMk/>
            <pc:sldMk cId="105867086" sldId="306"/>
            <ac:spMk id="94" creationId="{DE1D0442-B05C-D5D0-CBDC-7571F18ED9C8}"/>
          </ac:spMkLst>
        </pc:spChg>
        <pc:spChg chg="add mod">
          <ac:chgData name="Vassilis Vassiliades" userId="181c6a97-452c-403a-a894-11fd041f3da6" providerId="ADAL" clId="{5921E53B-A54D-474A-BD8E-ECF1CB03FF21}" dt="2022-08-26T13:53:17.984" v="7233" actId="1076"/>
          <ac:spMkLst>
            <pc:docMk/>
            <pc:sldMk cId="105867086" sldId="306"/>
            <ac:spMk id="95" creationId="{FAB136D2-D958-B0D2-3D46-8761D56617B3}"/>
          </ac:spMkLst>
        </pc:spChg>
        <pc:grpChg chg="add del mod">
          <ac:chgData name="Vassilis Vassiliades" userId="181c6a97-452c-403a-a894-11fd041f3da6" providerId="ADAL" clId="{5921E53B-A54D-474A-BD8E-ECF1CB03FF21}" dt="2022-08-26T13:40:36.628" v="6970" actId="165"/>
          <ac:grpSpMkLst>
            <pc:docMk/>
            <pc:sldMk cId="105867086" sldId="306"/>
            <ac:grpSpMk id="7" creationId="{8206BF81-8798-84AE-65E2-FC6BF23A692A}"/>
          </ac:grpSpMkLst>
        </pc:grpChg>
        <pc:grpChg chg="add mod">
          <ac:chgData name="Vassilis Vassiliades" userId="181c6a97-452c-403a-a894-11fd041f3da6" providerId="ADAL" clId="{5921E53B-A54D-474A-BD8E-ECF1CB03FF21}" dt="2022-08-26T13:50:47.846" v="7196" actId="164"/>
          <ac:grpSpMkLst>
            <pc:docMk/>
            <pc:sldMk cId="105867086" sldId="306"/>
            <ac:grpSpMk id="17" creationId="{3A47821F-6C91-76BC-76E9-A7B6B1B9C00F}"/>
          </ac:grpSpMkLst>
        </pc:grpChg>
        <pc:grpChg chg="del">
          <ac:chgData name="Vassilis Vassiliades" userId="181c6a97-452c-403a-a894-11fd041f3da6" providerId="ADAL" clId="{5921E53B-A54D-474A-BD8E-ECF1CB03FF21}" dt="2022-08-26T12:54:42.547" v="6507" actId="21"/>
          <ac:grpSpMkLst>
            <pc:docMk/>
            <pc:sldMk cId="105867086" sldId="306"/>
            <ac:grpSpMk id="23" creationId="{50A1FD71-40C4-AA58-6E05-0F4DB63FE1B5}"/>
          </ac:grpSpMkLst>
        </pc:grpChg>
        <pc:grpChg chg="del">
          <ac:chgData name="Vassilis Vassiliades" userId="181c6a97-452c-403a-a894-11fd041f3da6" providerId="ADAL" clId="{5921E53B-A54D-474A-BD8E-ECF1CB03FF21}" dt="2022-08-26T12:54:42.547" v="6507" actId="21"/>
          <ac:grpSpMkLst>
            <pc:docMk/>
            <pc:sldMk cId="105867086" sldId="306"/>
            <ac:grpSpMk id="28" creationId="{BBB42A83-81DE-53D3-0713-1C5F59122043}"/>
          </ac:grpSpMkLst>
        </pc:grpChg>
        <pc:grpChg chg="del">
          <ac:chgData name="Vassilis Vassiliades" userId="181c6a97-452c-403a-a894-11fd041f3da6" providerId="ADAL" clId="{5921E53B-A54D-474A-BD8E-ECF1CB03FF21}" dt="2022-08-26T12:55:02.084" v="6511" actId="21"/>
          <ac:grpSpMkLst>
            <pc:docMk/>
            <pc:sldMk cId="105867086" sldId="306"/>
            <ac:grpSpMk id="33" creationId="{A59F0BDA-A9BC-6979-5C3A-2100785B2C95}"/>
          </ac:grpSpMkLst>
        </pc:grpChg>
        <pc:grpChg chg="del">
          <ac:chgData name="Vassilis Vassiliades" userId="181c6a97-452c-403a-a894-11fd041f3da6" providerId="ADAL" clId="{5921E53B-A54D-474A-BD8E-ECF1CB03FF21}" dt="2022-08-26T12:55:02.084" v="6511" actId="21"/>
          <ac:grpSpMkLst>
            <pc:docMk/>
            <pc:sldMk cId="105867086" sldId="306"/>
            <ac:grpSpMk id="41" creationId="{896181FD-416C-8D32-E63B-E277CFDA8056}"/>
          </ac:grpSpMkLst>
        </pc:grpChg>
        <pc:grpChg chg="mod topLvl">
          <ac:chgData name="Vassilis Vassiliades" userId="181c6a97-452c-403a-a894-11fd041f3da6" providerId="ADAL" clId="{5921E53B-A54D-474A-BD8E-ECF1CB03FF21}" dt="2022-08-26T13:50:43.047" v="7195" actId="164"/>
          <ac:grpSpMkLst>
            <pc:docMk/>
            <pc:sldMk cId="105867086" sldId="306"/>
            <ac:grpSpMk id="49" creationId="{81C44565-1175-E33F-8A17-0D6AC722E0BB}"/>
          </ac:grpSpMkLst>
        </pc:grpChg>
        <pc:grpChg chg="mod topLvl">
          <ac:chgData name="Vassilis Vassiliades" userId="181c6a97-452c-403a-a894-11fd041f3da6" providerId="ADAL" clId="{5921E53B-A54D-474A-BD8E-ECF1CB03FF21}" dt="2022-08-26T13:51:40.333" v="7204" actId="164"/>
          <ac:grpSpMkLst>
            <pc:docMk/>
            <pc:sldMk cId="105867086" sldId="306"/>
            <ac:grpSpMk id="57" creationId="{B053A24D-F9EA-16F6-F8FA-EB7185E8429D}"/>
          </ac:grpSpMkLst>
        </pc:grpChg>
        <pc:grpChg chg="add mod">
          <ac:chgData name="Vassilis Vassiliades" userId="181c6a97-452c-403a-a894-11fd041f3da6" providerId="ADAL" clId="{5921E53B-A54D-474A-BD8E-ECF1CB03FF21}" dt="2022-08-26T13:51:44.948" v="7205" actId="164"/>
          <ac:grpSpMkLst>
            <pc:docMk/>
            <pc:sldMk cId="105867086" sldId="306"/>
            <ac:grpSpMk id="66" creationId="{5D305C46-3536-99B3-3B0F-BB54E4A70831}"/>
          </ac:grpSpMkLst>
        </pc:grpChg>
        <pc:grpChg chg="add mod">
          <ac:chgData name="Vassilis Vassiliades" userId="181c6a97-452c-403a-a894-11fd041f3da6" providerId="ADAL" clId="{5921E53B-A54D-474A-BD8E-ECF1CB03FF21}" dt="2022-08-26T13:50:55.281" v="7197" actId="164"/>
          <ac:grpSpMkLst>
            <pc:docMk/>
            <pc:sldMk cId="105867086" sldId="306"/>
            <ac:grpSpMk id="78" creationId="{622277A1-2FA7-D89C-027B-45D056A74F76}"/>
          </ac:grpSpMkLst>
        </pc:grpChg>
        <pc:grpChg chg="add mod">
          <ac:chgData name="Vassilis Vassiliades" userId="181c6a97-452c-403a-a894-11fd041f3da6" providerId="ADAL" clId="{5921E53B-A54D-474A-BD8E-ECF1CB03FF21}" dt="2022-08-26T13:51:49.508" v="7206" actId="164"/>
          <ac:grpSpMkLst>
            <pc:docMk/>
            <pc:sldMk cId="105867086" sldId="306"/>
            <ac:grpSpMk id="84" creationId="{9DC43ED5-8163-881C-7DF4-4670878FABCC}"/>
          </ac:grpSpMkLst>
        </pc:grpChg>
        <pc:grpChg chg="add mod">
          <ac:chgData name="Vassilis Vassiliades" userId="181c6a97-452c-403a-a894-11fd041f3da6" providerId="ADAL" clId="{5921E53B-A54D-474A-BD8E-ECF1CB03FF21}" dt="2022-08-26T13:51:40.333" v="7204" actId="164"/>
          <ac:grpSpMkLst>
            <pc:docMk/>
            <pc:sldMk cId="105867086" sldId="306"/>
            <ac:grpSpMk id="96" creationId="{4FF2A53B-9A66-A20E-2CE4-BFA5DA126CC3}"/>
          </ac:grpSpMkLst>
        </pc:grpChg>
        <pc:grpChg chg="add mod">
          <ac:chgData name="Vassilis Vassiliades" userId="181c6a97-452c-403a-a894-11fd041f3da6" providerId="ADAL" clId="{5921E53B-A54D-474A-BD8E-ECF1CB03FF21}" dt="2022-08-26T13:51:44.948" v="7205" actId="164"/>
          <ac:grpSpMkLst>
            <pc:docMk/>
            <pc:sldMk cId="105867086" sldId="306"/>
            <ac:grpSpMk id="97" creationId="{0A66F554-EA59-5954-E221-13B755E51D21}"/>
          </ac:grpSpMkLst>
        </pc:grpChg>
        <pc:grpChg chg="add mod">
          <ac:chgData name="Vassilis Vassiliades" userId="181c6a97-452c-403a-a894-11fd041f3da6" providerId="ADAL" clId="{5921E53B-A54D-474A-BD8E-ECF1CB03FF21}" dt="2022-08-26T13:51:49.508" v="7206" actId="164"/>
          <ac:grpSpMkLst>
            <pc:docMk/>
            <pc:sldMk cId="105867086" sldId="306"/>
            <ac:grpSpMk id="98" creationId="{7F2AB8B5-2468-87D1-6E92-86D94ED26AC4}"/>
          </ac:grpSpMkLst>
        </pc:grpChg>
        <pc:grpChg chg="add mod">
          <ac:chgData name="Vassilis Vassiliades" userId="181c6a97-452c-403a-a894-11fd041f3da6" providerId="ADAL" clId="{5921E53B-A54D-474A-BD8E-ECF1CB03FF21}" dt="2022-08-26T13:52:01.962" v="7209" actId="164"/>
          <ac:grpSpMkLst>
            <pc:docMk/>
            <pc:sldMk cId="105867086" sldId="306"/>
            <ac:grpSpMk id="99" creationId="{175855F9-BB34-FC1F-7B85-987D0AC963C8}"/>
          </ac:grpSpMkLst>
        </pc:grpChg>
        <pc:grpChg chg="add mod">
          <ac:chgData name="Vassilis Vassiliades" userId="181c6a97-452c-403a-a894-11fd041f3da6" providerId="ADAL" clId="{5921E53B-A54D-474A-BD8E-ECF1CB03FF21}" dt="2022-08-26T13:52:06.869" v="7210" actId="164"/>
          <ac:grpSpMkLst>
            <pc:docMk/>
            <pc:sldMk cId="105867086" sldId="306"/>
            <ac:grpSpMk id="100" creationId="{075BAA79-A888-124E-2F3F-5779B76CDCE5}"/>
          </ac:grpSpMkLst>
        </pc:grpChg>
        <pc:grpChg chg="add mod">
          <ac:chgData name="Vassilis Vassiliades" userId="181c6a97-452c-403a-a894-11fd041f3da6" providerId="ADAL" clId="{5921E53B-A54D-474A-BD8E-ECF1CB03FF21}" dt="2022-08-26T13:52:14.145" v="7211" actId="164"/>
          <ac:grpSpMkLst>
            <pc:docMk/>
            <pc:sldMk cId="105867086" sldId="306"/>
            <ac:grpSpMk id="101" creationId="{C8ACB247-8C9B-8A95-3993-27E184CE1C0C}"/>
          </ac:grpSpMkLst>
        </pc:grpChg>
        <pc:grpChg chg="add mod">
          <ac:chgData name="Vassilis Vassiliades" userId="181c6a97-452c-403a-a894-11fd041f3da6" providerId="ADAL" clId="{5921E53B-A54D-474A-BD8E-ECF1CB03FF21}" dt="2022-08-26T13:53:14.736" v="7232" actId="1037"/>
          <ac:grpSpMkLst>
            <pc:docMk/>
            <pc:sldMk cId="105867086" sldId="306"/>
            <ac:grpSpMk id="102" creationId="{51907345-4BF6-55C7-9B7E-ECF414A7646E}"/>
          </ac:grpSpMkLst>
        </pc:grpChg>
        <pc:grpChg chg="add mod">
          <ac:chgData name="Vassilis Vassiliades" userId="181c6a97-452c-403a-a894-11fd041f3da6" providerId="ADAL" clId="{5921E53B-A54D-474A-BD8E-ECF1CB03FF21}" dt="2022-08-26T13:53:14.736" v="7232" actId="1037"/>
          <ac:grpSpMkLst>
            <pc:docMk/>
            <pc:sldMk cId="105867086" sldId="306"/>
            <ac:grpSpMk id="103" creationId="{D37D7E12-179C-FCA3-1902-9AE8CE69B721}"/>
          </ac:grpSpMkLst>
        </pc:grpChg>
        <pc:grpChg chg="add mod">
          <ac:chgData name="Vassilis Vassiliades" userId="181c6a97-452c-403a-a894-11fd041f3da6" providerId="ADAL" clId="{5921E53B-A54D-474A-BD8E-ECF1CB03FF21}" dt="2022-08-26T13:52:57.735" v="7219" actId="1076"/>
          <ac:grpSpMkLst>
            <pc:docMk/>
            <pc:sldMk cId="105867086" sldId="306"/>
            <ac:grpSpMk id="104" creationId="{1D529914-33FF-EC26-C05D-2665E850FA87}"/>
          </ac:grpSpMkLst>
        </pc:grpChg>
        <pc:graphicFrameChg chg="del">
          <ac:chgData name="Vassilis Vassiliades" userId="181c6a97-452c-403a-a894-11fd041f3da6" providerId="ADAL" clId="{5921E53B-A54D-474A-BD8E-ECF1CB03FF21}" dt="2022-08-26T12:54:42.547" v="6507" actId="21"/>
          <ac:graphicFrameMkLst>
            <pc:docMk/>
            <pc:sldMk cId="105867086" sldId="306"/>
            <ac:graphicFrameMk id="2" creationId="{2D7C97C9-7B7B-62A8-E339-CB69E626F7D4}"/>
          </ac:graphicFrameMkLst>
        </pc:graphicFrameChg>
        <pc:graphicFrameChg chg="del">
          <ac:chgData name="Vassilis Vassiliades" userId="181c6a97-452c-403a-a894-11fd041f3da6" providerId="ADAL" clId="{5921E53B-A54D-474A-BD8E-ECF1CB03FF21}" dt="2022-08-26T12:55:02.084" v="6511" actId="21"/>
          <ac:graphicFrameMkLst>
            <pc:docMk/>
            <pc:sldMk cId="105867086" sldId="306"/>
            <ac:graphicFrameMk id="32" creationId="{0F798C5F-4008-C00A-5249-7002A7DC7715}"/>
          </ac:graphicFrameMkLst>
        </pc:graphicFrameChg>
        <pc:graphicFrameChg chg="del">
          <ac:chgData name="Vassilis Vassiliades" userId="181c6a97-452c-403a-a894-11fd041f3da6" providerId="ADAL" clId="{5921E53B-A54D-474A-BD8E-ECF1CB03FF21}" dt="2022-08-26T13:32:39.383" v="6807" actId="478"/>
          <ac:graphicFrameMkLst>
            <pc:docMk/>
            <pc:sldMk cId="105867086" sldId="306"/>
            <ac:graphicFrameMk id="48" creationId="{7D56D19B-EC7D-BE62-5729-39F2510888CB}"/>
          </ac:graphicFrameMkLst>
        </pc:graphicFrameChg>
        <pc:cxnChg chg="add mod">
          <ac:chgData name="Vassilis Vassiliades" userId="181c6a97-452c-403a-a894-11fd041f3da6" providerId="ADAL" clId="{5921E53B-A54D-474A-BD8E-ECF1CB03FF21}" dt="2022-08-26T13:50:43.047" v="7195" actId="164"/>
          <ac:cxnSpMkLst>
            <pc:docMk/>
            <pc:sldMk cId="105867086" sldId="306"/>
            <ac:cxnSpMk id="15" creationId="{1A6AFC0F-999B-2D91-1E85-42D9196C7E72}"/>
          </ac:cxnSpMkLst>
        </pc:cxnChg>
        <pc:cxnChg chg="mod">
          <ac:chgData name="Vassilis Vassiliades" userId="181c6a97-452c-403a-a894-11fd041f3da6" providerId="ADAL" clId="{5921E53B-A54D-474A-BD8E-ECF1CB03FF21}" dt="2022-08-26T13:43:31.377" v="6999"/>
          <ac:cxnSpMkLst>
            <pc:docMk/>
            <pc:sldMk cId="105867086" sldId="306"/>
            <ac:cxnSpMk id="18" creationId="{C698E453-88C4-B529-A637-3D7F8D396843}"/>
          </ac:cxnSpMkLst>
        </pc:cxnChg>
        <pc:cxnChg chg="mod">
          <ac:chgData name="Vassilis Vassiliades" userId="181c6a97-452c-403a-a894-11fd041f3da6" providerId="ADAL" clId="{5921E53B-A54D-474A-BD8E-ECF1CB03FF21}" dt="2022-08-26T13:43:31.377" v="6999"/>
          <ac:cxnSpMkLst>
            <pc:docMk/>
            <pc:sldMk cId="105867086" sldId="306"/>
            <ac:cxnSpMk id="19" creationId="{618E150D-04BD-B20E-0493-FF293D47A19C}"/>
          </ac:cxnSpMkLst>
        </pc:cxnChg>
        <pc:cxnChg chg="del">
          <ac:chgData name="Vassilis Vassiliades" userId="181c6a97-452c-403a-a894-11fd041f3da6" providerId="ADAL" clId="{5921E53B-A54D-474A-BD8E-ECF1CB03FF21}" dt="2022-08-26T12:54:42.547" v="6507" actId="21"/>
          <ac:cxnSpMkLst>
            <pc:docMk/>
            <pc:sldMk cId="105867086" sldId="306"/>
            <ac:cxnSpMk id="30" creationId="{24CED09A-9732-D663-97B0-20BB00077D48}"/>
          </ac:cxnSpMkLst>
        </pc:cxnChg>
        <pc:cxnChg chg="del">
          <ac:chgData name="Vassilis Vassiliades" userId="181c6a97-452c-403a-a894-11fd041f3da6" providerId="ADAL" clId="{5921E53B-A54D-474A-BD8E-ECF1CB03FF21}" dt="2022-08-26T12:55:02.084" v="6511" actId="21"/>
          <ac:cxnSpMkLst>
            <pc:docMk/>
            <pc:sldMk cId="105867086" sldId="306"/>
            <ac:cxnSpMk id="46" creationId="{DB3327CD-EF12-8813-C49F-86F6DC975F88}"/>
          </ac:cxnSpMkLst>
        </pc:cxnChg>
        <pc:cxnChg chg="mod">
          <ac:chgData name="Vassilis Vassiliades" userId="181c6a97-452c-403a-a894-11fd041f3da6" providerId="ADAL" clId="{5921E53B-A54D-474A-BD8E-ECF1CB03FF21}" dt="2022-08-26T13:40:36.628" v="6970" actId="165"/>
          <ac:cxnSpMkLst>
            <pc:docMk/>
            <pc:sldMk cId="105867086" sldId="306"/>
            <ac:cxnSpMk id="50" creationId="{D2ACAE5D-2910-B98A-8169-F56EF7E80C46}"/>
          </ac:cxnSpMkLst>
        </pc:cxnChg>
        <pc:cxnChg chg="mod">
          <ac:chgData name="Vassilis Vassiliades" userId="181c6a97-452c-403a-a894-11fd041f3da6" providerId="ADAL" clId="{5921E53B-A54D-474A-BD8E-ECF1CB03FF21}" dt="2022-08-26T13:40:36.628" v="6970" actId="165"/>
          <ac:cxnSpMkLst>
            <pc:docMk/>
            <pc:sldMk cId="105867086" sldId="306"/>
            <ac:cxnSpMk id="51" creationId="{7A65C930-A5BF-6453-EC51-7FA7626A2991}"/>
          </ac:cxnSpMkLst>
        </pc:cxnChg>
        <pc:cxnChg chg="add mod">
          <ac:chgData name="Vassilis Vassiliades" userId="181c6a97-452c-403a-a894-11fd041f3da6" providerId="ADAL" clId="{5921E53B-A54D-474A-BD8E-ECF1CB03FF21}" dt="2022-08-26T13:50:47.846" v="7196" actId="164"/>
          <ac:cxnSpMkLst>
            <pc:docMk/>
            <pc:sldMk cId="105867086" sldId="306"/>
            <ac:cxnSpMk id="72" creationId="{7F4CA9B3-4E22-0EF1-7C37-376CA25D8472}"/>
          </ac:cxnSpMkLst>
        </pc:cxnChg>
        <pc:cxnChg chg="mod">
          <ac:chgData name="Vassilis Vassiliades" userId="181c6a97-452c-403a-a894-11fd041f3da6" providerId="ADAL" clId="{5921E53B-A54D-474A-BD8E-ECF1CB03FF21}" dt="2022-08-26T13:44:31.134" v="7009"/>
          <ac:cxnSpMkLst>
            <pc:docMk/>
            <pc:sldMk cId="105867086" sldId="306"/>
            <ac:cxnSpMk id="79" creationId="{B19A52C0-76FA-4C86-8AC9-C80E38E5BFB6}"/>
          </ac:cxnSpMkLst>
        </pc:cxnChg>
        <pc:cxnChg chg="mod">
          <ac:chgData name="Vassilis Vassiliades" userId="181c6a97-452c-403a-a894-11fd041f3da6" providerId="ADAL" clId="{5921E53B-A54D-474A-BD8E-ECF1CB03FF21}" dt="2022-08-26T13:44:31.134" v="7009"/>
          <ac:cxnSpMkLst>
            <pc:docMk/>
            <pc:sldMk cId="105867086" sldId="306"/>
            <ac:cxnSpMk id="80" creationId="{A1CF7ECB-B4A7-C976-15DA-186CD6B37BED}"/>
          </ac:cxnSpMkLst>
        </pc:cxnChg>
        <pc:cxnChg chg="add mod">
          <ac:chgData name="Vassilis Vassiliades" userId="181c6a97-452c-403a-a894-11fd041f3da6" providerId="ADAL" clId="{5921E53B-A54D-474A-BD8E-ECF1CB03FF21}" dt="2022-08-26T13:50:55.281" v="7197" actId="164"/>
          <ac:cxnSpMkLst>
            <pc:docMk/>
            <pc:sldMk cId="105867086" sldId="306"/>
            <ac:cxnSpMk id="90" creationId="{1023CC18-5FFB-9B7C-B099-C68167CBCD03}"/>
          </ac:cxnSpMkLst>
        </pc:cxnChg>
        <pc:cxnChg chg="add mod">
          <ac:chgData name="Vassilis Vassiliades" userId="181c6a97-452c-403a-a894-11fd041f3da6" providerId="ADAL" clId="{5921E53B-A54D-474A-BD8E-ECF1CB03FF21}" dt="2022-08-26T13:50:55.281" v="7197" actId="164"/>
          <ac:cxnSpMkLst>
            <pc:docMk/>
            <pc:sldMk cId="105867086" sldId="306"/>
            <ac:cxnSpMk id="91" creationId="{508E6AC7-232F-E78E-0C47-D7FACFBE0498}"/>
          </ac:cxnSpMkLst>
        </pc:cxnChg>
        <pc:cxnChg chg="add mod">
          <ac:chgData name="Vassilis Vassiliades" userId="181c6a97-452c-403a-a894-11fd041f3da6" providerId="ADAL" clId="{5921E53B-A54D-474A-BD8E-ECF1CB03FF21}" dt="2022-08-26T13:54:07.951" v="7245" actId="14100"/>
          <ac:cxnSpMkLst>
            <pc:docMk/>
            <pc:sldMk cId="105867086" sldId="306"/>
            <ac:cxnSpMk id="105" creationId="{592D6657-80A1-55EF-BFE5-B4ACED3D448C}"/>
          </ac:cxnSpMkLst>
        </pc:cxnChg>
        <pc:cxnChg chg="add mod">
          <ac:chgData name="Vassilis Vassiliades" userId="181c6a97-452c-403a-a894-11fd041f3da6" providerId="ADAL" clId="{5921E53B-A54D-474A-BD8E-ECF1CB03FF21}" dt="2022-08-26T13:54:26.298" v="7251" actId="14100"/>
          <ac:cxnSpMkLst>
            <pc:docMk/>
            <pc:sldMk cId="105867086" sldId="306"/>
            <ac:cxnSpMk id="115" creationId="{790DAEF9-2C5B-54AE-E5A5-0A69553BFB30}"/>
          </ac:cxnSpMkLst>
        </pc:cxnChg>
        <pc:cxnChg chg="add mod">
          <ac:chgData name="Vassilis Vassiliades" userId="181c6a97-452c-403a-a894-11fd041f3da6" providerId="ADAL" clId="{5921E53B-A54D-474A-BD8E-ECF1CB03FF21}" dt="2022-08-26T13:54:52.460" v="7256" actId="208"/>
          <ac:cxnSpMkLst>
            <pc:docMk/>
            <pc:sldMk cId="105867086" sldId="306"/>
            <ac:cxnSpMk id="120" creationId="{56AF4766-0AFE-DA9D-64A5-FBEEC0AC8147}"/>
          </ac:cxnSpMkLst>
        </pc:cxnChg>
        <pc:cxnChg chg="add mod">
          <ac:chgData name="Vassilis Vassiliades" userId="181c6a97-452c-403a-a894-11fd041f3da6" providerId="ADAL" clId="{5921E53B-A54D-474A-BD8E-ECF1CB03FF21}" dt="2022-08-26T13:54:52.460" v="7256" actId="208"/>
          <ac:cxnSpMkLst>
            <pc:docMk/>
            <pc:sldMk cId="105867086" sldId="306"/>
            <ac:cxnSpMk id="121" creationId="{8F456ACA-ED28-BD12-957F-2AAEB274EF25}"/>
          </ac:cxnSpMkLst>
        </pc:cxnChg>
        <pc:cxnChg chg="add mod">
          <ac:chgData name="Vassilis Vassiliades" userId="181c6a97-452c-403a-a894-11fd041f3da6" providerId="ADAL" clId="{5921E53B-A54D-474A-BD8E-ECF1CB03FF21}" dt="2022-08-26T13:55:28.709" v="7265" actId="208"/>
          <ac:cxnSpMkLst>
            <pc:docMk/>
            <pc:sldMk cId="105867086" sldId="306"/>
            <ac:cxnSpMk id="125" creationId="{6B034AFF-C6A8-3C22-E73C-A1CD2409921D}"/>
          </ac:cxnSpMkLst>
        </pc:cxnChg>
        <pc:cxnChg chg="add mod">
          <ac:chgData name="Vassilis Vassiliades" userId="181c6a97-452c-403a-a894-11fd041f3da6" providerId="ADAL" clId="{5921E53B-A54D-474A-BD8E-ECF1CB03FF21}" dt="2022-08-26T13:55:28.709" v="7265" actId="208"/>
          <ac:cxnSpMkLst>
            <pc:docMk/>
            <pc:sldMk cId="105867086" sldId="306"/>
            <ac:cxnSpMk id="128" creationId="{CCEB5C70-4BE8-F8C7-1CB4-CC8CA4ED356B}"/>
          </ac:cxnSpMkLst>
        </pc:cxnChg>
        <pc:cxnChg chg="add mod">
          <ac:chgData name="Vassilis Vassiliades" userId="181c6a97-452c-403a-a894-11fd041f3da6" providerId="ADAL" clId="{5921E53B-A54D-474A-BD8E-ECF1CB03FF21}" dt="2022-08-26T13:56:04.683" v="7272" actId="14100"/>
          <ac:cxnSpMkLst>
            <pc:docMk/>
            <pc:sldMk cId="105867086" sldId="306"/>
            <ac:cxnSpMk id="131" creationId="{6137D307-AAB1-8D8D-DA7A-36F20BBA678A}"/>
          </ac:cxnSpMkLst>
        </pc:cxnChg>
        <pc:cxnChg chg="add mod">
          <ac:chgData name="Vassilis Vassiliades" userId="181c6a97-452c-403a-a894-11fd041f3da6" providerId="ADAL" clId="{5921E53B-A54D-474A-BD8E-ECF1CB03FF21}" dt="2022-08-26T13:56:16.741" v="7278" actId="14100"/>
          <ac:cxnSpMkLst>
            <pc:docMk/>
            <pc:sldMk cId="105867086" sldId="306"/>
            <ac:cxnSpMk id="135" creationId="{5C0709F6-AA6C-50BA-81BC-6153BF56EE5B}"/>
          </ac:cxnSpMkLst>
        </pc:cxnChg>
        <pc:cxnChg chg="add mod">
          <ac:chgData name="Vassilis Vassiliades" userId="181c6a97-452c-403a-a894-11fd041f3da6" providerId="ADAL" clId="{5921E53B-A54D-474A-BD8E-ECF1CB03FF21}" dt="2022-08-26T13:56:32.460" v="7281" actId="14100"/>
          <ac:cxnSpMkLst>
            <pc:docMk/>
            <pc:sldMk cId="105867086" sldId="306"/>
            <ac:cxnSpMk id="139" creationId="{DFFEB507-AD9E-DD8A-87CB-45636C7AC7CB}"/>
          </ac:cxnSpMkLst>
        </pc:cxnChg>
      </pc:sldChg>
      <pc:sldChg chg="addSp delSp modSp add mod modAnim">
        <pc:chgData name="Vassilis Vassiliades" userId="181c6a97-452c-403a-a894-11fd041f3da6" providerId="ADAL" clId="{5921E53B-A54D-474A-BD8E-ECF1CB03FF21}" dt="2022-08-26T13:33:56.918" v="6816"/>
        <pc:sldMkLst>
          <pc:docMk/>
          <pc:sldMk cId="1893020038" sldId="307"/>
        </pc:sldMkLst>
        <pc:spChg chg="mod">
          <ac:chgData name="Vassilis Vassiliades" userId="181c6a97-452c-403a-a894-11fd041f3da6" providerId="ADAL" clId="{5921E53B-A54D-474A-BD8E-ECF1CB03FF21}" dt="2022-08-26T13:24:07.528" v="6772" actId="1076"/>
          <ac:spMkLst>
            <pc:docMk/>
            <pc:sldMk cId="1893020038" sldId="307"/>
            <ac:spMk id="4" creationId="{210DA2DA-7D5D-AE84-C3BB-464941EFB124}"/>
          </ac:spMkLst>
        </pc:spChg>
        <pc:spChg chg="mod">
          <ac:chgData name="Vassilis Vassiliades" userId="181c6a97-452c-403a-a894-11fd041f3da6" providerId="ADAL" clId="{5921E53B-A54D-474A-BD8E-ECF1CB03FF21}" dt="2022-08-26T13:06:55.566" v="6705" actId="20577"/>
          <ac:spMkLst>
            <pc:docMk/>
            <pc:sldMk cId="1893020038" sldId="307"/>
            <ac:spMk id="9" creationId="{C110555B-BC91-7266-5503-9659D6864B69}"/>
          </ac:spMkLst>
        </pc:spChg>
        <pc:spChg chg="mod">
          <ac:chgData name="Vassilis Vassiliades" userId="181c6a97-452c-403a-a894-11fd041f3da6" providerId="ADAL" clId="{5921E53B-A54D-474A-BD8E-ECF1CB03FF21}" dt="2022-08-26T13:24:19.957" v="6774" actId="207"/>
          <ac:spMkLst>
            <pc:docMk/>
            <pc:sldMk cId="1893020038" sldId="307"/>
            <ac:spMk id="10" creationId="{764AC5A8-6163-D9BD-36D1-C647A7FAA9BD}"/>
          </ac:spMkLst>
        </pc:spChg>
        <pc:spChg chg="mod">
          <ac:chgData name="Vassilis Vassiliades" userId="181c6a97-452c-403a-a894-11fd041f3da6" providerId="ADAL" clId="{5921E53B-A54D-474A-BD8E-ECF1CB03FF21}" dt="2022-08-26T13:23:56.270" v="6768"/>
          <ac:spMkLst>
            <pc:docMk/>
            <pc:sldMk cId="1893020038" sldId="307"/>
            <ac:spMk id="15" creationId="{E5621F8F-F388-6A53-7BBC-CB3594C4AD94}"/>
          </ac:spMkLst>
        </pc:spChg>
        <pc:spChg chg="mod">
          <ac:chgData name="Vassilis Vassiliades" userId="181c6a97-452c-403a-a894-11fd041f3da6" providerId="ADAL" clId="{5921E53B-A54D-474A-BD8E-ECF1CB03FF21}" dt="2022-08-26T13:23:56.270" v="6768"/>
          <ac:spMkLst>
            <pc:docMk/>
            <pc:sldMk cId="1893020038" sldId="307"/>
            <ac:spMk id="16" creationId="{937106C4-E7CE-5C8E-65B1-02A6D9261AA2}"/>
          </ac:spMkLst>
        </pc:spChg>
        <pc:spChg chg="mod">
          <ac:chgData name="Vassilis Vassiliades" userId="181c6a97-452c-403a-a894-11fd041f3da6" providerId="ADAL" clId="{5921E53B-A54D-474A-BD8E-ECF1CB03FF21}" dt="2022-08-26T13:23:56.270" v="6768"/>
          <ac:spMkLst>
            <pc:docMk/>
            <pc:sldMk cId="1893020038" sldId="307"/>
            <ac:spMk id="17" creationId="{42B37083-D70D-AC1C-8481-484138E74690}"/>
          </ac:spMkLst>
        </pc:spChg>
        <pc:spChg chg="mod">
          <ac:chgData name="Vassilis Vassiliades" userId="181c6a97-452c-403a-a894-11fd041f3da6" providerId="ADAL" clId="{5921E53B-A54D-474A-BD8E-ECF1CB03FF21}" dt="2022-08-26T13:23:56.270" v="6768"/>
          <ac:spMkLst>
            <pc:docMk/>
            <pc:sldMk cId="1893020038" sldId="307"/>
            <ac:spMk id="18" creationId="{93B3FED9-BF2A-3511-951F-04E6D2AFDE32}"/>
          </ac:spMkLst>
        </pc:spChg>
        <pc:spChg chg="mod">
          <ac:chgData name="Vassilis Vassiliades" userId="181c6a97-452c-403a-a894-11fd041f3da6" providerId="ADAL" clId="{5921E53B-A54D-474A-BD8E-ECF1CB03FF21}" dt="2022-08-26T13:23:56.270" v="6768"/>
          <ac:spMkLst>
            <pc:docMk/>
            <pc:sldMk cId="1893020038" sldId="307"/>
            <ac:spMk id="21" creationId="{07FE2183-8E23-56F7-8EAC-D4B8B0E76DAA}"/>
          </ac:spMkLst>
        </pc:spChg>
        <pc:spChg chg="mod">
          <ac:chgData name="Vassilis Vassiliades" userId="181c6a97-452c-403a-a894-11fd041f3da6" providerId="ADAL" clId="{5921E53B-A54D-474A-BD8E-ECF1CB03FF21}" dt="2022-08-26T13:23:56.270" v="6768"/>
          <ac:spMkLst>
            <pc:docMk/>
            <pc:sldMk cId="1893020038" sldId="307"/>
            <ac:spMk id="22" creationId="{F1458540-7F37-2889-03C9-4814D88454C5}"/>
          </ac:spMkLst>
        </pc:spChg>
        <pc:spChg chg="mod">
          <ac:chgData name="Vassilis Vassiliades" userId="181c6a97-452c-403a-a894-11fd041f3da6" providerId="ADAL" clId="{5921E53B-A54D-474A-BD8E-ECF1CB03FF21}" dt="2022-08-26T13:23:56.270" v="6768"/>
          <ac:spMkLst>
            <pc:docMk/>
            <pc:sldMk cId="1893020038" sldId="307"/>
            <ac:spMk id="23" creationId="{0566FC0A-ACAE-83EF-DA69-F730333EA031}"/>
          </ac:spMkLst>
        </pc:spChg>
        <pc:spChg chg="mod">
          <ac:chgData name="Vassilis Vassiliades" userId="181c6a97-452c-403a-a894-11fd041f3da6" providerId="ADAL" clId="{5921E53B-A54D-474A-BD8E-ECF1CB03FF21}" dt="2022-08-26T13:23:56.270" v="6768"/>
          <ac:spMkLst>
            <pc:docMk/>
            <pc:sldMk cId="1893020038" sldId="307"/>
            <ac:spMk id="24" creationId="{BD344D52-AD93-76B1-79AD-DF7BE6814B82}"/>
          </ac:spMkLst>
        </pc:spChg>
        <pc:spChg chg="mod">
          <ac:chgData name="Vassilis Vassiliades" userId="181c6a97-452c-403a-a894-11fd041f3da6" providerId="ADAL" clId="{5921E53B-A54D-474A-BD8E-ECF1CB03FF21}" dt="2022-08-26T13:23:56.270" v="6768"/>
          <ac:spMkLst>
            <pc:docMk/>
            <pc:sldMk cId="1893020038" sldId="307"/>
            <ac:spMk id="25" creationId="{61170CBB-BCBE-8C1D-B7A3-7899E83D00E3}"/>
          </ac:spMkLst>
        </pc:spChg>
        <pc:grpChg chg="add mod">
          <ac:chgData name="Vassilis Vassiliades" userId="181c6a97-452c-403a-a894-11fd041f3da6" providerId="ADAL" clId="{5921E53B-A54D-474A-BD8E-ECF1CB03FF21}" dt="2022-08-26T13:24:14.334" v="6773" actId="1076"/>
          <ac:grpSpMkLst>
            <pc:docMk/>
            <pc:sldMk cId="1893020038" sldId="307"/>
            <ac:grpSpMk id="11" creationId="{F8E24B43-F961-348C-6EE3-E10703599472}"/>
          </ac:grpSpMkLst>
        </pc:grpChg>
        <pc:grpChg chg="mod">
          <ac:chgData name="Vassilis Vassiliades" userId="181c6a97-452c-403a-a894-11fd041f3da6" providerId="ADAL" clId="{5921E53B-A54D-474A-BD8E-ECF1CB03FF21}" dt="2022-08-26T13:23:56.270" v="6768"/>
          <ac:grpSpMkLst>
            <pc:docMk/>
            <pc:sldMk cId="1893020038" sldId="307"/>
            <ac:grpSpMk id="12" creationId="{CAFC2D27-1C7A-C906-A466-750D3F6F9A66}"/>
          </ac:grpSpMkLst>
        </pc:grpChg>
        <pc:grpChg chg="mod">
          <ac:chgData name="Vassilis Vassiliades" userId="181c6a97-452c-403a-a894-11fd041f3da6" providerId="ADAL" clId="{5921E53B-A54D-474A-BD8E-ECF1CB03FF21}" dt="2022-08-26T13:23:56.270" v="6768"/>
          <ac:grpSpMkLst>
            <pc:docMk/>
            <pc:sldMk cId="1893020038" sldId="307"/>
            <ac:grpSpMk id="13" creationId="{BC1A06D5-523B-0711-4B47-A6690DE32F03}"/>
          </ac:grpSpMkLst>
        </pc:grpChg>
        <pc:graphicFrameChg chg="del">
          <ac:chgData name="Vassilis Vassiliades" userId="181c6a97-452c-403a-a894-11fd041f3da6" providerId="ADAL" clId="{5921E53B-A54D-474A-BD8E-ECF1CB03FF21}" dt="2022-08-26T13:07:16.592" v="6707" actId="478"/>
          <ac:graphicFrameMkLst>
            <pc:docMk/>
            <pc:sldMk cId="1893020038" sldId="307"/>
            <ac:graphicFrameMk id="2" creationId="{316470A2-B491-E9D3-C02E-C44ED55F7C6E}"/>
          </ac:graphicFrameMkLst>
        </pc:graphicFrameChg>
        <pc:graphicFrameChg chg="add mod">
          <ac:chgData name="Vassilis Vassiliades" userId="181c6a97-452c-403a-a894-11fd041f3da6" providerId="ADAL" clId="{5921E53B-A54D-474A-BD8E-ECF1CB03FF21}" dt="2022-08-26T13:07:29.035" v="6711" actId="113"/>
          <ac:graphicFrameMkLst>
            <pc:docMk/>
            <pc:sldMk cId="1893020038" sldId="307"/>
            <ac:graphicFrameMk id="7" creationId="{8D250B21-F870-00DF-82EC-3EF0D9CB7D39}"/>
          </ac:graphicFrameMkLst>
        </pc:graphicFrameChg>
        <pc:cxnChg chg="mod">
          <ac:chgData name="Vassilis Vassiliades" userId="181c6a97-452c-403a-a894-11fd041f3da6" providerId="ADAL" clId="{5921E53B-A54D-474A-BD8E-ECF1CB03FF21}" dt="2022-08-26T13:23:56.270" v="6768"/>
          <ac:cxnSpMkLst>
            <pc:docMk/>
            <pc:sldMk cId="1893020038" sldId="307"/>
            <ac:cxnSpMk id="14" creationId="{E818086A-D488-527B-EC8A-102B11AEFA47}"/>
          </ac:cxnSpMkLst>
        </pc:cxnChg>
        <pc:cxnChg chg="mod">
          <ac:chgData name="Vassilis Vassiliades" userId="181c6a97-452c-403a-a894-11fd041f3da6" providerId="ADAL" clId="{5921E53B-A54D-474A-BD8E-ECF1CB03FF21}" dt="2022-08-26T13:23:56.270" v="6768"/>
          <ac:cxnSpMkLst>
            <pc:docMk/>
            <pc:sldMk cId="1893020038" sldId="307"/>
            <ac:cxnSpMk id="19" creationId="{CF2ADBF0-1E93-DFD9-A5A3-23B4B2E73397}"/>
          </ac:cxnSpMkLst>
        </pc:cxnChg>
        <pc:cxnChg chg="mod">
          <ac:chgData name="Vassilis Vassiliades" userId="181c6a97-452c-403a-a894-11fd041f3da6" providerId="ADAL" clId="{5921E53B-A54D-474A-BD8E-ECF1CB03FF21}" dt="2022-08-26T13:23:56.270" v="6768"/>
          <ac:cxnSpMkLst>
            <pc:docMk/>
            <pc:sldMk cId="1893020038" sldId="307"/>
            <ac:cxnSpMk id="20" creationId="{E600C55A-8F7D-6177-02FD-DA901A2C74F6}"/>
          </ac:cxnSpMkLst>
        </pc:cxnChg>
      </pc:sldChg>
      <pc:sldChg chg="addSp delSp modSp add mod modAnim">
        <pc:chgData name="Vassilis Vassiliades" userId="181c6a97-452c-403a-a894-11fd041f3da6" providerId="ADAL" clId="{5921E53B-A54D-474A-BD8E-ECF1CB03FF21}" dt="2022-08-26T13:34:10.083" v="6818"/>
        <pc:sldMkLst>
          <pc:docMk/>
          <pc:sldMk cId="4069176726" sldId="308"/>
        </pc:sldMkLst>
        <pc:spChg chg="mod">
          <ac:chgData name="Vassilis Vassiliades" userId="181c6a97-452c-403a-a894-11fd041f3da6" providerId="ADAL" clId="{5921E53B-A54D-474A-BD8E-ECF1CB03FF21}" dt="2022-08-26T13:11:52.061" v="6745" actId="20577"/>
          <ac:spMkLst>
            <pc:docMk/>
            <pc:sldMk cId="4069176726" sldId="308"/>
            <ac:spMk id="9" creationId="{C110555B-BC91-7266-5503-9659D6864B69}"/>
          </ac:spMkLst>
        </pc:spChg>
        <pc:spChg chg="mod">
          <ac:chgData name="Vassilis Vassiliades" userId="181c6a97-452c-403a-a894-11fd041f3da6" providerId="ADAL" clId="{5921E53B-A54D-474A-BD8E-ECF1CB03FF21}" dt="2022-08-26T13:30:21.713" v="6780" actId="207"/>
          <ac:spMkLst>
            <pc:docMk/>
            <pc:sldMk cId="4069176726" sldId="308"/>
            <ac:spMk id="10" creationId="{764AC5A8-6163-D9BD-36D1-C647A7FAA9BD}"/>
          </ac:spMkLst>
        </pc:spChg>
        <pc:spChg chg="mod">
          <ac:chgData name="Vassilis Vassiliades" userId="181c6a97-452c-403a-a894-11fd041f3da6" providerId="ADAL" clId="{5921E53B-A54D-474A-BD8E-ECF1CB03FF21}" dt="2022-08-26T13:30:38.015" v="6782"/>
          <ac:spMkLst>
            <pc:docMk/>
            <pc:sldMk cId="4069176726" sldId="308"/>
            <ac:spMk id="11" creationId="{EB36681A-6DC9-CAD0-188F-49699194ACF8}"/>
          </ac:spMkLst>
        </pc:spChg>
        <pc:spChg chg="mod">
          <ac:chgData name="Vassilis Vassiliades" userId="181c6a97-452c-403a-a894-11fd041f3da6" providerId="ADAL" clId="{5921E53B-A54D-474A-BD8E-ECF1CB03FF21}" dt="2022-08-26T13:30:38.015" v="6782"/>
          <ac:spMkLst>
            <pc:docMk/>
            <pc:sldMk cId="4069176726" sldId="308"/>
            <ac:spMk id="12" creationId="{1BF16433-6465-0D12-A74B-27CB1207B6E6}"/>
          </ac:spMkLst>
        </pc:spChg>
        <pc:spChg chg="mod">
          <ac:chgData name="Vassilis Vassiliades" userId="181c6a97-452c-403a-a894-11fd041f3da6" providerId="ADAL" clId="{5921E53B-A54D-474A-BD8E-ECF1CB03FF21}" dt="2022-08-26T13:30:38.015" v="6782"/>
          <ac:spMkLst>
            <pc:docMk/>
            <pc:sldMk cId="4069176726" sldId="308"/>
            <ac:spMk id="13" creationId="{7BAA4CE5-067D-A19B-5CD5-F73F7B8EE957}"/>
          </ac:spMkLst>
        </pc:spChg>
        <pc:spChg chg="mod">
          <ac:chgData name="Vassilis Vassiliades" userId="181c6a97-452c-403a-a894-11fd041f3da6" providerId="ADAL" clId="{5921E53B-A54D-474A-BD8E-ECF1CB03FF21}" dt="2022-08-26T13:30:38.015" v="6782"/>
          <ac:spMkLst>
            <pc:docMk/>
            <pc:sldMk cId="4069176726" sldId="308"/>
            <ac:spMk id="14" creationId="{6F345C17-098D-CA28-98FE-E9C95BBF4177}"/>
          </ac:spMkLst>
        </pc:spChg>
        <pc:spChg chg="mod">
          <ac:chgData name="Vassilis Vassiliades" userId="181c6a97-452c-403a-a894-11fd041f3da6" providerId="ADAL" clId="{5921E53B-A54D-474A-BD8E-ECF1CB03FF21}" dt="2022-08-26T13:31:07.542" v="6787"/>
          <ac:spMkLst>
            <pc:docMk/>
            <pc:sldMk cId="4069176726" sldId="308"/>
            <ac:spMk id="20" creationId="{640A09A8-5839-31B0-DEEC-C9054946C120}"/>
          </ac:spMkLst>
        </pc:spChg>
        <pc:spChg chg="mod">
          <ac:chgData name="Vassilis Vassiliades" userId="181c6a97-452c-403a-a894-11fd041f3da6" providerId="ADAL" clId="{5921E53B-A54D-474A-BD8E-ECF1CB03FF21}" dt="2022-08-26T13:31:07.542" v="6787"/>
          <ac:spMkLst>
            <pc:docMk/>
            <pc:sldMk cId="4069176726" sldId="308"/>
            <ac:spMk id="21" creationId="{220BC677-C7D1-4132-9E97-A8DB539BC3F9}"/>
          </ac:spMkLst>
        </pc:spChg>
        <pc:spChg chg="mod">
          <ac:chgData name="Vassilis Vassiliades" userId="181c6a97-452c-403a-a894-11fd041f3da6" providerId="ADAL" clId="{5921E53B-A54D-474A-BD8E-ECF1CB03FF21}" dt="2022-08-26T13:31:07.542" v="6787"/>
          <ac:spMkLst>
            <pc:docMk/>
            <pc:sldMk cId="4069176726" sldId="308"/>
            <ac:spMk id="22" creationId="{C0549C9A-5A87-9994-362A-DD07E39CD408}"/>
          </ac:spMkLst>
        </pc:spChg>
        <pc:spChg chg="mod">
          <ac:chgData name="Vassilis Vassiliades" userId="181c6a97-452c-403a-a894-11fd041f3da6" providerId="ADAL" clId="{5921E53B-A54D-474A-BD8E-ECF1CB03FF21}" dt="2022-08-26T13:31:07.542" v="6787"/>
          <ac:spMkLst>
            <pc:docMk/>
            <pc:sldMk cId="4069176726" sldId="308"/>
            <ac:spMk id="23" creationId="{E69ADFFF-0C2E-B27E-15AF-57362F49EF5D}"/>
          </ac:spMkLst>
        </pc:spChg>
        <pc:spChg chg="mod">
          <ac:chgData name="Vassilis Vassiliades" userId="181c6a97-452c-403a-a894-11fd041f3da6" providerId="ADAL" clId="{5921E53B-A54D-474A-BD8E-ECF1CB03FF21}" dt="2022-08-26T13:31:07.542" v="6787"/>
          <ac:spMkLst>
            <pc:docMk/>
            <pc:sldMk cId="4069176726" sldId="308"/>
            <ac:spMk id="26" creationId="{836A5269-BCA4-C5BF-6653-FDE2E31DEE57}"/>
          </ac:spMkLst>
        </pc:spChg>
        <pc:spChg chg="mod">
          <ac:chgData name="Vassilis Vassiliades" userId="181c6a97-452c-403a-a894-11fd041f3da6" providerId="ADAL" clId="{5921E53B-A54D-474A-BD8E-ECF1CB03FF21}" dt="2022-08-26T13:31:07.542" v="6787"/>
          <ac:spMkLst>
            <pc:docMk/>
            <pc:sldMk cId="4069176726" sldId="308"/>
            <ac:spMk id="27" creationId="{7874CECB-C76E-0EB9-47C5-5050A2891EA1}"/>
          </ac:spMkLst>
        </pc:spChg>
        <pc:spChg chg="mod">
          <ac:chgData name="Vassilis Vassiliades" userId="181c6a97-452c-403a-a894-11fd041f3da6" providerId="ADAL" clId="{5921E53B-A54D-474A-BD8E-ECF1CB03FF21}" dt="2022-08-26T13:31:07.542" v="6787"/>
          <ac:spMkLst>
            <pc:docMk/>
            <pc:sldMk cId="4069176726" sldId="308"/>
            <ac:spMk id="28" creationId="{A63992D2-362A-A3ED-87D3-971D8E74940F}"/>
          </ac:spMkLst>
        </pc:spChg>
        <pc:spChg chg="mod">
          <ac:chgData name="Vassilis Vassiliades" userId="181c6a97-452c-403a-a894-11fd041f3da6" providerId="ADAL" clId="{5921E53B-A54D-474A-BD8E-ECF1CB03FF21}" dt="2022-08-26T13:31:07.542" v="6787"/>
          <ac:spMkLst>
            <pc:docMk/>
            <pc:sldMk cId="4069176726" sldId="308"/>
            <ac:spMk id="29" creationId="{EDD87D72-2C41-EA76-CB64-54A70F1CB857}"/>
          </ac:spMkLst>
        </pc:spChg>
        <pc:spChg chg="mod">
          <ac:chgData name="Vassilis Vassiliades" userId="181c6a97-452c-403a-a894-11fd041f3da6" providerId="ADAL" clId="{5921E53B-A54D-474A-BD8E-ECF1CB03FF21}" dt="2022-08-26T13:31:07.542" v="6787"/>
          <ac:spMkLst>
            <pc:docMk/>
            <pc:sldMk cId="4069176726" sldId="308"/>
            <ac:spMk id="30" creationId="{D663FA03-7DB0-32FD-B320-3F440F000E17}"/>
          </ac:spMkLst>
        </pc:spChg>
        <pc:grpChg chg="add del mod">
          <ac:chgData name="Vassilis Vassiliades" userId="181c6a97-452c-403a-a894-11fd041f3da6" providerId="ADAL" clId="{5921E53B-A54D-474A-BD8E-ECF1CB03FF21}" dt="2022-08-26T13:30:39.417" v="6783"/>
          <ac:grpSpMkLst>
            <pc:docMk/>
            <pc:sldMk cId="4069176726" sldId="308"/>
            <ac:grpSpMk id="2" creationId="{EDD9F15E-09AD-8891-B37C-502F08D3DEE9}"/>
          </ac:grpSpMkLst>
        </pc:grpChg>
        <pc:grpChg chg="add mod">
          <ac:chgData name="Vassilis Vassiliades" userId="181c6a97-452c-403a-a894-11fd041f3da6" providerId="ADAL" clId="{5921E53B-A54D-474A-BD8E-ECF1CB03FF21}" dt="2022-08-26T13:31:13.343" v="6788" actId="1076"/>
          <ac:grpSpMkLst>
            <pc:docMk/>
            <pc:sldMk cId="4069176726" sldId="308"/>
            <ac:grpSpMk id="16" creationId="{11E2CF1A-7FD7-DAAE-F7FD-BD6C1D672B41}"/>
          </ac:grpSpMkLst>
        </pc:grpChg>
        <pc:grpChg chg="mod">
          <ac:chgData name="Vassilis Vassiliades" userId="181c6a97-452c-403a-a894-11fd041f3da6" providerId="ADAL" clId="{5921E53B-A54D-474A-BD8E-ECF1CB03FF21}" dt="2022-08-26T13:31:07.542" v="6787"/>
          <ac:grpSpMkLst>
            <pc:docMk/>
            <pc:sldMk cId="4069176726" sldId="308"/>
            <ac:grpSpMk id="17" creationId="{EBF33933-93FB-5793-901C-84A14F72E864}"/>
          </ac:grpSpMkLst>
        </pc:grpChg>
        <pc:grpChg chg="mod">
          <ac:chgData name="Vassilis Vassiliades" userId="181c6a97-452c-403a-a894-11fd041f3da6" providerId="ADAL" clId="{5921E53B-A54D-474A-BD8E-ECF1CB03FF21}" dt="2022-08-26T13:31:07.542" v="6787"/>
          <ac:grpSpMkLst>
            <pc:docMk/>
            <pc:sldMk cId="4069176726" sldId="308"/>
            <ac:grpSpMk id="18" creationId="{00304BCA-4495-E3DB-87C1-697E12994FAC}"/>
          </ac:grpSpMkLst>
        </pc:grpChg>
        <pc:graphicFrameChg chg="modGraphic">
          <ac:chgData name="Vassilis Vassiliades" userId="181c6a97-452c-403a-a894-11fd041f3da6" providerId="ADAL" clId="{5921E53B-A54D-474A-BD8E-ECF1CB03FF21}" dt="2022-08-26T13:11:59.328" v="6749" actId="20577"/>
          <ac:graphicFrameMkLst>
            <pc:docMk/>
            <pc:sldMk cId="4069176726" sldId="308"/>
            <ac:graphicFrameMk id="7" creationId="{8D250B21-F870-00DF-82EC-3EF0D9CB7D39}"/>
          </ac:graphicFrameMkLst>
        </pc:graphicFrameChg>
        <pc:cxnChg chg="add del mod">
          <ac:chgData name="Vassilis Vassiliades" userId="181c6a97-452c-403a-a894-11fd041f3da6" providerId="ADAL" clId="{5921E53B-A54D-474A-BD8E-ECF1CB03FF21}" dt="2022-08-26T13:30:39.417" v="6783"/>
          <ac:cxnSpMkLst>
            <pc:docMk/>
            <pc:sldMk cId="4069176726" sldId="308"/>
            <ac:cxnSpMk id="15" creationId="{4326D34D-2146-69FD-3DA5-3B772F4453E8}"/>
          </ac:cxnSpMkLst>
        </pc:cxnChg>
        <pc:cxnChg chg="mod">
          <ac:chgData name="Vassilis Vassiliades" userId="181c6a97-452c-403a-a894-11fd041f3da6" providerId="ADAL" clId="{5921E53B-A54D-474A-BD8E-ECF1CB03FF21}" dt="2022-08-26T13:31:07.542" v="6787"/>
          <ac:cxnSpMkLst>
            <pc:docMk/>
            <pc:sldMk cId="4069176726" sldId="308"/>
            <ac:cxnSpMk id="19" creationId="{114F2664-A5D6-80D1-0DAE-173AA143A4E2}"/>
          </ac:cxnSpMkLst>
        </pc:cxnChg>
        <pc:cxnChg chg="mod">
          <ac:chgData name="Vassilis Vassiliades" userId="181c6a97-452c-403a-a894-11fd041f3da6" providerId="ADAL" clId="{5921E53B-A54D-474A-BD8E-ECF1CB03FF21}" dt="2022-08-26T13:31:07.542" v="6787"/>
          <ac:cxnSpMkLst>
            <pc:docMk/>
            <pc:sldMk cId="4069176726" sldId="308"/>
            <ac:cxnSpMk id="24" creationId="{B3FDC8A1-B08B-BBE5-D4D3-B054FB33273A}"/>
          </ac:cxnSpMkLst>
        </pc:cxnChg>
        <pc:cxnChg chg="mod">
          <ac:chgData name="Vassilis Vassiliades" userId="181c6a97-452c-403a-a894-11fd041f3da6" providerId="ADAL" clId="{5921E53B-A54D-474A-BD8E-ECF1CB03FF21}" dt="2022-08-26T13:31:07.542" v="6787"/>
          <ac:cxnSpMkLst>
            <pc:docMk/>
            <pc:sldMk cId="4069176726" sldId="308"/>
            <ac:cxnSpMk id="25" creationId="{C589D97C-5369-07C6-66AC-4F59ABCD702B}"/>
          </ac:cxnSpMkLst>
        </pc:cxnChg>
      </pc:sldChg>
      <pc:sldChg chg="addSp delSp modSp add mod modAnim">
        <pc:chgData name="Vassilis Vassiliades" userId="181c6a97-452c-403a-a894-11fd041f3da6" providerId="ADAL" clId="{5921E53B-A54D-474A-BD8E-ECF1CB03FF21}" dt="2022-08-26T13:34:23.573" v="6821"/>
        <pc:sldMkLst>
          <pc:docMk/>
          <pc:sldMk cId="2766381323" sldId="309"/>
        </pc:sldMkLst>
        <pc:spChg chg="mod">
          <ac:chgData name="Vassilis Vassiliades" userId="181c6a97-452c-403a-a894-11fd041f3da6" providerId="ADAL" clId="{5921E53B-A54D-474A-BD8E-ECF1CB03FF21}" dt="2022-08-26T13:32:09.112" v="6792" actId="20577"/>
          <ac:spMkLst>
            <pc:docMk/>
            <pc:sldMk cId="2766381323" sldId="309"/>
            <ac:spMk id="9" creationId="{C110555B-BC91-7266-5503-9659D6864B69}"/>
          </ac:spMkLst>
        </pc:spChg>
        <pc:spChg chg="mod">
          <ac:chgData name="Vassilis Vassiliades" userId="181c6a97-452c-403a-a894-11fd041f3da6" providerId="ADAL" clId="{5921E53B-A54D-474A-BD8E-ECF1CB03FF21}" dt="2022-08-26T13:32:32.443" v="6806" actId="20577"/>
          <ac:spMkLst>
            <pc:docMk/>
            <pc:sldMk cId="2766381323" sldId="309"/>
            <ac:spMk id="10" creationId="{764AC5A8-6163-D9BD-36D1-C647A7FAA9BD}"/>
          </ac:spMkLst>
        </pc:spChg>
        <pc:spChg chg="mod">
          <ac:chgData name="Vassilis Vassiliades" userId="181c6a97-452c-403a-a894-11fd041f3da6" providerId="ADAL" clId="{5921E53B-A54D-474A-BD8E-ECF1CB03FF21}" dt="2022-08-26T13:32:55.517" v="6811"/>
          <ac:spMkLst>
            <pc:docMk/>
            <pc:sldMk cId="2766381323" sldId="309"/>
            <ac:spMk id="13" creationId="{75F1A663-C577-B3DE-4697-E2BC6CB9873C}"/>
          </ac:spMkLst>
        </pc:spChg>
        <pc:spChg chg="mod">
          <ac:chgData name="Vassilis Vassiliades" userId="181c6a97-452c-403a-a894-11fd041f3da6" providerId="ADAL" clId="{5921E53B-A54D-474A-BD8E-ECF1CB03FF21}" dt="2022-08-26T13:32:55.517" v="6811"/>
          <ac:spMkLst>
            <pc:docMk/>
            <pc:sldMk cId="2766381323" sldId="309"/>
            <ac:spMk id="14" creationId="{69766ACC-221F-8D29-C9A9-1C919BC0D125}"/>
          </ac:spMkLst>
        </pc:spChg>
        <pc:spChg chg="mod">
          <ac:chgData name="Vassilis Vassiliades" userId="181c6a97-452c-403a-a894-11fd041f3da6" providerId="ADAL" clId="{5921E53B-A54D-474A-BD8E-ECF1CB03FF21}" dt="2022-08-26T13:32:55.517" v="6811"/>
          <ac:spMkLst>
            <pc:docMk/>
            <pc:sldMk cId="2766381323" sldId="309"/>
            <ac:spMk id="15" creationId="{C6128FFA-2D3A-AF39-3765-1C3F82266E3A}"/>
          </ac:spMkLst>
        </pc:spChg>
        <pc:spChg chg="mod">
          <ac:chgData name="Vassilis Vassiliades" userId="181c6a97-452c-403a-a894-11fd041f3da6" providerId="ADAL" clId="{5921E53B-A54D-474A-BD8E-ECF1CB03FF21}" dt="2022-08-26T13:32:55.517" v="6811"/>
          <ac:spMkLst>
            <pc:docMk/>
            <pc:sldMk cId="2766381323" sldId="309"/>
            <ac:spMk id="31" creationId="{C00AE04D-965F-180D-11D1-0F1259403CB7}"/>
          </ac:spMkLst>
        </pc:spChg>
        <pc:spChg chg="mod">
          <ac:chgData name="Vassilis Vassiliades" userId="181c6a97-452c-403a-a894-11fd041f3da6" providerId="ADAL" clId="{5921E53B-A54D-474A-BD8E-ECF1CB03FF21}" dt="2022-08-26T13:32:55.517" v="6811"/>
          <ac:spMkLst>
            <pc:docMk/>
            <pc:sldMk cId="2766381323" sldId="309"/>
            <ac:spMk id="32" creationId="{84482377-439F-2AED-A6DC-2D81BE38C9D4}"/>
          </ac:spMkLst>
        </pc:spChg>
        <pc:spChg chg="mod">
          <ac:chgData name="Vassilis Vassiliades" userId="181c6a97-452c-403a-a894-11fd041f3da6" providerId="ADAL" clId="{5921E53B-A54D-474A-BD8E-ECF1CB03FF21}" dt="2022-08-26T13:32:55.517" v="6811"/>
          <ac:spMkLst>
            <pc:docMk/>
            <pc:sldMk cId="2766381323" sldId="309"/>
            <ac:spMk id="35" creationId="{B610EE0E-3A98-1709-E1E4-73A857923275}"/>
          </ac:spMkLst>
        </pc:spChg>
        <pc:spChg chg="mod">
          <ac:chgData name="Vassilis Vassiliades" userId="181c6a97-452c-403a-a894-11fd041f3da6" providerId="ADAL" clId="{5921E53B-A54D-474A-BD8E-ECF1CB03FF21}" dt="2022-08-26T13:32:55.517" v="6811"/>
          <ac:spMkLst>
            <pc:docMk/>
            <pc:sldMk cId="2766381323" sldId="309"/>
            <ac:spMk id="36" creationId="{B1ED7EBE-75AD-7F50-C891-8E20836085D6}"/>
          </ac:spMkLst>
        </pc:spChg>
        <pc:spChg chg="mod">
          <ac:chgData name="Vassilis Vassiliades" userId="181c6a97-452c-403a-a894-11fd041f3da6" providerId="ADAL" clId="{5921E53B-A54D-474A-BD8E-ECF1CB03FF21}" dt="2022-08-26T13:32:55.517" v="6811"/>
          <ac:spMkLst>
            <pc:docMk/>
            <pc:sldMk cId="2766381323" sldId="309"/>
            <ac:spMk id="37" creationId="{9986D10B-F32F-AB73-2326-4CD142EBC163}"/>
          </ac:spMkLst>
        </pc:spChg>
        <pc:spChg chg="mod">
          <ac:chgData name="Vassilis Vassiliades" userId="181c6a97-452c-403a-a894-11fd041f3da6" providerId="ADAL" clId="{5921E53B-A54D-474A-BD8E-ECF1CB03FF21}" dt="2022-08-26T13:32:55.517" v="6811"/>
          <ac:spMkLst>
            <pc:docMk/>
            <pc:sldMk cId="2766381323" sldId="309"/>
            <ac:spMk id="38" creationId="{2DBCBF3E-1A16-AD9F-BCA8-C1563EA04546}"/>
          </ac:spMkLst>
        </pc:spChg>
        <pc:spChg chg="mod">
          <ac:chgData name="Vassilis Vassiliades" userId="181c6a97-452c-403a-a894-11fd041f3da6" providerId="ADAL" clId="{5921E53B-A54D-474A-BD8E-ECF1CB03FF21}" dt="2022-08-26T13:32:55.517" v="6811"/>
          <ac:spMkLst>
            <pc:docMk/>
            <pc:sldMk cId="2766381323" sldId="309"/>
            <ac:spMk id="39" creationId="{73EFD20A-4F70-7849-AC53-88CF68B162F2}"/>
          </ac:spMkLst>
        </pc:spChg>
        <pc:grpChg chg="add mod">
          <ac:chgData name="Vassilis Vassiliades" userId="181c6a97-452c-403a-a894-11fd041f3da6" providerId="ADAL" clId="{5921E53B-A54D-474A-BD8E-ECF1CB03FF21}" dt="2022-08-26T13:33:00.632" v="6812" actId="1076"/>
          <ac:grpSpMkLst>
            <pc:docMk/>
            <pc:sldMk cId="2766381323" sldId="309"/>
            <ac:grpSpMk id="2" creationId="{54E61DDE-5E76-7BAD-A381-DC8E7628663A}"/>
          </ac:grpSpMkLst>
        </pc:grpChg>
        <pc:grpChg chg="mod">
          <ac:chgData name="Vassilis Vassiliades" userId="181c6a97-452c-403a-a894-11fd041f3da6" providerId="ADAL" clId="{5921E53B-A54D-474A-BD8E-ECF1CB03FF21}" dt="2022-08-26T13:32:55.517" v="6811"/>
          <ac:grpSpMkLst>
            <pc:docMk/>
            <pc:sldMk cId="2766381323" sldId="309"/>
            <ac:grpSpMk id="11" creationId="{10A30722-3E4D-B0C8-C2EE-50F0460182AD}"/>
          </ac:grpSpMkLst>
        </pc:grpChg>
        <pc:grpChg chg="mod">
          <ac:chgData name="Vassilis Vassiliades" userId="181c6a97-452c-403a-a894-11fd041f3da6" providerId="ADAL" clId="{5921E53B-A54D-474A-BD8E-ECF1CB03FF21}" dt="2022-08-26T13:32:55.517" v="6811"/>
          <ac:grpSpMkLst>
            <pc:docMk/>
            <pc:sldMk cId="2766381323" sldId="309"/>
            <ac:grpSpMk id="12" creationId="{E6C08DA0-0711-C992-4D57-FBACC40F0A5E}"/>
          </ac:grpSpMkLst>
        </pc:grpChg>
        <pc:grpChg chg="del">
          <ac:chgData name="Vassilis Vassiliades" userId="181c6a97-452c-403a-a894-11fd041f3da6" providerId="ADAL" clId="{5921E53B-A54D-474A-BD8E-ECF1CB03FF21}" dt="2022-08-26T13:32:55.256" v="6810" actId="478"/>
          <ac:grpSpMkLst>
            <pc:docMk/>
            <pc:sldMk cId="2766381323" sldId="309"/>
            <ac:grpSpMk id="16" creationId="{11E2CF1A-7FD7-DAAE-F7FD-BD6C1D672B41}"/>
          </ac:grpSpMkLst>
        </pc:grpChg>
        <pc:graphicFrameChg chg="modGraphic">
          <ac:chgData name="Vassilis Vassiliades" userId="181c6a97-452c-403a-a894-11fd041f3da6" providerId="ADAL" clId="{5921E53B-A54D-474A-BD8E-ECF1CB03FF21}" dt="2022-08-26T13:32:20.021" v="6795" actId="20577"/>
          <ac:graphicFrameMkLst>
            <pc:docMk/>
            <pc:sldMk cId="2766381323" sldId="309"/>
            <ac:graphicFrameMk id="7" creationId="{8D250B21-F870-00DF-82EC-3EF0D9CB7D39}"/>
          </ac:graphicFrameMkLst>
        </pc:graphicFrameChg>
        <pc:cxnChg chg="mod">
          <ac:chgData name="Vassilis Vassiliades" userId="181c6a97-452c-403a-a894-11fd041f3da6" providerId="ADAL" clId="{5921E53B-A54D-474A-BD8E-ECF1CB03FF21}" dt="2022-08-26T13:32:55.517" v="6811"/>
          <ac:cxnSpMkLst>
            <pc:docMk/>
            <pc:sldMk cId="2766381323" sldId="309"/>
            <ac:cxnSpMk id="33" creationId="{5A7AFB68-D9DA-F4CA-2E05-93FD3DEC398A}"/>
          </ac:cxnSpMkLst>
        </pc:cxnChg>
        <pc:cxnChg chg="mod">
          <ac:chgData name="Vassilis Vassiliades" userId="181c6a97-452c-403a-a894-11fd041f3da6" providerId="ADAL" clId="{5921E53B-A54D-474A-BD8E-ECF1CB03FF21}" dt="2022-08-26T13:32:55.517" v="6811"/>
          <ac:cxnSpMkLst>
            <pc:docMk/>
            <pc:sldMk cId="2766381323" sldId="309"/>
            <ac:cxnSpMk id="34" creationId="{41858EBA-4FE4-04F0-9227-244D973D13B8}"/>
          </ac:cxnSpMkLst>
        </pc:cxnChg>
      </pc:sldChg>
      <pc:sldChg chg="addSp delSp modSp add mod delAnim modAnim modNotesTx">
        <pc:chgData name="Vassilis Vassiliades" userId="181c6a97-452c-403a-a894-11fd041f3da6" providerId="ADAL" clId="{5921E53B-A54D-474A-BD8E-ECF1CB03FF21}" dt="2022-08-29T03:20:27.697" v="9974" actId="20577"/>
        <pc:sldMkLst>
          <pc:docMk/>
          <pc:sldMk cId="1225756693" sldId="310"/>
        </pc:sldMkLst>
        <pc:spChg chg="mod topLvl">
          <ac:chgData name="Vassilis Vassiliades" userId="181c6a97-452c-403a-a894-11fd041f3da6" providerId="ADAL" clId="{5921E53B-A54D-474A-BD8E-ECF1CB03FF21}" dt="2022-08-26T14:09:22.223" v="7352" actId="164"/>
          <ac:spMkLst>
            <pc:docMk/>
            <pc:sldMk cId="1225756693" sldId="310"/>
            <ac:spMk id="7" creationId="{D904F5C3-60EB-F66A-A745-FE3AC50FA31A}"/>
          </ac:spMkLst>
        </pc:spChg>
        <pc:spChg chg="mod">
          <ac:chgData name="Vassilis Vassiliades" userId="181c6a97-452c-403a-a894-11fd041f3da6" providerId="ADAL" clId="{5921E53B-A54D-474A-BD8E-ECF1CB03FF21}" dt="2022-08-26T14:09:14.616" v="7350" actId="1076"/>
          <ac:spMkLst>
            <pc:docMk/>
            <pc:sldMk cId="1225756693" sldId="310"/>
            <ac:spMk id="9" creationId="{C110555B-BC91-7266-5503-9659D6864B69}"/>
          </ac:spMkLst>
        </pc:spChg>
        <pc:spChg chg="mod topLvl">
          <ac:chgData name="Vassilis Vassiliades" userId="181c6a97-452c-403a-a894-11fd041f3da6" providerId="ADAL" clId="{5921E53B-A54D-474A-BD8E-ECF1CB03FF21}" dt="2022-08-26T14:09:18.928" v="7351" actId="164"/>
          <ac:spMkLst>
            <pc:docMk/>
            <pc:sldMk cId="1225756693" sldId="310"/>
            <ac:spMk id="11" creationId="{018CA32F-C62C-33B2-2517-099093684E95}"/>
          </ac:spMkLst>
        </pc:spChg>
        <pc:spChg chg="del mod topLvl">
          <ac:chgData name="Vassilis Vassiliades" userId="181c6a97-452c-403a-a894-11fd041f3da6" providerId="ADAL" clId="{5921E53B-A54D-474A-BD8E-ECF1CB03FF21}" dt="2022-08-26T14:09:08.073" v="7346" actId="478"/>
          <ac:spMkLst>
            <pc:docMk/>
            <pc:sldMk cId="1225756693" sldId="310"/>
            <ac:spMk id="12" creationId="{4AE5B565-3AB7-BE8A-55A9-CE2B9464825D}"/>
          </ac:spMkLst>
        </pc:spChg>
        <pc:spChg chg="mod topLvl">
          <ac:chgData name="Vassilis Vassiliades" userId="181c6a97-452c-403a-a894-11fd041f3da6" providerId="ADAL" clId="{5921E53B-A54D-474A-BD8E-ECF1CB03FF21}" dt="2022-08-26T14:09:22.223" v="7352" actId="164"/>
          <ac:spMkLst>
            <pc:docMk/>
            <pc:sldMk cId="1225756693" sldId="310"/>
            <ac:spMk id="13" creationId="{C87695A2-FF32-3011-954B-F437C2964E84}"/>
          </ac:spMkLst>
        </pc:spChg>
        <pc:spChg chg="mod topLvl">
          <ac:chgData name="Vassilis Vassiliades" userId="181c6a97-452c-403a-a894-11fd041f3da6" providerId="ADAL" clId="{5921E53B-A54D-474A-BD8E-ECF1CB03FF21}" dt="2022-08-26T14:09:18.928" v="7351" actId="164"/>
          <ac:spMkLst>
            <pc:docMk/>
            <pc:sldMk cId="1225756693" sldId="310"/>
            <ac:spMk id="14" creationId="{4EB03CE7-EA32-32EF-96A2-CFAFF83E4C98}"/>
          </ac:spMkLst>
        </pc:spChg>
        <pc:spChg chg="del mod topLvl">
          <ac:chgData name="Vassilis Vassiliades" userId="181c6a97-452c-403a-a894-11fd041f3da6" providerId="ADAL" clId="{5921E53B-A54D-474A-BD8E-ECF1CB03FF21}" dt="2022-08-26T14:09:11.037" v="7348" actId="478"/>
          <ac:spMkLst>
            <pc:docMk/>
            <pc:sldMk cId="1225756693" sldId="310"/>
            <ac:spMk id="16" creationId="{65BCBD48-4590-9C5A-0563-C6856AB5D9C6}"/>
          </ac:spMkLst>
        </pc:spChg>
        <pc:spChg chg="del mod topLvl">
          <ac:chgData name="Vassilis Vassiliades" userId="181c6a97-452c-403a-a894-11fd041f3da6" providerId="ADAL" clId="{5921E53B-A54D-474A-BD8E-ECF1CB03FF21}" dt="2022-08-26T14:09:09.851" v="7347" actId="478"/>
          <ac:spMkLst>
            <pc:docMk/>
            <pc:sldMk cId="1225756693" sldId="310"/>
            <ac:spMk id="20" creationId="{972AD198-3B02-1619-247E-04721A7C6FF9}"/>
          </ac:spMkLst>
        </pc:spChg>
        <pc:spChg chg="add mod">
          <ac:chgData name="Vassilis Vassiliades" userId="181c6a97-452c-403a-a894-11fd041f3da6" providerId="ADAL" clId="{5921E53B-A54D-474A-BD8E-ECF1CB03FF21}" dt="2022-08-26T14:09:26.129" v="7353" actId="164"/>
          <ac:spMkLst>
            <pc:docMk/>
            <pc:sldMk cId="1225756693" sldId="310"/>
            <ac:spMk id="21" creationId="{2BFD7A6B-3396-2213-7D33-C4D6DCD7EFAB}"/>
          </ac:spMkLst>
        </pc:spChg>
        <pc:spChg chg="add mod">
          <ac:chgData name="Vassilis Vassiliades" userId="181c6a97-452c-403a-a894-11fd041f3da6" providerId="ADAL" clId="{5921E53B-A54D-474A-BD8E-ECF1CB03FF21}" dt="2022-08-26T14:09:26.129" v="7353" actId="164"/>
          <ac:spMkLst>
            <pc:docMk/>
            <pc:sldMk cId="1225756693" sldId="310"/>
            <ac:spMk id="22" creationId="{46A6CC80-061B-5639-11C8-F40AF62028B7}"/>
          </ac:spMkLst>
        </pc:spChg>
        <pc:spChg chg="add mod">
          <ac:chgData name="Vassilis Vassiliades" userId="181c6a97-452c-403a-a894-11fd041f3da6" providerId="ADAL" clId="{5921E53B-A54D-474A-BD8E-ECF1CB03FF21}" dt="2022-08-26T14:12:53.253" v="7412" actId="1076"/>
          <ac:spMkLst>
            <pc:docMk/>
            <pc:sldMk cId="1225756693" sldId="310"/>
            <ac:spMk id="42" creationId="{FC46F712-C4E3-6579-0951-4E3BAC9FCF4B}"/>
          </ac:spMkLst>
        </pc:spChg>
        <pc:spChg chg="add mod">
          <ac:chgData name="Vassilis Vassiliades" userId="181c6a97-452c-403a-a894-11fd041f3da6" providerId="ADAL" clId="{5921E53B-A54D-474A-BD8E-ECF1CB03FF21}" dt="2022-08-26T14:12:53.253" v="7412" actId="1076"/>
          <ac:spMkLst>
            <pc:docMk/>
            <pc:sldMk cId="1225756693" sldId="310"/>
            <ac:spMk id="43" creationId="{C22A6B30-EA7C-98D7-883F-A0BBEC31EF4F}"/>
          </ac:spMkLst>
        </pc:spChg>
        <pc:spChg chg="add mod">
          <ac:chgData name="Vassilis Vassiliades" userId="181c6a97-452c-403a-a894-11fd041f3da6" providerId="ADAL" clId="{5921E53B-A54D-474A-BD8E-ECF1CB03FF21}" dt="2022-08-26T14:12:53.253" v="7412" actId="1076"/>
          <ac:spMkLst>
            <pc:docMk/>
            <pc:sldMk cId="1225756693" sldId="310"/>
            <ac:spMk id="44" creationId="{F12E0C26-3A35-B9B7-C471-0CE3FD7A4C1D}"/>
          </ac:spMkLst>
        </pc:spChg>
        <pc:spChg chg="add mod">
          <ac:chgData name="Vassilis Vassiliades" userId="181c6a97-452c-403a-a894-11fd041f3da6" providerId="ADAL" clId="{5921E53B-A54D-474A-BD8E-ECF1CB03FF21}" dt="2022-08-26T14:24:04.465" v="7578" actId="20577"/>
          <ac:spMkLst>
            <pc:docMk/>
            <pc:sldMk cId="1225756693" sldId="310"/>
            <ac:spMk id="45" creationId="{6F13BE16-7352-0454-F1A4-DBBDD0D1CD08}"/>
          </ac:spMkLst>
        </pc:spChg>
        <pc:spChg chg="add mod">
          <ac:chgData name="Vassilis Vassiliades" userId="181c6a97-452c-403a-a894-11fd041f3da6" providerId="ADAL" clId="{5921E53B-A54D-474A-BD8E-ECF1CB03FF21}" dt="2022-08-26T14:12:53.253" v="7412" actId="1076"/>
          <ac:spMkLst>
            <pc:docMk/>
            <pc:sldMk cId="1225756693" sldId="310"/>
            <ac:spMk id="46" creationId="{D8B0B345-E60F-851B-0A8B-0612EF7C92A9}"/>
          </ac:spMkLst>
        </pc:spChg>
        <pc:spChg chg="add mod">
          <ac:chgData name="Vassilis Vassiliades" userId="181c6a97-452c-403a-a894-11fd041f3da6" providerId="ADAL" clId="{5921E53B-A54D-474A-BD8E-ECF1CB03FF21}" dt="2022-08-26T14:12:53.253" v="7412" actId="1076"/>
          <ac:spMkLst>
            <pc:docMk/>
            <pc:sldMk cId="1225756693" sldId="310"/>
            <ac:spMk id="47" creationId="{D7FC06B8-848C-C7B4-D55C-41B04D40DCF3}"/>
          </ac:spMkLst>
        </pc:spChg>
        <pc:spChg chg="add mod">
          <ac:chgData name="Vassilis Vassiliades" userId="181c6a97-452c-403a-a894-11fd041f3da6" providerId="ADAL" clId="{5921E53B-A54D-474A-BD8E-ECF1CB03FF21}" dt="2022-08-26T14:12:53.253" v="7412" actId="1076"/>
          <ac:spMkLst>
            <pc:docMk/>
            <pc:sldMk cId="1225756693" sldId="310"/>
            <ac:spMk id="48" creationId="{2C95A4A7-B163-875D-326A-57FB85FE20D3}"/>
          </ac:spMkLst>
        </pc:spChg>
        <pc:spChg chg="add mod">
          <ac:chgData name="Vassilis Vassiliades" userId="181c6a97-452c-403a-a894-11fd041f3da6" providerId="ADAL" clId="{5921E53B-A54D-474A-BD8E-ECF1CB03FF21}" dt="2022-08-26T14:24:09.750" v="7580" actId="20577"/>
          <ac:spMkLst>
            <pc:docMk/>
            <pc:sldMk cId="1225756693" sldId="310"/>
            <ac:spMk id="52" creationId="{4D247260-BE00-E396-0CAA-CA55CEC36BF1}"/>
          </ac:spMkLst>
        </pc:spChg>
        <pc:spChg chg="add mod">
          <ac:chgData name="Vassilis Vassiliades" userId="181c6a97-452c-403a-a894-11fd041f3da6" providerId="ADAL" clId="{5921E53B-A54D-474A-BD8E-ECF1CB03FF21}" dt="2022-08-26T14:13:36.158" v="7418" actId="1076"/>
          <ac:spMkLst>
            <pc:docMk/>
            <pc:sldMk cId="1225756693" sldId="310"/>
            <ac:spMk id="54" creationId="{772585F8-AC59-D43D-3B55-0A41A4E9E5E2}"/>
          </ac:spMkLst>
        </pc:spChg>
        <pc:spChg chg="del">
          <ac:chgData name="Vassilis Vassiliades" userId="181c6a97-452c-403a-a894-11fd041f3da6" providerId="ADAL" clId="{5921E53B-A54D-474A-BD8E-ECF1CB03FF21}" dt="2022-08-26T14:07:41.280" v="7330" actId="478"/>
          <ac:spMkLst>
            <pc:docMk/>
            <pc:sldMk cId="1225756693" sldId="310"/>
            <ac:spMk id="63" creationId="{B96E052E-7AEB-762F-DCA5-C4E230D5AF6A}"/>
          </ac:spMkLst>
        </pc:spChg>
        <pc:spChg chg="add mod">
          <ac:chgData name="Vassilis Vassiliades" userId="181c6a97-452c-403a-a894-11fd041f3da6" providerId="ADAL" clId="{5921E53B-A54D-474A-BD8E-ECF1CB03FF21}" dt="2022-08-26T15:12:29.929" v="8530" actId="207"/>
          <ac:spMkLst>
            <pc:docMk/>
            <pc:sldMk cId="1225756693" sldId="310"/>
            <ac:spMk id="76" creationId="{EA8197A5-2E40-4449-EAFD-39B05F9730B9}"/>
          </ac:spMkLst>
        </pc:spChg>
        <pc:spChg chg="add mod">
          <ac:chgData name="Vassilis Vassiliades" userId="181c6a97-452c-403a-a894-11fd041f3da6" providerId="ADAL" clId="{5921E53B-A54D-474A-BD8E-ECF1CB03FF21}" dt="2022-08-26T14:18:27.189" v="7472" actId="1076"/>
          <ac:spMkLst>
            <pc:docMk/>
            <pc:sldMk cId="1225756693" sldId="310"/>
            <ac:spMk id="92" creationId="{31894168-19D7-8BD9-A62F-88A3C1E0FC07}"/>
          </ac:spMkLst>
        </pc:spChg>
        <pc:spChg chg="mod">
          <ac:chgData name="Vassilis Vassiliades" userId="181c6a97-452c-403a-a894-11fd041f3da6" providerId="ADAL" clId="{5921E53B-A54D-474A-BD8E-ECF1CB03FF21}" dt="2022-08-26T14:12:53.253" v="7412" actId="1076"/>
          <ac:spMkLst>
            <pc:docMk/>
            <pc:sldMk cId="1225756693" sldId="310"/>
            <ac:spMk id="93" creationId="{687BA6B2-BBF9-6F60-F472-C9526F9FE31A}"/>
          </ac:spMkLst>
        </pc:spChg>
        <pc:spChg chg="mod">
          <ac:chgData name="Vassilis Vassiliades" userId="181c6a97-452c-403a-a894-11fd041f3da6" providerId="ADAL" clId="{5921E53B-A54D-474A-BD8E-ECF1CB03FF21}" dt="2022-08-26T14:12:53.253" v="7412" actId="1076"/>
          <ac:spMkLst>
            <pc:docMk/>
            <pc:sldMk cId="1225756693" sldId="310"/>
            <ac:spMk id="94" creationId="{DE1D0442-B05C-D5D0-CBDC-7571F18ED9C8}"/>
          </ac:spMkLst>
        </pc:spChg>
        <pc:spChg chg="mod">
          <ac:chgData name="Vassilis Vassiliades" userId="181c6a97-452c-403a-a894-11fd041f3da6" providerId="ADAL" clId="{5921E53B-A54D-474A-BD8E-ECF1CB03FF21}" dt="2022-08-26T14:12:53.253" v="7412" actId="1076"/>
          <ac:spMkLst>
            <pc:docMk/>
            <pc:sldMk cId="1225756693" sldId="310"/>
            <ac:spMk id="95" creationId="{FAB136D2-D958-B0D2-3D46-8761D56617B3}"/>
          </ac:spMkLst>
        </pc:spChg>
        <pc:spChg chg="add mod">
          <ac:chgData name="Vassilis Vassiliades" userId="181c6a97-452c-403a-a894-11fd041f3da6" providerId="ADAL" clId="{5921E53B-A54D-474A-BD8E-ECF1CB03FF21}" dt="2022-08-26T14:18:35.340" v="7476" actId="20577"/>
          <ac:spMkLst>
            <pc:docMk/>
            <pc:sldMk cId="1225756693" sldId="310"/>
            <ac:spMk id="106" creationId="{0390448F-6C98-8E65-E64F-F02D975196ED}"/>
          </ac:spMkLst>
        </pc:spChg>
        <pc:spChg chg="add mod">
          <ac:chgData name="Vassilis Vassiliades" userId="181c6a97-452c-403a-a894-11fd041f3da6" providerId="ADAL" clId="{5921E53B-A54D-474A-BD8E-ECF1CB03FF21}" dt="2022-08-26T14:18:42.983" v="7480" actId="20577"/>
          <ac:spMkLst>
            <pc:docMk/>
            <pc:sldMk cId="1225756693" sldId="310"/>
            <ac:spMk id="107" creationId="{6EF429CC-90DC-EA7F-02CA-25F72B744B2E}"/>
          </ac:spMkLst>
        </pc:spChg>
        <pc:spChg chg="add mod">
          <ac:chgData name="Vassilis Vassiliades" userId="181c6a97-452c-403a-a894-11fd041f3da6" providerId="ADAL" clId="{5921E53B-A54D-474A-BD8E-ECF1CB03FF21}" dt="2022-08-26T15:27:36.409" v="8869" actId="1076"/>
          <ac:spMkLst>
            <pc:docMk/>
            <pc:sldMk cId="1225756693" sldId="310"/>
            <ac:spMk id="109" creationId="{38692150-CF4F-8FCB-8181-C59320DCFA25}"/>
          </ac:spMkLst>
        </pc:spChg>
        <pc:spChg chg="add mod">
          <ac:chgData name="Vassilis Vassiliades" userId="181c6a97-452c-403a-a894-11fd041f3da6" providerId="ADAL" clId="{5921E53B-A54D-474A-BD8E-ECF1CB03FF21}" dt="2022-08-26T15:27:40.551" v="8870" actId="1076"/>
          <ac:spMkLst>
            <pc:docMk/>
            <pc:sldMk cId="1225756693" sldId="310"/>
            <ac:spMk id="110" creationId="{54AD40F9-C36E-AFE3-A33C-875E4AA99B6F}"/>
          </ac:spMkLst>
        </pc:spChg>
        <pc:spChg chg="add mod">
          <ac:chgData name="Vassilis Vassiliades" userId="181c6a97-452c-403a-a894-11fd041f3da6" providerId="ADAL" clId="{5921E53B-A54D-474A-BD8E-ECF1CB03FF21}" dt="2022-08-26T15:27:47.304" v="8873" actId="20577"/>
          <ac:spMkLst>
            <pc:docMk/>
            <pc:sldMk cId="1225756693" sldId="310"/>
            <ac:spMk id="111" creationId="{C79BB77B-92A9-7838-9DEB-61FA016A1ADC}"/>
          </ac:spMkLst>
        </pc:spChg>
        <pc:grpChg chg="add del mod">
          <ac:chgData name="Vassilis Vassiliades" userId="181c6a97-452c-403a-a894-11fd041f3da6" providerId="ADAL" clId="{5921E53B-A54D-474A-BD8E-ECF1CB03FF21}" dt="2022-08-26T14:09:05.874" v="7345" actId="165"/>
          <ac:grpSpMkLst>
            <pc:docMk/>
            <pc:sldMk cId="1225756693" sldId="310"/>
            <ac:grpSpMk id="5" creationId="{F0969334-B7CF-635D-9E75-A18B50BFFC7C}"/>
          </ac:grpSpMkLst>
        </pc:grpChg>
        <pc:grpChg chg="add mod">
          <ac:chgData name="Vassilis Vassiliades" userId="181c6a97-452c-403a-a894-11fd041f3da6" providerId="ADAL" clId="{5921E53B-A54D-474A-BD8E-ECF1CB03FF21}" dt="2022-08-26T14:12:53.253" v="7412" actId="1076"/>
          <ac:grpSpMkLst>
            <pc:docMk/>
            <pc:sldMk cId="1225756693" sldId="310"/>
            <ac:grpSpMk id="23" creationId="{4BF97807-5275-2AD7-4DE0-51F03DF8C4D0}"/>
          </ac:grpSpMkLst>
        </pc:grpChg>
        <pc:grpChg chg="add mod">
          <ac:chgData name="Vassilis Vassiliades" userId="181c6a97-452c-403a-a894-11fd041f3da6" providerId="ADAL" clId="{5921E53B-A54D-474A-BD8E-ECF1CB03FF21}" dt="2022-08-26T14:12:53.253" v="7412" actId="1076"/>
          <ac:grpSpMkLst>
            <pc:docMk/>
            <pc:sldMk cId="1225756693" sldId="310"/>
            <ac:grpSpMk id="24" creationId="{8A91373F-6431-6740-5230-775183C95C93}"/>
          </ac:grpSpMkLst>
        </pc:grpChg>
        <pc:grpChg chg="add mod">
          <ac:chgData name="Vassilis Vassiliades" userId="181c6a97-452c-403a-a894-11fd041f3da6" providerId="ADAL" clId="{5921E53B-A54D-474A-BD8E-ECF1CB03FF21}" dt="2022-08-26T14:12:53.253" v="7412" actId="1076"/>
          <ac:grpSpMkLst>
            <pc:docMk/>
            <pc:sldMk cId="1225756693" sldId="310"/>
            <ac:grpSpMk id="25" creationId="{CFBFD111-3D7B-4409-B98B-AECE29D416BE}"/>
          </ac:grpSpMkLst>
        </pc:grpChg>
        <pc:grpChg chg="del">
          <ac:chgData name="Vassilis Vassiliades" userId="181c6a97-452c-403a-a894-11fd041f3da6" providerId="ADAL" clId="{5921E53B-A54D-474A-BD8E-ECF1CB03FF21}" dt="2022-08-26T14:07:45.472" v="7332" actId="478"/>
          <ac:grpSpMkLst>
            <pc:docMk/>
            <pc:sldMk cId="1225756693" sldId="310"/>
            <ac:grpSpMk id="102" creationId="{51907345-4BF6-55C7-9B7E-ECF414A7646E}"/>
          </ac:grpSpMkLst>
        </pc:grpChg>
        <pc:grpChg chg="del">
          <ac:chgData name="Vassilis Vassiliades" userId="181c6a97-452c-403a-a894-11fd041f3da6" providerId="ADAL" clId="{5921E53B-A54D-474A-BD8E-ECF1CB03FF21}" dt="2022-08-26T14:07:46.948" v="7333" actId="478"/>
          <ac:grpSpMkLst>
            <pc:docMk/>
            <pc:sldMk cId="1225756693" sldId="310"/>
            <ac:grpSpMk id="103" creationId="{D37D7E12-179C-FCA3-1902-9AE8CE69B721}"/>
          </ac:grpSpMkLst>
        </pc:grpChg>
        <pc:grpChg chg="del">
          <ac:chgData name="Vassilis Vassiliades" userId="181c6a97-452c-403a-a894-11fd041f3da6" providerId="ADAL" clId="{5921E53B-A54D-474A-BD8E-ECF1CB03FF21}" dt="2022-08-26T14:07:43.801" v="7331" actId="478"/>
          <ac:grpSpMkLst>
            <pc:docMk/>
            <pc:sldMk cId="1225756693" sldId="310"/>
            <ac:grpSpMk id="104" creationId="{1D529914-33FF-EC26-C05D-2665E850FA87}"/>
          </ac:grpSpMkLst>
        </pc:grpChg>
        <pc:cxnChg chg="add mod">
          <ac:chgData name="Vassilis Vassiliades" userId="181c6a97-452c-403a-a894-11fd041f3da6" providerId="ADAL" clId="{5921E53B-A54D-474A-BD8E-ECF1CB03FF21}" dt="2022-08-26T14:12:53.253" v="7412" actId="1076"/>
          <ac:cxnSpMkLst>
            <pc:docMk/>
            <pc:sldMk cId="1225756693" sldId="310"/>
            <ac:cxnSpMk id="33" creationId="{59F9CAE4-5375-1D54-C140-34A6EB98812E}"/>
          </ac:cxnSpMkLst>
        </pc:cxnChg>
        <pc:cxnChg chg="add mod">
          <ac:chgData name="Vassilis Vassiliades" userId="181c6a97-452c-403a-a894-11fd041f3da6" providerId="ADAL" clId="{5921E53B-A54D-474A-BD8E-ECF1CB03FF21}" dt="2022-08-26T14:12:53.253" v="7412" actId="1076"/>
          <ac:cxnSpMkLst>
            <pc:docMk/>
            <pc:sldMk cId="1225756693" sldId="310"/>
            <ac:cxnSpMk id="38" creationId="{CF5B94B3-6336-4A8C-9DDA-FFE88AEA5E45}"/>
          </ac:cxnSpMkLst>
        </pc:cxnChg>
        <pc:cxnChg chg="add mod">
          <ac:chgData name="Vassilis Vassiliades" userId="181c6a97-452c-403a-a894-11fd041f3da6" providerId="ADAL" clId="{5921E53B-A54D-474A-BD8E-ECF1CB03FF21}" dt="2022-08-26T14:13:44.791" v="7420" actId="1582"/>
          <ac:cxnSpMkLst>
            <pc:docMk/>
            <pc:sldMk cId="1225756693" sldId="310"/>
            <ac:cxnSpMk id="73" creationId="{BEAFAA86-80D7-1C56-E1B3-DD314170A69D}"/>
          </ac:cxnSpMkLst>
        </pc:cxnChg>
        <pc:cxnChg chg="mod">
          <ac:chgData name="Vassilis Vassiliades" userId="181c6a97-452c-403a-a894-11fd041f3da6" providerId="ADAL" clId="{5921E53B-A54D-474A-BD8E-ECF1CB03FF21}" dt="2022-08-26T14:12:53.253" v="7412" actId="1076"/>
          <ac:cxnSpMkLst>
            <pc:docMk/>
            <pc:sldMk cId="1225756693" sldId="310"/>
            <ac:cxnSpMk id="105" creationId="{592D6657-80A1-55EF-BFE5-B4ACED3D448C}"/>
          </ac:cxnSpMkLst>
        </pc:cxnChg>
        <pc:cxnChg chg="mod">
          <ac:chgData name="Vassilis Vassiliades" userId="181c6a97-452c-403a-a894-11fd041f3da6" providerId="ADAL" clId="{5921E53B-A54D-474A-BD8E-ECF1CB03FF21}" dt="2022-08-26T14:12:53.253" v="7412" actId="1076"/>
          <ac:cxnSpMkLst>
            <pc:docMk/>
            <pc:sldMk cId="1225756693" sldId="310"/>
            <ac:cxnSpMk id="115" creationId="{790DAEF9-2C5B-54AE-E5A5-0A69553BFB30}"/>
          </ac:cxnSpMkLst>
        </pc:cxnChg>
        <pc:cxnChg chg="mod">
          <ac:chgData name="Vassilis Vassiliades" userId="181c6a97-452c-403a-a894-11fd041f3da6" providerId="ADAL" clId="{5921E53B-A54D-474A-BD8E-ECF1CB03FF21}" dt="2022-08-26T14:12:53.253" v="7412" actId="1076"/>
          <ac:cxnSpMkLst>
            <pc:docMk/>
            <pc:sldMk cId="1225756693" sldId="310"/>
            <ac:cxnSpMk id="120" creationId="{56AF4766-0AFE-DA9D-64A5-FBEEC0AC8147}"/>
          </ac:cxnSpMkLst>
        </pc:cxnChg>
        <pc:cxnChg chg="mod">
          <ac:chgData name="Vassilis Vassiliades" userId="181c6a97-452c-403a-a894-11fd041f3da6" providerId="ADAL" clId="{5921E53B-A54D-474A-BD8E-ECF1CB03FF21}" dt="2022-08-26T14:12:53.253" v="7412" actId="1076"/>
          <ac:cxnSpMkLst>
            <pc:docMk/>
            <pc:sldMk cId="1225756693" sldId="310"/>
            <ac:cxnSpMk id="121" creationId="{8F456ACA-ED28-BD12-957F-2AAEB274EF25}"/>
          </ac:cxnSpMkLst>
        </pc:cxnChg>
        <pc:cxnChg chg="mod">
          <ac:chgData name="Vassilis Vassiliades" userId="181c6a97-452c-403a-a894-11fd041f3da6" providerId="ADAL" clId="{5921E53B-A54D-474A-BD8E-ECF1CB03FF21}" dt="2022-08-26T14:12:53.253" v="7412" actId="1076"/>
          <ac:cxnSpMkLst>
            <pc:docMk/>
            <pc:sldMk cId="1225756693" sldId="310"/>
            <ac:cxnSpMk id="125" creationId="{6B034AFF-C6A8-3C22-E73C-A1CD2409921D}"/>
          </ac:cxnSpMkLst>
        </pc:cxnChg>
        <pc:cxnChg chg="mod">
          <ac:chgData name="Vassilis Vassiliades" userId="181c6a97-452c-403a-a894-11fd041f3da6" providerId="ADAL" clId="{5921E53B-A54D-474A-BD8E-ECF1CB03FF21}" dt="2022-08-26T14:12:53.253" v="7412" actId="1076"/>
          <ac:cxnSpMkLst>
            <pc:docMk/>
            <pc:sldMk cId="1225756693" sldId="310"/>
            <ac:cxnSpMk id="128" creationId="{CCEB5C70-4BE8-F8C7-1CB4-CC8CA4ED356B}"/>
          </ac:cxnSpMkLst>
        </pc:cxnChg>
        <pc:cxnChg chg="del">
          <ac:chgData name="Vassilis Vassiliades" userId="181c6a97-452c-403a-a894-11fd041f3da6" providerId="ADAL" clId="{5921E53B-A54D-474A-BD8E-ECF1CB03FF21}" dt="2022-08-26T14:07:49.873" v="7335" actId="478"/>
          <ac:cxnSpMkLst>
            <pc:docMk/>
            <pc:sldMk cId="1225756693" sldId="310"/>
            <ac:cxnSpMk id="131" creationId="{6137D307-AAB1-8D8D-DA7A-36F20BBA678A}"/>
          </ac:cxnSpMkLst>
        </pc:cxnChg>
        <pc:cxnChg chg="del">
          <ac:chgData name="Vassilis Vassiliades" userId="181c6a97-452c-403a-a894-11fd041f3da6" providerId="ADAL" clId="{5921E53B-A54D-474A-BD8E-ECF1CB03FF21}" dt="2022-08-26T14:07:48.910" v="7334" actId="478"/>
          <ac:cxnSpMkLst>
            <pc:docMk/>
            <pc:sldMk cId="1225756693" sldId="310"/>
            <ac:cxnSpMk id="135" creationId="{5C0709F6-AA6C-50BA-81BC-6153BF56EE5B}"/>
          </ac:cxnSpMkLst>
        </pc:cxnChg>
        <pc:cxnChg chg="mod">
          <ac:chgData name="Vassilis Vassiliades" userId="181c6a97-452c-403a-a894-11fd041f3da6" providerId="ADAL" clId="{5921E53B-A54D-474A-BD8E-ECF1CB03FF21}" dt="2022-08-26T14:12:53.253" v="7412" actId="1076"/>
          <ac:cxnSpMkLst>
            <pc:docMk/>
            <pc:sldMk cId="1225756693" sldId="310"/>
            <ac:cxnSpMk id="139" creationId="{DFFEB507-AD9E-DD8A-87CB-45636C7AC7CB}"/>
          </ac:cxnSpMkLst>
        </pc:cxnChg>
      </pc:sldChg>
      <pc:sldChg chg="modSp add del mod modAnim modShow">
        <pc:chgData name="Vassilis Vassiliades" userId="181c6a97-452c-403a-a894-11fd041f3da6" providerId="ADAL" clId="{5921E53B-A54D-474A-BD8E-ECF1CB03FF21}" dt="2022-08-30T13:28:31.165" v="15400" actId="2696"/>
        <pc:sldMkLst>
          <pc:docMk/>
          <pc:sldMk cId="3202709374" sldId="311"/>
        </pc:sldMkLst>
        <pc:spChg chg="mod">
          <ac:chgData name="Vassilis Vassiliades" userId="181c6a97-452c-403a-a894-11fd041f3da6" providerId="ADAL" clId="{5921E53B-A54D-474A-BD8E-ECF1CB03FF21}" dt="2022-08-26T15:46:36.384" v="9832" actId="20577"/>
          <ac:spMkLst>
            <pc:docMk/>
            <pc:sldMk cId="3202709374" sldId="311"/>
            <ac:spMk id="4" creationId="{210DA2DA-7D5D-AE84-C3BB-464941EFB124}"/>
          </ac:spMkLst>
        </pc:spChg>
      </pc:sldChg>
      <pc:sldChg chg="add">
        <pc:chgData name="Vassilis Vassiliades" userId="181c6a97-452c-403a-a894-11fd041f3da6" providerId="ADAL" clId="{5921E53B-A54D-474A-BD8E-ECF1CB03FF21}" dt="2022-08-30T13:28:36.805" v="15401"/>
        <pc:sldMkLst>
          <pc:docMk/>
          <pc:sldMk cId="3778702401" sldId="311"/>
        </pc:sldMkLst>
      </pc:sldChg>
      <pc:sldChg chg="addSp delSp modSp add mod delAnim modAnim modNotesTx">
        <pc:chgData name="Vassilis Vassiliades" userId="181c6a97-452c-403a-a894-11fd041f3da6" providerId="ADAL" clId="{5921E53B-A54D-474A-BD8E-ECF1CB03FF21}" dt="2022-08-29T08:50:09.149" v="12036"/>
        <pc:sldMkLst>
          <pc:docMk/>
          <pc:sldMk cId="3512762615" sldId="312"/>
        </pc:sldMkLst>
        <pc:spChg chg="mod">
          <ac:chgData name="Vassilis Vassiliades" userId="181c6a97-452c-403a-a894-11fd041f3da6" providerId="ADAL" clId="{5921E53B-A54D-474A-BD8E-ECF1CB03FF21}" dt="2022-08-29T08:48:06.591" v="12023" actId="113"/>
          <ac:spMkLst>
            <pc:docMk/>
            <pc:sldMk cId="3512762615" sldId="312"/>
            <ac:spMk id="4" creationId="{210DA2DA-7D5D-AE84-C3BB-464941EFB124}"/>
          </ac:spMkLst>
        </pc:spChg>
        <pc:spChg chg="mod">
          <ac:chgData name="Vassilis Vassiliades" userId="181c6a97-452c-403a-a894-11fd041f3da6" providerId="ADAL" clId="{5921E53B-A54D-474A-BD8E-ECF1CB03FF21}" dt="2022-08-29T05:34:13.948" v="11742"/>
          <ac:spMkLst>
            <pc:docMk/>
            <pc:sldMk cId="3512762615" sldId="312"/>
            <ac:spMk id="5" creationId="{3BA61EC3-1E77-0865-D609-265CAEB58009}"/>
          </ac:spMkLst>
        </pc:spChg>
        <pc:spChg chg="mod">
          <ac:chgData name="Vassilis Vassiliades" userId="181c6a97-452c-403a-a894-11fd041f3da6" providerId="ADAL" clId="{5921E53B-A54D-474A-BD8E-ECF1CB03FF21}" dt="2022-08-29T05:34:13.948" v="11742"/>
          <ac:spMkLst>
            <pc:docMk/>
            <pc:sldMk cId="3512762615" sldId="312"/>
            <ac:spMk id="7" creationId="{47521AF8-BBDD-B587-9CD3-877758D4C51B}"/>
          </ac:spMkLst>
        </pc:spChg>
        <pc:spChg chg="mod">
          <ac:chgData name="Vassilis Vassiliades" userId="181c6a97-452c-403a-a894-11fd041f3da6" providerId="ADAL" clId="{5921E53B-A54D-474A-BD8E-ECF1CB03FF21}" dt="2022-08-29T03:29:02.824" v="10412" actId="20577"/>
          <ac:spMkLst>
            <pc:docMk/>
            <pc:sldMk cId="3512762615" sldId="312"/>
            <ac:spMk id="9" creationId="{C110555B-BC91-7266-5503-9659D6864B69}"/>
          </ac:spMkLst>
        </pc:spChg>
        <pc:spChg chg="mod">
          <ac:chgData name="Vassilis Vassiliades" userId="181c6a97-452c-403a-a894-11fd041f3da6" providerId="ADAL" clId="{5921E53B-A54D-474A-BD8E-ECF1CB03FF21}" dt="2022-08-29T05:34:13.948" v="11742"/>
          <ac:spMkLst>
            <pc:docMk/>
            <pc:sldMk cId="3512762615" sldId="312"/>
            <ac:spMk id="10" creationId="{70C1CBC1-A201-089A-A51D-049A93C63429}"/>
          </ac:spMkLst>
        </pc:spChg>
        <pc:spChg chg="mod">
          <ac:chgData name="Vassilis Vassiliades" userId="181c6a97-452c-403a-a894-11fd041f3da6" providerId="ADAL" clId="{5921E53B-A54D-474A-BD8E-ECF1CB03FF21}" dt="2022-08-29T05:34:13.948" v="11742"/>
          <ac:spMkLst>
            <pc:docMk/>
            <pc:sldMk cId="3512762615" sldId="312"/>
            <ac:spMk id="11" creationId="{E1818109-9869-D853-C71B-42E7DCB19D69}"/>
          </ac:spMkLst>
        </pc:spChg>
        <pc:spChg chg="mod">
          <ac:chgData name="Vassilis Vassiliades" userId="181c6a97-452c-403a-a894-11fd041f3da6" providerId="ADAL" clId="{5921E53B-A54D-474A-BD8E-ECF1CB03FF21}" dt="2022-08-29T05:34:13.948" v="11742"/>
          <ac:spMkLst>
            <pc:docMk/>
            <pc:sldMk cId="3512762615" sldId="312"/>
            <ac:spMk id="12" creationId="{73E6EF34-3465-8FFE-94E4-9FA3A5DE9DB9}"/>
          </ac:spMkLst>
        </pc:spChg>
        <pc:spChg chg="mod">
          <ac:chgData name="Vassilis Vassiliades" userId="181c6a97-452c-403a-a894-11fd041f3da6" providerId="ADAL" clId="{5921E53B-A54D-474A-BD8E-ECF1CB03FF21}" dt="2022-08-29T05:34:13.948" v="11742"/>
          <ac:spMkLst>
            <pc:docMk/>
            <pc:sldMk cId="3512762615" sldId="312"/>
            <ac:spMk id="13" creationId="{6226EE4B-3769-68EC-2596-4D855E81CDB0}"/>
          </ac:spMkLst>
        </pc:spChg>
        <pc:spChg chg="mod">
          <ac:chgData name="Vassilis Vassiliades" userId="181c6a97-452c-403a-a894-11fd041f3da6" providerId="ADAL" clId="{5921E53B-A54D-474A-BD8E-ECF1CB03FF21}" dt="2022-08-29T05:34:13.948" v="11742"/>
          <ac:spMkLst>
            <pc:docMk/>
            <pc:sldMk cId="3512762615" sldId="312"/>
            <ac:spMk id="14" creationId="{4465416C-9F13-96E5-D92F-5FA9DE6759CF}"/>
          </ac:spMkLst>
        </pc:spChg>
        <pc:spChg chg="mod">
          <ac:chgData name="Vassilis Vassiliades" userId="181c6a97-452c-403a-a894-11fd041f3da6" providerId="ADAL" clId="{5921E53B-A54D-474A-BD8E-ECF1CB03FF21}" dt="2022-08-29T05:34:13.948" v="11742"/>
          <ac:spMkLst>
            <pc:docMk/>
            <pc:sldMk cId="3512762615" sldId="312"/>
            <ac:spMk id="15" creationId="{3260A7B2-31AE-3F4E-BD3D-48C81BC052E2}"/>
          </ac:spMkLst>
        </pc:spChg>
        <pc:spChg chg="mod">
          <ac:chgData name="Vassilis Vassiliades" userId="181c6a97-452c-403a-a894-11fd041f3da6" providerId="ADAL" clId="{5921E53B-A54D-474A-BD8E-ECF1CB03FF21}" dt="2022-08-29T05:34:35.952" v="11754" actId="1035"/>
          <ac:spMkLst>
            <pc:docMk/>
            <pc:sldMk cId="3512762615" sldId="312"/>
            <ac:spMk id="29" creationId="{83D3C776-8F15-FDF3-BB99-E97A0E615217}"/>
          </ac:spMkLst>
        </pc:spChg>
        <pc:spChg chg="add del mod">
          <ac:chgData name="Vassilis Vassiliades" userId="181c6a97-452c-403a-a894-11fd041f3da6" providerId="ADAL" clId="{5921E53B-A54D-474A-BD8E-ECF1CB03FF21}" dt="2022-08-29T08:34:02.649" v="11804" actId="478"/>
          <ac:spMkLst>
            <pc:docMk/>
            <pc:sldMk cId="3512762615" sldId="312"/>
            <ac:spMk id="31" creationId="{DC1F492F-8E54-622E-368F-CF9FB4F2AE9B}"/>
          </ac:spMkLst>
        </pc:spChg>
        <pc:spChg chg="add mod">
          <ac:chgData name="Vassilis Vassiliades" userId="181c6a97-452c-403a-a894-11fd041f3da6" providerId="ADAL" clId="{5921E53B-A54D-474A-BD8E-ECF1CB03FF21}" dt="2022-08-29T08:36:11.336" v="11840" actId="1076"/>
          <ac:spMkLst>
            <pc:docMk/>
            <pc:sldMk cId="3512762615" sldId="312"/>
            <ac:spMk id="32" creationId="{E91C2A55-C2D6-8990-F0DB-CF0F0978158A}"/>
          </ac:spMkLst>
        </pc:spChg>
        <pc:spChg chg="add mod">
          <ac:chgData name="Vassilis Vassiliades" userId="181c6a97-452c-403a-a894-11fd041f3da6" providerId="ADAL" clId="{5921E53B-A54D-474A-BD8E-ECF1CB03FF21}" dt="2022-08-29T08:48:41.899" v="12028" actId="1582"/>
          <ac:spMkLst>
            <pc:docMk/>
            <pc:sldMk cId="3512762615" sldId="312"/>
            <ac:spMk id="34" creationId="{BAE988D2-93D6-78AC-AE1E-1C3DFB61A985}"/>
          </ac:spMkLst>
        </pc:spChg>
        <pc:grpChg chg="add mod">
          <ac:chgData name="Vassilis Vassiliades" userId="181c6a97-452c-403a-a894-11fd041f3da6" providerId="ADAL" clId="{5921E53B-A54D-474A-BD8E-ECF1CB03FF21}" dt="2022-08-29T05:34:29.643" v="11744" actId="1076"/>
          <ac:grpSpMkLst>
            <pc:docMk/>
            <pc:sldMk cId="3512762615" sldId="312"/>
            <ac:grpSpMk id="2" creationId="{DFCF890C-A43B-B910-EE13-5E2763F9B30D}"/>
          </ac:grpSpMkLst>
        </pc:grpChg>
        <pc:cxnChg chg="mod">
          <ac:chgData name="Vassilis Vassiliades" userId="181c6a97-452c-403a-a894-11fd041f3da6" providerId="ADAL" clId="{5921E53B-A54D-474A-BD8E-ECF1CB03FF21}" dt="2022-08-29T05:34:13.948" v="11742"/>
          <ac:cxnSpMkLst>
            <pc:docMk/>
            <pc:sldMk cId="3512762615" sldId="312"/>
            <ac:cxnSpMk id="16" creationId="{F164ED99-067E-7288-9156-881719B0F7CD}"/>
          </ac:cxnSpMkLst>
        </pc:cxnChg>
        <pc:cxnChg chg="mod">
          <ac:chgData name="Vassilis Vassiliades" userId="181c6a97-452c-403a-a894-11fd041f3da6" providerId="ADAL" clId="{5921E53B-A54D-474A-BD8E-ECF1CB03FF21}" dt="2022-08-29T05:34:13.948" v="11742"/>
          <ac:cxnSpMkLst>
            <pc:docMk/>
            <pc:sldMk cId="3512762615" sldId="312"/>
            <ac:cxnSpMk id="17" creationId="{3B2D9C8B-E652-5069-3A1A-CD0E0D77212F}"/>
          </ac:cxnSpMkLst>
        </pc:cxnChg>
        <pc:cxnChg chg="mod">
          <ac:chgData name="Vassilis Vassiliades" userId="181c6a97-452c-403a-a894-11fd041f3da6" providerId="ADAL" clId="{5921E53B-A54D-474A-BD8E-ECF1CB03FF21}" dt="2022-08-29T05:34:13.948" v="11742"/>
          <ac:cxnSpMkLst>
            <pc:docMk/>
            <pc:sldMk cId="3512762615" sldId="312"/>
            <ac:cxnSpMk id="18" creationId="{E08A14CF-55D1-2A5B-99FD-B2BA2AAB66D9}"/>
          </ac:cxnSpMkLst>
        </pc:cxnChg>
        <pc:cxnChg chg="mod">
          <ac:chgData name="Vassilis Vassiliades" userId="181c6a97-452c-403a-a894-11fd041f3da6" providerId="ADAL" clId="{5921E53B-A54D-474A-BD8E-ECF1CB03FF21}" dt="2022-08-29T05:34:13.948" v="11742"/>
          <ac:cxnSpMkLst>
            <pc:docMk/>
            <pc:sldMk cId="3512762615" sldId="312"/>
            <ac:cxnSpMk id="19" creationId="{8EEB4238-72E4-6436-9226-6C21FC205115}"/>
          </ac:cxnSpMkLst>
        </pc:cxnChg>
        <pc:cxnChg chg="mod">
          <ac:chgData name="Vassilis Vassiliades" userId="181c6a97-452c-403a-a894-11fd041f3da6" providerId="ADAL" clId="{5921E53B-A54D-474A-BD8E-ECF1CB03FF21}" dt="2022-08-29T05:34:13.948" v="11742"/>
          <ac:cxnSpMkLst>
            <pc:docMk/>
            <pc:sldMk cId="3512762615" sldId="312"/>
            <ac:cxnSpMk id="20" creationId="{AAF1B527-F1EE-EB9B-015A-F6FB2FE21C00}"/>
          </ac:cxnSpMkLst>
        </pc:cxnChg>
        <pc:cxnChg chg="mod">
          <ac:chgData name="Vassilis Vassiliades" userId="181c6a97-452c-403a-a894-11fd041f3da6" providerId="ADAL" clId="{5921E53B-A54D-474A-BD8E-ECF1CB03FF21}" dt="2022-08-29T05:34:13.948" v="11742"/>
          <ac:cxnSpMkLst>
            <pc:docMk/>
            <pc:sldMk cId="3512762615" sldId="312"/>
            <ac:cxnSpMk id="21" creationId="{F5B2A63B-A096-B0C7-58E1-45AC8C18A114}"/>
          </ac:cxnSpMkLst>
        </pc:cxnChg>
        <pc:cxnChg chg="mod">
          <ac:chgData name="Vassilis Vassiliades" userId="181c6a97-452c-403a-a894-11fd041f3da6" providerId="ADAL" clId="{5921E53B-A54D-474A-BD8E-ECF1CB03FF21}" dt="2022-08-29T05:34:13.948" v="11742"/>
          <ac:cxnSpMkLst>
            <pc:docMk/>
            <pc:sldMk cId="3512762615" sldId="312"/>
            <ac:cxnSpMk id="22" creationId="{2DE2F831-7415-2812-D42F-3C1AA451BAF9}"/>
          </ac:cxnSpMkLst>
        </pc:cxnChg>
        <pc:cxnChg chg="mod">
          <ac:chgData name="Vassilis Vassiliades" userId="181c6a97-452c-403a-a894-11fd041f3da6" providerId="ADAL" clId="{5921E53B-A54D-474A-BD8E-ECF1CB03FF21}" dt="2022-08-29T05:34:13.948" v="11742"/>
          <ac:cxnSpMkLst>
            <pc:docMk/>
            <pc:sldMk cId="3512762615" sldId="312"/>
            <ac:cxnSpMk id="23" creationId="{AB5C42F0-A739-C02A-DEE2-398A4711F9A0}"/>
          </ac:cxnSpMkLst>
        </pc:cxnChg>
        <pc:cxnChg chg="mod">
          <ac:chgData name="Vassilis Vassiliades" userId="181c6a97-452c-403a-a894-11fd041f3da6" providerId="ADAL" clId="{5921E53B-A54D-474A-BD8E-ECF1CB03FF21}" dt="2022-08-29T05:34:13.948" v="11742"/>
          <ac:cxnSpMkLst>
            <pc:docMk/>
            <pc:sldMk cId="3512762615" sldId="312"/>
            <ac:cxnSpMk id="24" creationId="{3040672B-89D4-8D69-6EEE-ED801AF08D91}"/>
          </ac:cxnSpMkLst>
        </pc:cxnChg>
        <pc:cxnChg chg="mod">
          <ac:chgData name="Vassilis Vassiliades" userId="181c6a97-452c-403a-a894-11fd041f3da6" providerId="ADAL" clId="{5921E53B-A54D-474A-BD8E-ECF1CB03FF21}" dt="2022-08-29T05:34:13.948" v="11742"/>
          <ac:cxnSpMkLst>
            <pc:docMk/>
            <pc:sldMk cId="3512762615" sldId="312"/>
            <ac:cxnSpMk id="25" creationId="{EA302E7A-1697-C5C1-F9AB-9CE9EDC40179}"/>
          </ac:cxnSpMkLst>
        </pc:cxnChg>
        <pc:cxnChg chg="mod">
          <ac:chgData name="Vassilis Vassiliades" userId="181c6a97-452c-403a-a894-11fd041f3da6" providerId="ADAL" clId="{5921E53B-A54D-474A-BD8E-ECF1CB03FF21}" dt="2022-08-29T05:34:13.948" v="11742"/>
          <ac:cxnSpMkLst>
            <pc:docMk/>
            <pc:sldMk cId="3512762615" sldId="312"/>
            <ac:cxnSpMk id="26" creationId="{18CAA7B3-B24D-B705-F35D-E49F1015983F}"/>
          </ac:cxnSpMkLst>
        </pc:cxnChg>
        <pc:cxnChg chg="mod">
          <ac:chgData name="Vassilis Vassiliades" userId="181c6a97-452c-403a-a894-11fd041f3da6" providerId="ADAL" clId="{5921E53B-A54D-474A-BD8E-ECF1CB03FF21}" dt="2022-08-29T05:34:13.948" v="11742"/>
          <ac:cxnSpMkLst>
            <pc:docMk/>
            <pc:sldMk cId="3512762615" sldId="312"/>
            <ac:cxnSpMk id="27" creationId="{A18498D9-2E2C-425E-BB0F-C4AAB772029C}"/>
          </ac:cxnSpMkLst>
        </pc:cxnChg>
        <pc:cxnChg chg="mod">
          <ac:chgData name="Vassilis Vassiliades" userId="181c6a97-452c-403a-a894-11fd041f3da6" providerId="ADAL" clId="{5921E53B-A54D-474A-BD8E-ECF1CB03FF21}" dt="2022-08-29T05:34:13.948" v="11742"/>
          <ac:cxnSpMkLst>
            <pc:docMk/>
            <pc:sldMk cId="3512762615" sldId="312"/>
            <ac:cxnSpMk id="28" creationId="{B149886D-5D85-A11A-02C4-FD0A8783AAB6}"/>
          </ac:cxnSpMkLst>
        </pc:cxnChg>
        <pc:cxnChg chg="mod">
          <ac:chgData name="Vassilis Vassiliades" userId="181c6a97-452c-403a-a894-11fd041f3da6" providerId="ADAL" clId="{5921E53B-A54D-474A-BD8E-ECF1CB03FF21}" dt="2022-08-29T05:34:13.948" v="11742"/>
          <ac:cxnSpMkLst>
            <pc:docMk/>
            <pc:sldMk cId="3512762615" sldId="312"/>
            <ac:cxnSpMk id="30" creationId="{AC8C59E0-D1E9-ED67-2FC2-CBD14D245042}"/>
          </ac:cxnSpMkLst>
        </pc:cxnChg>
      </pc:sldChg>
      <pc:sldChg chg="addSp delSp modSp add mod modAnim modNotesTx">
        <pc:chgData name="Vassilis Vassiliades" userId="181c6a97-452c-403a-a894-11fd041f3da6" providerId="ADAL" clId="{5921E53B-A54D-474A-BD8E-ECF1CB03FF21}" dt="2022-08-29T11:08:12.165" v="12535"/>
        <pc:sldMkLst>
          <pc:docMk/>
          <pc:sldMk cId="2067265732" sldId="313"/>
        </pc:sldMkLst>
        <pc:spChg chg="mod">
          <ac:chgData name="Vassilis Vassiliades" userId="181c6a97-452c-403a-a894-11fd041f3da6" providerId="ADAL" clId="{5921E53B-A54D-474A-BD8E-ECF1CB03FF21}" dt="2022-08-29T11:04:56.744" v="12515" actId="114"/>
          <ac:spMkLst>
            <pc:docMk/>
            <pc:sldMk cId="2067265732" sldId="313"/>
            <ac:spMk id="4" creationId="{210DA2DA-7D5D-AE84-C3BB-464941EFB124}"/>
          </ac:spMkLst>
        </pc:spChg>
        <pc:spChg chg="mod topLvl">
          <ac:chgData name="Vassilis Vassiliades" userId="181c6a97-452c-403a-a894-11fd041f3da6" providerId="ADAL" clId="{5921E53B-A54D-474A-BD8E-ECF1CB03FF21}" dt="2022-08-29T08:55:08.965" v="12042" actId="165"/>
          <ac:spMkLst>
            <pc:docMk/>
            <pc:sldMk cId="2067265732" sldId="313"/>
            <ac:spMk id="5" creationId="{FBFCF7FE-F244-A1A7-6BF4-67174CFA97F2}"/>
          </ac:spMkLst>
        </pc:spChg>
        <pc:spChg chg="mod topLvl">
          <ac:chgData name="Vassilis Vassiliades" userId="181c6a97-452c-403a-a894-11fd041f3da6" providerId="ADAL" clId="{5921E53B-A54D-474A-BD8E-ECF1CB03FF21}" dt="2022-08-29T08:55:08.965" v="12042" actId="165"/>
          <ac:spMkLst>
            <pc:docMk/>
            <pc:sldMk cId="2067265732" sldId="313"/>
            <ac:spMk id="7" creationId="{F4423B1C-136E-BAA7-B460-E5B0EED9BC68}"/>
          </ac:spMkLst>
        </pc:spChg>
        <pc:spChg chg="mod">
          <ac:chgData name="Vassilis Vassiliades" userId="181c6a97-452c-403a-a894-11fd041f3da6" providerId="ADAL" clId="{5921E53B-A54D-474A-BD8E-ECF1CB03FF21}" dt="2022-08-29T08:56:46.667" v="12061" actId="20577"/>
          <ac:spMkLst>
            <pc:docMk/>
            <pc:sldMk cId="2067265732" sldId="313"/>
            <ac:spMk id="9" creationId="{C110555B-BC91-7266-5503-9659D6864B69}"/>
          </ac:spMkLst>
        </pc:spChg>
        <pc:spChg chg="mod topLvl">
          <ac:chgData name="Vassilis Vassiliades" userId="181c6a97-452c-403a-a894-11fd041f3da6" providerId="ADAL" clId="{5921E53B-A54D-474A-BD8E-ECF1CB03FF21}" dt="2022-08-29T08:55:08.965" v="12042" actId="165"/>
          <ac:spMkLst>
            <pc:docMk/>
            <pc:sldMk cId="2067265732" sldId="313"/>
            <ac:spMk id="10" creationId="{6E5E0EF6-8127-CC5D-6FBF-B34B96772C55}"/>
          </ac:spMkLst>
        </pc:spChg>
        <pc:spChg chg="mod topLvl">
          <ac:chgData name="Vassilis Vassiliades" userId="181c6a97-452c-403a-a894-11fd041f3da6" providerId="ADAL" clId="{5921E53B-A54D-474A-BD8E-ECF1CB03FF21}" dt="2022-08-29T08:55:15.804" v="12043" actId="165"/>
          <ac:spMkLst>
            <pc:docMk/>
            <pc:sldMk cId="2067265732" sldId="313"/>
            <ac:spMk id="12" creationId="{F4309DC9-121E-79B8-E1E9-2238100061B5}"/>
          </ac:spMkLst>
        </pc:spChg>
        <pc:spChg chg="mod topLvl">
          <ac:chgData name="Vassilis Vassiliades" userId="181c6a97-452c-403a-a894-11fd041f3da6" providerId="ADAL" clId="{5921E53B-A54D-474A-BD8E-ECF1CB03FF21}" dt="2022-08-29T08:55:15.804" v="12043" actId="165"/>
          <ac:spMkLst>
            <pc:docMk/>
            <pc:sldMk cId="2067265732" sldId="313"/>
            <ac:spMk id="13" creationId="{FF2D5092-C9A1-DE69-F5A4-E94A2E58376F}"/>
          </ac:spMkLst>
        </pc:spChg>
        <pc:spChg chg="mod topLvl">
          <ac:chgData name="Vassilis Vassiliades" userId="181c6a97-452c-403a-a894-11fd041f3da6" providerId="ADAL" clId="{5921E53B-A54D-474A-BD8E-ECF1CB03FF21}" dt="2022-08-29T08:55:15.804" v="12043" actId="165"/>
          <ac:spMkLst>
            <pc:docMk/>
            <pc:sldMk cId="2067265732" sldId="313"/>
            <ac:spMk id="14" creationId="{E5070753-4E35-E464-5027-506EC3008378}"/>
          </ac:spMkLst>
        </pc:spChg>
        <pc:spChg chg="mod topLvl">
          <ac:chgData name="Vassilis Vassiliades" userId="181c6a97-452c-403a-a894-11fd041f3da6" providerId="ADAL" clId="{5921E53B-A54D-474A-BD8E-ECF1CB03FF21}" dt="2022-08-29T08:55:15.804" v="12043" actId="165"/>
          <ac:spMkLst>
            <pc:docMk/>
            <pc:sldMk cId="2067265732" sldId="313"/>
            <ac:spMk id="15" creationId="{846C5C7E-F27D-2C1B-0E0D-0E0E6199BC6F}"/>
          </ac:spMkLst>
        </pc:spChg>
        <pc:spChg chg="mod topLvl">
          <ac:chgData name="Vassilis Vassiliades" userId="181c6a97-452c-403a-a894-11fd041f3da6" providerId="ADAL" clId="{5921E53B-A54D-474A-BD8E-ECF1CB03FF21}" dt="2022-08-29T08:55:15.804" v="12043" actId="165"/>
          <ac:spMkLst>
            <pc:docMk/>
            <pc:sldMk cId="2067265732" sldId="313"/>
            <ac:spMk id="16" creationId="{A2C95ED2-B98F-F3BB-B174-CF5795E527A7}"/>
          </ac:spMkLst>
        </pc:spChg>
        <pc:spChg chg="mod topLvl">
          <ac:chgData name="Vassilis Vassiliades" userId="181c6a97-452c-403a-a894-11fd041f3da6" providerId="ADAL" clId="{5921E53B-A54D-474A-BD8E-ECF1CB03FF21}" dt="2022-08-29T08:55:15.804" v="12043" actId="165"/>
          <ac:spMkLst>
            <pc:docMk/>
            <pc:sldMk cId="2067265732" sldId="313"/>
            <ac:spMk id="17" creationId="{9D3BE73B-39AE-B381-CE3F-08E0317EB7AF}"/>
          </ac:spMkLst>
        </pc:spChg>
        <pc:spChg chg="mod topLvl">
          <ac:chgData name="Vassilis Vassiliades" userId="181c6a97-452c-403a-a894-11fd041f3da6" providerId="ADAL" clId="{5921E53B-A54D-474A-BD8E-ECF1CB03FF21}" dt="2022-08-29T08:55:15.804" v="12043" actId="165"/>
          <ac:spMkLst>
            <pc:docMk/>
            <pc:sldMk cId="2067265732" sldId="313"/>
            <ac:spMk id="18" creationId="{08CE347C-17A0-9E34-DD81-8DA46C20B12E}"/>
          </ac:spMkLst>
        </pc:spChg>
        <pc:spChg chg="del mod topLvl">
          <ac:chgData name="Vassilis Vassiliades" userId="181c6a97-452c-403a-a894-11fd041f3da6" providerId="ADAL" clId="{5921E53B-A54D-474A-BD8E-ECF1CB03FF21}" dt="2022-08-29T08:55:23.522" v="12045" actId="478"/>
          <ac:spMkLst>
            <pc:docMk/>
            <pc:sldMk cId="2067265732" sldId="313"/>
            <ac:spMk id="19" creationId="{07AF5415-59F1-87DC-B3E4-26D34C96CB3E}"/>
          </ac:spMkLst>
        </pc:spChg>
        <pc:spChg chg="mod topLvl">
          <ac:chgData name="Vassilis Vassiliades" userId="181c6a97-452c-403a-a894-11fd041f3da6" providerId="ADAL" clId="{5921E53B-A54D-474A-BD8E-ECF1CB03FF21}" dt="2022-08-29T08:55:49.377" v="12051" actId="1076"/>
          <ac:spMkLst>
            <pc:docMk/>
            <pc:sldMk cId="2067265732" sldId="313"/>
            <ac:spMk id="33" creationId="{B6E27FC8-04B3-83E5-723E-A30A7A5C68EF}"/>
          </ac:spMkLst>
        </pc:spChg>
        <pc:spChg chg="add mod">
          <ac:chgData name="Vassilis Vassiliades" userId="181c6a97-452c-403a-a894-11fd041f3da6" providerId="ADAL" clId="{5921E53B-A54D-474A-BD8E-ECF1CB03FF21}" dt="2022-08-29T11:02:09.363" v="12462" actId="207"/>
          <ac:spMkLst>
            <pc:docMk/>
            <pc:sldMk cId="2067265732" sldId="313"/>
            <ac:spMk id="35" creationId="{61BC8BDD-3281-2362-A501-2D85D1022E53}"/>
          </ac:spMkLst>
        </pc:spChg>
        <pc:spChg chg="add mod">
          <ac:chgData name="Vassilis Vassiliades" userId="181c6a97-452c-403a-a894-11fd041f3da6" providerId="ADAL" clId="{5921E53B-A54D-474A-BD8E-ECF1CB03FF21}" dt="2022-08-29T11:07:47.500" v="12533" actId="1076"/>
          <ac:spMkLst>
            <pc:docMk/>
            <pc:sldMk cId="2067265732" sldId="313"/>
            <ac:spMk id="37" creationId="{0C56376B-1242-239C-CF2C-9E01883B28BC}"/>
          </ac:spMkLst>
        </pc:spChg>
        <pc:grpChg chg="add del mod">
          <ac:chgData name="Vassilis Vassiliades" userId="181c6a97-452c-403a-a894-11fd041f3da6" providerId="ADAL" clId="{5921E53B-A54D-474A-BD8E-ECF1CB03FF21}" dt="2022-08-29T08:55:08.965" v="12042" actId="165"/>
          <ac:grpSpMkLst>
            <pc:docMk/>
            <pc:sldMk cId="2067265732" sldId="313"/>
            <ac:grpSpMk id="2" creationId="{1B7C3EB0-7449-B9EC-C9A9-2213B4CC5FFE}"/>
          </ac:grpSpMkLst>
        </pc:grpChg>
        <pc:grpChg chg="del mod topLvl">
          <ac:chgData name="Vassilis Vassiliades" userId="181c6a97-452c-403a-a894-11fd041f3da6" providerId="ADAL" clId="{5921E53B-A54D-474A-BD8E-ECF1CB03FF21}" dt="2022-08-29T08:55:15.804" v="12043" actId="165"/>
          <ac:grpSpMkLst>
            <pc:docMk/>
            <pc:sldMk cId="2067265732" sldId="313"/>
            <ac:grpSpMk id="11" creationId="{CF8D1929-BDD2-9977-55F5-A343067B84A1}"/>
          </ac:grpSpMkLst>
        </pc:grpChg>
        <pc:cxnChg chg="mod topLvl">
          <ac:chgData name="Vassilis Vassiliades" userId="181c6a97-452c-403a-a894-11fd041f3da6" providerId="ADAL" clId="{5921E53B-A54D-474A-BD8E-ECF1CB03FF21}" dt="2022-08-29T08:55:15.804" v="12043" actId="165"/>
          <ac:cxnSpMkLst>
            <pc:docMk/>
            <pc:sldMk cId="2067265732" sldId="313"/>
            <ac:cxnSpMk id="20" creationId="{0BAFF369-A550-E96C-9934-0FF7D4DEEE9E}"/>
          </ac:cxnSpMkLst>
        </pc:cxnChg>
        <pc:cxnChg chg="mod topLvl">
          <ac:chgData name="Vassilis Vassiliades" userId="181c6a97-452c-403a-a894-11fd041f3da6" providerId="ADAL" clId="{5921E53B-A54D-474A-BD8E-ECF1CB03FF21}" dt="2022-08-29T08:55:15.804" v="12043" actId="165"/>
          <ac:cxnSpMkLst>
            <pc:docMk/>
            <pc:sldMk cId="2067265732" sldId="313"/>
            <ac:cxnSpMk id="21" creationId="{4281A969-1BEF-20AD-A002-6FD3BFF28769}"/>
          </ac:cxnSpMkLst>
        </pc:cxnChg>
        <pc:cxnChg chg="mod topLvl">
          <ac:chgData name="Vassilis Vassiliades" userId="181c6a97-452c-403a-a894-11fd041f3da6" providerId="ADAL" clId="{5921E53B-A54D-474A-BD8E-ECF1CB03FF21}" dt="2022-08-29T08:55:15.804" v="12043" actId="165"/>
          <ac:cxnSpMkLst>
            <pc:docMk/>
            <pc:sldMk cId="2067265732" sldId="313"/>
            <ac:cxnSpMk id="22" creationId="{3384ADBC-17B9-F723-03E0-1B9D64CB9957}"/>
          </ac:cxnSpMkLst>
        </pc:cxnChg>
        <pc:cxnChg chg="mod topLvl">
          <ac:chgData name="Vassilis Vassiliades" userId="181c6a97-452c-403a-a894-11fd041f3da6" providerId="ADAL" clId="{5921E53B-A54D-474A-BD8E-ECF1CB03FF21}" dt="2022-08-29T08:55:15.804" v="12043" actId="165"/>
          <ac:cxnSpMkLst>
            <pc:docMk/>
            <pc:sldMk cId="2067265732" sldId="313"/>
            <ac:cxnSpMk id="23" creationId="{A1E10C90-6D77-8E84-F032-110F9F3C0686}"/>
          </ac:cxnSpMkLst>
        </pc:cxnChg>
        <pc:cxnChg chg="mod topLvl">
          <ac:chgData name="Vassilis Vassiliades" userId="181c6a97-452c-403a-a894-11fd041f3da6" providerId="ADAL" clId="{5921E53B-A54D-474A-BD8E-ECF1CB03FF21}" dt="2022-08-29T08:55:15.804" v="12043" actId="165"/>
          <ac:cxnSpMkLst>
            <pc:docMk/>
            <pc:sldMk cId="2067265732" sldId="313"/>
            <ac:cxnSpMk id="24" creationId="{5610FAD4-30F5-1EDE-4A93-861D87C7C6A4}"/>
          </ac:cxnSpMkLst>
        </pc:cxnChg>
        <pc:cxnChg chg="del mod topLvl">
          <ac:chgData name="Vassilis Vassiliades" userId="181c6a97-452c-403a-a894-11fd041f3da6" providerId="ADAL" clId="{5921E53B-A54D-474A-BD8E-ECF1CB03FF21}" dt="2022-08-29T08:55:27.042" v="12048" actId="478"/>
          <ac:cxnSpMkLst>
            <pc:docMk/>
            <pc:sldMk cId="2067265732" sldId="313"/>
            <ac:cxnSpMk id="25" creationId="{8CDFEC1B-0E87-286A-28A0-032FF2C99AC4}"/>
          </ac:cxnSpMkLst>
        </pc:cxnChg>
        <pc:cxnChg chg="mod topLvl">
          <ac:chgData name="Vassilis Vassiliades" userId="181c6a97-452c-403a-a894-11fd041f3da6" providerId="ADAL" clId="{5921E53B-A54D-474A-BD8E-ECF1CB03FF21}" dt="2022-08-29T08:55:15.804" v="12043" actId="165"/>
          <ac:cxnSpMkLst>
            <pc:docMk/>
            <pc:sldMk cId="2067265732" sldId="313"/>
            <ac:cxnSpMk id="26" creationId="{D3B306F8-A4F1-325A-A416-91E319ED5F34}"/>
          </ac:cxnSpMkLst>
        </pc:cxnChg>
        <pc:cxnChg chg="mod topLvl">
          <ac:chgData name="Vassilis Vassiliades" userId="181c6a97-452c-403a-a894-11fd041f3da6" providerId="ADAL" clId="{5921E53B-A54D-474A-BD8E-ECF1CB03FF21}" dt="2022-08-29T08:55:15.804" v="12043" actId="165"/>
          <ac:cxnSpMkLst>
            <pc:docMk/>
            <pc:sldMk cId="2067265732" sldId="313"/>
            <ac:cxnSpMk id="27" creationId="{18E1C7FF-6A95-8D66-FE55-AF18DF7F9A22}"/>
          </ac:cxnSpMkLst>
        </pc:cxnChg>
        <pc:cxnChg chg="mod topLvl">
          <ac:chgData name="Vassilis Vassiliades" userId="181c6a97-452c-403a-a894-11fd041f3da6" providerId="ADAL" clId="{5921E53B-A54D-474A-BD8E-ECF1CB03FF21}" dt="2022-08-29T08:55:15.804" v="12043" actId="165"/>
          <ac:cxnSpMkLst>
            <pc:docMk/>
            <pc:sldMk cId="2067265732" sldId="313"/>
            <ac:cxnSpMk id="28" creationId="{5F9C407C-C6AC-3AC5-7F5F-E1C424F156F3}"/>
          </ac:cxnSpMkLst>
        </pc:cxnChg>
        <pc:cxnChg chg="mod topLvl">
          <ac:chgData name="Vassilis Vassiliades" userId="181c6a97-452c-403a-a894-11fd041f3da6" providerId="ADAL" clId="{5921E53B-A54D-474A-BD8E-ECF1CB03FF21}" dt="2022-08-29T08:55:15.804" v="12043" actId="165"/>
          <ac:cxnSpMkLst>
            <pc:docMk/>
            <pc:sldMk cId="2067265732" sldId="313"/>
            <ac:cxnSpMk id="29" creationId="{68A6807E-13C2-44C6-099F-94FA8C5DEE4D}"/>
          </ac:cxnSpMkLst>
        </pc:cxnChg>
        <pc:cxnChg chg="del mod topLvl">
          <ac:chgData name="Vassilis Vassiliades" userId="181c6a97-452c-403a-a894-11fd041f3da6" providerId="ADAL" clId="{5921E53B-A54D-474A-BD8E-ECF1CB03FF21}" dt="2022-08-29T08:55:27.731" v="12049" actId="478"/>
          <ac:cxnSpMkLst>
            <pc:docMk/>
            <pc:sldMk cId="2067265732" sldId="313"/>
            <ac:cxnSpMk id="30" creationId="{C5776CF4-E35D-B9D0-D441-F19C3D5817E2}"/>
          </ac:cxnSpMkLst>
        </pc:cxnChg>
        <pc:cxnChg chg="mod topLvl">
          <ac:chgData name="Vassilis Vassiliades" userId="181c6a97-452c-403a-a894-11fd041f3da6" providerId="ADAL" clId="{5921E53B-A54D-474A-BD8E-ECF1CB03FF21}" dt="2022-08-29T08:55:15.804" v="12043" actId="165"/>
          <ac:cxnSpMkLst>
            <pc:docMk/>
            <pc:sldMk cId="2067265732" sldId="313"/>
            <ac:cxnSpMk id="31" creationId="{D78BA812-B456-59C2-27F0-C909F2B83AFE}"/>
          </ac:cxnSpMkLst>
        </pc:cxnChg>
        <pc:cxnChg chg="del mod topLvl">
          <ac:chgData name="Vassilis Vassiliades" userId="181c6a97-452c-403a-a894-11fd041f3da6" providerId="ADAL" clId="{5921E53B-A54D-474A-BD8E-ECF1CB03FF21}" dt="2022-08-29T08:55:24.653" v="12046" actId="478"/>
          <ac:cxnSpMkLst>
            <pc:docMk/>
            <pc:sldMk cId="2067265732" sldId="313"/>
            <ac:cxnSpMk id="32" creationId="{4C368E23-7B6C-0FB8-4D45-BADBD56B8D9C}"/>
          </ac:cxnSpMkLst>
        </pc:cxnChg>
        <pc:cxnChg chg="del mod topLvl">
          <ac:chgData name="Vassilis Vassiliades" userId="181c6a97-452c-403a-a894-11fd041f3da6" providerId="ADAL" clId="{5921E53B-A54D-474A-BD8E-ECF1CB03FF21}" dt="2022-08-29T08:55:25.602" v="12047" actId="478"/>
          <ac:cxnSpMkLst>
            <pc:docMk/>
            <pc:sldMk cId="2067265732" sldId="313"/>
            <ac:cxnSpMk id="34" creationId="{2CDF7F5D-8414-07EF-7E5E-52F4B6B5E42C}"/>
          </ac:cxnSpMkLst>
        </pc:cxnChg>
      </pc:sldChg>
      <pc:sldChg chg="addSp delSp modSp add del mod modAnim modNotesTx">
        <pc:chgData name="Vassilis Vassiliades" userId="181c6a97-452c-403a-a894-11fd041f3da6" providerId="ADAL" clId="{5921E53B-A54D-474A-BD8E-ECF1CB03FF21}" dt="2022-08-29T12:15:30.263" v="13608" actId="47"/>
        <pc:sldMkLst>
          <pc:docMk/>
          <pc:sldMk cId="3923243381" sldId="314"/>
        </pc:sldMkLst>
        <pc:spChg chg="mod">
          <ac:chgData name="Vassilis Vassiliades" userId="181c6a97-452c-403a-a894-11fd041f3da6" providerId="ADAL" clId="{5921E53B-A54D-474A-BD8E-ECF1CB03FF21}" dt="2022-08-29T12:07:20.380" v="13465" actId="20577"/>
          <ac:spMkLst>
            <pc:docMk/>
            <pc:sldMk cId="3923243381" sldId="314"/>
            <ac:spMk id="4" creationId="{210DA2DA-7D5D-AE84-C3BB-464941EFB124}"/>
          </ac:spMkLst>
        </pc:spChg>
        <pc:spChg chg="mod">
          <ac:chgData name="Vassilis Vassiliades" userId="181c6a97-452c-403a-a894-11fd041f3da6" providerId="ADAL" clId="{5921E53B-A54D-474A-BD8E-ECF1CB03FF21}" dt="2022-08-29T11:11:47.805" v="12536"/>
          <ac:spMkLst>
            <pc:docMk/>
            <pc:sldMk cId="3923243381" sldId="314"/>
            <ac:spMk id="9" creationId="{C110555B-BC91-7266-5503-9659D6864B69}"/>
          </ac:spMkLst>
        </pc:spChg>
        <pc:picChg chg="add del mod">
          <ac:chgData name="Vassilis Vassiliades" userId="181c6a97-452c-403a-a894-11fd041f3da6" providerId="ADAL" clId="{5921E53B-A54D-474A-BD8E-ECF1CB03FF21}" dt="2022-08-29T11:41:02.777" v="13009" actId="478"/>
          <ac:picMkLst>
            <pc:docMk/>
            <pc:sldMk cId="3923243381" sldId="314"/>
            <ac:picMk id="2" creationId="{7E404CB1-DC64-95A4-638B-AF01782E9819}"/>
          </ac:picMkLst>
        </pc:picChg>
      </pc:sldChg>
      <pc:sldChg chg="modSp add del mod modAnim modNotesTx">
        <pc:chgData name="Vassilis Vassiliades" userId="181c6a97-452c-403a-a894-11fd041f3da6" providerId="ADAL" clId="{5921E53B-A54D-474A-BD8E-ECF1CB03FF21}" dt="2022-08-30T13:01:30.059" v="14566" actId="47"/>
        <pc:sldMkLst>
          <pc:docMk/>
          <pc:sldMk cId="1233916345" sldId="315"/>
        </pc:sldMkLst>
        <pc:spChg chg="mod">
          <ac:chgData name="Vassilis Vassiliades" userId="181c6a97-452c-403a-a894-11fd041f3da6" providerId="ADAL" clId="{5921E53B-A54D-474A-BD8E-ECF1CB03FF21}" dt="2022-08-30T12:57:28.053" v="14445" actId="20577"/>
          <ac:spMkLst>
            <pc:docMk/>
            <pc:sldMk cId="1233916345" sldId="315"/>
            <ac:spMk id="4" creationId="{210DA2DA-7D5D-AE84-C3BB-464941EFB124}"/>
          </ac:spMkLst>
        </pc:spChg>
        <pc:spChg chg="mod">
          <ac:chgData name="Vassilis Vassiliades" userId="181c6a97-452c-403a-a894-11fd041f3da6" providerId="ADAL" clId="{5921E53B-A54D-474A-BD8E-ECF1CB03FF21}" dt="2022-08-30T12:57:37.911" v="14479" actId="20577"/>
          <ac:spMkLst>
            <pc:docMk/>
            <pc:sldMk cId="1233916345" sldId="315"/>
            <ac:spMk id="9" creationId="{C110555B-BC91-7266-5503-9659D6864B69}"/>
          </ac:spMkLst>
        </pc:spChg>
      </pc:sldChg>
      <pc:sldChg chg="addSp modSp add mod ord modAnim modNotesTx">
        <pc:chgData name="Vassilis Vassiliades" userId="181c6a97-452c-403a-a894-11fd041f3da6" providerId="ADAL" clId="{5921E53B-A54D-474A-BD8E-ECF1CB03FF21}" dt="2022-08-30T14:20:52.754" v="15616" actId="122"/>
        <pc:sldMkLst>
          <pc:docMk/>
          <pc:sldMk cId="232648431" sldId="316"/>
        </pc:sldMkLst>
        <pc:spChg chg="mod">
          <ac:chgData name="Vassilis Vassiliades" userId="181c6a97-452c-403a-a894-11fd041f3da6" providerId="ADAL" clId="{5921E53B-A54D-474A-BD8E-ECF1CB03FF21}" dt="2022-08-30T14:20:52.754" v="15616" actId="122"/>
          <ac:spMkLst>
            <pc:docMk/>
            <pc:sldMk cId="232648431" sldId="316"/>
            <ac:spMk id="4" creationId="{210DA2DA-7D5D-AE84-C3BB-464941EFB124}"/>
          </ac:spMkLst>
        </pc:spChg>
        <pc:spChg chg="mod">
          <ac:chgData name="Vassilis Vassiliades" userId="181c6a97-452c-403a-a894-11fd041f3da6" providerId="ADAL" clId="{5921E53B-A54D-474A-BD8E-ECF1CB03FF21}" dt="2022-08-29T12:17:34.212" v="13614"/>
          <ac:spMkLst>
            <pc:docMk/>
            <pc:sldMk cId="232648431" sldId="316"/>
            <ac:spMk id="5" creationId="{C687B5A7-5D65-0764-72F2-CCAF46E72013}"/>
          </ac:spMkLst>
        </pc:spChg>
        <pc:spChg chg="mod">
          <ac:chgData name="Vassilis Vassiliades" userId="181c6a97-452c-403a-a894-11fd041f3da6" providerId="ADAL" clId="{5921E53B-A54D-474A-BD8E-ECF1CB03FF21}" dt="2022-08-29T12:17:34.212" v="13614"/>
          <ac:spMkLst>
            <pc:docMk/>
            <pc:sldMk cId="232648431" sldId="316"/>
            <ac:spMk id="7" creationId="{3A801623-F575-F36D-72BA-B7231116C793}"/>
          </ac:spMkLst>
        </pc:spChg>
        <pc:spChg chg="mod">
          <ac:chgData name="Vassilis Vassiliades" userId="181c6a97-452c-403a-a894-11fd041f3da6" providerId="ADAL" clId="{5921E53B-A54D-474A-BD8E-ECF1CB03FF21}" dt="2022-08-29T03:56:17.060" v="10780" actId="20577"/>
          <ac:spMkLst>
            <pc:docMk/>
            <pc:sldMk cId="232648431" sldId="316"/>
            <ac:spMk id="9" creationId="{C110555B-BC91-7266-5503-9659D6864B69}"/>
          </ac:spMkLst>
        </pc:spChg>
        <pc:spChg chg="mod">
          <ac:chgData name="Vassilis Vassiliades" userId="181c6a97-452c-403a-a894-11fd041f3da6" providerId="ADAL" clId="{5921E53B-A54D-474A-BD8E-ECF1CB03FF21}" dt="2022-08-29T12:17:34.212" v="13614"/>
          <ac:spMkLst>
            <pc:docMk/>
            <pc:sldMk cId="232648431" sldId="316"/>
            <ac:spMk id="10" creationId="{955CABA7-AEDB-1BDA-C41C-8E9D92B83FED}"/>
          </ac:spMkLst>
        </pc:spChg>
        <pc:spChg chg="mod">
          <ac:chgData name="Vassilis Vassiliades" userId="181c6a97-452c-403a-a894-11fd041f3da6" providerId="ADAL" clId="{5921E53B-A54D-474A-BD8E-ECF1CB03FF21}" dt="2022-08-29T12:17:34.212" v="13614"/>
          <ac:spMkLst>
            <pc:docMk/>
            <pc:sldMk cId="232648431" sldId="316"/>
            <ac:spMk id="12" creationId="{0649A5A3-7DBB-DD13-06CF-3C9C138B4731}"/>
          </ac:spMkLst>
        </pc:spChg>
        <pc:spChg chg="mod">
          <ac:chgData name="Vassilis Vassiliades" userId="181c6a97-452c-403a-a894-11fd041f3da6" providerId="ADAL" clId="{5921E53B-A54D-474A-BD8E-ECF1CB03FF21}" dt="2022-08-29T12:17:34.212" v="13614"/>
          <ac:spMkLst>
            <pc:docMk/>
            <pc:sldMk cId="232648431" sldId="316"/>
            <ac:spMk id="13" creationId="{CEF0416B-E044-B5D8-A9EC-F67E27C2411D}"/>
          </ac:spMkLst>
        </pc:spChg>
        <pc:spChg chg="mod">
          <ac:chgData name="Vassilis Vassiliades" userId="181c6a97-452c-403a-a894-11fd041f3da6" providerId="ADAL" clId="{5921E53B-A54D-474A-BD8E-ECF1CB03FF21}" dt="2022-08-29T12:17:34.212" v="13614"/>
          <ac:spMkLst>
            <pc:docMk/>
            <pc:sldMk cId="232648431" sldId="316"/>
            <ac:spMk id="14" creationId="{2D027D47-587E-665C-D72C-929CD355D86D}"/>
          </ac:spMkLst>
        </pc:spChg>
        <pc:spChg chg="mod">
          <ac:chgData name="Vassilis Vassiliades" userId="181c6a97-452c-403a-a894-11fd041f3da6" providerId="ADAL" clId="{5921E53B-A54D-474A-BD8E-ECF1CB03FF21}" dt="2022-08-29T12:17:34.212" v="13614"/>
          <ac:spMkLst>
            <pc:docMk/>
            <pc:sldMk cId="232648431" sldId="316"/>
            <ac:spMk id="15" creationId="{D71C356F-A1F3-0041-2EEC-99DADE169E0A}"/>
          </ac:spMkLst>
        </pc:spChg>
        <pc:spChg chg="mod">
          <ac:chgData name="Vassilis Vassiliades" userId="181c6a97-452c-403a-a894-11fd041f3da6" providerId="ADAL" clId="{5921E53B-A54D-474A-BD8E-ECF1CB03FF21}" dt="2022-08-29T12:17:34.212" v="13614"/>
          <ac:spMkLst>
            <pc:docMk/>
            <pc:sldMk cId="232648431" sldId="316"/>
            <ac:spMk id="16" creationId="{E3E57E9E-EFB0-FC59-196B-421985B54B1C}"/>
          </ac:spMkLst>
        </pc:spChg>
        <pc:spChg chg="mod">
          <ac:chgData name="Vassilis Vassiliades" userId="181c6a97-452c-403a-a894-11fd041f3da6" providerId="ADAL" clId="{5921E53B-A54D-474A-BD8E-ECF1CB03FF21}" dt="2022-08-29T12:17:34.212" v="13614"/>
          <ac:spMkLst>
            <pc:docMk/>
            <pc:sldMk cId="232648431" sldId="316"/>
            <ac:spMk id="17" creationId="{50B2C4B9-1A82-7426-6368-7A0782AF053B}"/>
          </ac:spMkLst>
        </pc:spChg>
        <pc:spChg chg="mod">
          <ac:chgData name="Vassilis Vassiliades" userId="181c6a97-452c-403a-a894-11fd041f3da6" providerId="ADAL" clId="{5921E53B-A54D-474A-BD8E-ECF1CB03FF21}" dt="2022-08-29T12:17:34.212" v="13614"/>
          <ac:spMkLst>
            <pc:docMk/>
            <pc:sldMk cId="232648431" sldId="316"/>
            <ac:spMk id="18" creationId="{A9D231BC-E76E-3380-DB99-5E12ED4895E8}"/>
          </ac:spMkLst>
        </pc:spChg>
        <pc:spChg chg="mod">
          <ac:chgData name="Vassilis Vassiliades" userId="181c6a97-452c-403a-a894-11fd041f3da6" providerId="ADAL" clId="{5921E53B-A54D-474A-BD8E-ECF1CB03FF21}" dt="2022-08-29T12:17:34.212" v="13614"/>
          <ac:spMkLst>
            <pc:docMk/>
            <pc:sldMk cId="232648431" sldId="316"/>
            <ac:spMk id="19" creationId="{3F01C6E4-F15A-7291-31E7-083E614DB173}"/>
          </ac:spMkLst>
        </pc:spChg>
        <pc:spChg chg="mod">
          <ac:chgData name="Vassilis Vassiliades" userId="181c6a97-452c-403a-a894-11fd041f3da6" providerId="ADAL" clId="{5921E53B-A54D-474A-BD8E-ECF1CB03FF21}" dt="2022-08-29T12:17:34.212" v="13614"/>
          <ac:spMkLst>
            <pc:docMk/>
            <pc:sldMk cId="232648431" sldId="316"/>
            <ac:spMk id="33" creationId="{4B1F23E0-4EFE-C1FC-223D-61974D0768F6}"/>
          </ac:spMkLst>
        </pc:spChg>
        <pc:grpChg chg="add mod">
          <ac:chgData name="Vassilis Vassiliades" userId="181c6a97-452c-403a-a894-11fd041f3da6" providerId="ADAL" clId="{5921E53B-A54D-474A-BD8E-ECF1CB03FF21}" dt="2022-08-29T12:17:34.212" v="13614"/>
          <ac:grpSpMkLst>
            <pc:docMk/>
            <pc:sldMk cId="232648431" sldId="316"/>
            <ac:grpSpMk id="2" creationId="{21310DBA-66EB-3B6C-C085-06FF6A487B1C}"/>
          </ac:grpSpMkLst>
        </pc:grpChg>
        <pc:grpChg chg="mod">
          <ac:chgData name="Vassilis Vassiliades" userId="181c6a97-452c-403a-a894-11fd041f3da6" providerId="ADAL" clId="{5921E53B-A54D-474A-BD8E-ECF1CB03FF21}" dt="2022-08-29T12:17:34.212" v="13614"/>
          <ac:grpSpMkLst>
            <pc:docMk/>
            <pc:sldMk cId="232648431" sldId="316"/>
            <ac:grpSpMk id="11" creationId="{6A3A40B1-2A74-2F3A-CD00-92AAE30723C4}"/>
          </ac:grpSpMkLst>
        </pc:grpChg>
        <pc:cxnChg chg="mod">
          <ac:chgData name="Vassilis Vassiliades" userId="181c6a97-452c-403a-a894-11fd041f3da6" providerId="ADAL" clId="{5921E53B-A54D-474A-BD8E-ECF1CB03FF21}" dt="2022-08-29T12:17:34.212" v="13614"/>
          <ac:cxnSpMkLst>
            <pc:docMk/>
            <pc:sldMk cId="232648431" sldId="316"/>
            <ac:cxnSpMk id="20" creationId="{87FA504B-0A93-529D-A416-CB272441206F}"/>
          </ac:cxnSpMkLst>
        </pc:cxnChg>
        <pc:cxnChg chg="mod">
          <ac:chgData name="Vassilis Vassiliades" userId="181c6a97-452c-403a-a894-11fd041f3da6" providerId="ADAL" clId="{5921E53B-A54D-474A-BD8E-ECF1CB03FF21}" dt="2022-08-29T12:17:34.212" v="13614"/>
          <ac:cxnSpMkLst>
            <pc:docMk/>
            <pc:sldMk cId="232648431" sldId="316"/>
            <ac:cxnSpMk id="21" creationId="{0C97F46E-563A-57EE-2134-91458730E701}"/>
          </ac:cxnSpMkLst>
        </pc:cxnChg>
        <pc:cxnChg chg="mod">
          <ac:chgData name="Vassilis Vassiliades" userId="181c6a97-452c-403a-a894-11fd041f3da6" providerId="ADAL" clId="{5921E53B-A54D-474A-BD8E-ECF1CB03FF21}" dt="2022-08-29T12:17:34.212" v="13614"/>
          <ac:cxnSpMkLst>
            <pc:docMk/>
            <pc:sldMk cId="232648431" sldId="316"/>
            <ac:cxnSpMk id="22" creationId="{5D33E828-DE6C-E2C3-C57E-6BCB9CF5F8D7}"/>
          </ac:cxnSpMkLst>
        </pc:cxnChg>
        <pc:cxnChg chg="mod">
          <ac:chgData name="Vassilis Vassiliades" userId="181c6a97-452c-403a-a894-11fd041f3da6" providerId="ADAL" clId="{5921E53B-A54D-474A-BD8E-ECF1CB03FF21}" dt="2022-08-29T12:17:34.212" v="13614"/>
          <ac:cxnSpMkLst>
            <pc:docMk/>
            <pc:sldMk cId="232648431" sldId="316"/>
            <ac:cxnSpMk id="23" creationId="{8A99C949-CAAB-0E33-A4AE-AD78AE3F5096}"/>
          </ac:cxnSpMkLst>
        </pc:cxnChg>
        <pc:cxnChg chg="mod">
          <ac:chgData name="Vassilis Vassiliades" userId="181c6a97-452c-403a-a894-11fd041f3da6" providerId="ADAL" clId="{5921E53B-A54D-474A-BD8E-ECF1CB03FF21}" dt="2022-08-29T12:17:34.212" v="13614"/>
          <ac:cxnSpMkLst>
            <pc:docMk/>
            <pc:sldMk cId="232648431" sldId="316"/>
            <ac:cxnSpMk id="24" creationId="{69074209-5976-99C4-8ACE-8C49981F6EA4}"/>
          </ac:cxnSpMkLst>
        </pc:cxnChg>
        <pc:cxnChg chg="mod">
          <ac:chgData name="Vassilis Vassiliades" userId="181c6a97-452c-403a-a894-11fd041f3da6" providerId="ADAL" clId="{5921E53B-A54D-474A-BD8E-ECF1CB03FF21}" dt="2022-08-29T12:17:34.212" v="13614"/>
          <ac:cxnSpMkLst>
            <pc:docMk/>
            <pc:sldMk cId="232648431" sldId="316"/>
            <ac:cxnSpMk id="25" creationId="{4D3638B7-6C42-2F5C-83FB-89BF910B4138}"/>
          </ac:cxnSpMkLst>
        </pc:cxnChg>
        <pc:cxnChg chg="mod">
          <ac:chgData name="Vassilis Vassiliades" userId="181c6a97-452c-403a-a894-11fd041f3da6" providerId="ADAL" clId="{5921E53B-A54D-474A-BD8E-ECF1CB03FF21}" dt="2022-08-29T12:17:34.212" v="13614"/>
          <ac:cxnSpMkLst>
            <pc:docMk/>
            <pc:sldMk cId="232648431" sldId="316"/>
            <ac:cxnSpMk id="26" creationId="{66C77B20-2F23-D2DD-8A45-CFB883F45D1C}"/>
          </ac:cxnSpMkLst>
        </pc:cxnChg>
        <pc:cxnChg chg="mod">
          <ac:chgData name="Vassilis Vassiliades" userId="181c6a97-452c-403a-a894-11fd041f3da6" providerId="ADAL" clId="{5921E53B-A54D-474A-BD8E-ECF1CB03FF21}" dt="2022-08-29T12:17:34.212" v="13614"/>
          <ac:cxnSpMkLst>
            <pc:docMk/>
            <pc:sldMk cId="232648431" sldId="316"/>
            <ac:cxnSpMk id="27" creationId="{CD05F012-144E-3A1F-85C3-B4FF13F2015E}"/>
          </ac:cxnSpMkLst>
        </pc:cxnChg>
        <pc:cxnChg chg="mod">
          <ac:chgData name="Vassilis Vassiliades" userId="181c6a97-452c-403a-a894-11fd041f3da6" providerId="ADAL" clId="{5921E53B-A54D-474A-BD8E-ECF1CB03FF21}" dt="2022-08-29T12:17:34.212" v="13614"/>
          <ac:cxnSpMkLst>
            <pc:docMk/>
            <pc:sldMk cId="232648431" sldId="316"/>
            <ac:cxnSpMk id="28" creationId="{45C11101-4E30-2992-BD80-6688F58F5AA6}"/>
          </ac:cxnSpMkLst>
        </pc:cxnChg>
        <pc:cxnChg chg="mod">
          <ac:chgData name="Vassilis Vassiliades" userId="181c6a97-452c-403a-a894-11fd041f3da6" providerId="ADAL" clId="{5921E53B-A54D-474A-BD8E-ECF1CB03FF21}" dt="2022-08-29T12:17:34.212" v="13614"/>
          <ac:cxnSpMkLst>
            <pc:docMk/>
            <pc:sldMk cId="232648431" sldId="316"/>
            <ac:cxnSpMk id="29" creationId="{DD81F40F-B4A3-C0F4-52E6-7F269E4CE2D9}"/>
          </ac:cxnSpMkLst>
        </pc:cxnChg>
        <pc:cxnChg chg="mod">
          <ac:chgData name="Vassilis Vassiliades" userId="181c6a97-452c-403a-a894-11fd041f3da6" providerId="ADAL" clId="{5921E53B-A54D-474A-BD8E-ECF1CB03FF21}" dt="2022-08-29T12:17:34.212" v="13614"/>
          <ac:cxnSpMkLst>
            <pc:docMk/>
            <pc:sldMk cId="232648431" sldId="316"/>
            <ac:cxnSpMk id="30" creationId="{7BE49232-9C42-CA89-76D5-661A6DFF2BE2}"/>
          </ac:cxnSpMkLst>
        </pc:cxnChg>
        <pc:cxnChg chg="mod">
          <ac:chgData name="Vassilis Vassiliades" userId="181c6a97-452c-403a-a894-11fd041f3da6" providerId="ADAL" clId="{5921E53B-A54D-474A-BD8E-ECF1CB03FF21}" dt="2022-08-29T12:17:34.212" v="13614"/>
          <ac:cxnSpMkLst>
            <pc:docMk/>
            <pc:sldMk cId="232648431" sldId="316"/>
            <ac:cxnSpMk id="31" creationId="{0316EA99-8DCC-037C-FD80-DC71E7ED7E22}"/>
          </ac:cxnSpMkLst>
        </pc:cxnChg>
        <pc:cxnChg chg="mod">
          <ac:chgData name="Vassilis Vassiliades" userId="181c6a97-452c-403a-a894-11fd041f3da6" providerId="ADAL" clId="{5921E53B-A54D-474A-BD8E-ECF1CB03FF21}" dt="2022-08-29T12:17:34.212" v="13614"/>
          <ac:cxnSpMkLst>
            <pc:docMk/>
            <pc:sldMk cId="232648431" sldId="316"/>
            <ac:cxnSpMk id="32" creationId="{EF38352C-507A-27E4-A55D-7DF9AE6F4071}"/>
          </ac:cxnSpMkLst>
        </pc:cxnChg>
        <pc:cxnChg chg="mod">
          <ac:chgData name="Vassilis Vassiliades" userId="181c6a97-452c-403a-a894-11fd041f3da6" providerId="ADAL" clId="{5921E53B-A54D-474A-BD8E-ECF1CB03FF21}" dt="2022-08-29T12:17:34.212" v="13614"/>
          <ac:cxnSpMkLst>
            <pc:docMk/>
            <pc:sldMk cId="232648431" sldId="316"/>
            <ac:cxnSpMk id="34" creationId="{3D0146EE-12EF-AABE-155F-53C588ACE534}"/>
          </ac:cxnSpMkLst>
        </pc:cxnChg>
      </pc:sldChg>
      <pc:sldChg chg="modSp add del mod">
        <pc:chgData name="Vassilis Vassiliades" userId="181c6a97-452c-403a-a894-11fd041f3da6" providerId="ADAL" clId="{5921E53B-A54D-474A-BD8E-ECF1CB03FF21}" dt="2022-08-29T12:20:26.054" v="13725" actId="47"/>
        <pc:sldMkLst>
          <pc:docMk/>
          <pc:sldMk cId="2422572070" sldId="317"/>
        </pc:sldMkLst>
        <pc:spChg chg="mod">
          <ac:chgData name="Vassilis Vassiliades" userId="181c6a97-452c-403a-a894-11fd041f3da6" providerId="ADAL" clId="{5921E53B-A54D-474A-BD8E-ECF1CB03FF21}" dt="2022-08-29T12:16:28.731" v="13612" actId="14100"/>
          <ac:spMkLst>
            <pc:docMk/>
            <pc:sldMk cId="2422572070" sldId="317"/>
            <ac:spMk id="4" creationId="{210DA2DA-7D5D-AE84-C3BB-464941EFB124}"/>
          </ac:spMkLst>
        </pc:spChg>
        <pc:spChg chg="mod">
          <ac:chgData name="Vassilis Vassiliades" userId="181c6a97-452c-403a-a894-11fd041f3da6" providerId="ADAL" clId="{5921E53B-A54D-474A-BD8E-ECF1CB03FF21}" dt="2022-08-29T03:56:34.606" v="10828" actId="20577"/>
          <ac:spMkLst>
            <pc:docMk/>
            <pc:sldMk cId="2422572070" sldId="317"/>
            <ac:spMk id="9" creationId="{C110555B-BC91-7266-5503-9659D6864B69}"/>
          </ac:spMkLst>
        </pc:spChg>
      </pc:sldChg>
      <pc:sldChg chg="addSp delSp modSp add del mod delAnim modAnim modNotesTx">
        <pc:chgData name="Vassilis Vassiliades" userId="181c6a97-452c-403a-a894-11fd041f3da6" providerId="ADAL" clId="{5921E53B-A54D-474A-BD8E-ECF1CB03FF21}" dt="2022-08-30T12:38:30.172" v="14228" actId="47"/>
        <pc:sldMkLst>
          <pc:docMk/>
          <pc:sldMk cId="2350912807" sldId="318"/>
        </pc:sldMkLst>
        <pc:spChg chg="del">
          <ac:chgData name="Vassilis Vassiliades" userId="181c6a97-452c-403a-a894-11fd041f3da6" providerId="ADAL" clId="{5921E53B-A54D-474A-BD8E-ECF1CB03FF21}" dt="2022-08-30T11:26:43.466" v="14054" actId="478"/>
          <ac:spMkLst>
            <pc:docMk/>
            <pc:sldMk cId="2350912807" sldId="318"/>
            <ac:spMk id="2" creationId="{63CE1A95-8A55-7B35-97F6-EC8D5C45C02B}"/>
          </ac:spMkLst>
        </pc:spChg>
        <pc:spChg chg="mod">
          <ac:chgData name="Vassilis Vassiliades" userId="181c6a97-452c-403a-a894-11fd041f3da6" providerId="ADAL" clId="{5921E53B-A54D-474A-BD8E-ECF1CB03FF21}" dt="2022-08-30T11:30:35.028" v="14074" actId="5793"/>
          <ac:spMkLst>
            <pc:docMk/>
            <pc:sldMk cId="2350912807" sldId="318"/>
            <ac:spMk id="4" creationId="{210DA2DA-7D5D-AE84-C3BB-464941EFB124}"/>
          </ac:spMkLst>
        </pc:spChg>
        <pc:spChg chg="del">
          <ac:chgData name="Vassilis Vassiliades" userId="181c6a97-452c-403a-a894-11fd041f3da6" providerId="ADAL" clId="{5921E53B-A54D-474A-BD8E-ECF1CB03FF21}" dt="2022-08-30T11:26:40.482" v="14052" actId="478"/>
          <ac:spMkLst>
            <pc:docMk/>
            <pc:sldMk cId="2350912807" sldId="318"/>
            <ac:spMk id="5" creationId="{B0055755-3D64-11D5-D1D4-F2932A290BEF}"/>
          </ac:spMkLst>
        </pc:spChg>
        <pc:spChg chg="del">
          <ac:chgData name="Vassilis Vassiliades" userId="181c6a97-452c-403a-a894-11fd041f3da6" providerId="ADAL" clId="{5921E53B-A54D-474A-BD8E-ECF1CB03FF21}" dt="2022-08-30T11:26:41.892" v="14053" actId="478"/>
          <ac:spMkLst>
            <pc:docMk/>
            <pc:sldMk cId="2350912807" sldId="318"/>
            <ac:spMk id="7" creationId="{26806695-DBB0-73AB-A09C-95E9B4A13575}"/>
          </ac:spMkLst>
        </pc:spChg>
        <pc:spChg chg="mod">
          <ac:chgData name="Vassilis Vassiliades" userId="181c6a97-452c-403a-a894-11fd041f3da6" providerId="ADAL" clId="{5921E53B-A54D-474A-BD8E-ECF1CB03FF21}" dt="2022-08-29T12:24:22.708" v="13760" actId="13926"/>
          <ac:spMkLst>
            <pc:docMk/>
            <pc:sldMk cId="2350912807" sldId="318"/>
            <ac:spMk id="9" creationId="{C110555B-BC91-7266-5503-9659D6864B69}"/>
          </ac:spMkLst>
        </pc:spChg>
        <pc:picChg chg="add mod">
          <ac:chgData name="Vassilis Vassiliades" userId="181c6a97-452c-403a-a894-11fd041f3da6" providerId="ADAL" clId="{5921E53B-A54D-474A-BD8E-ECF1CB03FF21}" dt="2022-08-30T11:33:31.314" v="14091" actId="1076"/>
          <ac:picMkLst>
            <pc:docMk/>
            <pc:sldMk cId="2350912807" sldId="318"/>
            <ac:picMk id="1026" creationId="{D77A5392-37CE-A390-7776-A511EB402B7F}"/>
          </ac:picMkLst>
        </pc:picChg>
        <pc:picChg chg="add del mod">
          <ac:chgData name="Vassilis Vassiliades" userId="181c6a97-452c-403a-a894-11fd041f3da6" providerId="ADAL" clId="{5921E53B-A54D-474A-BD8E-ECF1CB03FF21}" dt="2022-08-30T11:30:52.411" v="14080"/>
          <ac:picMkLst>
            <pc:docMk/>
            <pc:sldMk cId="2350912807" sldId="318"/>
            <ac:picMk id="1028" creationId="{E0DBF058-9FBC-0CBA-3B33-001AD1FE6948}"/>
          </ac:picMkLst>
        </pc:picChg>
        <pc:picChg chg="add mod">
          <ac:chgData name="Vassilis Vassiliades" userId="181c6a97-452c-403a-a894-11fd041f3da6" providerId="ADAL" clId="{5921E53B-A54D-474A-BD8E-ECF1CB03FF21}" dt="2022-08-30T11:33:36.814" v="14092" actId="1076"/>
          <ac:picMkLst>
            <pc:docMk/>
            <pc:sldMk cId="2350912807" sldId="318"/>
            <ac:picMk id="1030" creationId="{593F9CCF-72FA-848E-59CC-5E14D045323A}"/>
          </ac:picMkLst>
        </pc:picChg>
        <pc:picChg chg="add mod">
          <ac:chgData name="Vassilis Vassiliades" userId="181c6a97-452c-403a-a894-11fd041f3da6" providerId="ADAL" clId="{5921E53B-A54D-474A-BD8E-ECF1CB03FF21}" dt="2022-08-30T11:33:40.631" v="14093" actId="1076"/>
          <ac:picMkLst>
            <pc:docMk/>
            <pc:sldMk cId="2350912807" sldId="318"/>
            <ac:picMk id="1032" creationId="{2487B5E1-68E8-D561-3DBC-1F5312E89E1F}"/>
          </ac:picMkLst>
        </pc:picChg>
        <pc:picChg chg="add mod">
          <ac:chgData name="Vassilis Vassiliades" userId="181c6a97-452c-403a-a894-11fd041f3da6" providerId="ADAL" clId="{5921E53B-A54D-474A-BD8E-ECF1CB03FF21}" dt="2022-08-30T11:33:45.560" v="14094" actId="1076"/>
          <ac:picMkLst>
            <pc:docMk/>
            <pc:sldMk cId="2350912807" sldId="318"/>
            <ac:picMk id="1034" creationId="{525D3643-12FE-CC8E-4D51-7765AC2ABE0E}"/>
          </ac:picMkLst>
        </pc:picChg>
        <pc:picChg chg="add mod">
          <ac:chgData name="Vassilis Vassiliades" userId="181c6a97-452c-403a-a894-11fd041f3da6" providerId="ADAL" clId="{5921E53B-A54D-474A-BD8E-ECF1CB03FF21}" dt="2022-08-30T11:33:50.866" v="14095" actId="1076"/>
          <ac:picMkLst>
            <pc:docMk/>
            <pc:sldMk cId="2350912807" sldId="318"/>
            <ac:picMk id="1036" creationId="{56699ADA-711D-522C-31DB-1AB520FCB6E7}"/>
          </ac:picMkLst>
        </pc:picChg>
      </pc:sldChg>
      <pc:sldChg chg="addSp delSp modSp add mod modAnim">
        <pc:chgData name="Vassilis Vassiliades" userId="181c6a97-452c-403a-a894-11fd041f3da6" providerId="ADAL" clId="{5921E53B-A54D-474A-BD8E-ECF1CB03FF21}" dt="2022-08-29T08:54:50.418" v="12039" actId="164"/>
        <pc:sldMkLst>
          <pc:docMk/>
          <pc:sldMk cId="4015669405" sldId="319"/>
        </pc:sldMkLst>
        <pc:spChg chg="mod topLvl">
          <ac:chgData name="Vassilis Vassiliades" userId="181c6a97-452c-403a-a894-11fd041f3da6" providerId="ADAL" clId="{5921E53B-A54D-474A-BD8E-ECF1CB03FF21}" dt="2022-08-29T05:34:06.554" v="11740" actId="164"/>
          <ac:spMkLst>
            <pc:docMk/>
            <pc:sldMk cId="4015669405" sldId="319"/>
            <ac:spMk id="2" creationId="{1C6F048C-3849-CF91-9EB6-EACA728B852C}"/>
          </ac:spMkLst>
        </pc:spChg>
        <pc:spChg chg="mod">
          <ac:chgData name="Vassilis Vassiliades" userId="181c6a97-452c-403a-a894-11fd041f3da6" providerId="ADAL" clId="{5921E53B-A54D-474A-BD8E-ECF1CB03FF21}" dt="2022-08-29T08:33:13.208" v="11799" actId="6549"/>
          <ac:spMkLst>
            <pc:docMk/>
            <pc:sldMk cId="4015669405" sldId="319"/>
            <ac:spMk id="4" creationId="{210DA2DA-7D5D-AE84-C3BB-464941EFB124}"/>
          </ac:spMkLst>
        </pc:spChg>
        <pc:spChg chg="mod topLvl">
          <ac:chgData name="Vassilis Vassiliades" userId="181c6a97-452c-403a-a894-11fd041f3da6" providerId="ADAL" clId="{5921E53B-A54D-474A-BD8E-ECF1CB03FF21}" dt="2022-08-29T05:34:06.554" v="11740" actId="164"/>
          <ac:spMkLst>
            <pc:docMk/>
            <pc:sldMk cId="4015669405" sldId="319"/>
            <ac:spMk id="7" creationId="{4CF1CDCF-12BA-B840-0333-D4EC9DCFD1FB}"/>
          </ac:spMkLst>
        </pc:spChg>
        <pc:spChg chg="mod topLvl">
          <ac:chgData name="Vassilis Vassiliades" userId="181c6a97-452c-403a-a894-11fd041f3da6" providerId="ADAL" clId="{5921E53B-A54D-474A-BD8E-ECF1CB03FF21}" dt="2022-08-29T05:34:06.554" v="11740" actId="164"/>
          <ac:spMkLst>
            <pc:docMk/>
            <pc:sldMk cId="4015669405" sldId="319"/>
            <ac:spMk id="10" creationId="{5CA6450D-E923-A052-D8E9-4A48A0CF74C0}"/>
          </ac:spMkLst>
        </pc:spChg>
        <pc:spChg chg="mod topLvl">
          <ac:chgData name="Vassilis Vassiliades" userId="181c6a97-452c-403a-a894-11fd041f3da6" providerId="ADAL" clId="{5921E53B-A54D-474A-BD8E-ECF1CB03FF21}" dt="2022-08-29T05:34:06.554" v="11740" actId="164"/>
          <ac:spMkLst>
            <pc:docMk/>
            <pc:sldMk cId="4015669405" sldId="319"/>
            <ac:spMk id="11" creationId="{67FF8158-1A6B-0AEB-7BEF-D3F2096E5F7A}"/>
          </ac:spMkLst>
        </pc:spChg>
        <pc:spChg chg="mod topLvl">
          <ac:chgData name="Vassilis Vassiliades" userId="181c6a97-452c-403a-a894-11fd041f3da6" providerId="ADAL" clId="{5921E53B-A54D-474A-BD8E-ECF1CB03FF21}" dt="2022-08-29T05:34:06.554" v="11740" actId="164"/>
          <ac:spMkLst>
            <pc:docMk/>
            <pc:sldMk cId="4015669405" sldId="319"/>
            <ac:spMk id="12" creationId="{9CDE6F6B-3D7B-969F-DDED-24DA1899FAC6}"/>
          </ac:spMkLst>
        </pc:spChg>
        <pc:spChg chg="mod topLvl">
          <ac:chgData name="Vassilis Vassiliades" userId="181c6a97-452c-403a-a894-11fd041f3da6" providerId="ADAL" clId="{5921E53B-A54D-474A-BD8E-ECF1CB03FF21}" dt="2022-08-29T05:34:06.554" v="11740" actId="164"/>
          <ac:spMkLst>
            <pc:docMk/>
            <pc:sldMk cId="4015669405" sldId="319"/>
            <ac:spMk id="13" creationId="{E140C2FF-0E7F-D649-B11C-244232DE5622}"/>
          </ac:spMkLst>
        </pc:spChg>
        <pc:spChg chg="mod topLvl">
          <ac:chgData name="Vassilis Vassiliades" userId="181c6a97-452c-403a-a894-11fd041f3da6" providerId="ADAL" clId="{5921E53B-A54D-474A-BD8E-ECF1CB03FF21}" dt="2022-08-29T05:34:06.554" v="11740" actId="164"/>
          <ac:spMkLst>
            <pc:docMk/>
            <pc:sldMk cId="4015669405" sldId="319"/>
            <ac:spMk id="15" creationId="{0EA4CC95-1D6C-55C2-CCE2-209413B672DC}"/>
          </ac:spMkLst>
        </pc:spChg>
        <pc:spChg chg="mod topLvl">
          <ac:chgData name="Vassilis Vassiliades" userId="181c6a97-452c-403a-a894-11fd041f3da6" providerId="ADAL" clId="{5921E53B-A54D-474A-BD8E-ECF1CB03FF21}" dt="2022-08-29T05:34:06.554" v="11740" actId="164"/>
          <ac:spMkLst>
            <pc:docMk/>
            <pc:sldMk cId="4015669405" sldId="319"/>
            <ac:spMk id="16" creationId="{7ACFFE52-C4C5-9783-B35C-B798D72F4F13}"/>
          </ac:spMkLst>
        </pc:spChg>
        <pc:spChg chg="mod topLvl">
          <ac:chgData name="Vassilis Vassiliades" userId="181c6a97-452c-403a-a894-11fd041f3da6" providerId="ADAL" clId="{5921E53B-A54D-474A-BD8E-ECF1CB03FF21}" dt="2022-08-29T08:54:50.418" v="12039" actId="164"/>
          <ac:spMkLst>
            <pc:docMk/>
            <pc:sldMk cId="4015669405" sldId="319"/>
            <ac:spMk id="56" creationId="{35BEDAF0-2541-69EF-DD8A-33E96041E220}"/>
          </ac:spMkLst>
        </pc:spChg>
        <pc:spChg chg="mod topLvl">
          <ac:chgData name="Vassilis Vassiliades" userId="181c6a97-452c-403a-a894-11fd041f3da6" providerId="ADAL" clId="{5921E53B-A54D-474A-BD8E-ECF1CB03FF21}" dt="2022-08-29T08:54:50.418" v="12039" actId="164"/>
          <ac:spMkLst>
            <pc:docMk/>
            <pc:sldMk cId="4015669405" sldId="319"/>
            <ac:spMk id="57" creationId="{C86DBC35-6ABF-992A-3DA2-8D6B303E26D6}"/>
          </ac:spMkLst>
        </pc:spChg>
        <pc:spChg chg="mod topLvl">
          <ac:chgData name="Vassilis Vassiliades" userId="181c6a97-452c-403a-a894-11fd041f3da6" providerId="ADAL" clId="{5921E53B-A54D-474A-BD8E-ECF1CB03FF21}" dt="2022-08-29T08:54:50.418" v="12039" actId="164"/>
          <ac:spMkLst>
            <pc:docMk/>
            <pc:sldMk cId="4015669405" sldId="319"/>
            <ac:spMk id="58" creationId="{76EB8132-EC39-4330-B381-A6318D515422}"/>
          </ac:spMkLst>
        </pc:spChg>
        <pc:spChg chg="mod topLvl">
          <ac:chgData name="Vassilis Vassiliades" userId="181c6a97-452c-403a-a894-11fd041f3da6" providerId="ADAL" clId="{5921E53B-A54D-474A-BD8E-ECF1CB03FF21}" dt="2022-08-29T05:34:06.554" v="11740" actId="164"/>
          <ac:spMkLst>
            <pc:docMk/>
            <pc:sldMk cId="4015669405" sldId="319"/>
            <ac:spMk id="60" creationId="{5C20514F-241D-060D-1A8D-9C21C6AF16CF}"/>
          </ac:spMkLst>
        </pc:spChg>
        <pc:grpChg chg="add del mod">
          <ac:chgData name="Vassilis Vassiliades" userId="181c6a97-452c-403a-a894-11fd041f3da6" providerId="ADAL" clId="{5921E53B-A54D-474A-BD8E-ECF1CB03FF21}" dt="2022-08-29T05:16:08.387" v="11550" actId="165"/>
          <ac:grpSpMkLst>
            <pc:docMk/>
            <pc:sldMk cId="4015669405" sldId="319"/>
            <ac:grpSpMk id="3" creationId="{331C4099-F98B-51BD-13D0-B092FCCFD041}"/>
          </ac:grpSpMkLst>
        </pc:grpChg>
        <pc:grpChg chg="add mod">
          <ac:chgData name="Vassilis Vassiliades" userId="181c6a97-452c-403a-a894-11fd041f3da6" providerId="ADAL" clId="{5921E53B-A54D-474A-BD8E-ECF1CB03FF21}" dt="2022-08-29T08:54:50.418" v="12039" actId="164"/>
          <ac:grpSpMkLst>
            <pc:docMk/>
            <pc:sldMk cId="4015669405" sldId="319"/>
            <ac:grpSpMk id="5" creationId="{B065FDF7-31DF-BEE8-38D7-C3D5AF58FAE2}"/>
          </ac:grpSpMkLst>
        </pc:grpChg>
        <pc:grpChg chg="add mod">
          <ac:chgData name="Vassilis Vassiliades" userId="181c6a97-452c-403a-a894-11fd041f3da6" providerId="ADAL" clId="{5921E53B-A54D-474A-BD8E-ECF1CB03FF21}" dt="2022-08-29T08:54:50.418" v="12039" actId="164"/>
          <ac:grpSpMkLst>
            <pc:docMk/>
            <pc:sldMk cId="4015669405" sldId="319"/>
            <ac:grpSpMk id="14" creationId="{D6346DC1-2375-FCFF-9187-60E110A8632A}"/>
          </ac:grpSpMkLst>
        </pc:grpChg>
        <pc:cxnChg chg="mod topLvl">
          <ac:chgData name="Vassilis Vassiliades" userId="181c6a97-452c-403a-a894-11fd041f3da6" providerId="ADAL" clId="{5921E53B-A54D-474A-BD8E-ECF1CB03FF21}" dt="2022-08-29T05:34:06.554" v="11740" actId="164"/>
          <ac:cxnSpMkLst>
            <pc:docMk/>
            <pc:sldMk cId="4015669405" sldId="319"/>
            <ac:cxnSpMk id="18" creationId="{7A0A3A8F-1C8E-DE88-5B80-88A1E94C8FAE}"/>
          </ac:cxnSpMkLst>
        </pc:cxnChg>
        <pc:cxnChg chg="mod topLvl">
          <ac:chgData name="Vassilis Vassiliades" userId="181c6a97-452c-403a-a894-11fd041f3da6" providerId="ADAL" clId="{5921E53B-A54D-474A-BD8E-ECF1CB03FF21}" dt="2022-08-29T05:34:06.554" v="11740" actId="164"/>
          <ac:cxnSpMkLst>
            <pc:docMk/>
            <pc:sldMk cId="4015669405" sldId="319"/>
            <ac:cxnSpMk id="20" creationId="{97FB0D3B-701A-EDE7-2825-1B39D939B231}"/>
          </ac:cxnSpMkLst>
        </pc:cxnChg>
        <pc:cxnChg chg="mod topLvl">
          <ac:chgData name="Vassilis Vassiliades" userId="181c6a97-452c-403a-a894-11fd041f3da6" providerId="ADAL" clId="{5921E53B-A54D-474A-BD8E-ECF1CB03FF21}" dt="2022-08-29T05:34:06.554" v="11740" actId="164"/>
          <ac:cxnSpMkLst>
            <pc:docMk/>
            <pc:sldMk cId="4015669405" sldId="319"/>
            <ac:cxnSpMk id="23" creationId="{43E09481-4991-4C5A-D6C9-FBBC183EEABD}"/>
          </ac:cxnSpMkLst>
        </pc:cxnChg>
        <pc:cxnChg chg="mod topLvl">
          <ac:chgData name="Vassilis Vassiliades" userId="181c6a97-452c-403a-a894-11fd041f3da6" providerId="ADAL" clId="{5921E53B-A54D-474A-BD8E-ECF1CB03FF21}" dt="2022-08-29T05:34:06.554" v="11740" actId="164"/>
          <ac:cxnSpMkLst>
            <pc:docMk/>
            <pc:sldMk cId="4015669405" sldId="319"/>
            <ac:cxnSpMk id="26" creationId="{0EBA9721-284A-ADAE-09B6-1BB01DFDFB9A}"/>
          </ac:cxnSpMkLst>
        </pc:cxnChg>
        <pc:cxnChg chg="mod topLvl">
          <ac:chgData name="Vassilis Vassiliades" userId="181c6a97-452c-403a-a894-11fd041f3da6" providerId="ADAL" clId="{5921E53B-A54D-474A-BD8E-ECF1CB03FF21}" dt="2022-08-29T05:34:06.554" v="11740" actId="164"/>
          <ac:cxnSpMkLst>
            <pc:docMk/>
            <pc:sldMk cId="4015669405" sldId="319"/>
            <ac:cxnSpMk id="29" creationId="{5254E938-B38F-8813-AD05-3AA21234ECB7}"/>
          </ac:cxnSpMkLst>
        </pc:cxnChg>
        <pc:cxnChg chg="mod topLvl">
          <ac:chgData name="Vassilis Vassiliades" userId="181c6a97-452c-403a-a894-11fd041f3da6" providerId="ADAL" clId="{5921E53B-A54D-474A-BD8E-ECF1CB03FF21}" dt="2022-08-29T05:34:06.554" v="11740" actId="164"/>
          <ac:cxnSpMkLst>
            <pc:docMk/>
            <pc:sldMk cId="4015669405" sldId="319"/>
            <ac:cxnSpMk id="32" creationId="{5DF4F6EC-99F7-3158-DF33-3560A51A4033}"/>
          </ac:cxnSpMkLst>
        </pc:cxnChg>
        <pc:cxnChg chg="mod topLvl">
          <ac:chgData name="Vassilis Vassiliades" userId="181c6a97-452c-403a-a894-11fd041f3da6" providerId="ADAL" clId="{5921E53B-A54D-474A-BD8E-ECF1CB03FF21}" dt="2022-08-29T05:34:06.554" v="11740" actId="164"/>
          <ac:cxnSpMkLst>
            <pc:docMk/>
            <pc:sldMk cId="4015669405" sldId="319"/>
            <ac:cxnSpMk id="35" creationId="{DF1AAE5E-AF29-8533-E35F-9CFA8D14A467}"/>
          </ac:cxnSpMkLst>
        </pc:cxnChg>
        <pc:cxnChg chg="mod topLvl">
          <ac:chgData name="Vassilis Vassiliades" userId="181c6a97-452c-403a-a894-11fd041f3da6" providerId="ADAL" clId="{5921E53B-A54D-474A-BD8E-ECF1CB03FF21}" dt="2022-08-29T05:34:06.554" v="11740" actId="164"/>
          <ac:cxnSpMkLst>
            <pc:docMk/>
            <pc:sldMk cId="4015669405" sldId="319"/>
            <ac:cxnSpMk id="38" creationId="{9FAC3E8D-EE35-6E3A-4DDC-8BE6D07C71F9}"/>
          </ac:cxnSpMkLst>
        </pc:cxnChg>
        <pc:cxnChg chg="mod topLvl">
          <ac:chgData name="Vassilis Vassiliades" userId="181c6a97-452c-403a-a894-11fd041f3da6" providerId="ADAL" clId="{5921E53B-A54D-474A-BD8E-ECF1CB03FF21}" dt="2022-08-29T05:34:06.554" v="11740" actId="164"/>
          <ac:cxnSpMkLst>
            <pc:docMk/>
            <pc:sldMk cId="4015669405" sldId="319"/>
            <ac:cxnSpMk id="41" creationId="{BC53219C-4E3A-29DD-8AE3-F3473FBBAD5F}"/>
          </ac:cxnSpMkLst>
        </pc:cxnChg>
        <pc:cxnChg chg="mod topLvl">
          <ac:chgData name="Vassilis Vassiliades" userId="181c6a97-452c-403a-a894-11fd041f3da6" providerId="ADAL" clId="{5921E53B-A54D-474A-BD8E-ECF1CB03FF21}" dt="2022-08-29T05:34:06.554" v="11740" actId="164"/>
          <ac:cxnSpMkLst>
            <pc:docMk/>
            <pc:sldMk cId="4015669405" sldId="319"/>
            <ac:cxnSpMk id="44" creationId="{4E4BA837-9A51-9569-65B6-E6A8548668D8}"/>
          </ac:cxnSpMkLst>
        </pc:cxnChg>
        <pc:cxnChg chg="mod topLvl">
          <ac:chgData name="Vassilis Vassiliades" userId="181c6a97-452c-403a-a894-11fd041f3da6" providerId="ADAL" clId="{5921E53B-A54D-474A-BD8E-ECF1CB03FF21}" dt="2022-08-29T05:34:06.554" v="11740" actId="164"/>
          <ac:cxnSpMkLst>
            <pc:docMk/>
            <pc:sldMk cId="4015669405" sldId="319"/>
            <ac:cxnSpMk id="47" creationId="{D2A545DD-45A1-9AF0-97D2-47FD2E5202B0}"/>
          </ac:cxnSpMkLst>
        </pc:cxnChg>
        <pc:cxnChg chg="mod topLvl">
          <ac:chgData name="Vassilis Vassiliades" userId="181c6a97-452c-403a-a894-11fd041f3da6" providerId="ADAL" clId="{5921E53B-A54D-474A-BD8E-ECF1CB03FF21}" dt="2022-08-29T05:34:06.554" v="11740" actId="164"/>
          <ac:cxnSpMkLst>
            <pc:docMk/>
            <pc:sldMk cId="4015669405" sldId="319"/>
            <ac:cxnSpMk id="50" creationId="{1CBE5224-E3A4-74D3-C802-5C80EA47AA06}"/>
          </ac:cxnSpMkLst>
        </pc:cxnChg>
        <pc:cxnChg chg="mod topLvl">
          <ac:chgData name="Vassilis Vassiliades" userId="181c6a97-452c-403a-a894-11fd041f3da6" providerId="ADAL" clId="{5921E53B-A54D-474A-BD8E-ECF1CB03FF21}" dt="2022-08-29T05:34:06.554" v="11740" actId="164"/>
          <ac:cxnSpMkLst>
            <pc:docMk/>
            <pc:sldMk cId="4015669405" sldId="319"/>
            <ac:cxnSpMk id="53" creationId="{22C71C1E-A1C1-EB3A-4793-CEBC0BB705E1}"/>
          </ac:cxnSpMkLst>
        </pc:cxnChg>
        <pc:cxnChg chg="mod topLvl">
          <ac:chgData name="Vassilis Vassiliades" userId="181c6a97-452c-403a-a894-11fd041f3da6" providerId="ADAL" clId="{5921E53B-A54D-474A-BD8E-ECF1CB03FF21}" dt="2022-08-29T05:34:06.554" v="11740" actId="164"/>
          <ac:cxnSpMkLst>
            <pc:docMk/>
            <pc:sldMk cId="4015669405" sldId="319"/>
            <ac:cxnSpMk id="61" creationId="{7C1BB087-2B6D-F476-FA9B-69BDB5598904}"/>
          </ac:cxnSpMkLst>
        </pc:cxnChg>
      </pc:sldChg>
      <pc:sldChg chg="addSp modSp add del mod modAnim">
        <pc:chgData name="Vassilis Vassiliades" userId="181c6a97-452c-403a-a894-11fd041f3da6" providerId="ADAL" clId="{5921E53B-A54D-474A-BD8E-ECF1CB03FF21}" dt="2022-08-29T12:15:37.918" v="13609" actId="47"/>
        <pc:sldMkLst>
          <pc:docMk/>
          <pc:sldMk cId="3365032163" sldId="320"/>
        </pc:sldMkLst>
        <pc:spChg chg="add mod">
          <ac:chgData name="Vassilis Vassiliades" userId="181c6a97-452c-403a-a894-11fd041f3da6" providerId="ADAL" clId="{5921E53B-A54D-474A-BD8E-ECF1CB03FF21}" dt="2022-08-29T12:10:34.734" v="13549" actId="20577"/>
          <ac:spMkLst>
            <pc:docMk/>
            <pc:sldMk cId="3365032163" sldId="320"/>
            <ac:spMk id="2" creationId="{03559B7E-05C7-8B34-9776-E15ABCF613DE}"/>
          </ac:spMkLst>
        </pc:spChg>
        <pc:spChg chg="mod">
          <ac:chgData name="Vassilis Vassiliades" userId="181c6a97-452c-403a-a894-11fd041f3da6" providerId="ADAL" clId="{5921E53B-A54D-474A-BD8E-ECF1CB03FF21}" dt="2022-08-29T12:11:24.426" v="13561" actId="14100"/>
          <ac:spMkLst>
            <pc:docMk/>
            <pc:sldMk cId="3365032163" sldId="320"/>
            <ac:spMk id="4" creationId="{210DA2DA-7D5D-AE84-C3BB-464941EFB124}"/>
          </ac:spMkLst>
        </pc:spChg>
      </pc:sldChg>
      <pc:sldChg chg="addSp modSp add del mod modAnim">
        <pc:chgData name="Vassilis Vassiliades" userId="181c6a97-452c-403a-a894-11fd041f3da6" providerId="ADAL" clId="{5921E53B-A54D-474A-BD8E-ECF1CB03FF21}" dt="2022-08-29T12:15:41.246" v="13610" actId="47"/>
        <pc:sldMkLst>
          <pc:docMk/>
          <pc:sldMk cId="1173213532" sldId="321"/>
        </pc:sldMkLst>
        <pc:spChg chg="mod">
          <ac:chgData name="Vassilis Vassiliades" userId="181c6a97-452c-403a-a894-11fd041f3da6" providerId="ADAL" clId="{5921E53B-A54D-474A-BD8E-ECF1CB03FF21}" dt="2022-08-29T12:12:42.106" v="13571" actId="21"/>
          <ac:spMkLst>
            <pc:docMk/>
            <pc:sldMk cId="1173213532" sldId="321"/>
            <ac:spMk id="2" creationId="{03559B7E-05C7-8B34-9776-E15ABCF613DE}"/>
          </ac:spMkLst>
        </pc:spChg>
        <pc:spChg chg="mod">
          <ac:chgData name="Vassilis Vassiliades" userId="181c6a97-452c-403a-a894-11fd041f3da6" providerId="ADAL" clId="{5921E53B-A54D-474A-BD8E-ECF1CB03FF21}" dt="2022-08-29T12:13:06.856" v="13578" actId="1076"/>
          <ac:spMkLst>
            <pc:docMk/>
            <pc:sldMk cId="1173213532" sldId="321"/>
            <ac:spMk id="4" creationId="{210DA2DA-7D5D-AE84-C3BB-464941EFB124}"/>
          </ac:spMkLst>
        </pc:spChg>
        <pc:spChg chg="add mod">
          <ac:chgData name="Vassilis Vassiliades" userId="181c6a97-452c-403a-a894-11fd041f3da6" providerId="ADAL" clId="{5921E53B-A54D-474A-BD8E-ECF1CB03FF21}" dt="2022-08-29T12:13:22.833" v="13583" actId="14100"/>
          <ac:spMkLst>
            <pc:docMk/>
            <pc:sldMk cId="1173213532" sldId="321"/>
            <ac:spMk id="7" creationId="{8C45BCAF-1AAF-D4BD-3DFE-1C13CC98494A}"/>
          </ac:spMkLst>
        </pc:spChg>
        <pc:spChg chg="add mod">
          <ac:chgData name="Vassilis Vassiliades" userId="181c6a97-452c-403a-a894-11fd041f3da6" providerId="ADAL" clId="{5921E53B-A54D-474A-BD8E-ECF1CB03FF21}" dt="2022-08-29T12:13:16.387" v="13581" actId="1076"/>
          <ac:spMkLst>
            <pc:docMk/>
            <pc:sldMk cId="1173213532" sldId="321"/>
            <ac:spMk id="11" creationId="{EF4BE36C-43C7-8C9F-B26B-6C5D1C2BEA8A}"/>
          </ac:spMkLst>
        </pc:spChg>
      </pc:sldChg>
      <pc:sldChg chg="addSp modSp add mod modAnim">
        <pc:chgData name="Vassilis Vassiliades" userId="181c6a97-452c-403a-a894-11fd041f3da6" providerId="ADAL" clId="{5921E53B-A54D-474A-BD8E-ECF1CB03FF21}" dt="2022-08-29T12:14:58.658" v="13607" actId="1076"/>
        <pc:sldMkLst>
          <pc:docMk/>
          <pc:sldMk cId="360722417" sldId="322"/>
        </pc:sldMkLst>
        <pc:spChg chg="mod">
          <ac:chgData name="Vassilis Vassiliades" userId="181c6a97-452c-403a-a894-11fd041f3da6" providerId="ADAL" clId="{5921E53B-A54D-474A-BD8E-ECF1CB03FF21}" dt="2022-08-29T12:14:29.909" v="13603" actId="20577"/>
          <ac:spMkLst>
            <pc:docMk/>
            <pc:sldMk cId="360722417" sldId="322"/>
            <ac:spMk id="4" creationId="{210DA2DA-7D5D-AE84-C3BB-464941EFB124}"/>
          </ac:spMkLst>
        </pc:spChg>
        <pc:spChg chg="add mod">
          <ac:chgData name="Vassilis Vassiliades" userId="181c6a97-452c-403a-a894-11fd041f3da6" providerId="ADAL" clId="{5921E53B-A54D-474A-BD8E-ECF1CB03FF21}" dt="2022-08-29T12:14:58.658" v="13607" actId="1076"/>
          <ac:spMkLst>
            <pc:docMk/>
            <pc:sldMk cId="360722417" sldId="322"/>
            <ac:spMk id="5" creationId="{60D73881-8D13-8198-54BF-0F267AF6C6F5}"/>
          </ac:spMkLst>
        </pc:spChg>
      </pc:sldChg>
      <pc:sldChg chg="addSp modSp add mod modAnim">
        <pc:chgData name="Vassilis Vassiliades" userId="181c6a97-452c-403a-a894-11fd041f3da6" providerId="ADAL" clId="{5921E53B-A54D-474A-BD8E-ECF1CB03FF21}" dt="2022-08-30T14:25:26.961" v="15690"/>
        <pc:sldMkLst>
          <pc:docMk/>
          <pc:sldMk cId="3354106977" sldId="323"/>
        </pc:sldMkLst>
        <pc:spChg chg="mod">
          <ac:chgData name="Vassilis Vassiliades" userId="181c6a97-452c-403a-a894-11fd041f3da6" providerId="ADAL" clId="{5921E53B-A54D-474A-BD8E-ECF1CB03FF21}" dt="2022-08-30T14:24:29.904" v="15683" actId="14100"/>
          <ac:spMkLst>
            <pc:docMk/>
            <pc:sldMk cId="3354106977" sldId="323"/>
            <ac:spMk id="4" creationId="{210DA2DA-7D5D-AE84-C3BB-464941EFB124}"/>
          </ac:spMkLst>
        </pc:spChg>
        <pc:spChg chg="mod">
          <ac:chgData name="Vassilis Vassiliades" userId="181c6a97-452c-403a-a894-11fd041f3da6" providerId="ADAL" clId="{5921E53B-A54D-474A-BD8E-ECF1CB03FF21}" dt="2022-08-30T14:15:03.376" v="15406" actId="20577"/>
          <ac:spMkLst>
            <pc:docMk/>
            <pc:sldMk cId="3354106977" sldId="323"/>
            <ac:spMk id="9" creationId="{C110555B-BC91-7266-5503-9659D6864B69}"/>
          </ac:spMkLst>
        </pc:spChg>
        <pc:spChg chg="add mod">
          <ac:chgData name="Vassilis Vassiliades" userId="181c6a97-452c-403a-a894-11fd041f3da6" providerId="ADAL" clId="{5921E53B-A54D-474A-BD8E-ECF1CB03FF21}" dt="2022-08-30T14:24:46.301" v="15687" actId="1076"/>
          <ac:spMkLst>
            <pc:docMk/>
            <pc:sldMk cId="3354106977" sldId="323"/>
            <ac:spMk id="36" creationId="{5F3D9B7A-4332-45D2-F5B2-0B66695C93F9}"/>
          </ac:spMkLst>
        </pc:spChg>
        <pc:spChg chg="add mod">
          <ac:chgData name="Vassilis Vassiliades" userId="181c6a97-452c-403a-a894-11fd041f3da6" providerId="ADAL" clId="{5921E53B-A54D-474A-BD8E-ECF1CB03FF21}" dt="2022-08-30T14:24:49.717" v="15688" actId="1076"/>
          <ac:spMkLst>
            <pc:docMk/>
            <pc:sldMk cId="3354106977" sldId="323"/>
            <ac:spMk id="37" creationId="{AEBD8488-D40B-3ECF-AD02-A95162BE518E}"/>
          </ac:spMkLst>
        </pc:spChg>
        <pc:spChg chg="add mod">
          <ac:chgData name="Vassilis Vassiliades" userId="181c6a97-452c-403a-a894-11fd041f3da6" providerId="ADAL" clId="{5921E53B-A54D-474A-BD8E-ECF1CB03FF21}" dt="2022-08-30T14:24:41.803" v="15686" actId="1076"/>
          <ac:spMkLst>
            <pc:docMk/>
            <pc:sldMk cId="3354106977" sldId="323"/>
            <ac:spMk id="38" creationId="{CF155216-A0A0-30BE-3399-4D43A2104CCE}"/>
          </ac:spMkLst>
        </pc:spChg>
      </pc:sldChg>
      <pc:sldChg chg="add">
        <pc:chgData name="Vassilis Vassiliades" userId="181c6a97-452c-403a-a894-11fd041f3da6" providerId="ADAL" clId="{5921E53B-A54D-474A-BD8E-ECF1CB03FF21}" dt="2022-08-30T13:28:36.805" v="15401"/>
        <pc:sldMkLst>
          <pc:docMk/>
          <pc:sldMk cId="219735492" sldId="324"/>
        </pc:sldMkLst>
      </pc:sldChg>
      <pc:sldChg chg="delSp modSp add del mod delAnim modAnim">
        <pc:chgData name="Vassilis Vassiliades" userId="181c6a97-452c-403a-a894-11fd041f3da6" providerId="ADAL" clId="{5921E53B-A54D-474A-BD8E-ECF1CB03FF21}" dt="2022-08-30T11:13:05.613" v="13862" actId="2696"/>
        <pc:sldMkLst>
          <pc:docMk/>
          <pc:sldMk cId="423421939" sldId="324"/>
        </pc:sldMkLst>
        <pc:spChg chg="del">
          <ac:chgData name="Vassilis Vassiliades" userId="181c6a97-452c-403a-a894-11fd041f3da6" providerId="ADAL" clId="{5921E53B-A54D-474A-BD8E-ECF1CB03FF21}" dt="2022-08-30T11:12:39.730" v="13824" actId="478"/>
          <ac:spMkLst>
            <pc:docMk/>
            <pc:sldMk cId="423421939" sldId="324"/>
            <ac:spMk id="2" creationId="{63CE1A95-8A55-7B35-97F6-EC8D5C45C02B}"/>
          </ac:spMkLst>
        </pc:spChg>
        <pc:spChg chg="mod">
          <ac:chgData name="Vassilis Vassiliades" userId="181c6a97-452c-403a-a894-11fd041f3da6" providerId="ADAL" clId="{5921E53B-A54D-474A-BD8E-ECF1CB03FF21}" dt="2022-08-30T11:12:52.479" v="13861" actId="20577"/>
          <ac:spMkLst>
            <pc:docMk/>
            <pc:sldMk cId="423421939" sldId="324"/>
            <ac:spMk id="4" creationId="{210DA2DA-7D5D-AE84-C3BB-464941EFB124}"/>
          </ac:spMkLst>
        </pc:spChg>
        <pc:spChg chg="del">
          <ac:chgData name="Vassilis Vassiliades" userId="181c6a97-452c-403a-a894-11fd041f3da6" providerId="ADAL" clId="{5921E53B-A54D-474A-BD8E-ECF1CB03FF21}" dt="2022-08-30T11:12:41.383" v="13825" actId="478"/>
          <ac:spMkLst>
            <pc:docMk/>
            <pc:sldMk cId="423421939" sldId="324"/>
            <ac:spMk id="5" creationId="{B0055755-3D64-11D5-D1D4-F2932A290BEF}"/>
          </ac:spMkLst>
        </pc:spChg>
        <pc:spChg chg="del">
          <ac:chgData name="Vassilis Vassiliades" userId="181c6a97-452c-403a-a894-11fd041f3da6" providerId="ADAL" clId="{5921E53B-A54D-474A-BD8E-ECF1CB03FF21}" dt="2022-08-30T11:12:42.430" v="13826" actId="478"/>
          <ac:spMkLst>
            <pc:docMk/>
            <pc:sldMk cId="423421939" sldId="324"/>
            <ac:spMk id="7" creationId="{26806695-DBB0-73AB-A09C-95E9B4A13575}"/>
          </ac:spMkLst>
        </pc:spChg>
        <pc:spChg chg="mod">
          <ac:chgData name="Vassilis Vassiliades" userId="181c6a97-452c-403a-a894-11fd041f3da6" providerId="ADAL" clId="{5921E53B-A54D-474A-BD8E-ECF1CB03FF21}" dt="2022-08-30T11:12:46.708" v="13827" actId="13926"/>
          <ac:spMkLst>
            <pc:docMk/>
            <pc:sldMk cId="423421939" sldId="324"/>
            <ac:spMk id="9" creationId="{C110555B-BC91-7266-5503-9659D6864B69}"/>
          </ac:spMkLst>
        </pc:spChg>
      </pc:sldChg>
      <pc:sldChg chg="modSp add del mod ord modAnim modShow modNotesTx">
        <pc:chgData name="Vassilis Vassiliades" userId="181c6a97-452c-403a-a894-11fd041f3da6" providerId="ADAL" clId="{5921E53B-A54D-474A-BD8E-ECF1CB03FF21}" dt="2022-08-30T13:28:31.165" v="15400" actId="2696"/>
        <pc:sldMkLst>
          <pc:docMk/>
          <pc:sldMk cId="2627968609" sldId="324"/>
        </pc:sldMkLst>
        <pc:spChg chg="mod">
          <ac:chgData name="Vassilis Vassiliades" userId="181c6a97-452c-403a-a894-11fd041f3da6" providerId="ADAL" clId="{5921E53B-A54D-474A-BD8E-ECF1CB03FF21}" dt="2022-08-30T11:15:11.979" v="14046" actId="20577"/>
          <ac:spMkLst>
            <pc:docMk/>
            <pc:sldMk cId="2627968609" sldId="324"/>
            <ac:spMk id="4" creationId="{210DA2DA-7D5D-AE84-C3BB-464941EFB124}"/>
          </ac:spMkLst>
        </pc:spChg>
      </pc:sldChg>
      <pc:sldChg chg="addSp delSp modSp add mod delAnim modNotesTx">
        <pc:chgData name="Vassilis Vassiliades" userId="181c6a97-452c-403a-a894-11fd041f3da6" providerId="ADAL" clId="{5921E53B-A54D-474A-BD8E-ECF1CB03FF21}" dt="2022-08-30T12:55:34.260" v="14404" actId="20577"/>
        <pc:sldMkLst>
          <pc:docMk/>
          <pc:sldMk cId="2723109425" sldId="325"/>
        </pc:sldMkLst>
        <pc:spChg chg="del">
          <ac:chgData name="Vassilis Vassiliades" userId="181c6a97-452c-403a-a894-11fd041f3da6" providerId="ADAL" clId="{5921E53B-A54D-474A-BD8E-ECF1CB03FF21}" dt="2022-08-30T12:43:55.011" v="14343" actId="478"/>
          <ac:spMkLst>
            <pc:docMk/>
            <pc:sldMk cId="2723109425" sldId="325"/>
            <ac:spMk id="3" creationId="{00000000-0000-0000-0000-000000000000}"/>
          </ac:spMkLst>
        </pc:spChg>
        <pc:spChg chg="del">
          <ac:chgData name="Vassilis Vassiliades" userId="181c6a97-452c-403a-a894-11fd041f3da6" providerId="ADAL" clId="{5921E53B-A54D-474A-BD8E-ECF1CB03FF21}" dt="2022-08-30T12:28:44.953" v="14105" actId="478"/>
          <ac:spMkLst>
            <pc:docMk/>
            <pc:sldMk cId="2723109425" sldId="325"/>
            <ac:spMk id="4" creationId="{210DA2DA-7D5D-AE84-C3BB-464941EFB124}"/>
          </ac:spMkLst>
        </pc:spChg>
        <pc:spChg chg="add del mod">
          <ac:chgData name="Vassilis Vassiliades" userId="181c6a97-452c-403a-a894-11fd041f3da6" providerId="ADAL" clId="{5921E53B-A54D-474A-BD8E-ECF1CB03FF21}" dt="2022-08-30T12:28:48.251" v="14106" actId="478"/>
          <ac:spMkLst>
            <pc:docMk/>
            <pc:sldMk cId="2723109425" sldId="325"/>
            <ac:spMk id="5" creationId="{24633587-1CAB-ADBE-63B8-F5FF3996AB4F}"/>
          </ac:spMkLst>
        </pc:spChg>
        <pc:spChg chg="mod">
          <ac:chgData name="Vassilis Vassiliades" userId="181c6a97-452c-403a-a894-11fd041f3da6" providerId="ADAL" clId="{5921E53B-A54D-474A-BD8E-ECF1CB03FF21}" dt="2022-08-30T12:55:19.007" v="14403" actId="13926"/>
          <ac:spMkLst>
            <pc:docMk/>
            <pc:sldMk cId="2723109425" sldId="325"/>
            <ac:spMk id="9" creationId="{C110555B-BC91-7266-5503-9659D6864B69}"/>
          </ac:spMkLst>
        </pc:spChg>
        <pc:spChg chg="add mod">
          <ac:chgData name="Vassilis Vassiliades" userId="181c6a97-452c-403a-a894-11fd041f3da6" providerId="ADAL" clId="{5921E53B-A54D-474A-BD8E-ECF1CB03FF21}" dt="2022-08-30T12:44:31.073" v="14349" actId="12788"/>
          <ac:spMkLst>
            <pc:docMk/>
            <pc:sldMk cId="2723109425" sldId="325"/>
            <ac:spMk id="22" creationId="{3D770BF9-0907-176F-82A7-41AC056996FE}"/>
          </ac:spMkLst>
        </pc:spChg>
        <pc:spChg chg="add mod">
          <ac:chgData name="Vassilis Vassiliades" userId="181c6a97-452c-403a-a894-11fd041f3da6" providerId="ADAL" clId="{5921E53B-A54D-474A-BD8E-ECF1CB03FF21}" dt="2022-08-30T12:44:26.322" v="14348" actId="12788"/>
          <ac:spMkLst>
            <pc:docMk/>
            <pc:sldMk cId="2723109425" sldId="325"/>
            <ac:spMk id="23" creationId="{5D50FBAA-2F50-C75A-EDF4-F5B6F4CF9328}"/>
          </ac:spMkLst>
        </pc:spChg>
        <pc:spChg chg="add mod">
          <ac:chgData name="Vassilis Vassiliades" userId="181c6a97-452c-403a-a894-11fd041f3da6" providerId="ADAL" clId="{5921E53B-A54D-474A-BD8E-ECF1CB03FF21}" dt="2022-08-30T12:44:34.529" v="14350" actId="12788"/>
          <ac:spMkLst>
            <pc:docMk/>
            <pc:sldMk cId="2723109425" sldId="325"/>
            <ac:spMk id="24" creationId="{78DFA175-E7F4-A652-F3F5-E40778B6DB16}"/>
          </ac:spMkLst>
        </pc:spChg>
        <pc:picChg chg="add mod">
          <ac:chgData name="Vassilis Vassiliades" userId="181c6a97-452c-403a-a894-11fd041f3da6" providerId="ADAL" clId="{5921E53B-A54D-474A-BD8E-ECF1CB03FF21}" dt="2022-08-30T12:44:31.073" v="14349" actId="12788"/>
          <ac:picMkLst>
            <pc:docMk/>
            <pc:sldMk cId="2723109425" sldId="325"/>
            <ac:picMk id="10" creationId="{54FA0716-778C-7AAD-2627-91A64734DABB}"/>
          </ac:picMkLst>
        </pc:picChg>
        <pc:picChg chg="add mod">
          <ac:chgData name="Vassilis Vassiliades" userId="181c6a97-452c-403a-a894-11fd041f3da6" providerId="ADAL" clId="{5921E53B-A54D-474A-BD8E-ECF1CB03FF21}" dt="2022-08-30T12:44:26.322" v="14348" actId="12788"/>
          <ac:picMkLst>
            <pc:docMk/>
            <pc:sldMk cId="2723109425" sldId="325"/>
            <ac:picMk id="12" creationId="{6D974C3D-83E3-7839-6F53-8CDF8B8CCA03}"/>
          </ac:picMkLst>
        </pc:picChg>
        <pc:picChg chg="add mod">
          <ac:chgData name="Vassilis Vassiliades" userId="181c6a97-452c-403a-a894-11fd041f3da6" providerId="ADAL" clId="{5921E53B-A54D-474A-BD8E-ECF1CB03FF21}" dt="2022-08-30T12:44:34.529" v="14350" actId="12788"/>
          <ac:picMkLst>
            <pc:docMk/>
            <pc:sldMk cId="2723109425" sldId="325"/>
            <ac:picMk id="14" creationId="{56BB5389-C10C-C522-B54F-DF22CF31E026}"/>
          </ac:picMkLst>
        </pc:picChg>
        <pc:picChg chg="add del mod">
          <ac:chgData name="Vassilis Vassiliades" userId="181c6a97-452c-403a-a894-11fd041f3da6" providerId="ADAL" clId="{5921E53B-A54D-474A-BD8E-ECF1CB03FF21}" dt="2022-08-30T12:38:52.405" v="14252" actId="478"/>
          <ac:picMkLst>
            <pc:docMk/>
            <pc:sldMk cId="2723109425" sldId="325"/>
            <ac:picMk id="16" creationId="{767894D9-22F7-3261-3C77-63AE7855027F}"/>
          </ac:picMkLst>
        </pc:picChg>
        <pc:picChg chg="add del mod">
          <ac:chgData name="Vassilis Vassiliades" userId="181c6a97-452c-403a-a894-11fd041f3da6" providerId="ADAL" clId="{5921E53B-A54D-474A-BD8E-ECF1CB03FF21}" dt="2022-08-30T12:38:52.987" v="14253" actId="478"/>
          <ac:picMkLst>
            <pc:docMk/>
            <pc:sldMk cId="2723109425" sldId="325"/>
            <ac:picMk id="18" creationId="{EEAFA3EC-C3E9-E004-73FC-983647F45B10}"/>
          </ac:picMkLst>
        </pc:picChg>
        <pc:picChg chg="add del mod">
          <ac:chgData name="Vassilis Vassiliades" userId="181c6a97-452c-403a-a894-11fd041f3da6" providerId="ADAL" clId="{5921E53B-A54D-474A-BD8E-ECF1CB03FF21}" dt="2022-08-30T12:38:53.354" v="14254" actId="478"/>
          <ac:picMkLst>
            <pc:docMk/>
            <pc:sldMk cId="2723109425" sldId="325"/>
            <ac:picMk id="20" creationId="{F0733088-0C1A-AE64-B129-BE066734FA55}"/>
          </ac:picMkLst>
        </pc:picChg>
        <pc:picChg chg="del mod">
          <ac:chgData name="Vassilis Vassiliades" userId="181c6a97-452c-403a-a894-11fd041f3da6" providerId="ADAL" clId="{5921E53B-A54D-474A-BD8E-ECF1CB03FF21}" dt="2022-08-30T12:28:39.193" v="14100" actId="478"/>
          <ac:picMkLst>
            <pc:docMk/>
            <pc:sldMk cId="2723109425" sldId="325"/>
            <ac:picMk id="1026" creationId="{D77A5392-37CE-A390-7776-A511EB402B7F}"/>
          </ac:picMkLst>
        </pc:picChg>
        <pc:picChg chg="del mod">
          <ac:chgData name="Vassilis Vassiliades" userId="181c6a97-452c-403a-a894-11fd041f3da6" providerId="ADAL" clId="{5921E53B-A54D-474A-BD8E-ECF1CB03FF21}" dt="2022-08-30T12:28:39.752" v="14101" actId="478"/>
          <ac:picMkLst>
            <pc:docMk/>
            <pc:sldMk cId="2723109425" sldId="325"/>
            <ac:picMk id="1030" creationId="{593F9CCF-72FA-848E-59CC-5E14D045323A}"/>
          </ac:picMkLst>
        </pc:picChg>
        <pc:picChg chg="del mod">
          <ac:chgData name="Vassilis Vassiliades" userId="181c6a97-452c-403a-a894-11fd041f3da6" providerId="ADAL" clId="{5921E53B-A54D-474A-BD8E-ECF1CB03FF21}" dt="2022-08-30T12:28:40.955" v="14103" actId="478"/>
          <ac:picMkLst>
            <pc:docMk/>
            <pc:sldMk cId="2723109425" sldId="325"/>
            <ac:picMk id="1032" creationId="{2487B5E1-68E8-D561-3DBC-1F5312E89E1F}"/>
          </ac:picMkLst>
        </pc:picChg>
        <pc:picChg chg="del mod">
          <ac:chgData name="Vassilis Vassiliades" userId="181c6a97-452c-403a-a894-11fd041f3da6" providerId="ADAL" clId="{5921E53B-A54D-474A-BD8E-ECF1CB03FF21}" dt="2022-08-30T12:28:40.334" v="14102" actId="478"/>
          <ac:picMkLst>
            <pc:docMk/>
            <pc:sldMk cId="2723109425" sldId="325"/>
            <ac:picMk id="1034" creationId="{525D3643-12FE-CC8E-4D51-7765AC2ABE0E}"/>
          </ac:picMkLst>
        </pc:picChg>
        <pc:picChg chg="del mod">
          <ac:chgData name="Vassilis Vassiliades" userId="181c6a97-452c-403a-a894-11fd041f3da6" providerId="ADAL" clId="{5921E53B-A54D-474A-BD8E-ECF1CB03FF21}" dt="2022-08-30T12:28:41.417" v="14104" actId="478"/>
          <ac:picMkLst>
            <pc:docMk/>
            <pc:sldMk cId="2723109425" sldId="325"/>
            <ac:picMk id="1036" creationId="{56699ADA-711D-522C-31DB-1AB520FCB6E7}"/>
          </ac:picMkLst>
        </pc:picChg>
      </pc:sldChg>
      <pc:sldChg chg="add del">
        <pc:chgData name="Vassilis Vassiliades" userId="181c6a97-452c-403a-a894-11fd041f3da6" providerId="ADAL" clId="{5921E53B-A54D-474A-BD8E-ECF1CB03FF21}" dt="2022-08-30T12:52:46.044" v="14371" actId="47"/>
        <pc:sldMkLst>
          <pc:docMk/>
          <pc:sldMk cId="1479267335" sldId="326"/>
        </pc:sldMkLst>
      </pc:sldChg>
      <pc:sldChg chg="addSp delSp modSp add mod modNotesTx">
        <pc:chgData name="Vassilis Vassiliades" userId="181c6a97-452c-403a-a894-11fd041f3da6" providerId="ADAL" clId="{5921E53B-A54D-474A-BD8E-ECF1CB03FF21}" dt="2022-08-30T13:01:14.709" v="14565" actId="20577"/>
        <pc:sldMkLst>
          <pc:docMk/>
          <pc:sldMk cId="3493548305" sldId="327"/>
        </pc:sldMkLst>
        <pc:spChg chg="mod">
          <ac:chgData name="Vassilis Vassiliades" userId="181c6a97-452c-403a-a894-11fd041f3da6" providerId="ADAL" clId="{5921E53B-A54D-474A-BD8E-ECF1CB03FF21}" dt="2022-08-30T12:55:14.880" v="14402" actId="13926"/>
          <ac:spMkLst>
            <pc:docMk/>
            <pc:sldMk cId="3493548305" sldId="327"/>
            <ac:spMk id="9" creationId="{C110555B-BC91-7266-5503-9659D6864B69}"/>
          </ac:spMkLst>
        </pc:spChg>
        <pc:spChg chg="mod">
          <ac:chgData name="Vassilis Vassiliades" userId="181c6a97-452c-403a-a894-11fd041f3da6" providerId="ADAL" clId="{5921E53B-A54D-474A-BD8E-ECF1CB03FF21}" dt="2022-08-30T12:54:20.196" v="14399" actId="12789"/>
          <ac:spMkLst>
            <pc:docMk/>
            <pc:sldMk cId="3493548305" sldId="327"/>
            <ac:spMk id="22" creationId="{3D770BF9-0907-176F-82A7-41AC056996FE}"/>
          </ac:spMkLst>
        </pc:spChg>
        <pc:spChg chg="mod">
          <ac:chgData name="Vassilis Vassiliades" userId="181c6a97-452c-403a-a894-11fd041f3da6" providerId="ADAL" clId="{5921E53B-A54D-474A-BD8E-ECF1CB03FF21}" dt="2022-08-30T12:54:20.196" v="14399" actId="12789"/>
          <ac:spMkLst>
            <pc:docMk/>
            <pc:sldMk cId="3493548305" sldId="327"/>
            <ac:spMk id="23" creationId="{5D50FBAA-2F50-C75A-EDF4-F5B6F4CF9328}"/>
          </ac:spMkLst>
        </pc:spChg>
        <pc:spChg chg="mod">
          <ac:chgData name="Vassilis Vassiliades" userId="181c6a97-452c-403a-a894-11fd041f3da6" providerId="ADAL" clId="{5921E53B-A54D-474A-BD8E-ECF1CB03FF21}" dt="2022-08-30T12:55:04.662" v="14400" actId="114"/>
          <ac:spMkLst>
            <pc:docMk/>
            <pc:sldMk cId="3493548305" sldId="327"/>
            <ac:spMk id="24" creationId="{78DFA175-E7F4-A652-F3F5-E40778B6DB16}"/>
          </ac:spMkLst>
        </pc:spChg>
        <pc:picChg chg="add mod">
          <ac:chgData name="Vassilis Vassiliades" userId="181c6a97-452c-403a-a894-11fd041f3da6" providerId="ADAL" clId="{5921E53B-A54D-474A-BD8E-ECF1CB03FF21}" dt="2022-08-30T12:50:24.367" v="14358" actId="1076"/>
          <ac:picMkLst>
            <pc:docMk/>
            <pc:sldMk cId="3493548305" sldId="327"/>
            <ac:picMk id="2" creationId="{5E7598FE-8A8C-F0F2-D8F8-2886A7F3B5AF}"/>
          </ac:picMkLst>
        </pc:picChg>
        <pc:picChg chg="add mod">
          <ac:chgData name="Vassilis Vassiliades" userId="181c6a97-452c-403a-a894-11fd041f3da6" providerId="ADAL" clId="{5921E53B-A54D-474A-BD8E-ECF1CB03FF21}" dt="2022-08-30T12:52:05.420" v="14364" actId="1076"/>
          <ac:picMkLst>
            <pc:docMk/>
            <pc:sldMk cId="3493548305" sldId="327"/>
            <ac:picMk id="3" creationId="{E6EE2FF3-A0A9-CEEC-9AD5-7155831A260F}"/>
          </ac:picMkLst>
        </pc:picChg>
        <pc:picChg chg="add mod">
          <ac:chgData name="Vassilis Vassiliades" userId="181c6a97-452c-403a-a894-11fd041f3da6" providerId="ADAL" clId="{5921E53B-A54D-474A-BD8E-ECF1CB03FF21}" dt="2022-08-30T12:52:37.638" v="14370" actId="1076"/>
          <ac:picMkLst>
            <pc:docMk/>
            <pc:sldMk cId="3493548305" sldId="327"/>
            <ac:picMk id="4" creationId="{8647EBDC-15B7-84FD-1D8F-32CE1AF97199}"/>
          </ac:picMkLst>
        </pc:picChg>
        <pc:picChg chg="del">
          <ac:chgData name="Vassilis Vassiliades" userId="181c6a97-452c-403a-a894-11fd041f3da6" providerId="ADAL" clId="{5921E53B-A54D-474A-BD8E-ECF1CB03FF21}" dt="2022-08-30T12:49:20.227" v="14355" actId="478"/>
          <ac:picMkLst>
            <pc:docMk/>
            <pc:sldMk cId="3493548305" sldId="327"/>
            <ac:picMk id="10" creationId="{54FA0716-778C-7AAD-2627-91A64734DABB}"/>
          </ac:picMkLst>
        </pc:picChg>
        <pc:picChg chg="del">
          <ac:chgData name="Vassilis Vassiliades" userId="181c6a97-452c-403a-a894-11fd041f3da6" providerId="ADAL" clId="{5921E53B-A54D-474A-BD8E-ECF1CB03FF21}" dt="2022-08-30T12:51:27.490" v="14359" actId="478"/>
          <ac:picMkLst>
            <pc:docMk/>
            <pc:sldMk cId="3493548305" sldId="327"/>
            <ac:picMk id="12" creationId="{6D974C3D-83E3-7839-6F53-8CDF8B8CCA03}"/>
          </ac:picMkLst>
        </pc:picChg>
        <pc:picChg chg="del">
          <ac:chgData name="Vassilis Vassiliades" userId="181c6a97-452c-403a-a894-11fd041f3da6" providerId="ADAL" clId="{5921E53B-A54D-474A-BD8E-ECF1CB03FF21}" dt="2022-08-30T12:52:15.570" v="14365" actId="478"/>
          <ac:picMkLst>
            <pc:docMk/>
            <pc:sldMk cId="3493548305" sldId="327"/>
            <ac:picMk id="14" creationId="{56BB5389-C10C-C522-B54F-DF22CF31E026}"/>
          </ac:picMkLst>
        </pc:picChg>
      </pc:sldChg>
    </pc:docChg>
  </pc:docChgLst>
  <pc:docChgLst>
    <pc:chgData name="Vassilis Vassiliades" userId="181c6a97-452c-403a-a894-11fd041f3da6" providerId="ADAL" clId="{C97491BB-9F92-4BAE-9B05-C5604B28E49B}"/>
    <pc:docChg chg="custSel addSld modSld">
      <pc:chgData name="Vassilis Vassiliades" userId="181c6a97-452c-403a-a894-11fd041f3da6" providerId="ADAL" clId="{C97491BB-9F92-4BAE-9B05-C5604B28E49B}" dt="2023-11-02T10:00:10.182" v="145" actId="5793"/>
      <pc:docMkLst>
        <pc:docMk/>
      </pc:docMkLst>
      <pc:sldChg chg="modSp add mod">
        <pc:chgData name="Vassilis Vassiliades" userId="181c6a97-452c-403a-a894-11fd041f3da6" providerId="ADAL" clId="{C97491BB-9F92-4BAE-9B05-C5604B28E49B}" dt="2023-11-02T10:00:10.182" v="145" actId="5793"/>
        <pc:sldMkLst>
          <pc:docMk/>
          <pc:sldMk cId="1138432760" sldId="427"/>
        </pc:sldMkLst>
        <pc:spChg chg="mod">
          <ac:chgData name="Vassilis Vassiliades" userId="181c6a97-452c-403a-a894-11fd041f3da6" providerId="ADAL" clId="{C97491BB-9F92-4BAE-9B05-C5604B28E49B}" dt="2023-11-02T10:00:10.182" v="145" actId="5793"/>
          <ac:spMkLst>
            <pc:docMk/>
            <pc:sldMk cId="1138432760" sldId="42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B0F28D-45F5-4A29-B270-D2DAE0255279}" type="datetimeFigureOut">
              <a:rPr lang="en-US" smtClean="0"/>
              <a:t>11/2/2023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237A2-49EC-40F2-A331-12A168298958}"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CE506-2B29-4F6F-9F8A-36F280EE95DD}" type="datetimeFigureOut">
              <a:rPr lang="bg-BG" smtClean="0"/>
              <a:t>2.11.2023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5F51D-27DF-4E3A-AE07-DCE3D1AD7219}" type="slidenum">
              <a:rPr lang="bg-BG" smtClean="0"/>
              <a:t>‹#›</a:t>
            </a:fld>
            <a:endParaRPr lang="bg-BG"/>
          </a:p>
        </p:txBody>
      </p:sp>
    </p:spTree>
  </p:cSld>
  <p:clrMap bg1="lt1" tx1="dk1" bg2="lt2" tx2="dk2" accent1="accent1" accent2="accent2" accent3="accent3" accent4="accent4" accent5="accent5" accent6="accent6" hlink="hlink" folHlink="folHlink"/>
  <p:notesStyle>
    <a:lvl1pPr marL="0" algn="l" defTabSz="1828800" rtl="0" eaLnBrk="1" latinLnBrk="0" hangingPunct="1">
      <a:defRPr sz="2400" kern="1200">
        <a:solidFill>
          <a:schemeClr val="tx1"/>
        </a:solidFill>
        <a:latin typeface="+mn-lt"/>
        <a:ea typeface="+mn-ea"/>
        <a:cs typeface="+mn-cs"/>
      </a:defRPr>
    </a:lvl1pPr>
    <a:lvl2pPr marL="914400" algn="l" defTabSz="1828800" rtl="0" eaLnBrk="1" latinLnBrk="0" hangingPunct="1">
      <a:defRPr sz="2400" kern="1200">
        <a:solidFill>
          <a:schemeClr val="tx1"/>
        </a:solidFill>
        <a:latin typeface="+mn-lt"/>
        <a:ea typeface="+mn-ea"/>
        <a:cs typeface="+mn-cs"/>
      </a:defRPr>
    </a:lvl2pPr>
    <a:lvl3pPr marL="1828800" algn="l" defTabSz="1828800" rtl="0" eaLnBrk="1" latinLnBrk="0" hangingPunct="1">
      <a:defRPr sz="2400" kern="1200">
        <a:solidFill>
          <a:schemeClr val="tx1"/>
        </a:solidFill>
        <a:latin typeface="+mn-lt"/>
        <a:ea typeface="+mn-ea"/>
        <a:cs typeface="+mn-cs"/>
      </a:defRPr>
    </a:lvl3pPr>
    <a:lvl4pPr marL="2743200" algn="l" defTabSz="1828800" rtl="0" eaLnBrk="1" latinLnBrk="0" hangingPunct="1">
      <a:defRPr sz="2400" kern="1200">
        <a:solidFill>
          <a:schemeClr val="tx1"/>
        </a:solidFill>
        <a:latin typeface="+mn-lt"/>
        <a:ea typeface="+mn-ea"/>
        <a:cs typeface="+mn-cs"/>
      </a:defRPr>
    </a:lvl4pPr>
    <a:lvl5pPr marL="3657600" algn="l" defTabSz="1828800" rtl="0" eaLnBrk="1" latinLnBrk="0" hangingPunct="1">
      <a:defRPr sz="2400" kern="1200">
        <a:solidFill>
          <a:schemeClr val="tx1"/>
        </a:solidFill>
        <a:latin typeface="+mn-lt"/>
        <a:ea typeface="+mn-ea"/>
        <a:cs typeface="+mn-cs"/>
      </a:defRPr>
    </a:lvl5pPr>
    <a:lvl6pPr marL="4572000" algn="l" defTabSz="1828800" rtl="0" eaLnBrk="1" latinLnBrk="0" hangingPunct="1">
      <a:defRPr sz="2400" kern="1200">
        <a:solidFill>
          <a:schemeClr val="tx1"/>
        </a:solidFill>
        <a:latin typeface="+mn-lt"/>
        <a:ea typeface="+mn-ea"/>
        <a:cs typeface="+mn-cs"/>
      </a:defRPr>
    </a:lvl6pPr>
    <a:lvl7pPr marL="5486400" algn="l" defTabSz="1828800" rtl="0" eaLnBrk="1" latinLnBrk="0" hangingPunct="1">
      <a:defRPr sz="2400" kern="1200">
        <a:solidFill>
          <a:schemeClr val="tx1"/>
        </a:solidFill>
        <a:latin typeface="+mn-lt"/>
        <a:ea typeface="+mn-ea"/>
        <a:cs typeface="+mn-cs"/>
      </a:defRPr>
    </a:lvl7pPr>
    <a:lvl8pPr marL="6400800" algn="l" defTabSz="1828800" rtl="0" eaLnBrk="1" latinLnBrk="0" hangingPunct="1">
      <a:defRPr sz="2400" kern="1200">
        <a:solidFill>
          <a:schemeClr val="tx1"/>
        </a:solidFill>
        <a:latin typeface="+mn-lt"/>
        <a:ea typeface="+mn-ea"/>
        <a:cs typeface="+mn-cs"/>
      </a:defRPr>
    </a:lvl8pPr>
    <a:lvl9pPr marL="7315200" algn="l" defTabSz="1828800"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a:t>
            </a:fld>
            <a:endParaRPr lang="bg-BG"/>
          </a:p>
        </p:txBody>
      </p:sp>
    </p:spTree>
    <p:extLst>
      <p:ext uri="{BB962C8B-B14F-4D97-AF65-F5344CB8AC3E}">
        <p14:creationId xmlns:p14="http://schemas.microsoft.com/office/powerpoint/2010/main" val="3896425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11</a:t>
            </a:fld>
            <a:endParaRPr lang="bg-BG"/>
          </a:p>
        </p:txBody>
      </p:sp>
    </p:spTree>
    <p:extLst>
      <p:ext uri="{BB962C8B-B14F-4D97-AF65-F5344CB8AC3E}">
        <p14:creationId xmlns:p14="http://schemas.microsoft.com/office/powerpoint/2010/main" val="1016305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12</a:t>
            </a:fld>
            <a:endParaRPr lang="bg-BG"/>
          </a:p>
        </p:txBody>
      </p:sp>
    </p:spTree>
    <p:extLst>
      <p:ext uri="{BB962C8B-B14F-4D97-AF65-F5344CB8AC3E}">
        <p14:creationId xmlns:p14="http://schemas.microsoft.com/office/powerpoint/2010/main" val="4247204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13</a:t>
            </a:fld>
            <a:endParaRPr lang="bg-BG"/>
          </a:p>
        </p:txBody>
      </p:sp>
    </p:spTree>
    <p:extLst>
      <p:ext uri="{BB962C8B-B14F-4D97-AF65-F5344CB8AC3E}">
        <p14:creationId xmlns:p14="http://schemas.microsoft.com/office/powerpoint/2010/main" val="426437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14</a:t>
            </a:fld>
            <a:endParaRPr lang="bg-BG"/>
          </a:p>
        </p:txBody>
      </p:sp>
    </p:spTree>
    <p:extLst>
      <p:ext uri="{BB962C8B-B14F-4D97-AF65-F5344CB8AC3E}">
        <p14:creationId xmlns:p14="http://schemas.microsoft.com/office/powerpoint/2010/main" val="3033418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15</a:t>
            </a:fld>
            <a:endParaRPr lang="bg-BG"/>
          </a:p>
        </p:txBody>
      </p:sp>
    </p:spTree>
    <p:extLst>
      <p:ext uri="{BB962C8B-B14F-4D97-AF65-F5344CB8AC3E}">
        <p14:creationId xmlns:p14="http://schemas.microsoft.com/office/powerpoint/2010/main" val="1304786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16</a:t>
            </a:fld>
            <a:endParaRPr lang="bg-BG"/>
          </a:p>
        </p:txBody>
      </p:sp>
    </p:spTree>
    <p:extLst>
      <p:ext uri="{BB962C8B-B14F-4D97-AF65-F5344CB8AC3E}">
        <p14:creationId xmlns:p14="http://schemas.microsoft.com/office/powerpoint/2010/main" val="2455214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17</a:t>
            </a:fld>
            <a:endParaRPr lang="bg-BG"/>
          </a:p>
        </p:txBody>
      </p:sp>
    </p:spTree>
    <p:extLst>
      <p:ext uri="{BB962C8B-B14F-4D97-AF65-F5344CB8AC3E}">
        <p14:creationId xmlns:p14="http://schemas.microsoft.com/office/powerpoint/2010/main" val="1406550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19</a:t>
            </a:fld>
            <a:endParaRPr lang="bg-BG"/>
          </a:p>
        </p:txBody>
      </p:sp>
    </p:spTree>
    <p:extLst>
      <p:ext uri="{BB962C8B-B14F-4D97-AF65-F5344CB8AC3E}">
        <p14:creationId xmlns:p14="http://schemas.microsoft.com/office/powerpoint/2010/main" val="226896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20</a:t>
            </a:fld>
            <a:endParaRPr lang="bg-BG"/>
          </a:p>
        </p:txBody>
      </p:sp>
    </p:spTree>
    <p:extLst>
      <p:ext uri="{BB962C8B-B14F-4D97-AF65-F5344CB8AC3E}">
        <p14:creationId xmlns:p14="http://schemas.microsoft.com/office/powerpoint/2010/main" val="130080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28</a:t>
            </a:fld>
            <a:endParaRPr lang="bg-BG"/>
          </a:p>
        </p:txBody>
      </p:sp>
    </p:spTree>
    <p:extLst>
      <p:ext uri="{BB962C8B-B14F-4D97-AF65-F5344CB8AC3E}">
        <p14:creationId xmlns:p14="http://schemas.microsoft.com/office/powerpoint/2010/main" val="145935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a:t>
            </a:fld>
            <a:endParaRPr lang="bg-BG"/>
          </a:p>
        </p:txBody>
      </p:sp>
    </p:spTree>
    <p:extLst>
      <p:ext uri="{BB962C8B-B14F-4D97-AF65-F5344CB8AC3E}">
        <p14:creationId xmlns:p14="http://schemas.microsoft.com/office/powerpoint/2010/main" val="3735534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29</a:t>
            </a:fld>
            <a:endParaRPr lang="bg-BG"/>
          </a:p>
        </p:txBody>
      </p:sp>
    </p:spTree>
    <p:extLst>
      <p:ext uri="{BB962C8B-B14F-4D97-AF65-F5344CB8AC3E}">
        <p14:creationId xmlns:p14="http://schemas.microsoft.com/office/powerpoint/2010/main" val="2033900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30</a:t>
            </a:fld>
            <a:endParaRPr lang="bg-BG"/>
          </a:p>
        </p:txBody>
      </p:sp>
    </p:spTree>
    <p:extLst>
      <p:ext uri="{BB962C8B-B14F-4D97-AF65-F5344CB8AC3E}">
        <p14:creationId xmlns:p14="http://schemas.microsoft.com/office/powerpoint/2010/main" val="2463881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31</a:t>
            </a:fld>
            <a:endParaRPr lang="bg-BG"/>
          </a:p>
        </p:txBody>
      </p:sp>
    </p:spTree>
    <p:extLst>
      <p:ext uri="{BB962C8B-B14F-4D97-AF65-F5344CB8AC3E}">
        <p14:creationId xmlns:p14="http://schemas.microsoft.com/office/powerpoint/2010/main" val="35985975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32</a:t>
            </a:fld>
            <a:endParaRPr lang="bg-BG"/>
          </a:p>
        </p:txBody>
      </p:sp>
    </p:spTree>
    <p:extLst>
      <p:ext uri="{BB962C8B-B14F-4D97-AF65-F5344CB8AC3E}">
        <p14:creationId xmlns:p14="http://schemas.microsoft.com/office/powerpoint/2010/main" val="2451649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33</a:t>
            </a:fld>
            <a:endParaRPr lang="bg-BG"/>
          </a:p>
        </p:txBody>
      </p:sp>
    </p:spTree>
    <p:extLst>
      <p:ext uri="{BB962C8B-B14F-4D97-AF65-F5344CB8AC3E}">
        <p14:creationId xmlns:p14="http://schemas.microsoft.com/office/powerpoint/2010/main" val="2081609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34</a:t>
            </a:fld>
            <a:endParaRPr lang="bg-BG"/>
          </a:p>
        </p:txBody>
      </p:sp>
    </p:spTree>
    <p:extLst>
      <p:ext uri="{BB962C8B-B14F-4D97-AF65-F5344CB8AC3E}">
        <p14:creationId xmlns:p14="http://schemas.microsoft.com/office/powerpoint/2010/main" val="815062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35</a:t>
            </a:fld>
            <a:endParaRPr lang="bg-BG"/>
          </a:p>
        </p:txBody>
      </p:sp>
    </p:spTree>
    <p:extLst>
      <p:ext uri="{BB962C8B-B14F-4D97-AF65-F5344CB8AC3E}">
        <p14:creationId xmlns:p14="http://schemas.microsoft.com/office/powerpoint/2010/main" val="3791516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38</a:t>
            </a:fld>
            <a:endParaRPr lang="bg-BG"/>
          </a:p>
        </p:txBody>
      </p:sp>
    </p:spTree>
    <p:extLst>
      <p:ext uri="{BB962C8B-B14F-4D97-AF65-F5344CB8AC3E}">
        <p14:creationId xmlns:p14="http://schemas.microsoft.com/office/powerpoint/2010/main" val="50693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40</a:t>
            </a:fld>
            <a:endParaRPr lang="bg-BG"/>
          </a:p>
        </p:txBody>
      </p:sp>
    </p:spTree>
    <p:extLst>
      <p:ext uri="{BB962C8B-B14F-4D97-AF65-F5344CB8AC3E}">
        <p14:creationId xmlns:p14="http://schemas.microsoft.com/office/powerpoint/2010/main" val="1652399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41</a:t>
            </a:fld>
            <a:endParaRPr lang="bg-BG"/>
          </a:p>
        </p:txBody>
      </p:sp>
    </p:spTree>
    <p:extLst>
      <p:ext uri="{BB962C8B-B14F-4D97-AF65-F5344CB8AC3E}">
        <p14:creationId xmlns:p14="http://schemas.microsoft.com/office/powerpoint/2010/main" val="3262046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a:t>
            </a:fld>
            <a:endParaRPr lang="bg-BG"/>
          </a:p>
        </p:txBody>
      </p:sp>
    </p:spTree>
    <p:extLst>
      <p:ext uri="{BB962C8B-B14F-4D97-AF65-F5344CB8AC3E}">
        <p14:creationId xmlns:p14="http://schemas.microsoft.com/office/powerpoint/2010/main" val="3603305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42</a:t>
            </a:fld>
            <a:endParaRPr lang="bg-BG"/>
          </a:p>
        </p:txBody>
      </p:sp>
    </p:spTree>
    <p:extLst>
      <p:ext uri="{BB962C8B-B14F-4D97-AF65-F5344CB8AC3E}">
        <p14:creationId xmlns:p14="http://schemas.microsoft.com/office/powerpoint/2010/main" val="12784314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43</a:t>
            </a:fld>
            <a:endParaRPr lang="bg-BG"/>
          </a:p>
        </p:txBody>
      </p:sp>
    </p:spTree>
    <p:extLst>
      <p:ext uri="{BB962C8B-B14F-4D97-AF65-F5344CB8AC3E}">
        <p14:creationId xmlns:p14="http://schemas.microsoft.com/office/powerpoint/2010/main" val="29070540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44</a:t>
            </a:fld>
            <a:endParaRPr lang="bg-BG"/>
          </a:p>
        </p:txBody>
      </p:sp>
    </p:spTree>
    <p:extLst>
      <p:ext uri="{BB962C8B-B14F-4D97-AF65-F5344CB8AC3E}">
        <p14:creationId xmlns:p14="http://schemas.microsoft.com/office/powerpoint/2010/main" val="38470005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8288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5A55F51D-27DF-4E3A-AE07-DCE3D1AD7219}" type="slidenum">
              <a:rPr lang="bg-BG" smtClean="0"/>
              <a:t>45</a:t>
            </a:fld>
            <a:endParaRPr lang="bg-BG"/>
          </a:p>
        </p:txBody>
      </p:sp>
    </p:spTree>
    <p:extLst>
      <p:ext uri="{BB962C8B-B14F-4D97-AF65-F5344CB8AC3E}">
        <p14:creationId xmlns:p14="http://schemas.microsoft.com/office/powerpoint/2010/main" val="3373498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46</a:t>
            </a:fld>
            <a:endParaRPr lang="bg-BG"/>
          </a:p>
        </p:txBody>
      </p:sp>
    </p:spTree>
    <p:extLst>
      <p:ext uri="{BB962C8B-B14F-4D97-AF65-F5344CB8AC3E}">
        <p14:creationId xmlns:p14="http://schemas.microsoft.com/office/powerpoint/2010/main" val="2325150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47</a:t>
            </a:fld>
            <a:endParaRPr lang="bg-BG"/>
          </a:p>
        </p:txBody>
      </p:sp>
    </p:spTree>
    <p:extLst>
      <p:ext uri="{BB962C8B-B14F-4D97-AF65-F5344CB8AC3E}">
        <p14:creationId xmlns:p14="http://schemas.microsoft.com/office/powerpoint/2010/main" val="5556834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48</a:t>
            </a:fld>
            <a:endParaRPr lang="bg-BG"/>
          </a:p>
        </p:txBody>
      </p:sp>
    </p:spTree>
    <p:extLst>
      <p:ext uri="{BB962C8B-B14F-4D97-AF65-F5344CB8AC3E}">
        <p14:creationId xmlns:p14="http://schemas.microsoft.com/office/powerpoint/2010/main" val="21112801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49</a:t>
            </a:fld>
            <a:endParaRPr lang="bg-BG"/>
          </a:p>
        </p:txBody>
      </p:sp>
    </p:spTree>
    <p:extLst>
      <p:ext uri="{BB962C8B-B14F-4D97-AF65-F5344CB8AC3E}">
        <p14:creationId xmlns:p14="http://schemas.microsoft.com/office/powerpoint/2010/main" val="11181300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50</a:t>
            </a:fld>
            <a:endParaRPr lang="bg-BG"/>
          </a:p>
        </p:txBody>
      </p:sp>
    </p:spTree>
    <p:extLst>
      <p:ext uri="{BB962C8B-B14F-4D97-AF65-F5344CB8AC3E}">
        <p14:creationId xmlns:p14="http://schemas.microsoft.com/office/powerpoint/2010/main" val="4032286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51</a:t>
            </a:fld>
            <a:endParaRPr lang="bg-BG"/>
          </a:p>
        </p:txBody>
      </p:sp>
    </p:spTree>
    <p:extLst>
      <p:ext uri="{BB962C8B-B14F-4D97-AF65-F5344CB8AC3E}">
        <p14:creationId xmlns:p14="http://schemas.microsoft.com/office/powerpoint/2010/main" val="45930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a:t>
            </a:fld>
            <a:endParaRPr lang="bg-BG"/>
          </a:p>
        </p:txBody>
      </p:sp>
    </p:spTree>
    <p:extLst>
      <p:ext uri="{BB962C8B-B14F-4D97-AF65-F5344CB8AC3E}">
        <p14:creationId xmlns:p14="http://schemas.microsoft.com/office/powerpoint/2010/main" val="1048825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52</a:t>
            </a:fld>
            <a:endParaRPr lang="bg-BG"/>
          </a:p>
        </p:txBody>
      </p:sp>
    </p:spTree>
    <p:extLst>
      <p:ext uri="{BB962C8B-B14F-4D97-AF65-F5344CB8AC3E}">
        <p14:creationId xmlns:p14="http://schemas.microsoft.com/office/powerpoint/2010/main" val="4265750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53</a:t>
            </a:fld>
            <a:endParaRPr lang="bg-BG"/>
          </a:p>
        </p:txBody>
      </p:sp>
    </p:spTree>
    <p:extLst>
      <p:ext uri="{BB962C8B-B14F-4D97-AF65-F5344CB8AC3E}">
        <p14:creationId xmlns:p14="http://schemas.microsoft.com/office/powerpoint/2010/main" val="10816980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676331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55</a:t>
            </a:fld>
            <a:endParaRPr lang="bg-BG"/>
          </a:p>
        </p:txBody>
      </p:sp>
    </p:spTree>
    <p:extLst>
      <p:ext uri="{BB962C8B-B14F-4D97-AF65-F5344CB8AC3E}">
        <p14:creationId xmlns:p14="http://schemas.microsoft.com/office/powerpoint/2010/main" val="258442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6</a:t>
            </a:fld>
            <a:endParaRPr lang="bg-BG"/>
          </a:p>
        </p:txBody>
      </p:sp>
    </p:spTree>
    <p:extLst>
      <p:ext uri="{BB962C8B-B14F-4D97-AF65-F5344CB8AC3E}">
        <p14:creationId xmlns:p14="http://schemas.microsoft.com/office/powerpoint/2010/main" val="249189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7</a:t>
            </a:fld>
            <a:endParaRPr lang="bg-BG"/>
          </a:p>
        </p:txBody>
      </p:sp>
    </p:spTree>
    <p:extLst>
      <p:ext uri="{BB962C8B-B14F-4D97-AF65-F5344CB8AC3E}">
        <p14:creationId xmlns:p14="http://schemas.microsoft.com/office/powerpoint/2010/main" val="32514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8</a:t>
            </a:fld>
            <a:endParaRPr lang="bg-BG"/>
          </a:p>
        </p:txBody>
      </p:sp>
    </p:spTree>
    <p:extLst>
      <p:ext uri="{BB962C8B-B14F-4D97-AF65-F5344CB8AC3E}">
        <p14:creationId xmlns:p14="http://schemas.microsoft.com/office/powerpoint/2010/main" val="344790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9</a:t>
            </a:fld>
            <a:endParaRPr lang="bg-BG"/>
          </a:p>
        </p:txBody>
      </p:sp>
    </p:spTree>
    <p:extLst>
      <p:ext uri="{BB962C8B-B14F-4D97-AF65-F5344CB8AC3E}">
        <p14:creationId xmlns:p14="http://schemas.microsoft.com/office/powerpoint/2010/main" val="4162415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5A55F51D-27DF-4E3A-AE07-DCE3D1AD7219}" type="slidenum">
              <a:rPr lang="bg-BG" smtClean="0"/>
              <a:t>10</a:t>
            </a:fld>
            <a:endParaRPr lang="bg-BG"/>
          </a:p>
        </p:txBody>
      </p:sp>
    </p:spTree>
    <p:extLst>
      <p:ext uri="{BB962C8B-B14F-4D97-AF65-F5344CB8AC3E}">
        <p14:creationId xmlns:p14="http://schemas.microsoft.com/office/powerpoint/2010/main" val="3735534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0000B0"/>
        </a:solidFill>
        <a:effectLst/>
      </p:bgPr>
    </p:bg>
    <p:spTree>
      <p:nvGrpSpPr>
        <p:cNvPr id="1" name=""/>
        <p:cNvGrpSpPr/>
        <p:nvPr/>
      </p:nvGrpSpPr>
      <p:grpSpPr>
        <a:xfrm>
          <a:off x="0" y="0"/>
          <a:ext cx="0" cy="0"/>
          <a:chOff x="0" y="0"/>
          <a:chExt cx="0" cy="0"/>
        </a:xfrm>
      </p:grpSpPr>
      <p:sp>
        <p:nvSpPr>
          <p:cNvPr id="19" name="Text Placeholder 2"/>
          <p:cNvSpPr>
            <a:spLocks noGrp="1"/>
          </p:cNvSpPr>
          <p:nvPr>
            <p:ph type="body" sz="quarter" idx="16" hasCustomPrompt="1"/>
          </p:nvPr>
        </p:nvSpPr>
        <p:spPr>
          <a:xfrm>
            <a:off x="1287095" y="3595918"/>
            <a:ext cx="21590490" cy="1146758"/>
          </a:xfrm>
          <a:prstGeom prst="rect">
            <a:avLst/>
          </a:prstGeom>
        </p:spPr>
        <p:txBody>
          <a:bodyPr>
            <a:normAutofit/>
          </a:bodyPr>
          <a:lstStyle>
            <a:lvl1pPr marL="0" indent="0">
              <a:buNone/>
              <a:defRPr sz="600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University Name</a:t>
            </a:r>
            <a:endParaRPr lang="x-none" dirty="0"/>
          </a:p>
        </p:txBody>
      </p:sp>
      <p:sp>
        <p:nvSpPr>
          <p:cNvPr id="22" name="Text Placeholder 14"/>
          <p:cNvSpPr>
            <a:spLocks noGrp="1"/>
          </p:cNvSpPr>
          <p:nvPr>
            <p:ph type="body" sz="quarter" idx="19" hasCustomPrompt="1"/>
          </p:nvPr>
        </p:nvSpPr>
        <p:spPr>
          <a:xfrm>
            <a:off x="1287095" y="10603155"/>
            <a:ext cx="5470525" cy="527387"/>
          </a:xfrm>
          <a:prstGeom prst="rect">
            <a:avLst/>
          </a:prstGeom>
        </p:spPr>
        <p:txBody>
          <a:bodyPr/>
          <a:lstStyle>
            <a:lvl1pPr marL="0" indent="0">
              <a:buNone/>
              <a:defRPr sz="3000">
                <a:solidFill>
                  <a:schemeClr val="bg1"/>
                </a:solidFill>
                <a:latin typeface="Helvetica Neue"/>
              </a:defRPr>
            </a:lvl1pPr>
          </a:lstStyle>
          <a:p>
            <a:pPr lvl="0"/>
            <a:r>
              <a:rPr lang="x-none" dirty="0"/>
              <a:t>Month, Year</a:t>
            </a:r>
          </a:p>
        </p:txBody>
      </p:sp>
      <p:sp>
        <p:nvSpPr>
          <p:cNvPr id="33" name="Text Placeholder 2"/>
          <p:cNvSpPr>
            <a:spLocks noGrp="1"/>
          </p:cNvSpPr>
          <p:nvPr>
            <p:ph type="body" sz="quarter" idx="21" hasCustomPrompt="1"/>
          </p:nvPr>
        </p:nvSpPr>
        <p:spPr>
          <a:xfrm>
            <a:off x="1287095" y="5033579"/>
            <a:ext cx="21590490" cy="3410063"/>
          </a:xfrm>
          <a:prstGeom prst="rect">
            <a:avLst/>
          </a:prstGeom>
        </p:spPr>
        <p:txBody>
          <a:bodyPr>
            <a:normAutofit/>
          </a:bodyPr>
          <a:lstStyle>
            <a:lvl1pPr marL="0" indent="0">
              <a:lnSpc>
                <a:spcPts val="10000"/>
              </a:lnSpc>
              <a:spcBef>
                <a:spcPts val="0"/>
              </a:spcBef>
              <a:buNone/>
              <a:defRPr sz="10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COURSE NAME USING CAPITAL LETTERS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38" name="Straight Connector 37"/>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pic>
        <p:nvPicPr>
          <p:cNvPr id="48" name="Picture 4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8491" y="9671571"/>
            <a:ext cx="2409093" cy="1606837"/>
          </a:xfrm>
          <a:prstGeom prst="rect">
            <a:avLst/>
          </a:prstGeom>
        </p:spPr>
      </p:pic>
      <p:sp>
        <p:nvSpPr>
          <p:cNvPr id="51" name="Text Placeholder 10"/>
          <p:cNvSpPr>
            <a:spLocks noGrp="1"/>
          </p:cNvSpPr>
          <p:nvPr>
            <p:ph type="body" sz="quarter" idx="23" hasCustomPrompt="1"/>
          </p:nvPr>
        </p:nvSpPr>
        <p:spPr>
          <a:xfrm>
            <a:off x="1287095" y="9962474"/>
            <a:ext cx="21438091" cy="494125"/>
          </a:xfrm>
          <a:prstGeom prst="rect">
            <a:avLst/>
          </a:prstGeom>
        </p:spPr>
        <p:txBody>
          <a:bodyPr>
            <a:noAutofit/>
          </a:bodyPr>
          <a:lstStyle>
            <a:lvl1pPr marL="0" indent="0">
              <a:buNone/>
              <a:defRPr sz="4000" b="1" baseline="0">
                <a:solidFill>
                  <a:schemeClr val="bg1"/>
                </a:solidFill>
                <a:latin typeface="Helvetica Neue"/>
              </a:defRPr>
            </a:lvl1pPr>
            <a:lvl2pPr marL="609600" indent="0">
              <a:buNone/>
              <a:defRPr>
                <a:solidFill>
                  <a:schemeClr val="bg1"/>
                </a:solidFill>
              </a:defRPr>
            </a:lvl2pPr>
            <a:lvl3pPr marL="1219200" indent="0">
              <a:buNone/>
              <a:defRPr>
                <a:solidFill>
                  <a:schemeClr val="bg1"/>
                </a:solidFill>
              </a:defRPr>
            </a:lvl3pPr>
            <a:lvl4pPr marL="1828800" indent="0">
              <a:buNone/>
              <a:defRPr>
                <a:solidFill>
                  <a:schemeClr val="bg1"/>
                </a:solidFill>
              </a:defRPr>
            </a:lvl4pPr>
            <a:lvl5pPr marL="2438400" indent="0">
              <a:buNone/>
              <a:defRPr>
                <a:solidFill>
                  <a:schemeClr val="bg1"/>
                </a:solidFill>
              </a:defRPr>
            </a:lvl5pPr>
          </a:lstStyle>
          <a:p>
            <a:pPr lvl="0"/>
            <a:r>
              <a:rPr lang="en-GB" dirty="0"/>
              <a:t>Presenter’s Name &amp; Surname</a:t>
            </a:r>
            <a:endParaRPr lang="x-none" dirty="0"/>
          </a:p>
        </p:txBody>
      </p:sp>
      <p:pic>
        <p:nvPicPr>
          <p:cNvPr id="8" name="Picture 7"/>
          <p:cNvPicPr/>
          <p:nvPr userDrawn="1"/>
        </p:nvPicPr>
        <p:blipFill>
          <a:blip r:embed="rId4"/>
          <a:srcRect t="9007" r="76766" b="20964"/>
          <a:stretch>
            <a:fillRect/>
          </a:stretch>
        </p:blipFill>
        <p:spPr>
          <a:xfrm>
            <a:off x="20977159" y="365923"/>
            <a:ext cx="1900637" cy="1880642"/>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095"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sp>
        <p:nvSpPr>
          <p:cNvPr id="19" name="Text Placeholder 2"/>
          <p:cNvSpPr>
            <a:spLocks noGrp="1"/>
          </p:cNvSpPr>
          <p:nvPr>
            <p:ph type="body" sz="quarter" idx="23" hasCustomPrompt="1"/>
          </p:nvPr>
        </p:nvSpPr>
        <p:spPr>
          <a:xfrm>
            <a:off x="12479703" y="8067233"/>
            <a:ext cx="10397882" cy="3267116"/>
          </a:xfrm>
          <a:prstGeom prst="rect">
            <a:avLst/>
          </a:prstGeom>
        </p:spPr>
        <p:txBody>
          <a:bodyPr>
            <a:normAutofit/>
          </a:bodyPr>
          <a:lstStyle>
            <a:lvl1pPr marL="514350" marR="0" indent="-514350" algn="l" defTabSz="1828800" rtl="0" eaLnBrk="1" fontAlgn="auto" latinLnBrk="0" hangingPunct="1">
              <a:lnSpc>
                <a:spcPct val="90000"/>
              </a:lnSpc>
              <a:spcBef>
                <a:spcPts val="2000"/>
              </a:spcBef>
              <a:spcAft>
                <a:spcPts val="0"/>
              </a:spcAft>
              <a:buClrTx/>
              <a:buSzTx/>
              <a:buFont typeface="+mj-lt"/>
              <a:buAutoNum type="arabicPeriod" startAt="6"/>
              <a:defRPr sz="30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a:t>
            </a:r>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pPr lvl="0"/>
            <a:endParaRPr lang="en-GB" dirty="0"/>
          </a:p>
        </p:txBody>
      </p:sp>
      <p:cxnSp>
        <p:nvCxnSpPr>
          <p:cNvPr id="20" name="Straight Connector 19"/>
          <p:cNvCxnSpPr/>
          <p:nvPr userDrawn="1"/>
        </p:nvCxnSpPr>
        <p:spPr>
          <a:xfrm>
            <a:off x="12082338" y="8067233"/>
            <a:ext cx="0" cy="3267116"/>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22"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LECTURE 1</a:t>
            </a:r>
            <a:endParaRPr lang="x-none" dirty="0"/>
          </a:p>
        </p:txBody>
      </p:sp>
      <p:sp>
        <p:nvSpPr>
          <p:cNvPr id="23" name="Text Placeholder 2"/>
          <p:cNvSpPr>
            <a:spLocks noGrp="1"/>
          </p:cNvSpPr>
          <p:nvPr>
            <p:ph type="body" sz="quarter" idx="25" hasCustomPrompt="1"/>
          </p:nvPr>
        </p:nvSpPr>
        <p:spPr>
          <a:xfrm>
            <a:off x="1287095" y="3891139"/>
            <a:ext cx="21590490" cy="2407535"/>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24" name="Text Placeholder 2"/>
          <p:cNvSpPr>
            <a:spLocks noGrp="1"/>
          </p:cNvSpPr>
          <p:nvPr>
            <p:ph type="body" sz="quarter" idx="26" hasCustomPrompt="1"/>
          </p:nvPr>
        </p:nvSpPr>
        <p:spPr>
          <a:xfrm>
            <a:off x="1287093" y="6845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CONTENTS</a:t>
            </a:r>
            <a:endParaRPr lang="x-none" dirty="0"/>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Lecture title &amp; contents">
    <p:spTree>
      <p:nvGrpSpPr>
        <p:cNvPr id="1" name=""/>
        <p:cNvGrpSpPr/>
        <p:nvPr/>
      </p:nvGrpSpPr>
      <p:grpSpPr>
        <a:xfrm>
          <a:off x="0" y="0"/>
          <a:ext cx="0" cy="0"/>
          <a:chOff x="0" y="0"/>
          <a:chExt cx="0" cy="0"/>
        </a:xfrm>
      </p:grpSpPr>
      <p:cxnSp>
        <p:nvCxnSpPr>
          <p:cNvPr id="5" name="Straight Connector 4"/>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7" name="Text Placeholder 2"/>
          <p:cNvSpPr>
            <a:spLocks noGrp="1"/>
          </p:cNvSpPr>
          <p:nvPr>
            <p:ph type="body" sz="quarter" idx="22" hasCustomPrompt="1"/>
          </p:nvPr>
        </p:nvSpPr>
        <p:spPr>
          <a:xfrm>
            <a:off x="1287145" y="4266565"/>
            <a:ext cx="21590635" cy="706755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a:solidFill>
                  <a:schemeClr val="tx1"/>
                </a:solidFill>
                <a:latin typeface="Helvetica Neue"/>
              </a:defRPr>
            </a:lvl1pPr>
            <a:lvl2pPr marL="1181100" indent="-571500">
              <a:buFont typeface="Arial" panose="020B0604020202020204" pitchFamily="34" charset="0"/>
              <a:buChar char="•"/>
              <a:defRPr sz="4000">
                <a:solidFill>
                  <a:schemeClr val="tx1"/>
                </a:solidFill>
                <a:latin typeface="Helvetica Neue" charset="0"/>
                <a:cs typeface="Helvetica Neue" charset="0"/>
              </a:defRPr>
            </a:lvl2pPr>
            <a:lvl3pPr marL="2362200" indent="-1143000">
              <a:buFont typeface="Arial" panose="020B0604020202020204" pitchFamily="34" charset="0"/>
              <a:buChar char="•"/>
              <a:defRPr sz="3600">
                <a:solidFill>
                  <a:schemeClr val="tx1"/>
                </a:solidFill>
                <a:latin typeface="Helvetica Neue" charset="0"/>
                <a:cs typeface="Helvetica Neue" charset="0"/>
              </a:defRPr>
            </a:lvl3pPr>
            <a:lvl4pPr marL="2971800" indent="-1143000">
              <a:buFont typeface="Arial" panose="020B0604020202020204" pitchFamily="34" charset="0"/>
              <a:buChar char="•"/>
              <a:defRPr sz="3200">
                <a:solidFill>
                  <a:schemeClr val="tx1"/>
                </a:solidFill>
                <a:latin typeface="Helvetica Neue" charset="0"/>
                <a:cs typeface="Helvetica Neue" charset="0"/>
              </a:defRPr>
            </a:lvl4pPr>
            <a:lvl5pPr marL="2438400" indent="0">
              <a:buNone/>
              <a:defRPr sz="12000">
                <a:solidFill>
                  <a:schemeClr val="bg1"/>
                </a:solidFill>
              </a:defRPr>
            </a:lvl5pPr>
          </a:lstStyle>
          <a:p>
            <a:pPr lvl="0"/>
            <a:r>
              <a:rPr lang="en-US" altLang="en-GB" dirty="0"/>
              <a:t>Type something Level 1</a:t>
            </a:r>
          </a:p>
          <a:p>
            <a:pPr lvl="1"/>
            <a:r>
              <a:rPr lang="en-US" altLang="en-GB" dirty="0"/>
              <a:t>Type something Level 2</a:t>
            </a:r>
          </a:p>
          <a:p>
            <a:pPr lvl="2"/>
            <a:r>
              <a:rPr lang="en-US" altLang="en-GB" dirty="0"/>
              <a:t>Type something Level 3</a:t>
            </a:r>
          </a:p>
          <a:p>
            <a:pPr lvl="3"/>
            <a:r>
              <a:rPr lang="en-US" altLang="en-GB" dirty="0"/>
              <a:t>Type something Level 4</a:t>
            </a:r>
          </a:p>
          <a:p>
            <a:pPr lvl="0"/>
            <a:r>
              <a:rPr lang="en-US" altLang="en-GB" dirty="0">
                <a:sym typeface="+mn-ea"/>
              </a:rPr>
              <a:t>Type something Level 1</a:t>
            </a:r>
          </a:p>
          <a:p>
            <a:pPr lvl="0"/>
            <a:endParaRPr lang="en-US" altLang="en-GB" dirty="0"/>
          </a:p>
          <a:p>
            <a:pPr lvl="0"/>
            <a:endParaRPr lang="en-US" altLang="en-GB" dirty="0"/>
          </a:p>
        </p:txBody>
      </p:sp>
      <p:sp>
        <p:nvSpPr>
          <p:cNvPr id="23" name="Text Placeholder 2"/>
          <p:cNvSpPr>
            <a:spLocks noGrp="1"/>
          </p:cNvSpPr>
          <p:nvPr>
            <p:ph type="body" sz="quarter" idx="25" hasCustomPrompt="1"/>
          </p:nvPr>
        </p:nvSpPr>
        <p:spPr>
          <a:xfrm>
            <a:off x="1287145" y="2710815"/>
            <a:ext cx="21590635" cy="1555750"/>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lecture 1 title</a:t>
            </a:r>
          </a:p>
        </p:txBody>
      </p:sp>
      <p:sp>
        <p:nvSpPr>
          <p:cNvPr id="15"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alysis in text">
    <p:spTree>
      <p:nvGrpSpPr>
        <p:cNvPr id="1" name=""/>
        <p:cNvGrpSpPr/>
        <p:nvPr/>
      </p:nvGrpSpPr>
      <p:grpSpPr>
        <a:xfrm>
          <a:off x="0" y="0"/>
          <a:ext cx="0" cy="0"/>
          <a:chOff x="0" y="0"/>
          <a:chExt cx="0" cy="0"/>
        </a:xfrm>
      </p:grpSpPr>
      <p:cxnSp>
        <p:nvCxnSpPr>
          <p:cNvPr id="14" name="Straight Connector 1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1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1</a:t>
            </a:r>
            <a:endParaRPr lang="x-none" dirty="0"/>
          </a:p>
        </p:txBody>
      </p:sp>
      <p:sp>
        <p:nvSpPr>
          <p:cNvPr id="2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1"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22"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1 title</a:t>
            </a:r>
          </a:p>
        </p:txBody>
      </p:sp>
      <p:sp>
        <p:nvSpPr>
          <p:cNvPr id="19"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alysis in text with image">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2</a:t>
            </a:r>
            <a:endParaRPr lang="x-none" dirty="0"/>
          </a:p>
        </p:txBody>
      </p:sp>
      <p:sp>
        <p:nvSpPr>
          <p:cNvPr id="10"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0" marR="0" indent="0" algn="l" defTabSz="1828800" rtl="0" eaLnBrk="1" fontAlgn="auto" latinLnBrk="0" hangingPunct="1">
              <a:lnSpc>
                <a:spcPct val="100000"/>
              </a:lnSpc>
              <a:spcBef>
                <a:spcPts val="2000"/>
              </a:spcBef>
              <a:spcAft>
                <a:spcPts val="0"/>
              </a:spcAft>
              <a:buClrTx/>
              <a:buSzTx/>
              <a:buFont typeface="+mj-lt"/>
              <a:buNone/>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marL="0" marR="0" lvl="0" indent="0" algn="l" defTabSz="1828800" rtl="0" eaLnBrk="1" fontAlgn="auto" latinLnBrk="0" hangingPunct="1">
              <a:lnSpc>
                <a:spcPct val="90000"/>
              </a:lnSpc>
              <a:spcBef>
                <a:spcPts val="2000"/>
              </a:spcBef>
              <a:spcAft>
                <a:spcPts val="0"/>
              </a:spcAft>
              <a:buClrTx/>
              <a:buSzTx/>
              <a:buFont typeface="+mj-lt"/>
              <a:buNone/>
              <a:defRPr/>
            </a:pPr>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r>
              <a:rPr lang="en-GB" dirty="0" err="1"/>
              <a:t>Duis</a:t>
            </a:r>
            <a:r>
              <a:rPr lang="en-GB" dirty="0"/>
              <a:t>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a:t>
            </a:r>
            <a:r>
              <a:rPr lang="en-GB" dirty="0" err="1"/>
              <a:t>dolore</a:t>
            </a:r>
            <a:r>
              <a:rPr lang="en-GB" dirty="0"/>
              <a:t>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a:t>
            </a:r>
            <a:r>
              <a:rPr lang="en-GB" dirty="0" err="1"/>
              <a:t>sunt</a:t>
            </a:r>
            <a:r>
              <a:rPr lang="en-GB" dirty="0"/>
              <a:t> in culpa qui </a:t>
            </a:r>
            <a:r>
              <a:rPr lang="en-GB" dirty="0" err="1"/>
              <a:t>officia</a:t>
            </a:r>
            <a:r>
              <a:rPr lang="en-GB" dirty="0"/>
              <a:t> </a:t>
            </a:r>
            <a:r>
              <a:rPr lang="en-GB" dirty="0" err="1"/>
              <a:t>deserunt</a:t>
            </a:r>
            <a:r>
              <a:rPr lang="en-GB" dirty="0"/>
              <a:t> </a:t>
            </a:r>
            <a:r>
              <a:rPr lang="en-GB" dirty="0" err="1"/>
              <a:t>mollit</a:t>
            </a:r>
            <a:r>
              <a:rPr lang="en-GB" dirty="0"/>
              <a:t> anim.</a:t>
            </a:r>
          </a:p>
          <a:p>
            <a:pPr lvl="0"/>
            <a:endParaRPr lang="en-GB" dirty="0"/>
          </a:p>
        </p:txBody>
      </p:sp>
      <p:sp>
        <p:nvSpPr>
          <p:cNvPr id="14" name="Picture Placeholder 12"/>
          <p:cNvSpPr>
            <a:spLocks noGrp="1"/>
          </p:cNvSpPr>
          <p:nvPr>
            <p:ph type="pic" sz="quarter" idx="27" hasCustomPrompt="1"/>
          </p:nvPr>
        </p:nvSpPr>
        <p:spPr>
          <a:xfrm>
            <a:off x="12479703" y="5246669"/>
            <a:ext cx="10397882" cy="6457950"/>
          </a:xfrm>
          <a:prstGeom prst="rect">
            <a:avLst/>
          </a:prstGeom>
          <a:solidFill>
            <a:schemeClr val="bg1">
              <a:lumMod val="85000"/>
            </a:schemeClr>
          </a:solidFill>
        </p:spPr>
        <p:txBody>
          <a:bodyPr anchor="ctr"/>
          <a:lstStyle>
            <a:lvl1pPr marL="0" indent="0" algn="ctr">
              <a:buNone/>
              <a:defRPr sz="3000" baseline="0">
                <a:latin typeface="Helvetica Neue"/>
              </a:defRPr>
            </a:lvl1pPr>
          </a:lstStyle>
          <a:p>
            <a:r>
              <a:rPr lang="en-US" dirty="0"/>
              <a:t>Insert Picture</a:t>
            </a:r>
            <a:br>
              <a:rPr lang="en-US" dirty="0"/>
            </a:br>
            <a:r>
              <a:rPr lang="en-US" dirty="0"/>
              <a:t>related to content 2</a:t>
            </a:r>
          </a:p>
        </p:txBody>
      </p:sp>
      <p:sp>
        <p:nvSpPr>
          <p:cNvPr id="15"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2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4" name="Text Placeholder 2"/>
          <p:cNvSpPr>
            <a:spLocks noGrp="1"/>
          </p:cNvSpPr>
          <p:nvPr>
            <p:ph type="body" sz="quarter" idx="26" hasCustomPrompt="1"/>
          </p:nvPr>
        </p:nvSpPr>
        <p:spPr>
          <a:xfrm>
            <a:off x="12479703"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mj-lt"/>
              <a:buAutoNum type="arabicPeriod" startAt="8"/>
              <a:defRPr sz="220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endParaRPr lang="el-GR" dirty="0"/>
          </a:p>
          <a:p>
            <a:pPr lvl="0"/>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endParaRPr lang="el-GR" dirty="0"/>
          </a:p>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a:t>
            </a:r>
            <a:endParaRPr lang="el-GR" dirty="0"/>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pic>
        <p:nvPicPr>
          <p:cNvPr id="2" name="Picture 1"/>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analysis in points">
    <p:spTree>
      <p:nvGrpSpPr>
        <p:cNvPr id="1" name=""/>
        <p:cNvGrpSpPr/>
        <p:nvPr/>
      </p:nvGrpSpPr>
      <p:grpSpPr>
        <a:xfrm>
          <a:off x="0" y="0"/>
          <a:ext cx="0" cy="0"/>
          <a:chOff x="0" y="0"/>
          <a:chExt cx="0" cy="0"/>
        </a:xfrm>
      </p:grpSpPr>
      <p:cxnSp>
        <p:nvCxnSpPr>
          <p:cNvPr id="4" name="Straight Connector 3"/>
          <p:cNvCxnSpPr/>
          <p:nvPr userDrawn="1"/>
        </p:nvCxnSpPr>
        <p:spPr>
          <a:xfrm>
            <a:off x="6995131" y="919655"/>
            <a:ext cx="1" cy="939521"/>
          </a:xfrm>
          <a:prstGeom prst="line">
            <a:avLst/>
          </a:prstGeom>
          <a:ln>
            <a:solidFill>
              <a:srgbClr val="0000B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rgbClr val="0000B0"/>
                </a:solidFill>
                <a:latin typeface="Helvetica Neue"/>
              </a:rPr>
              <a:t>Master programmes in Artificial</a:t>
            </a:r>
            <a:br>
              <a:rPr lang="en-GB" sz="2500" dirty="0">
                <a:solidFill>
                  <a:srgbClr val="0000B0"/>
                </a:solidFill>
                <a:latin typeface="Helvetica Neue"/>
              </a:rPr>
            </a:br>
            <a:r>
              <a:rPr lang="en-GB" sz="2500" dirty="0">
                <a:solidFill>
                  <a:srgbClr val="0000B0"/>
                </a:solidFill>
                <a:latin typeface="Helvetica Neue"/>
              </a:rPr>
              <a:t>Intelligence 4 Careers in Europe</a:t>
            </a:r>
            <a:endParaRPr lang="en-US" sz="2500" dirty="0">
              <a:solidFill>
                <a:srgbClr val="0000B0"/>
              </a:solidFill>
              <a:latin typeface="Helvetica Neue"/>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60058" cy="644668"/>
          </a:xfrm>
          <a:prstGeom prst="rect">
            <a:avLst/>
          </a:prstGeom>
        </p:spPr>
      </p:pic>
      <p:sp>
        <p:nvSpPr>
          <p:cNvPr id="8" name="Text Placeholder 2"/>
          <p:cNvSpPr>
            <a:spLocks noGrp="1"/>
          </p:cNvSpPr>
          <p:nvPr>
            <p:ph type="body" sz="quarter" idx="24" hasCustomPrompt="1"/>
          </p:nvPr>
        </p:nvSpPr>
        <p:spPr>
          <a:xfrm>
            <a:off x="1287095" y="2710813"/>
            <a:ext cx="21590490" cy="892079"/>
          </a:xfrm>
          <a:prstGeom prst="rect">
            <a:avLst/>
          </a:prstGeom>
          <a:solidFill>
            <a:srgbClr val="0000B0"/>
          </a:solidFill>
        </p:spPr>
        <p:txBody>
          <a:bodyPr lIns="365760" anchor="ctr">
            <a:normAutofit/>
          </a:bodyPr>
          <a:lstStyle>
            <a:lvl1pPr marL="0" indent="0">
              <a:buNone/>
              <a:defRPr sz="3000" b="1" baseline="0">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CONTENT 3</a:t>
            </a:r>
            <a:endParaRPr lang="x-none" dirty="0"/>
          </a:p>
        </p:txBody>
      </p:sp>
      <p:sp>
        <p:nvSpPr>
          <p:cNvPr id="9" name="Text Placeholder 2"/>
          <p:cNvSpPr>
            <a:spLocks noGrp="1"/>
          </p:cNvSpPr>
          <p:nvPr>
            <p:ph type="body" sz="quarter" idx="22" hasCustomPrompt="1"/>
          </p:nvPr>
        </p:nvSpPr>
        <p:spPr>
          <a:xfrm>
            <a:off x="128709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sp>
        <p:nvSpPr>
          <p:cNvPr id="11" name="Text Placeholder 2"/>
          <p:cNvSpPr>
            <a:spLocks noGrp="1"/>
          </p:cNvSpPr>
          <p:nvPr>
            <p:ph type="body" sz="quarter" idx="25" hasCustomPrompt="1"/>
          </p:nvPr>
        </p:nvSpPr>
        <p:spPr>
          <a:xfrm>
            <a:off x="1287095" y="3891139"/>
            <a:ext cx="21590490" cy="1138061"/>
          </a:xfrm>
          <a:prstGeom prst="rect">
            <a:avLst/>
          </a:prstGeom>
        </p:spPr>
        <p:txBody>
          <a:bodyPr>
            <a:normAutofit/>
          </a:bodyPr>
          <a:lstStyle>
            <a:lvl1pPr marL="0" indent="0">
              <a:lnSpc>
                <a:spcPts val="7000"/>
              </a:lnSpc>
              <a:spcBef>
                <a:spcPts val="0"/>
              </a:spcBef>
              <a:buNone/>
              <a:defRPr sz="6000" b="1" baseline="0">
                <a:solidFill>
                  <a:srgbClr val="0000B0"/>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Insert content 3 title</a:t>
            </a:r>
          </a:p>
        </p:txBody>
      </p:sp>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
        <p:nvSpPr>
          <p:cNvPr id="2" name="Text Placeholder 2"/>
          <p:cNvSpPr>
            <a:spLocks noGrp="1"/>
          </p:cNvSpPr>
          <p:nvPr>
            <p:ph type="body" sz="quarter" idx="27" hasCustomPrompt="1"/>
          </p:nvPr>
        </p:nvSpPr>
        <p:spPr>
          <a:xfrm>
            <a:off x="12479605" y="5246669"/>
            <a:ext cx="10397882" cy="6457950"/>
          </a:xfrm>
          <a:prstGeom prst="rect">
            <a:avLst/>
          </a:prstGeom>
        </p:spPr>
        <p:txBody>
          <a:bodyPr>
            <a:noAutofit/>
          </a:bodyPr>
          <a:lstStyle>
            <a:lvl1pPr marL="457200" marR="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defRPr sz="3600">
                <a:solidFill>
                  <a:schemeClr val="tx1"/>
                </a:solidFill>
                <a:latin typeface="Helvetica Neue"/>
              </a:defRPr>
            </a:lvl1pPr>
            <a:lvl2pPr marL="1066800" indent="-457200">
              <a:buFont typeface="Arial" panose="020B0604020202020204" pitchFamily="34" charset="0"/>
              <a:buChar char="•"/>
              <a:defRPr sz="3200">
                <a:solidFill>
                  <a:schemeClr val="tx1"/>
                </a:solidFill>
                <a:latin typeface="Helvetica Neue" charset="0"/>
                <a:cs typeface="Helvetica Neue" charset="0"/>
              </a:defRPr>
            </a:lvl2pPr>
            <a:lvl3pPr marL="1676400" indent="-457200">
              <a:buFont typeface="Arial" panose="020B0604020202020204" pitchFamily="34" charset="0"/>
              <a:buChar char="•"/>
              <a:defRPr sz="2800">
                <a:solidFill>
                  <a:schemeClr val="tx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err="1"/>
              <a:t>Lorem</a:t>
            </a:r>
            <a:r>
              <a:rPr lang="en-GB" dirty="0"/>
              <a:t> </a:t>
            </a:r>
            <a:r>
              <a:rPr lang="en-GB" dirty="0" err="1"/>
              <a:t>ipsum</a:t>
            </a:r>
            <a:r>
              <a:rPr lang="en-GB" dirty="0"/>
              <a:t>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a:t>
            </a:r>
            <a:r>
              <a:rPr lang="en-GB" dirty="0" err="1"/>
              <a:t>dolore</a:t>
            </a:r>
            <a:r>
              <a:rPr lang="en-GB" dirty="0"/>
              <a:t> magna </a:t>
            </a:r>
            <a:r>
              <a:rPr lang="en-GB" dirty="0" err="1"/>
              <a:t>aliqua</a:t>
            </a:r>
            <a:r>
              <a:rPr lang="en-GB" dirty="0"/>
              <a:t>. </a:t>
            </a:r>
          </a:p>
          <a:p>
            <a:pPr lvl="1"/>
            <a:r>
              <a:rPr lang="en-GB" dirty="0" err="1"/>
              <a:t>Ut</a:t>
            </a:r>
            <a:r>
              <a:rPr lang="en-GB" dirty="0"/>
              <a: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a:t>
            </a:r>
          </a:p>
          <a:p>
            <a:pPr lvl="2"/>
            <a:r>
              <a:rPr lang="en-US" altLang="el-GR" dirty="0"/>
              <a:t>dfsdLorem ipsum dolor sit amet, consectetur adipiscing elit, sed do eiusmod tempor incididunt ut labore et dolore magna aliqua.</a:t>
            </a:r>
          </a:p>
          <a:p>
            <a:pPr lvl="0"/>
            <a:endParaRPr lang="el-GR" dirty="0"/>
          </a:p>
        </p:txBody>
      </p:sp>
      <p:pic>
        <p:nvPicPr>
          <p:cNvPr id="3" name="Picture 2"/>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B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2604" y="1060197"/>
            <a:ext cx="5170948" cy="644668"/>
          </a:xfrm>
          <a:prstGeom prst="rect">
            <a:avLst/>
          </a:prstGeom>
        </p:spPr>
      </p:pic>
      <p:cxnSp>
        <p:nvCxnSpPr>
          <p:cNvPr id="6" name="Straight Connector 5"/>
          <p:cNvCxnSpPr/>
          <p:nvPr userDrawn="1"/>
        </p:nvCxnSpPr>
        <p:spPr>
          <a:xfrm>
            <a:off x="6995131" y="919655"/>
            <a:ext cx="1" cy="93952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7268447" y="965630"/>
            <a:ext cx="5824820" cy="861774"/>
          </a:xfrm>
          <a:prstGeom prst="rect">
            <a:avLst/>
          </a:prstGeom>
          <a:noFill/>
        </p:spPr>
        <p:txBody>
          <a:bodyPr wrap="square" rtlCol="0">
            <a:spAutoFit/>
          </a:bodyPr>
          <a:lstStyle/>
          <a:p>
            <a:pPr marL="0" marR="0" lvl="0" indent="0" algn="l" defTabSz="1828800" rtl="0" eaLnBrk="1" fontAlgn="auto" latinLnBrk="0" hangingPunct="1">
              <a:lnSpc>
                <a:spcPct val="100000"/>
              </a:lnSpc>
              <a:spcBef>
                <a:spcPts val="0"/>
              </a:spcBef>
              <a:spcAft>
                <a:spcPts val="0"/>
              </a:spcAft>
              <a:buClrTx/>
              <a:buSzTx/>
              <a:buFontTx/>
              <a:buNone/>
              <a:defRPr/>
            </a:pPr>
            <a:r>
              <a:rPr lang="en-GB" sz="2500" dirty="0">
                <a:solidFill>
                  <a:schemeClr val="bg1"/>
                </a:solidFill>
                <a:latin typeface="Helvetica Neue"/>
              </a:rPr>
              <a:t>Master programmes in Artificial</a:t>
            </a:r>
            <a:br>
              <a:rPr lang="en-GB" sz="2500" dirty="0">
                <a:solidFill>
                  <a:schemeClr val="bg1"/>
                </a:solidFill>
                <a:latin typeface="Helvetica Neue"/>
              </a:rPr>
            </a:br>
            <a:r>
              <a:rPr lang="en-GB" sz="2500" dirty="0">
                <a:solidFill>
                  <a:schemeClr val="bg1"/>
                </a:solidFill>
                <a:latin typeface="Helvetica Neue"/>
              </a:rPr>
              <a:t>Intelligence 4 Careers in Europe</a:t>
            </a:r>
            <a:endParaRPr lang="en-US" sz="2500" dirty="0">
              <a:solidFill>
                <a:schemeClr val="bg1"/>
              </a:solidFill>
              <a:latin typeface="Helvetica Neue"/>
            </a:endParaRPr>
          </a:p>
        </p:txBody>
      </p:sp>
      <p:sp>
        <p:nvSpPr>
          <p:cNvPr id="13" name="Text Placeholder 2"/>
          <p:cNvSpPr>
            <a:spLocks noGrp="1"/>
          </p:cNvSpPr>
          <p:nvPr>
            <p:ph type="body" sz="quarter" idx="16" hasCustomPrompt="1"/>
          </p:nvPr>
        </p:nvSpPr>
        <p:spPr>
          <a:xfrm>
            <a:off x="1287095" y="5440309"/>
            <a:ext cx="21590490" cy="2416757"/>
          </a:xfrm>
          <a:prstGeom prst="rect">
            <a:avLst/>
          </a:prstGeom>
        </p:spPr>
        <p:txBody>
          <a:bodyPr>
            <a:noAutofit/>
          </a:bodyPr>
          <a:lstStyle>
            <a:lvl1pPr marL="0" indent="0">
              <a:buNone/>
              <a:defRPr sz="15000" b="1">
                <a:solidFill>
                  <a:schemeClr val="bg1"/>
                </a:solidFill>
                <a:latin typeface="Helvetica Neue"/>
              </a:defRPr>
            </a:lvl1pPr>
            <a:lvl2pPr marL="609600" indent="0">
              <a:buNone/>
              <a:defRPr sz="12000">
                <a:solidFill>
                  <a:schemeClr val="bg1"/>
                </a:solidFill>
              </a:defRPr>
            </a:lvl2pPr>
            <a:lvl3pPr marL="1219200" indent="0">
              <a:buNone/>
              <a:defRPr sz="12000">
                <a:solidFill>
                  <a:schemeClr val="bg1"/>
                </a:solidFill>
              </a:defRPr>
            </a:lvl3pPr>
            <a:lvl4pPr marL="1828800" indent="0">
              <a:buNone/>
              <a:defRPr sz="12000">
                <a:solidFill>
                  <a:schemeClr val="bg1"/>
                </a:solidFill>
              </a:defRPr>
            </a:lvl4pPr>
            <a:lvl5pPr marL="2438400" indent="0">
              <a:buNone/>
              <a:defRPr sz="12000">
                <a:solidFill>
                  <a:schemeClr val="bg1"/>
                </a:solidFill>
              </a:defRPr>
            </a:lvl5pPr>
          </a:lstStyle>
          <a:p>
            <a:pPr lvl="0"/>
            <a:r>
              <a:rPr lang="en-GB" dirty="0"/>
              <a:t>Thank you.</a:t>
            </a:r>
            <a:endParaRPr lang="x-none" dirty="0"/>
          </a:p>
        </p:txBody>
      </p:sp>
      <p:pic>
        <p:nvPicPr>
          <p:cNvPr id="8" name="Picture 7"/>
          <p:cNvPicPr/>
          <p:nvPr userDrawn="1"/>
        </p:nvPicPr>
        <p:blipFill>
          <a:blip r:embed="rId3"/>
          <a:srcRect t="9007" r="76766" b="20964"/>
          <a:stretch>
            <a:fillRect/>
          </a:stretch>
        </p:blipFill>
        <p:spPr>
          <a:xfrm>
            <a:off x="20977159" y="365923"/>
            <a:ext cx="1900637" cy="188064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Rectangle 18"/>
          <p:cNvSpPr/>
          <p:nvPr userDrawn="1"/>
        </p:nvSpPr>
        <p:spPr>
          <a:xfrm>
            <a:off x="0" y="11904133"/>
            <a:ext cx="24384000" cy="18118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614363" y="12170893"/>
            <a:ext cx="2192882" cy="1083616"/>
          </a:xfrm>
          <a:prstGeom prst="rect">
            <a:avLst/>
          </a:prstGeom>
        </p:spPr>
      </p:pic>
      <p:sp>
        <p:nvSpPr>
          <p:cNvPr id="21" name="Text Placeholder 10"/>
          <p:cNvSpPr txBox="1"/>
          <p:nvPr userDrawn="1"/>
        </p:nvSpPr>
        <p:spPr>
          <a:xfrm>
            <a:off x="13732934" y="12562731"/>
            <a:ext cx="6473093" cy="691778"/>
          </a:xfrm>
          <a:prstGeom prst="rect">
            <a:avLst/>
          </a:prstGeom>
        </p:spPr>
        <p:txBody>
          <a:bodyPr anchor="ctr">
            <a:noAutofit/>
          </a:bodyPr>
          <a:lstStyle>
            <a:lvl1pPr marL="0" indent="0" algn="r" defTabSz="1828800" rtl="0" eaLnBrk="1" latinLnBrk="0" hangingPunct="1">
              <a:lnSpc>
                <a:spcPct val="90000"/>
              </a:lnSpc>
              <a:spcBef>
                <a:spcPts val="2000"/>
              </a:spcBef>
              <a:buFont typeface="Arial" panose="020B0604020202020204" pitchFamily="34" charset="0"/>
              <a:buNone/>
              <a:defRPr sz="2000" b="0" kern="1200" baseline="0">
                <a:solidFill>
                  <a:schemeClr val="tx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48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4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36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1600" b="0" i="0" kern="1200" baseline="0" dirty="0">
                <a:solidFill>
                  <a:schemeClr val="tx1"/>
                </a:solidFill>
                <a:effectLst/>
                <a:latin typeface="Helvetica Neue"/>
                <a:ea typeface="+mn-ea"/>
                <a:cs typeface="+mn-cs"/>
              </a:rPr>
              <a:t>This Master is run under the context of Action</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No 2020-EU-IA-0087, co-financed by the EU CEF Telecom</a:t>
            </a:r>
            <a:br>
              <a:rPr lang="en-US" sz="1600" b="0" i="0" kern="1200" baseline="0" dirty="0">
                <a:solidFill>
                  <a:schemeClr val="tx1"/>
                </a:solidFill>
                <a:effectLst/>
                <a:latin typeface="Helvetica Neue"/>
                <a:ea typeface="+mn-ea"/>
                <a:cs typeface="+mn-cs"/>
              </a:rPr>
            </a:br>
            <a:r>
              <a:rPr lang="en-US" sz="1600" b="0" i="0" kern="1200" baseline="0" dirty="0">
                <a:solidFill>
                  <a:schemeClr val="tx1"/>
                </a:solidFill>
                <a:effectLst/>
                <a:latin typeface="Helvetica Neue"/>
                <a:ea typeface="+mn-ea"/>
                <a:cs typeface="+mn-cs"/>
              </a:rPr>
              <a:t>under GA nr. INEA/CEF/ICT/A2020/2267423</a:t>
            </a:r>
            <a:endParaRPr lang="x-none" sz="1600" dirty="0">
              <a:latin typeface="Helvetica Neue"/>
            </a:endParaRPr>
          </a:p>
        </p:txBody>
      </p:sp>
      <p:pic>
        <p:nvPicPr>
          <p:cNvPr id="22" name="Picture 2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76665" y="12490766"/>
            <a:ext cx="5568959" cy="747511"/>
          </a:xfrm>
          <a:prstGeom prst="rect">
            <a:avLst/>
          </a:prstGeom>
        </p:spPr>
      </p:pic>
      <p:sp>
        <p:nvSpPr>
          <p:cNvPr id="13" name="Slide Number Placeholder 5"/>
          <p:cNvSpPr>
            <a:spLocks noGrp="1"/>
          </p:cNvSpPr>
          <p:nvPr>
            <p:ph type="sldNum" sz="quarter" idx="4"/>
          </p:nvPr>
        </p:nvSpPr>
        <p:spPr>
          <a:xfrm>
            <a:off x="11564488" y="12444942"/>
            <a:ext cx="1014046"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pPr fontAlgn="base">
              <a:spcBef>
                <a:spcPct val="0"/>
              </a:spcBef>
              <a:spcAft>
                <a:spcPct val="0"/>
              </a:spcAft>
              <a:defRPr/>
            </a:pPr>
            <a:fld id="{DD9F0740-C59C-4AD6-B752-7CC1CE13501A}" type="slidenum">
              <a:rPr lang="bg-BG" smtClean="0">
                <a:solidFill>
                  <a:srgbClr val="000000"/>
                </a:solidFill>
              </a:rPr>
              <a:t>‹#›</a:t>
            </a:fld>
            <a:endParaRPr lang="bg-BG"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upload.wikimedia.org/wikipedia/commons/thumb/b/b5/Neuron.svg/1024px-Neuron.svg.png"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medicalnewstoday.com/articles/320289"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ai.berkeley.edu/course_schedule.html" TargetMode="External"/><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130.png"/><Relationship Id="rId12"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4.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310.png"/><Relationship Id="rId9" Type="http://schemas.openxmlformats.org/officeDocument/2006/relationships/image" Target="../media/image15.png"/><Relationship Id="rId14" Type="http://schemas.openxmlformats.org/officeDocument/2006/relationships/image" Target="../media/image20.png"/></Relationships>
</file>

<file path=ppt/slides/_rels/slide16.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26.png"/><Relationship Id="rId3" Type="http://schemas.openxmlformats.org/officeDocument/2006/relationships/image" Target="../media/image5.jpeg"/><Relationship Id="rId7" Type="http://schemas.openxmlformats.org/officeDocument/2006/relationships/image" Target="../media/image130.png"/><Relationship Id="rId12" Type="http://schemas.openxmlformats.org/officeDocument/2006/relationships/image" Target="../media/image25.png"/><Relationship Id="rId17" Type="http://schemas.openxmlformats.org/officeDocument/2006/relationships/image" Target="../media/image28.png"/><Relationship Id="rId2" Type="http://schemas.openxmlformats.org/officeDocument/2006/relationships/notesSlide" Target="../notesSlides/notesSlide15.xml"/><Relationship Id="rId16"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23.png"/><Relationship Id="rId15" Type="http://schemas.openxmlformats.org/officeDocument/2006/relationships/image" Target="../media/image27.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15.png"/><Relationship Id="rId1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5.jpe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NULL"/><Relationship Id="rId4" Type="http://schemas.openxmlformats.org/officeDocument/2006/relationships/image" Target="NUL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NULL"/><Relationship Id="rId4" Type="http://schemas.openxmlformats.org/officeDocument/2006/relationships/image" Target="NUL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NULL"/><Relationship Id="rId4" Type="http://schemas.openxmlformats.org/officeDocument/2006/relationships/image" Target="NUL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NULL"/><Relationship Id="rId4" Type="http://schemas.openxmlformats.org/officeDocument/2006/relationships/image" Target="NUL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NULL"/><Relationship Id="rId4" Type="http://schemas.openxmlformats.org/officeDocument/2006/relationships/image" Target="NUL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4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492.png"/><Relationship Id="rId3" Type="http://schemas.openxmlformats.org/officeDocument/2006/relationships/image" Target="../media/image5.jpeg"/><Relationship Id="rId7" Type="http://schemas.openxmlformats.org/officeDocument/2006/relationships/image" Target="../media/image48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3.png"/><Relationship Id="rId9" Type="http://schemas.openxmlformats.org/officeDocument/2006/relationships/image" Target="../media/image502.png"/></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jpeg"/><Relationship Id="rId7"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image" Target="../media/image461.png"/><Relationship Id="rId4" Type="http://schemas.openxmlformats.org/officeDocument/2006/relationships/image" Target="../media/image451.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470.png"/><Relationship Id="rId5" Type="http://schemas.openxmlformats.org/officeDocument/2006/relationships/image" Target="../media/image461.png"/><Relationship Id="rId4" Type="http://schemas.openxmlformats.org/officeDocument/2006/relationships/image" Target="../media/image451.png"/></Relationships>
</file>

<file path=ppt/slides/_rels/slide32.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5.jpe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01.png"/><Relationship Id="rId11" Type="http://schemas.openxmlformats.org/officeDocument/2006/relationships/image" Target="../media/image420.png"/><Relationship Id="rId5" Type="http://schemas.openxmlformats.org/officeDocument/2006/relationships/image" Target="../media/image57.png"/><Relationship Id="rId15" Type="http://schemas.openxmlformats.org/officeDocument/2006/relationships/image" Target="../media/image460.png"/><Relationship Id="rId10" Type="http://schemas.openxmlformats.org/officeDocument/2006/relationships/image" Target="../media/image410.png"/><Relationship Id="rId4" Type="http://schemas.openxmlformats.org/officeDocument/2006/relationships/image" Target="../media/image481.png"/><Relationship Id="rId9" Type="http://schemas.openxmlformats.org/officeDocument/2006/relationships/image" Target="../media/image400.png"/><Relationship Id="rId14" Type="http://schemas.openxmlformats.org/officeDocument/2006/relationships/image" Target="../media/image450.png"/></Relationships>
</file>

<file path=ppt/slides/_rels/slide33.xml.rels><?xml version="1.0" encoding="UTF-8" standalone="yes"?>
<Relationships xmlns="http://schemas.openxmlformats.org/package/2006/relationships"><Relationship Id="rId8" Type="http://schemas.openxmlformats.org/officeDocument/2006/relationships/image" Target="../media/image390.png"/><Relationship Id="rId13" Type="http://schemas.openxmlformats.org/officeDocument/2006/relationships/image" Target="../media/image440.png"/><Relationship Id="rId3" Type="http://schemas.openxmlformats.org/officeDocument/2006/relationships/image" Target="../media/image5.jpeg"/><Relationship Id="rId7" Type="http://schemas.openxmlformats.org/officeDocument/2006/relationships/image" Target="../media/image380.png"/><Relationship Id="rId12" Type="http://schemas.openxmlformats.org/officeDocument/2006/relationships/image" Target="../media/image430.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501.png"/><Relationship Id="rId11" Type="http://schemas.openxmlformats.org/officeDocument/2006/relationships/image" Target="../media/image420.png"/><Relationship Id="rId5" Type="http://schemas.openxmlformats.org/officeDocument/2006/relationships/image" Target="../media/image491.png"/><Relationship Id="rId15" Type="http://schemas.openxmlformats.org/officeDocument/2006/relationships/image" Target="../media/image460.png"/><Relationship Id="rId10" Type="http://schemas.openxmlformats.org/officeDocument/2006/relationships/image" Target="../media/image410.png"/><Relationship Id="rId4" Type="http://schemas.openxmlformats.org/officeDocument/2006/relationships/image" Target="../media/image481.png"/><Relationship Id="rId9" Type="http://schemas.openxmlformats.org/officeDocument/2006/relationships/image" Target="../media/image400.png"/><Relationship Id="rId14" Type="http://schemas.openxmlformats.org/officeDocument/2006/relationships/image" Target="../media/image450.png"/></Relationships>
</file>

<file path=ppt/slides/_rels/slide34.xml.rels><?xml version="1.0" encoding="UTF-8" standalone="yes"?>
<Relationships xmlns="http://schemas.openxmlformats.org/package/2006/relationships"><Relationship Id="rId18" Type="http://schemas.openxmlformats.org/officeDocument/2006/relationships/image" Target="../media/image520.png"/><Relationship Id="rId3" Type="http://schemas.openxmlformats.org/officeDocument/2006/relationships/image" Target="../media/image5.jpeg"/><Relationship Id="rId21" Type="http://schemas.openxmlformats.org/officeDocument/2006/relationships/image" Target="../media/image550.png"/><Relationship Id="rId17" Type="http://schemas.openxmlformats.org/officeDocument/2006/relationships/image" Target="../media/image510.png"/><Relationship Id="rId2" Type="http://schemas.openxmlformats.org/officeDocument/2006/relationships/notesSlide" Target="../notesSlides/notesSlide25.xml"/><Relationship Id="rId16" Type="http://schemas.openxmlformats.org/officeDocument/2006/relationships/image" Target="../media/image500.png"/><Relationship Id="rId20" Type="http://schemas.openxmlformats.org/officeDocument/2006/relationships/image" Target="../media/image540.png"/><Relationship Id="rId1" Type="http://schemas.openxmlformats.org/officeDocument/2006/relationships/slideLayout" Target="../slideLayouts/slideLayout3.xml"/><Relationship Id="rId6" Type="http://schemas.openxmlformats.org/officeDocument/2006/relationships/image" Target="../media/image521.png"/><Relationship Id="rId5" Type="http://schemas.openxmlformats.org/officeDocument/2006/relationships/image" Target="../media/image58.png"/><Relationship Id="rId15" Type="http://schemas.openxmlformats.org/officeDocument/2006/relationships/image" Target="../media/image490.png"/><Relationship Id="rId19" Type="http://schemas.openxmlformats.org/officeDocument/2006/relationships/image" Target="../media/image530.png"/><Relationship Id="rId4" Type="http://schemas.openxmlformats.org/officeDocument/2006/relationships/image" Target="../media/image481.png"/><Relationship Id="rId14" Type="http://schemas.openxmlformats.org/officeDocument/2006/relationships/image" Target="../media/image480.png"/><Relationship Id="rId22" Type="http://schemas.openxmlformats.org/officeDocument/2006/relationships/image" Target="../media/image560.png"/></Relationships>
</file>

<file path=ppt/slides/_rels/slide35.xml.rels><?xml version="1.0" encoding="UTF-8" standalone="yes"?>
<Relationships xmlns="http://schemas.openxmlformats.org/package/2006/relationships"><Relationship Id="rId18" Type="http://schemas.openxmlformats.org/officeDocument/2006/relationships/image" Target="../media/image520.png"/><Relationship Id="rId3" Type="http://schemas.openxmlformats.org/officeDocument/2006/relationships/image" Target="../media/image5.jpeg"/><Relationship Id="rId21" Type="http://schemas.openxmlformats.org/officeDocument/2006/relationships/image" Target="../media/image550.png"/><Relationship Id="rId17" Type="http://schemas.openxmlformats.org/officeDocument/2006/relationships/image" Target="../media/image510.png"/><Relationship Id="rId2" Type="http://schemas.openxmlformats.org/officeDocument/2006/relationships/notesSlide" Target="../notesSlides/notesSlide26.xml"/><Relationship Id="rId16" Type="http://schemas.openxmlformats.org/officeDocument/2006/relationships/image" Target="../media/image500.png"/><Relationship Id="rId20" Type="http://schemas.openxmlformats.org/officeDocument/2006/relationships/image" Target="../media/image540.png"/><Relationship Id="rId1" Type="http://schemas.openxmlformats.org/officeDocument/2006/relationships/slideLayout" Target="../slideLayouts/slideLayout3.xml"/><Relationship Id="rId6" Type="http://schemas.openxmlformats.org/officeDocument/2006/relationships/image" Target="../media/image521.png"/><Relationship Id="rId5" Type="http://schemas.openxmlformats.org/officeDocument/2006/relationships/image" Target="../media/image511.png"/><Relationship Id="rId15" Type="http://schemas.openxmlformats.org/officeDocument/2006/relationships/image" Target="../media/image490.png"/><Relationship Id="rId19" Type="http://schemas.openxmlformats.org/officeDocument/2006/relationships/image" Target="../media/image530.png"/><Relationship Id="rId4" Type="http://schemas.openxmlformats.org/officeDocument/2006/relationships/image" Target="../media/image481.png"/><Relationship Id="rId14" Type="http://schemas.openxmlformats.org/officeDocument/2006/relationships/image" Target="../media/image480.png"/><Relationship Id="rId22" Type="http://schemas.openxmlformats.org/officeDocument/2006/relationships/image" Target="../media/image560.png"/></Relationships>
</file>

<file path=ppt/slides/_rels/slide36.xml.rels><?xml version="1.0" encoding="UTF-8" standalone="yes"?>
<Relationships xmlns="http://schemas.openxmlformats.org/package/2006/relationships"><Relationship Id="rId26" Type="http://schemas.openxmlformats.org/officeDocument/2006/relationships/image" Target="../media/image60.png"/><Relationship Id="rId3" Type="http://schemas.openxmlformats.org/officeDocument/2006/relationships/image" Target="../media/image481.png"/><Relationship Id="rId25" Type="http://schemas.openxmlformats.org/officeDocument/2006/relationships/image" Target="../media/image59.png"/><Relationship Id="rId2" Type="http://schemas.openxmlformats.org/officeDocument/2006/relationships/image" Target="../media/image5.jpeg"/><Relationship Id="rId29" Type="http://schemas.openxmlformats.org/officeDocument/2006/relationships/image" Target="../media/image63.png"/><Relationship Id="rId1" Type="http://schemas.openxmlformats.org/officeDocument/2006/relationships/slideLayout" Target="../slideLayouts/slideLayout3.xml"/><Relationship Id="rId24" Type="http://schemas.openxmlformats.org/officeDocument/2006/relationships/image" Target="../media/image580.png"/><Relationship Id="rId32" Type="http://schemas.openxmlformats.org/officeDocument/2006/relationships/image" Target="../media/image66.png"/><Relationship Id="rId5" Type="http://schemas.openxmlformats.org/officeDocument/2006/relationships/image" Target="../media/image581.png"/><Relationship Id="rId28" Type="http://schemas.openxmlformats.org/officeDocument/2006/relationships/image" Target="../media/image62.png"/><Relationship Id="rId31" Type="http://schemas.openxmlformats.org/officeDocument/2006/relationships/image" Target="../media/image65.png"/><Relationship Id="rId4" Type="http://schemas.openxmlformats.org/officeDocument/2006/relationships/image" Target="../media/image570.png"/><Relationship Id="rId27" Type="http://schemas.openxmlformats.org/officeDocument/2006/relationships/image" Target="../media/image61.png"/><Relationship Id="rId30" Type="http://schemas.openxmlformats.org/officeDocument/2006/relationships/image" Target="../media/image64.png"/></Relationships>
</file>

<file path=ppt/slides/_rels/slide37.xml.rels><?xml version="1.0" encoding="UTF-8" standalone="yes"?>
<Relationships xmlns="http://schemas.openxmlformats.org/package/2006/relationships"><Relationship Id="rId39" Type="http://schemas.openxmlformats.org/officeDocument/2006/relationships/image" Target="../media/image74.png"/><Relationship Id="rId3" Type="http://schemas.openxmlformats.org/officeDocument/2006/relationships/image" Target="../media/image67.png"/><Relationship Id="rId34" Type="http://schemas.openxmlformats.org/officeDocument/2006/relationships/image" Target="../media/image69.png"/><Relationship Id="rId42" Type="http://schemas.openxmlformats.org/officeDocument/2006/relationships/image" Target="../media/image77.png"/><Relationship Id="rId33" Type="http://schemas.openxmlformats.org/officeDocument/2006/relationships/image" Target="../media/image68.png"/><Relationship Id="rId38" Type="http://schemas.openxmlformats.org/officeDocument/2006/relationships/image" Target="../media/image73.png"/><Relationship Id="rId46" Type="http://schemas.openxmlformats.org/officeDocument/2006/relationships/image" Target="../media/image81.png"/><Relationship Id="rId2" Type="http://schemas.openxmlformats.org/officeDocument/2006/relationships/image" Target="../media/image5.jpeg"/><Relationship Id="rId29" Type="http://schemas.openxmlformats.org/officeDocument/2006/relationships/image" Target="../media/image63.png"/><Relationship Id="rId41" Type="http://schemas.openxmlformats.org/officeDocument/2006/relationships/image" Target="../media/image76.png"/><Relationship Id="rId1" Type="http://schemas.openxmlformats.org/officeDocument/2006/relationships/slideLayout" Target="../slideLayouts/slideLayout3.xml"/><Relationship Id="rId32" Type="http://schemas.openxmlformats.org/officeDocument/2006/relationships/image" Target="../media/image66.png"/><Relationship Id="rId37" Type="http://schemas.openxmlformats.org/officeDocument/2006/relationships/image" Target="../media/image72.png"/><Relationship Id="rId40" Type="http://schemas.openxmlformats.org/officeDocument/2006/relationships/image" Target="../media/image75.png"/><Relationship Id="rId45" Type="http://schemas.openxmlformats.org/officeDocument/2006/relationships/image" Target="../media/image80.png"/><Relationship Id="rId36" Type="http://schemas.openxmlformats.org/officeDocument/2006/relationships/image" Target="../media/image71.png"/><Relationship Id="rId31" Type="http://schemas.openxmlformats.org/officeDocument/2006/relationships/image" Target="../media/image65.png"/><Relationship Id="rId44" Type="http://schemas.openxmlformats.org/officeDocument/2006/relationships/image" Target="../media/image79.png"/><Relationship Id="rId30" Type="http://schemas.openxmlformats.org/officeDocument/2006/relationships/image" Target="../media/image64.png"/><Relationship Id="rId35" Type="http://schemas.openxmlformats.org/officeDocument/2006/relationships/image" Target="../media/image70.png"/><Relationship Id="rId43" Type="http://schemas.openxmlformats.org/officeDocument/2006/relationships/image" Target="../media/image78.pn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18" Type="http://schemas.openxmlformats.org/officeDocument/2006/relationships/image" Target="../media/image96.png"/><Relationship Id="rId3" Type="http://schemas.openxmlformats.org/officeDocument/2006/relationships/image" Target="../media/image5.jpeg"/><Relationship Id="rId21" Type="http://schemas.openxmlformats.org/officeDocument/2006/relationships/image" Target="../media/image99.png"/><Relationship Id="rId7" Type="http://schemas.openxmlformats.org/officeDocument/2006/relationships/image" Target="../media/image85.png"/><Relationship Id="rId12" Type="http://schemas.openxmlformats.org/officeDocument/2006/relationships/image" Target="../media/image90.png"/><Relationship Id="rId17" Type="http://schemas.openxmlformats.org/officeDocument/2006/relationships/image" Target="../media/image95.png"/><Relationship Id="rId2" Type="http://schemas.openxmlformats.org/officeDocument/2006/relationships/notesSlide" Target="../notesSlides/notesSlide27.xml"/><Relationship Id="rId16" Type="http://schemas.openxmlformats.org/officeDocument/2006/relationships/image" Target="../media/image94.png"/><Relationship Id="rId20" Type="http://schemas.openxmlformats.org/officeDocument/2006/relationships/image" Target="../media/image98.png"/><Relationship Id="rId1" Type="http://schemas.openxmlformats.org/officeDocument/2006/relationships/slideLayout" Target="../slideLayouts/slideLayout3.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5" Type="http://schemas.openxmlformats.org/officeDocument/2006/relationships/image" Target="../media/image93.png"/><Relationship Id="rId10" Type="http://schemas.openxmlformats.org/officeDocument/2006/relationships/image" Target="../media/image88.png"/><Relationship Id="rId19" Type="http://schemas.openxmlformats.org/officeDocument/2006/relationships/image" Target="../media/image97.png"/><Relationship Id="rId4" Type="http://schemas.openxmlformats.org/officeDocument/2006/relationships/image" Target="../media/image82.png"/><Relationship Id="rId9" Type="http://schemas.openxmlformats.org/officeDocument/2006/relationships/image" Target="../media/image87.png"/><Relationship Id="rId14" Type="http://schemas.openxmlformats.org/officeDocument/2006/relationships/image" Target="../media/image92.png"/><Relationship Id="rId22"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2.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04.png"/><Relationship Id="rId4" Type="http://schemas.openxmlformats.org/officeDocument/2006/relationships/image" Target="../media/image103.png"/></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05.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06.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s://www.verypossible.com/hs-fs/hubfs/neural-networks-layers.jpg?width=1200&amp;name=neural-networks-layers.jpg" TargetMode="External"/><Relationship Id="rId4" Type="http://schemas.openxmlformats.org/officeDocument/2006/relationships/image" Target="../media/image107.jpeg"/></Relationships>
</file>

<file path=ppt/slides/_rels/slide46.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png"/><Relationship Id="rId3" Type="http://schemas.openxmlformats.org/officeDocument/2006/relationships/image" Target="../media/image5.jpeg"/><Relationship Id="rId7" Type="http://schemas.openxmlformats.org/officeDocument/2006/relationships/image" Target="../media/image1060.png"/><Relationship Id="rId12"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50.png"/><Relationship Id="rId11" Type="http://schemas.openxmlformats.org/officeDocument/2006/relationships/image" Target="../media/image110.png"/><Relationship Id="rId5" Type="http://schemas.openxmlformats.org/officeDocument/2006/relationships/image" Target="../media/image1040.png"/><Relationship Id="rId15" Type="http://schemas.openxmlformats.org/officeDocument/2006/relationships/image" Target="../media/image114.png"/><Relationship Id="rId10" Type="http://schemas.openxmlformats.org/officeDocument/2006/relationships/image" Target="../media/image109.png"/><Relationship Id="rId4" Type="http://schemas.openxmlformats.org/officeDocument/2006/relationships/image" Target="../media/image1030.png"/><Relationship Id="rId9" Type="http://schemas.openxmlformats.org/officeDocument/2006/relationships/image" Target="../media/image108.png"/><Relationship Id="rId14" Type="http://schemas.openxmlformats.org/officeDocument/2006/relationships/image" Target="../media/image113.png"/></Relationships>
</file>

<file path=ppt/slides/_rels/slide4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5.jpe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0.png"/><Relationship Id="rId10" Type="http://schemas.openxmlformats.org/officeDocument/2006/relationships/image" Target="../media/image119.png"/><Relationship Id="rId4" Type="http://schemas.openxmlformats.org/officeDocument/2006/relationships/image" Target="../media/image1130.png"/><Relationship Id="rId9" Type="http://schemas.openxmlformats.org/officeDocument/2006/relationships/image" Target="../media/image118.png"/></Relationships>
</file>

<file path=ppt/slides/_rels/slide48.xml.rels><?xml version="1.0" encoding="UTF-8" standalone="yes"?>
<Relationships xmlns="http://schemas.openxmlformats.org/package/2006/relationships"><Relationship Id="rId8" Type="http://schemas.openxmlformats.org/officeDocument/2006/relationships/image" Target="../media/image127.png"/><Relationship Id="rId13" Type="http://schemas.openxmlformats.org/officeDocument/2006/relationships/image" Target="../media/image133.png"/><Relationship Id="rId3" Type="http://schemas.openxmlformats.org/officeDocument/2006/relationships/image" Target="../media/image5.jpeg"/><Relationship Id="rId7" Type="http://schemas.openxmlformats.org/officeDocument/2006/relationships/image" Target="../media/image126.png"/><Relationship Id="rId12" Type="http://schemas.openxmlformats.org/officeDocument/2006/relationships/image" Target="../media/image132.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125.png"/><Relationship Id="rId11" Type="http://schemas.openxmlformats.org/officeDocument/2006/relationships/image" Target="../media/image131.png"/><Relationship Id="rId5" Type="http://schemas.openxmlformats.org/officeDocument/2006/relationships/image" Target="../media/image124.png"/><Relationship Id="rId15" Type="http://schemas.openxmlformats.org/officeDocument/2006/relationships/image" Target="../media/image135.png"/><Relationship Id="rId10" Type="http://schemas.openxmlformats.org/officeDocument/2006/relationships/image" Target="../media/image129.png"/><Relationship Id="rId4" Type="http://schemas.openxmlformats.org/officeDocument/2006/relationships/image" Target="../media/image123.png"/><Relationship Id="rId9" Type="http://schemas.openxmlformats.org/officeDocument/2006/relationships/image" Target="../media/image128.png"/><Relationship Id="rId14" Type="http://schemas.openxmlformats.org/officeDocument/2006/relationships/image" Target="../media/image134.png"/></Relationships>
</file>

<file path=ppt/slides/_rels/slide49.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5.jpe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0.png"/><Relationship Id="rId10" Type="http://schemas.openxmlformats.org/officeDocument/2006/relationships/image" Target="../media/image119.png"/><Relationship Id="rId4" Type="http://schemas.openxmlformats.org/officeDocument/2006/relationships/image" Target="../media/image142.png"/><Relationship Id="rId9" Type="http://schemas.openxmlformats.org/officeDocument/2006/relationships/image" Target="../media/image118.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5.jpe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0.png"/><Relationship Id="rId10" Type="http://schemas.openxmlformats.org/officeDocument/2006/relationships/image" Target="../media/image119.png"/><Relationship Id="rId4" Type="http://schemas.openxmlformats.org/officeDocument/2006/relationships/image" Target="../media/image143.png"/><Relationship Id="rId9" Type="http://schemas.openxmlformats.org/officeDocument/2006/relationships/image" Target="../media/image118.png"/></Relationships>
</file>

<file path=ppt/slides/_rels/slide51.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38.png"/><Relationship Id="rId3" Type="http://schemas.openxmlformats.org/officeDocument/2006/relationships/image" Target="../media/image5.jpeg"/><Relationship Id="rId7" Type="http://schemas.openxmlformats.org/officeDocument/2006/relationships/image" Target="../media/image116.png"/><Relationship Id="rId12" Type="http://schemas.openxmlformats.org/officeDocument/2006/relationships/image" Target="../media/image137.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0.png"/><Relationship Id="rId10" Type="http://schemas.openxmlformats.org/officeDocument/2006/relationships/image" Target="../media/image119.png"/><Relationship Id="rId4" Type="http://schemas.openxmlformats.org/officeDocument/2006/relationships/image" Target="../media/image136.png"/><Relationship Id="rId9" Type="http://schemas.openxmlformats.org/officeDocument/2006/relationships/image" Target="../media/image118.png"/></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41.png"/><Relationship Id="rId4" Type="http://schemas.openxmlformats.org/officeDocument/2006/relationships/image" Target="../media/image139.png"/></Relationships>
</file>

<file path=ppt/slides/_rels/slide53.xml.rels><?xml version="1.0" encoding="UTF-8" standalone="yes"?>
<Relationships xmlns="http://schemas.openxmlformats.org/package/2006/relationships"><Relationship Id="rId8" Type="http://schemas.openxmlformats.org/officeDocument/2006/relationships/image" Target="../media/image148.png"/><Relationship Id="rId3" Type="http://schemas.openxmlformats.org/officeDocument/2006/relationships/image" Target="../media/image5.jpeg"/><Relationship Id="rId7" Type="http://schemas.openxmlformats.org/officeDocument/2006/relationships/image" Target="../media/image147.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46.png"/><Relationship Id="rId5" Type="http://schemas.openxmlformats.org/officeDocument/2006/relationships/image" Target="../media/image145.png"/><Relationship Id="rId10" Type="http://schemas.openxmlformats.org/officeDocument/2006/relationships/image" Target="../media/image150.png"/><Relationship Id="rId4" Type="http://schemas.openxmlformats.org/officeDocument/2006/relationships/image" Target="../media/image144.png"/><Relationship Id="rId9" Type="http://schemas.openxmlformats.org/officeDocument/2006/relationships/image" Target="../media/image149.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en.wikipedia.org/wiki/Multilayer_perceptron"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en.wikipedia.org/wiki/Perceptron" TargetMode="External"/><Relationship Id="rId5" Type="http://schemas.openxmlformats.org/officeDocument/2006/relationships/hyperlink" Target="https://en.wikipedia.org/wiki/Activation_function" TargetMode="External"/><Relationship Id="rId4" Type="http://schemas.openxmlformats.org/officeDocument/2006/relationships/hyperlink" Target="https://en.wikipedia.org/wiki/Artificial_neural_network"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www.researchgate.net/figure/Illustration-of-the-BrainPort-V100-concept_fig3_31777217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University of Cyprus - MSc Artificial Intelligence</a:t>
            </a:r>
          </a:p>
        </p:txBody>
      </p:sp>
      <p:sp>
        <p:nvSpPr>
          <p:cNvPr id="3" name="Text Placeholder 2"/>
          <p:cNvSpPr>
            <a:spLocks noGrp="1"/>
          </p:cNvSpPr>
          <p:nvPr>
            <p:ph type="body" sz="quarter" idx="19"/>
          </p:nvPr>
        </p:nvSpPr>
        <p:spPr/>
        <p:txBody>
          <a:bodyPr/>
          <a:lstStyle/>
          <a:p>
            <a:r>
              <a:rPr lang="en-US" altLang="en-US"/>
              <a:t>Winter Semester 2022/23</a:t>
            </a:r>
          </a:p>
        </p:txBody>
      </p:sp>
      <p:sp>
        <p:nvSpPr>
          <p:cNvPr id="4" name="Text Placeholder 3"/>
          <p:cNvSpPr>
            <a:spLocks noGrp="1"/>
          </p:cNvSpPr>
          <p:nvPr>
            <p:ph type="body" sz="quarter" idx="21"/>
          </p:nvPr>
        </p:nvSpPr>
        <p:spPr>
          <a:xfrm>
            <a:off x="1287095" y="5348539"/>
            <a:ext cx="21590490" cy="3410063"/>
          </a:xfrm>
        </p:spPr>
        <p:txBody>
          <a:bodyPr anchor="ctr" anchorCtr="0"/>
          <a:lstStyle/>
          <a:p>
            <a:r>
              <a:rPr lang="en-US" altLang="en-US"/>
              <a:t>MAI612 - MACHINE LEARNING</a:t>
            </a:r>
          </a:p>
          <a:p>
            <a:r>
              <a:rPr lang="en-US" altLang="en-US" sz="6000"/>
              <a:t>Lecture 9: Neural Networks 1: Modelling</a:t>
            </a:r>
          </a:p>
        </p:txBody>
      </p:sp>
      <p:sp>
        <p:nvSpPr>
          <p:cNvPr id="5" name="Text Placeholder 4"/>
          <p:cNvSpPr>
            <a:spLocks noGrp="1"/>
          </p:cNvSpPr>
          <p:nvPr>
            <p:ph type="body" sz="quarter" idx="23"/>
          </p:nvPr>
        </p:nvSpPr>
        <p:spPr/>
        <p:txBody>
          <a:bodyPr/>
          <a:lstStyle/>
          <a:p>
            <a:r>
              <a:rPr lang="en-US" altLang="en-US"/>
              <a:t>Vassilis Vassiliades, PhD</a:t>
            </a:r>
          </a:p>
        </p:txBody>
      </p:sp>
      <p:pic>
        <p:nvPicPr>
          <p:cNvPr id="7" name="Picture 6" descr="CYENS-HORIZONTAL-WHITE-TRANSPARENT"/>
          <p:cNvPicPr>
            <a:picLocks noChangeAspect="1"/>
          </p:cNvPicPr>
          <p:nvPr/>
        </p:nvPicPr>
        <p:blipFill>
          <a:blip r:embed="rId2"/>
          <a:stretch>
            <a:fillRect/>
          </a:stretch>
        </p:blipFill>
        <p:spPr>
          <a:xfrm>
            <a:off x="9034780" y="8979535"/>
            <a:ext cx="10058400" cy="32251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a:bodyPr>
          <a:lstStyle/>
          <a:p>
            <a:r>
              <a:rPr lang="en-US" dirty="0"/>
              <a:t>Algorithms that try to mimic the brain</a:t>
            </a:r>
            <a:endParaRPr lang="en-US" b="1" dirty="0">
              <a:solidFill>
                <a:srgbClr val="0100C8"/>
              </a:solidFill>
            </a:endParaRPr>
          </a:p>
          <a:p>
            <a:r>
              <a:rPr lang="en-US" dirty="0"/>
              <a:t>Networks of artificial neurons</a:t>
            </a:r>
          </a:p>
          <a:p>
            <a:pPr lvl="1"/>
            <a:r>
              <a:rPr lang="en-US" dirty="0">
                <a:solidFill>
                  <a:srgbClr val="0100C8"/>
                </a:solidFill>
              </a:rPr>
              <a:t>Artificial neurons</a:t>
            </a:r>
            <a:r>
              <a:rPr lang="en-US" dirty="0"/>
              <a:t>: crude approximation of biological neurons. They may be physical devices or mathematical constructs.</a:t>
            </a:r>
          </a:p>
          <a:p>
            <a:pPr lvl="1"/>
            <a:r>
              <a:rPr lang="en-US" dirty="0">
                <a:solidFill>
                  <a:srgbClr val="0100C8"/>
                </a:solidFill>
              </a:rPr>
              <a:t>Artificial neural networks</a:t>
            </a:r>
            <a:r>
              <a:rPr lang="en-US" dirty="0"/>
              <a:t>: They may be physical devices or simulated on conventional computers.</a:t>
            </a:r>
          </a:p>
          <a:p>
            <a:pPr indent="-571500"/>
            <a:r>
              <a:rPr lang="en-US" dirty="0"/>
              <a:t>A NN is just a </a:t>
            </a:r>
            <a:r>
              <a:rPr lang="en-US" dirty="0">
                <a:solidFill>
                  <a:srgbClr val="0100C8"/>
                </a:solidFill>
              </a:rPr>
              <a:t>parallel computational system consisting of many simple processing elements</a:t>
            </a:r>
            <a:r>
              <a:rPr lang="en-US" dirty="0"/>
              <a:t> connected together in a specific way in order to perform a particular task.</a:t>
            </a:r>
          </a:p>
          <a:p>
            <a:pPr indent="-571500"/>
            <a:r>
              <a:rPr lang="en-US" dirty="0"/>
              <a:t>It acquires knowledge from its environment through a learning algorithm.</a:t>
            </a:r>
          </a:p>
          <a:p>
            <a:pPr indent="-571500"/>
            <a:r>
              <a:rPr lang="en-US" dirty="0"/>
              <a:t>Knowledge is stored as interneuron connection strengths, known as synaptic weights.</a:t>
            </a:r>
          </a:p>
        </p:txBody>
      </p:sp>
    </p:spTree>
    <p:extLst>
      <p:ext uri="{BB962C8B-B14F-4D97-AF65-F5344CB8AC3E}">
        <p14:creationId xmlns:p14="http://schemas.microsoft.com/office/powerpoint/2010/main" val="3093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Neural networks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a:bodyPr>
          <a:lstStyle/>
          <a:p>
            <a:r>
              <a:rPr lang="en-US" dirty="0"/>
              <a:t>Very widely used in 80s and early 90s; popularity diminished in late 90s</a:t>
            </a:r>
          </a:p>
          <a:p>
            <a:r>
              <a:rPr lang="en-US" dirty="0"/>
              <a:t>Recent resurgence: state-of-the-art technique for many applications</a:t>
            </a:r>
          </a:p>
          <a:p>
            <a:r>
              <a:rPr lang="en-US" dirty="0"/>
              <a:t>Gave birth to a subfield of ML known as </a:t>
            </a:r>
            <a:r>
              <a:rPr lang="en-US" b="1" dirty="0">
                <a:solidFill>
                  <a:srgbClr val="0100C8"/>
                </a:solidFill>
              </a:rPr>
              <a:t>Deep Learning</a:t>
            </a:r>
            <a:r>
              <a:rPr lang="en-US" dirty="0">
                <a:solidFill>
                  <a:srgbClr val="0100C8"/>
                </a:solidFill>
              </a:rPr>
              <a:t> </a:t>
            </a:r>
            <a:r>
              <a:rPr lang="en-US" dirty="0"/>
              <a:t>(more in a later lecture)</a:t>
            </a:r>
          </a:p>
          <a:p>
            <a:pPr marL="0" indent="-114300">
              <a:buNone/>
            </a:pPr>
            <a:endParaRPr lang="en-US" b="1" dirty="0">
              <a:solidFill>
                <a:srgbClr val="0100C8"/>
              </a:solidFill>
            </a:endParaRPr>
          </a:p>
        </p:txBody>
      </p:sp>
    </p:spTree>
    <p:extLst>
      <p:ext uri="{BB962C8B-B14F-4D97-AF65-F5344CB8AC3E}">
        <p14:creationId xmlns:p14="http://schemas.microsoft.com/office/powerpoint/2010/main" val="76055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The Neuron – A high-level overview</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a:extLst>
              <a:ext uri="{FF2B5EF4-FFF2-40B4-BE49-F238E27FC236}">
                <a16:creationId xmlns:a16="http://schemas.microsoft.com/office/drawing/2014/main" id="{0DEAAC2B-A6A8-EED9-B104-D15D17D9CA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7729" y="4651375"/>
            <a:ext cx="11430000" cy="6143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00674B1-36EA-799E-066D-C63D11B60583}"/>
              </a:ext>
            </a:extLst>
          </p:cNvPr>
          <p:cNvSpPr txBox="1"/>
          <p:nvPr/>
        </p:nvSpPr>
        <p:spPr>
          <a:xfrm>
            <a:off x="11554729" y="11473795"/>
            <a:ext cx="1438254" cy="461665"/>
          </a:xfrm>
          <a:prstGeom prst="rect">
            <a:avLst/>
          </a:prstGeom>
          <a:noFill/>
        </p:spPr>
        <p:txBody>
          <a:bodyPr wrap="square">
            <a:spAutoFit/>
          </a:bodyPr>
          <a:lstStyle/>
          <a:p>
            <a:r>
              <a:rPr lang="en-GB" sz="2400" dirty="0">
                <a:hlinkClick r:id="rId5"/>
              </a:rPr>
              <a:t>source</a:t>
            </a:r>
            <a:endParaRPr lang="LID4096" dirty="0"/>
          </a:p>
        </p:txBody>
      </p:sp>
    </p:spTree>
    <p:extLst>
      <p:ext uri="{BB962C8B-B14F-4D97-AF65-F5344CB8AC3E}">
        <p14:creationId xmlns:p14="http://schemas.microsoft.com/office/powerpoint/2010/main" val="282688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Neurons in the brain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13</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050" name="Picture 2" descr="Neurons: What are they and how do they work?">
            <a:extLst>
              <a:ext uri="{FF2B5EF4-FFF2-40B4-BE49-F238E27FC236}">
                <a16:creationId xmlns:a16="http://schemas.microsoft.com/office/drawing/2014/main" id="{02E268D5-CF34-6F93-C71D-40A288090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444" y="4007541"/>
            <a:ext cx="6361044" cy="7927919"/>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3">
            <a:extLst>
              <a:ext uri="{FF2B5EF4-FFF2-40B4-BE49-F238E27FC236}">
                <a16:creationId xmlns:a16="http://schemas.microsoft.com/office/drawing/2014/main" id="{89C1A88F-6050-8F40-1639-C7C130349DF6}"/>
              </a:ext>
            </a:extLst>
          </p:cNvPr>
          <p:cNvSpPr>
            <a:spLocks noGrp="1"/>
          </p:cNvSpPr>
          <p:nvPr>
            <p:ph type="body" sz="quarter" idx="22"/>
          </p:nvPr>
        </p:nvSpPr>
        <p:spPr>
          <a:xfrm>
            <a:off x="12578534" y="4381435"/>
            <a:ext cx="9537187" cy="7427791"/>
          </a:xfrm>
        </p:spPr>
        <p:txBody>
          <a:bodyPr>
            <a:normAutofit/>
          </a:bodyPr>
          <a:lstStyle/>
          <a:p>
            <a:pPr marL="0" indent="0">
              <a:buNone/>
            </a:pPr>
            <a:r>
              <a:rPr lang="en-US" sz="4000" dirty="0"/>
              <a:t>100 billion neurons in the human brain connected to 10,000 others</a:t>
            </a:r>
          </a:p>
          <a:p>
            <a:pPr marL="0" indent="0">
              <a:buNone/>
            </a:pPr>
            <a:endParaRPr lang="en-US" sz="4000" dirty="0"/>
          </a:p>
          <a:p>
            <a:pPr marL="0" indent="0">
              <a:buNone/>
            </a:pPr>
            <a:r>
              <a:rPr lang="en-US" sz="4000" dirty="0"/>
              <a:t>100-500 trillion synapses in the adult brain</a:t>
            </a:r>
          </a:p>
          <a:p>
            <a:pPr marL="0" indent="0">
              <a:buNone/>
            </a:pPr>
            <a:endParaRPr lang="en-US" sz="4000" dirty="0"/>
          </a:p>
          <a:p>
            <a:pPr marL="0" indent="0">
              <a:buNone/>
            </a:pPr>
            <a:r>
              <a:rPr lang="en-US" sz="4000" dirty="0"/>
              <a:t>Power: 20W</a:t>
            </a:r>
          </a:p>
          <a:p>
            <a:pPr marL="0" indent="0">
              <a:buNone/>
            </a:pPr>
            <a:r>
              <a:rPr lang="en-US" sz="4000" dirty="0"/>
              <a:t>Frontier Supercomputer: 21MW</a:t>
            </a:r>
          </a:p>
        </p:txBody>
      </p:sp>
      <p:sp>
        <p:nvSpPr>
          <p:cNvPr id="5" name="TextBox 4">
            <a:extLst>
              <a:ext uri="{FF2B5EF4-FFF2-40B4-BE49-F238E27FC236}">
                <a16:creationId xmlns:a16="http://schemas.microsoft.com/office/drawing/2014/main" id="{1A937FF3-0B60-7E82-3F78-C44AA43082F9}"/>
              </a:ext>
            </a:extLst>
          </p:cNvPr>
          <p:cNvSpPr txBox="1"/>
          <p:nvPr/>
        </p:nvSpPr>
        <p:spPr>
          <a:xfrm>
            <a:off x="9013926" y="11909559"/>
            <a:ext cx="1405422" cy="461665"/>
          </a:xfrm>
          <a:prstGeom prst="rect">
            <a:avLst/>
          </a:prstGeom>
          <a:noFill/>
        </p:spPr>
        <p:txBody>
          <a:bodyPr wrap="square">
            <a:spAutoFit/>
          </a:bodyPr>
          <a:lstStyle/>
          <a:p>
            <a:r>
              <a:rPr lang="en-GB" sz="2400" dirty="0">
                <a:hlinkClick r:id="rId5"/>
              </a:rPr>
              <a:t>source</a:t>
            </a:r>
            <a:endParaRPr lang="LID4096" dirty="0"/>
          </a:p>
        </p:txBody>
      </p:sp>
    </p:spTree>
    <p:extLst>
      <p:ext uri="{BB962C8B-B14F-4D97-AF65-F5344CB8AC3E}">
        <p14:creationId xmlns:p14="http://schemas.microsoft.com/office/powerpoint/2010/main" val="304607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Artificial Neuron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14</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2" name="Picture 1">
            <a:extLst>
              <a:ext uri="{FF2B5EF4-FFF2-40B4-BE49-F238E27FC236}">
                <a16:creationId xmlns:a16="http://schemas.microsoft.com/office/drawing/2014/main" id="{BEE18096-7734-F594-DFCE-7C628D788589}"/>
              </a:ext>
            </a:extLst>
          </p:cNvPr>
          <p:cNvPicPr>
            <a:picLocks noChangeAspect="1"/>
          </p:cNvPicPr>
          <p:nvPr/>
        </p:nvPicPr>
        <p:blipFill>
          <a:blip r:embed="rId4"/>
          <a:stretch>
            <a:fillRect/>
          </a:stretch>
        </p:blipFill>
        <p:spPr>
          <a:xfrm>
            <a:off x="9170570" y="4938561"/>
            <a:ext cx="13926285" cy="5233809"/>
          </a:xfrm>
          <a:prstGeom prst="rect">
            <a:avLst/>
          </a:prstGeom>
        </p:spPr>
      </p:pic>
      <p:pic>
        <p:nvPicPr>
          <p:cNvPr id="1026" name="Picture 2">
            <a:extLst>
              <a:ext uri="{FF2B5EF4-FFF2-40B4-BE49-F238E27FC236}">
                <a16:creationId xmlns:a16="http://schemas.microsoft.com/office/drawing/2014/main" id="{0DEAAC2B-A6A8-EED9-B104-D15D17D9C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145" y="6286565"/>
            <a:ext cx="7098518" cy="38154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1">
            <a:extLst>
              <a:ext uri="{FF2B5EF4-FFF2-40B4-BE49-F238E27FC236}">
                <a16:creationId xmlns:a16="http://schemas.microsoft.com/office/drawing/2014/main" id="{6A8A8428-EC0B-2754-1BD2-0C3FBAD7BF9E}"/>
              </a:ext>
            </a:extLst>
          </p:cNvPr>
          <p:cNvSpPr txBox="1"/>
          <p:nvPr/>
        </p:nvSpPr>
        <p:spPr>
          <a:xfrm>
            <a:off x="21927477" y="11335151"/>
            <a:ext cx="1317959" cy="369332"/>
          </a:xfrm>
          <a:prstGeom prst="rect">
            <a:avLst/>
          </a:prstGeom>
          <a:noFill/>
        </p:spPr>
        <p:txBody>
          <a:bodyPr wrap="square" rtlCol="0" anchor="t">
            <a:spAutoFit/>
          </a:bodyPr>
          <a:lstStyle/>
          <a:p>
            <a:r>
              <a:rPr lang="en-US" sz="1800" dirty="0">
                <a:latin typeface="Helvetica Neue" charset="0"/>
                <a:cs typeface="Helvetica Neue" charset="0"/>
                <a:hlinkClick r:id="rId6"/>
              </a:rPr>
              <a:t>Source</a:t>
            </a:r>
            <a:endParaRPr lang="en-US" sz="1800" dirty="0">
              <a:latin typeface="Helvetica Neue" charset="0"/>
              <a:cs typeface="Helvetica Neue" charset="0"/>
            </a:endParaRPr>
          </a:p>
        </p:txBody>
      </p:sp>
    </p:spTree>
    <p:extLst>
      <p:ext uri="{BB962C8B-B14F-4D97-AF65-F5344CB8AC3E}">
        <p14:creationId xmlns:p14="http://schemas.microsoft.com/office/powerpoint/2010/main" val="146525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Artificial Neuron model</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15</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4545339" y="3885251"/>
                <a:ext cx="7570382" cy="7427791"/>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𝒙</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b="0" i="1" smtClean="0">
                                      <a:latin typeface="Cambria Math" panose="02040503050406030204" pitchFamily="18" charset="0"/>
                                    </a:rPr>
                                    <m:t>,…,</m:t>
                                  </m:r>
                                  <m:r>
                                    <a:rPr lang="en-GB" i="1">
                                      <a:latin typeface="Cambria Math" panose="02040503050406030204" pitchFamily="18" charset="0"/>
                                    </a:rPr>
                                    <m:t>𝑥</m:t>
                                  </m:r>
                                </m:e>
                                <m:sub>
                                  <m:r>
                                    <a:rPr lang="en-GB" b="0" i="1" smtClean="0">
                                      <a:latin typeface="Cambria Math" panose="02040503050406030204" pitchFamily="18" charset="0"/>
                                    </a:rPr>
                                    <m:t>𝑛</m:t>
                                  </m:r>
                                </m:sub>
                              </m:sSub>
                            </m:e>
                          </m:d>
                        </m:e>
                        <m:sup>
                          <m:r>
                            <a:rPr lang="en-GB" b="0" i="1" smtClean="0">
                              <a:latin typeface="Cambria Math" panose="02040503050406030204" pitchFamily="18" charset="0"/>
                            </a:rPr>
                            <m:t>𝑇</m:t>
                          </m:r>
                        </m:sup>
                      </m:sSup>
                    </m:oMath>
                  </m:oMathPara>
                </a14:m>
                <a:endParaRPr lang="el-CY" dirty="0"/>
              </a:p>
              <a:p>
                <a:pPr marL="0" indent="0">
                  <a:buNone/>
                </a:pPr>
                <a:r>
                  <a:rPr lang="en-GB" dirty="0"/>
                  <a:t>Input vector</a:t>
                </a:r>
                <a:endParaRPr lang="el-CY"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l-CY" b="1" i="1" smtClean="0">
                          <a:latin typeface="Cambria Math" panose="02040503050406030204" pitchFamily="18" charset="0"/>
                        </a:rPr>
                        <m:t>𝜽</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m:t>
                                  </m:r>
                                  <m:r>
                                    <a:rPr lang="el-CY" b="0" i="1" smtClean="0">
                                      <a:latin typeface="Cambria Math" panose="02040503050406030204" pitchFamily="18" charset="0"/>
                                    </a:rPr>
                                    <m:t>𝜃</m:t>
                                  </m:r>
                                </m:e>
                                <m:sub>
                                  <m:r>
                                    <a:rPr lang="en-GB" i="1">
                                      <a:latin typeface="Cambria Math" panose="02040503050406030204" pitchFamily="18" charset="0"/>
                                    </a:rPr>
                                    <m:t>𝑛</m:t>
                                  </m:r>
                                </m:sub>
                              </m:sSub>
                            </m:e>
                          </m:d>
                        </m:e>
                        <m:sup>
                          <m:r>
                            <a:rPr lang="en-GB" i="1">
                              <a:latin typeface="Cambria Math" panose="02040503050406030204" pitchFamily="18" charset="0"/>
                            </a:rPr>
                            <m:t>𝑇</m:t>
                          </m:r>
                        </m:sup>
                      </m:sSup>
                    </m:oMath>
                  </m:oMathPara>
                </a14:m>
                <a:endParaRPr lang="en-US" dirty="0"/>
              </a:p>
              <a:p>
                <a:pPr marL="0" indent="0">
                  <a:buNone/>
                </a:pPr>
                <a:r>
                  <a:rPr lang="en-US" dirty="0"/>
                  <a:t>Parameter vector (“weights”)</a:t>
                </a:r>
              </a:p>
              <a:p>
                <a:pPr marL="0" indent="0">
                  <a:buNone/>
                </a:pPr>
                <a:endParaRPr lang="en-US" dirty="0"/>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4545339" y="3885251"/>
                <a:ext cx="7570382" cy="7427791"/>
              </a:xfrm>
              <a:blipFill>
                <a:blip r:embed="rId4"/>
                <a:stretch>
                  <a:fillRect l="-322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DD63E91E-8F3B-E221-DCD5-3A5C127FD3D5}"/>
                  </a:ext>
                </a:extLst>
              </p:cNvPr>
              <p:cNvSpPr/>
              <p:nvPr/>
            </p:nvSpPr>
            <p:spPr>
              <a:xfrm>
                <a:off x="6283950" y="5844313"/>
                <a:ext cx="3002547" cy="313486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l-CY" sz="3200" b="0" i="0" smtClean="0">
                        <a:solidFill>
                          <a:schemeClr val="tx1"/>
                        </a:solidFill>
                        <a:latin typeface="Cambria Math" panose="02040503050406030204" pitchFamily="18" charset="0"/>
                      </a:rPr>
                      <m:t> </m:t>
                    </m:r>
                  </m:oMath>
                </a14:m>
                <a:r>
                  <a:rPr lang="en-GB" sz="3200" dirty="0">
                    <a:solidFill>
                      <a:schemeClr val="tx1"/>
                    </a:solidFill>
                    <a:latin typeface="Arial" panose="020B0604020202020204" pitchFamily="34" charset="0"/>
                    <a:cs typeface="Arial" panose="020B0604020202020204" pitchFamily="34" charset="0"/>
                  </a:rPr>
                  <a:t>neuron</a:t>
                </a:r>
                <a:endParaRPr lang="LID4096" sz="3200" dirty="0">
                  <a:solidFill>
                    <a:schemeClr val="tx1"/>
                  </a:solidFill>
                  <a:latin typeface="Arial" panose="020B0604020202020204" pitchFamily="34" charset="0"/>
                  <a:cs typeface="Arial" panose="020B0604020202020204" pitchFamily="34" charset="0"/>
                </a:endParaRPr>
              </a:p>
            </p:txBody>
          </p:sp>
        </mc:Choice>
        <mc:Fallback xmlns="">
          <p:sp>
            <p:nvSpPr>
              <p:cNvPr id="26" name="Oval 25">
                <a:extLst>
                  <a:ext uri="{FF2B5EF4-FFF2-40B4-BE49-F238E27FC236}">
                    <a16:creationId xmlns:a16="http://schemas.microsoft.com/office/drawing/2014/main" id="{DD63E91E-8F3B-E221-DCD5-3A5C127FD3D5}"/>
                  </a:ext>
                </a:extLst>
              </p:cNvPr>
              <p:cNvSpPr>
                <a:spLocks noRot="1" noChangeAspect="1" noMove="1" noResize="1" noEditPoints="1" noAdjustHandles="1" noChangeArrowheads="1" noChangeShapeType="1" noTextEdit="1"/>
              </p:cNvSpPr>
              <p:nvPr/>
            </p:nvSpPr>
            <p:spPr>
              <a:xfrm>
                <a:off x="6283950" y="5844313"/>
                <a:ext cx="3002547" cy="3134867"/>
              </a:xfrm>
              <a:prstGeom prst="ellipse">
                <a:avLst/>
              </a:prstGeom>
              <a:blipFill>
                <a:blip r:embed="rId5"/>
                <a:stretch>
                  <a:fillRect/>
                </a:stretch>
              </a:blipFill>
              <a:ln w="57150">
                <a:solidFill>
                  <a:schemeClr val="tx1"/>
                </a:solidFill>
              </a:ln>
            </p:spPr>
            <p:txBody>
              <a:bodyPr/>
              <a:lstStyle/>
              <a:p>
                <a:r>
                  <a:rPr lang="LID4096">
                    <a:noFill/>
                  </a:rPr>
                  <a:t> </a:t>
                </a:r>
              </a:p>
            </p:txBody>
          </p:sp>
        </mc:Fallback>
      </mc:AlternateContent>
      <p:grpSp>
        <p:nvGrpSpPr>
          <p:cNvPr id="27" name="Group 26">
            <a:extLst>
              <a:ext uri="{FF2B5EF4-FFF2-40B4-BE49-F238E27FC236}">
                <a16:creationId xmlns:a16="http://schemas.microsoft.com/office/drawing/2014/main" id="{8E0014DF-EC89-361E-D6B6-08771D073BCE}"/>
              </a:ext>
            </a:extLst>
          </p:cNvPr>
          <p:cNvGrpSpPr/>
          <p:nvPr/>
        </p:nvGrpSpPr>
        <p:grpSpPr>
          <a:xfrm>
            <a:off x="2500200" y="5792092"/>
            <a:ext cx="1164850" cy="4018131"/>
            <a:chOff x="14897763" y="3618552"/>
            <a:chExt cx="1164850" cy="4018131"/>
          </a:xfrm>
        </p:grpSpPr>
        <p:sp>
          <p:nvSpPr>
            <p:cNvPr id="28" name="Oval 27">
              <a:extLst>
                <a:ext uri="{FF2B5EF4-FFF2-40B4-BE49-F238E27FC236}">
                  <a16:creationId xmlns:a16="http://schemas.microsoft.com/office/drawing/2014/main" id="{00A8B1C1-AED3-3F1D-D379-B85ED104E096}"/>
                </a:ext>
              </a:extLst>
            </p:cNvPr>
            <p:cNvSpPr/>
            <p:nvPr/>
          </p:nvSpPr>
          <p:spPr>
            <a:xfrm>
              <a:off x="15688541" y="3810173"/>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Oval 28">
              <a:extLst>
                <a:ext uri="{FF2B5EF4-FFF2-40B4-BE49-F238E27FC236}">
                  <a16:creationId xmlns:a16="http://schemas.microsoft.com/office/drawing/2014/main" id="{91B32D78-F8A5-41D1-C36D-ADC38520D93A}"/>
                </a:ext>
              </a:extLst>
            </p:cNvPr>
            <p:cNvSpPr/>
            <p:nvPr/>
          </p:nvSpPr>
          <p:spPr>
            <a:xfrm>
              <a:off x="15688541" y="4909531"/>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Oval 29">
              <a:extLst>
                <a:ext uri="{FF2B5EF4-FFF2-40B4-BE49-F238E27FC236}">
                  <a16:creationId xmlns:a16="http://schemas.microsoft.com/office/drawing/2014/main" id="{BCB20E25-FAD9-89A2-ADB0-89177677E936}"/>
                </a:ext>
              </a:extLst>
            </p:cNvPr>
            <p:cNvSpPr/>
            <p:nvPr/>
          </p:nvSpPr>
          <p:spPr>
            <a:xfrm>
              <a:off x="15688541" y="724182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A811BAA-7D74-0E61-EEF2-EF53E0794363}"/>
                    </a:ext>
                  </a:extLst>
                </p:cNvPr>
                <p:cNvSpPr txBox="1"/>
                <p:nvPr/>
              </p:nvSpPr>
              <p:spPr>
                <a:xfrm>
                  <a:off x="14897763" y="361855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16" name="TextBox 15">
                  <a:extLst>
                    <a:ext uri="{FF2B5EF4-FFF2-40B4-BE49-F238E27FC236}">
                      <a16:creationId xmlns:a16="http://schemas.microsoft.com/office/drawing/2014/main" id="{ABD95036-D2CA-2756-0ECC-9CF49FC9E92C}"/>
                    </a:ext>
                  </a:extLst>
                </p:cNvPr>
                <p:cNvSpPr txBox="1">
                  <a:spLocks noRot="1" noChangeAspect="1" noMove="1" noResize="1" noEditPoints="1" noAdjustHandles="1" noChangeArrowheads="1" noChangeShapeType="1" noTextEdit="1"/>
                </p:cNvSpPr>
                <p:nvPr/>
              </p:nvSpPr>
              <p:spPr>
                <a:xfrm>
                  <a:off x="14897763" y="3618552"/>
                  <a:ext cx="812800" cy="646331"/>
                </a:xfrm>
                <a:prstGeom prst="rect">
                  <a:avLst/>
                </a:prstGeom>
                <a:blipFill>
                  <a:blip r:embed="rId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667E286-12EF-8342-5057-AB311E4CDF1A}"/>
                    </a:ext>
                  </a:extLst>
                </p:cNvPr>
                <p:cNvSpPr txBox="1"/>
                <p:nvPr/>
              </p:nvSpPr>
              <p:spPr>
                <a:xfrm>
                  <a:off x="14897763" y="4687668"/>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17" name="TextBox 16">
                  <a:extLst>
                    <a:ext uri="{FF2B5EF4-FFF2-40B4-BE49-F238E27FC236}">
                      <a16:creationId xmlns:a16="http://schemas.microsoft.com/office/drawing/2014/main" id="{0D72BF8C-563A-88BA-50CC-F9DAEC2F9F69}"/>
                    </a:ext>
                  </a:extLst>
                </p:cNvPr>
                <p:cNvSpPr txBox="1">
                  <a:spLocks noRot="1" noChangeAspect="1" noMove="1" noResize="1" noEditPoints="1" noAdjustHandles="1" noChangeArrowheads="1" noChangeShapeType="1" noTextEdit="1"/>
                </p:cNvSpPr>
                <p:nvPr/>
              </p:nvSpPr>
              <p:spPr>
                <a:xfrm>
                  <a:off x="14897763" y="4687668"/>
                  <a:ext cx="812800"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D967B2D-A19D-5A2E-9F23-F80494BDB347}"/>
                    </a:ext>
                  </a:extLst>
                </p:cNvPr>
                <p:cNvSpPr txBox="1"/>
                <p:nvPr/>
              </p:nvSpPr>
              <p:spPr>
                <a:xfrm>
                  <a:off x="14897763" y="699035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LID4096" dirty="0"/>
                </a:p>
              </p:txBody>
            </p:sp>
          </mc:Choice>
          <mc:Fallback xmlns="">
            <p:sp>
              <p:nvSpPr>
                <p:cNvPr id="18" name="TextBox 17">
                  <a:extLst>
                    <a:ext uri="{FF2B5EF4-FFF2-40B4-BE49-F238E27FC236}">
                      <a16:creationId xmlns:a16="http://schemas.microsoft.com/office/drawing/2014/main" id="{707B637F-0320-F387-91C6-585A3D81B63E}"/>
                    </a:ext>
                  </a:extLst>
                </p:cNvPr>
                <p:cNvSpPr txBox="1">
                  <a:spLocks noRot="1" noChangeAspect="1" noMove="1" noResize="1" noEditPoints="1" noAdjustHandles="1" noChangeArrowheads="1" noChangeShapeType="1" noTextEdit="1"/>
                </p:cNvSpPr>
                <p:nvPr/>
              </p:nvSpPr>
              <p:spPr>
                <a:xfrm>
                  <a:off x="14897763" y="6990352"/>
                  <a:ext cx="812800"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63872F-D80F-FF8F-D5DA-FEB41F812B97}"/>
                    </a:ext>
                  </a:extLst>
                </p:cNvPr>
                <p:cNvSpPr txBox="1"/>
                <p:nvPr/>
              </p:nvSpPr>
              <p:spPr>
                <a:xfrm>
                  <a:off x="15752146" y="6019210"/>
                  <a:ext cx="24686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LID4096" dirty="0"/>
                </a:p>
              </p:txBody>
            </p:sp>
          </mc:Choice>
          <mc:Fallback xmlns="">
            <p:sp>
              <p:nvSpPr>
                <p:cNvPr id="19" name="TextBox 18">
                  <a:extLst>
                    <a:ext uri="{FF2B5EF4-FFF2-40B4-BE49-F238E27FC236}">
                      <a16:creationId xmlns:a16="http://schemas.microsoft.com/office/drawing/2014/main" id="{73A53BE9-CDB8-7B49-1874-C6AB680BB5FD}"/>
                    </a:ext>
                  </a:extLst>
                </p:cNvPr>
                <p:cNvSpPr txBox="1">
                  <a:spLocks noRot="1" noChangeAspect="1" noMove="1" noResize="1" noEditPoints="1" noAdjustHandles="1" noChangeArrowheads="1" noChangeShapeType="1" noTextEdit="1"/>
                </p:cNvSpPr>
                <p:nvPr/>
              </p:nvSpPr>
              <p:spPr>
                <a:xfrm>
                  <a:off x="15752146" y="6019210"/>
                  <a:ext cx="246862" cy="553998"/>
                </a:xfrm>
                <a:prstGeom prst="rect">
                  <a:avLst/>
                </a:prstGeom>
                <a:blipFill>
                  <a:blip r:embed="rId9"/>
                  <a:stretch>
                    <a:fillRect/>
                  </a:stretch>
                </a:blipFill>
              </p:spPr>
              <p:txBody>
                <a:bodyPr/>
                <a:lstStyle/>
                <a:p>
                  <a:r>
                    <a:rPr lang="LID4096">
                      <a:noFill/>
                    </a:rPr>
                    <a:t> </a:t>
                  </a:r>
                </a:p>
              </p:txBody>
            </p:sp>
          </mc:Fallback>
        </mc:AlternateContent>
      </p:grpSp>
      <p:cxnSp>
        <p:nvCxnSpPr>
          <p:cNvPr id="49" name="Straight Arrow Connector 48">
            <a:extLst>
              <a:ext uri="{FF2B5EF4-FFF2-40B4-BE49-F238E27FC236}">
                <a16:creationId xmlns:a16="http://schemas.microsoft.com/office/drawing/2014/main" id="{B76503DF-D4EC-805F-EC6A-4D46EB9E9565}"/>
              </a:ext>
            </a:extLst>
          </p:cNvPr>
          <p:cNvCxnSpPr>
            <a:cxnSpLocks/>
            <a:stCxn id="28" idx="6"/>
            <a:endCxn id="26" idx="1"/>
          </p:cNvCxnSpPr>
          <p:nvPr/>
        </p:nvCxnSpPr>
        <p:spPr>
          <a:xfrm>
            <a:off x="3665050" y="6181141"/>
            <a:ext cx="3058613" cy="122263"/>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4539C5C-538E-DB8B-6269-0FEC259567E2}"/>
              </a:ext>
            </a:extLst>
          </p:cNvPr>
          <p:cNvCxnSpPr>
            <a:cxnSpLocks/>
            <a:stCxn id="29" idx="6"/>
            <a:endCxn id="26" idx="2"/>
          </p:cNvCxnSpPr>
          <p:nvPr/>
        </p:nvCxnSpPr>
        <p:spPr>
          <a:xfrm>
            <a:off x="3665050" y="7280499"/>
            <a:ext cx="2618900" cy="131248"/>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359376-3964-10E3-76B4-090527ED6108}"/>
              </a:ext>
            </a:extLst>
          </p:cNvPr>
          <p:cNvCxnSpPr>
            <a:cxnSpLocks/>
            <a:stCxn id="30" idx="6"/>
            <a:endCxn id="26" idx="3"/>
          </p:cNvCxnSpPr>
          <p:nvPr/>
        </p:nvCxnSpPr>
        <p:spPr>
          <a:xfrm flipV="1">
            <a:off x="3665050" y="8520089"/>
            <a:ext cx="3058613" cy="109270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4A6A04F-AFCA-07E2-8828-D26693DA7F49}"/>
              </a:ext>
            </a:extLst>
          </p:cNvPr>
          <p:cNvCxnSpPr>
            <a:cxnSpLocks/>
            <a:stCxn id="26" idx="6"/>
          </p:cNvCxnSpPr>
          <p:nvPr/>
        </p:nvCxnSpPr>
        <p:spPr>
          <a:xfrm>
            <a:off x="9286497" y="7411747"/>
            <a:ext cx="8498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418EA5-9D3C-C3E7-49E5-31C4E4762118}"/>
                  </a:ext>
                </a:extLst>
              </p:cNvPr>
              <p:cNvSpPr txBox="1"/>
              <p:nvPr/>
            </p:nvSpPr>
            <p:spPr>
              <a:xfrm>
                <a:off x="2500200" y="4202069"/>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=1</m:t>
                      </m:r>
                    </m:oMath>
                  </m:oMathPara>
                </a14:m>
                <a:endParaRPr lang="LID4096" dirty="0"/>
              </a:p>
            </p:txBody>
          </p:sp>
        </mc:Choice>
        <mc:Fallback xmlns="">
          <p:sp>
            <p:nvSpPr>
              <p:cNvPr id="64" name="TextBox 63">
                <a:extLst>
                  <a:ext uri="{FF2B5EF4-FFF2-40B4-BE49-F238E27FC236}">
                    <a16:creationId xmlns:a16="http://schemas.microsoft.com/office/drawing/2014/main" id="{92418EA5-9D3C-C3E7-49E5-31C4E4762118}"/>
                  </a:ext>
                </a:extLst>
              </p:cNvPr>
              <p:cNvSpPr txBox="1">
                <a:spLocks noRot="1" noChangeAspect="1" noMove="1" noResize="1" noEditPoints="1" noAdjustHandles="1" noChangeArrowheads="1" noChangeShapeType="1" noTextEdit="1"/>
              </p:cNvSpPr>
              <p:nvPr/>
            </p:nvSpPr>
            <p:spPr>
              <a:xfrm>
                <a:off x="2500200" y="4202069"/>
                <a:ext cx="1696693" cy="646331"/>
              </a:xfrm>
              <a:prstGeom prst="rect">
                <a:avLst/>
              </a:prstGeom>
              <a:blipFill>
                <a:blip r:embed="rId10"/>
                <a:stretch>
                  <a:fillRect/>
                </a:stretch>
              </a:blipFill>
            </p:spPr>
            <p:txBody>
              <a:bodyPr/>
              <a:lstStyle/>
              <a:p>
                <a:r>
                  <a:rPr lang="LID4096">
                    <a:noFill/>
                  </a:rPr>
                  <a:t> </a:t>
                </a:r>
              </a:p>
            </p:txBody>
          </p:sp>
        </mc:Fallback>
      </mc:AlternateContent>
      <p:sp>
        <p:nvSpPr>
          <p:cNvPr id="65" name="Oval 64">
            <a:extLst>
              <a:ext uri="{FF2B5EF4-FFF2-40B4-BE49-F238E27FC236}">
                <a16:creationId xmlns:a16="http://schemas.microsoft.com/office/drawing/2014/main" id="{0CD98D3A-7EC5-CE8B-3388-FA1B959AA20C}"/>
              </a:ext>
            </a:extLst>
          </p:cNvPr>
          <p:cNvSpPr/>
          <p:nvPr/>
        </p:nvSpPr>
        <p:spPr>
          <a:xfrm>
            <a:off x="3290978" y="484755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66" name="Straight Arrow Connector 65">
            <a:extLst>
              <a:ext uri="{FF2B5EF4-FFF2-40B4-BE49-F238E27FC236}">
                <a16:creationId xmlns:a16="http://schemas.microsoft.com/office/drawing/2014/main" id="{83D805B9-A1AA-F9FB-ACD8-CE8210F3E078}"/>
              </a:ext>
            </a:extLst>
          </p:cNvPr>
          <p:cNvCxnSpPr>
            <a:cxnSpLocks/>
            <a:stCxn id="65" idx="6"/>
            <a:endCxn id="26" idx="0"/>
          </p:cNvCxnSpPr>
          <p:nvPr/>
        </p:nvCxnSpPr>
        <p:spPr>
          <a:xfrm>
            <a:off x="3665050" y="5044986"/>
            <a:ext cx="4120174" cy="79932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547F6B3-4606-D57E-00B0-8BC46BA6799D}"/>
                  </a:ext>
                </a:extLst>
              </p:cNvPr>
              <p:cNvSpPr txBox="1"/>
              <p:nvPr/>
            </p:nvSpPr>
            <p:spPr>
              <a:xfrm>
                <a:off x="3825198" y="4591902"/>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0</m:t>
                          </m:r>
                        </m:sub>
                      </m:sSub>
                    </m:oMath>
                  </m:oMathPara>
                </a14:m>
                <a:endParaRPr lang="LID4096" dirty="0"/>
              </a:p>
            </p:txBody>
          </p:sp>
        </mc:Choice>
        <mc:Fallback xmlns="">
          <p:sp>
            <p:nvSpPr>
              <p:cNvPr id="71" name="TextBox 70">
                <a:extLst>
                  <a:ext uri="{FF2B5EF4-FFF2-40B4-BE49-F238E27FC236}">
                    <a16:creationId xmlns:a16="http://schemas.microsoft.com/office/drawing/2014/main" id="{F547F6B3-4606-D57E-00B0-8BC46BA6799D}"/>
                  </a:ext>
                </a:extLst>
              </p:cNvPr>
              <p:cNvSpPr txBox="1">
                <a:spLocks noRot="1" noChangeAspect="1" noMove="1" noResize="1" noEditPoints="1" noAdjustHandles="1" noChangeArrowheads="1" noChangeShapeType="1" noTextEdit="1"/>
              </p:cNvSpPr>
              <p:nvPr/>
            </p:nvSpPr>
            <p:spPr>
              <a:xfrm>
                <a:off x="3825198" y="4591902"/>
                <a:ext cx="1696693" cy="646331"/>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F100F79-8DA0-6E78-7071-5387D4CE572D}"/>
                  </a:ext>
                </a:extLst>
              </p:cNvPr>
              <p:cNvSpPr txBox="1"/>
              <p:nvPr/>
            </p:nvSpPr>
            <p:spPr>
              <a:xfrm>
                <a:off x="3825198" y="5649559"/>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1</m:t>
                          </m:r>
                        </m:sub>
                      </m:sSub>
                    </m:oMath>
                  </m:oMathPara>
                </a14:m>
                <a:endParaRPr lang="LID4096" dirty="0"/>
              </a:p>
            </p:txBody>
          </p:sp>
        </mc:Choice>
        <mc:Fallback xmlns="">
          <p:sp>
            <p:nvSpPr>
              <p:cNvPr id="72" name="TextBox 71">
                <a:extLst>
                  <a:ext uri="{FF2B5EF4-FFF2-40B4-BE49-F238E27FC236}">
                    <a16:creationId xmlns:a16="http://schemas.microsoft.com/office/drawing/2014/main" id="{1F100F79-8DA0-6E78-7071-5387D4CE572D}"/>
                  </a:ext>
                </a:extLst>
              </p:cNvPr>
              <p:cNvSpPr txBox="1">
                <a:spLocks noRot="1" noChangeAspect="1" noMove="1" noResize="1" noEditPoints="1" noAdjustHandles="1" noChangeArrowheads="1" noChangeShapeType="1" noTextEdit="1"/>
              </p:cNvSpPr>
              <p:nvPr/>
            </p:nvSpPr>
            <p:spPr>
              <a:xfrm>
                <a:off x="3825198" y="5649559"/>
                <a:ext cx="1696693"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E5BABC2-EB23-5C03-A334-414C9026E942}"/>
                  </a:ext>
                </a:extLst>
              </p:cNvPr>
              <p:cNvSpPr txBox="1"/>
              <p:nvPr/>
            </p:nvSpPr>
            <p:spPr>
              <a:xfrm>
                <a:off x="3774103" y="6700948"/>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2</m:t>
                          </m:r>
                        </m:sub>
                      </m:sSub>
                    </m:oMath>
                  </m:oMathPara>
                </a14:m>
                <a:endParaRPr lang="LID4096" dirty="0"/>
              </a:p>
            </p:txBody>
          </p:sp>
        </mc:Choice>
        <mc:Fallback xmlns="">
          <p:sp>
            <p:nvSpPr>
              <p:cNvPr id="73" name="TextBox 72">
                <a:extLst>
                  <a:ext uri="{FF2B5EF4-FFF2-40B4-BE49-F238E27FC236}">
                    <a16:creationId xmlns:a16="http://schemas.microsoft.com/office/drawing/2014/main" id="{0E5BABC2-EB23-5C03-A334-414C9026E942}"/>
                  </a:ext>
                </a:extLst>
              </p:cNvPr>
              <p:cNvSpPr txBox="1">
                <a:spLocks noRot="1" noChangeAspect="1" noMove="1" noResize="1" noEditPoints="1" noAdjustHandles="1" noChangeArrowheads="1" noChangeShapeType="1" noTextEdit="1"/>
              </p:cNvSpPr>
              <p:nvPr/>
            </p:nvSpPr>
            <p:spPr>
              <a:xfrm>
                <a:off x="3774103" y="6700948"/>
                <a:ext cx="1696693"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1CA953A-A32E-4DB3-5549-58D447DB0668}"/>
                  </a:ext>
                </a:extLst>
              </p:cNvPr>
              <p:cNvSpPr txBox="1"/>
              <p:nvPr/>
            </p:nvSpPr>
            <p:spPr>
              <a:xfrm>
                <a:off x="3780444" y="8423582"/>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𝑛</m:t>
                          </m:r>
                        </m:sub>
                      </m:sSub>
                    </m:oMath>
                  </m:oMathPara>
                </a14:m>
                <a:endParaRPr lang="LID4096" dirty="0"/>
              </a:p>
            </p:txBody>
          </p:sp>
        </mc:Choice>
        <mc:Fallback xmlns="">
          <p:sp>
            <p:nvSpPr>
              <p:cNvPr id="74" name="TextBox 73">
                <a:extLst>
                  <a:ext uri="{FF2B5EF4-FFF2-40B4-BE49-F238E27FC236}">
                    <a16:creationId xmlns:a16="http://schemas.microsoft.com/office/drawing/2014/main" id="{21CA953A-A32E-4DB3-5549-58D447DB0668}"/>
                  </a:ext>
                </a:extLst>
              </p:cNvPr>
              <p:cNvSpPr txBox="1">
                <a:spLocks noRot="1" noChangeAspect="1" noMove="1" noResize="1" noEditPoints="1" noAdjustHandles="1" noChangeArrowheads="1" noChangeShapeType="1" noTextEdit="1"/>
              </p:cNvSpPr>
              <p:nvPr/>
            </p:nvSpPr>
            <p:spPr>
              <a:xfrm>
                <a:off x="3780444" y="8423582"/>
                <a:ext cx="1696693"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46F79B3-6EBB-E43B-E954-9035A98956F0}"/>
                  </a:ext>
                </a:extLst>
              </p:cNvPr>
              <p:cNvSpPr txBox="1"/>
              <p:nvPr/>
            </p:nvSpPr>
            <p:spPr>
              <a:xfrm>
                <a:off x="10309640" y="6957333"/>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𝑦</m:t>
                      </m:r>
                    </m:oMath>
                  </m:oMathPara>
                </a14:m>
                <a:endParaRPr lang="LID4096" dirty="0"/>
              </a:p>
            </p:txBody>
          </p:sp>
        </mc:Choice>
        <mc:Fallback xmlns="">
          <p:sp>
            <p:nvSpPr>
              <p:cNvPr id="88" name="TextBox 87">
                <a:extLst>
                  <a:ext uri="{FF2B5EF4-FFF2-40B4-BE49-F238E27FC236}">
                    <a16:creationId xmlns:a16="http://schemas.microsoft.com/office/drawing/2014/main" id="{646F79B3-6EBB-E43B-E954-9035A98956F0}"/>
                  </a:ext>
                </a:extLst>
              </p:cNvPr>
              <p:cNvSpPr txBox="1">
                <a:spLocks noRot="1" noChangeAspect="1" noMove="1" noResize="1" noEditPoints="1" noAdjustHandles="1" noChangeArrowheads="1" noChangeShapeType="1" noTextEdit="1"/>
              </p:cNvSpPr>
              <p:nvPr/>
            </p:nvSpPr>
            <p:spPr>
              <a:xfrm>
                <a:off x="10309640" y="6957333"/>
                <a:ext cx="812800" cy="646331"/>
              </a:xfrm>
              <a:prstGeom prst="rect">
                <a:avLst/>
              </a:prstGeom>
              <a:blipFill>
                <a:blip r:embed="rId15"/>
                <a:stretch>
                  <a:fillRect/>
                </a:stretch>
              </a:blipFill>
            </p:spPr>
            <p:txBody>
              <a:bodyPr/>
              <a:lstStyle/>
              <a:p>
                <a:r>
                  <a:rPr lang="LID4096">
                    <a:noFill/>
                  </a:rPr>
                  <a:t> </a:t>
                </a:r>
              </a:p>
            </p:txBody>
          </p:sp>
        </mc:Fallback>
      </mc:AlternateContent>
      <p:sp>
        <p:nvSpPr>
          <p:cNvPr id="99" name="TextBox 98">
            <a:extLst>
              <a:ext uri="{FF2B5EF4-FFF2-40B4-BE49-F238E27FC236}">
                <a16:creationId xmlns:a16="http://schemas.microsoft.com/office/drawing/2014/main" id="{427F7FD7-857D-94B9-E970-7FCE5FAE6A51}"/>
              </a:ext>
            </a:extLst>
          </p:cNvPr>
          <p:cNvSpPr txBox="1"/>
          <p:nvPr/>
        </p:nvSpPr>
        <p:spPr>
          <a:xfrm>
            <a:off x="4455828" y="9563964"/>
            <a:ext cx="2568015"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Input wires</a:t>
            </a:r>
            <a:endParaRPr lang="LID4096" dirty="0">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F86F3A0B-71B1-676E-5302-BA319380AD05}"/>
              </a:ext>
            </a:extLst>
          </p:cNvPr>
          <p:cNvSpPr txBox="1"/>
          <p:nvPr/>
        </p:nvSpPr>
        <p:spPr>
          <a:xfrm>
            <a:off x="9550488" y="6185562"/>
            <a:ext cx="2568015" cy="646331"/>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Output</a:t>
            </a:r>
            <a:endParaRPr lang="LID4096"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969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71" grpId="0"/>
      <p:bldP spid="9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Artificial Neuron model</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4545339" y="3885251"/>
                <a:ext cx="8144540" cy="7427791"/>
              </a:xfrm>
            </p:spPr>
            <p:txBody>
              <a:bodyPr>
                <a:normAutofit/>
              </a:bodyPr>
              <a:lstStyle/>
              <a:p>
                <a:pPr marL="0" indent="0">
                  <a:buNone/>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𝒙</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b="0" i="1" smtClean="0">
                                      <a:latin typeface="Cambria Math" panose="02040503050406030204" pitchFamily="18" charset="0"/>
                                    </a:rPr>
                                    <m:t>,…,</m:t>
                                  </m:r>
                                  <m:r>
                                    <a:rPr lang="en-GB" i="1">
                                      <a:latin typeface="Cambria Math" panose="02040503050406030204" pitchFamily="18" charset="0"/>
                                    </a:rPr>
                                    <m:t>𝑥</m:t>
                                  </m:r>
                                </m:e>
                                <m:sub>
                                  <m:r>
                                    <a:rPr lang="en-GB" b="0" i="1" smtClean="0">
                                      <a:latin typeface="Cambria Math" panose="02040503050406030204" pitchFamily="18" charset="0"/>
                                    </a:rPr>
                                    <m:t>𝑛</m:t>
                                  </m:r>
                                </m:sub>
                              </m:sSub>
                            </m:e>
                          </m:d>
                        </m:e>
                        <m:sup>
                          <m:r>
                            <a:rPr lang="en-GB" b="0" i="1" smtClean="0">
                              <a:latin typeface="Cambria Math" panose="02040503050406030204" pitchFamily="18" charset="0"/>
                            </a:rPr>
                            <m:t>𝑇</m:t>
                          </m:r>
                        </m:sup>
                      </m:sSup>
                    </m:oMath>
                  </m:oMathPara>
                </a14:m>
                <a:endParaRPr lang="el-CY" dirty="0"/>
              </a:p>
              <a:p>
                <a:pPr marL="0" indent="0">
                  <a:buNone/>
                </a:pPr>
                <a:r>
                  <a:rPr lang="en-GB" dirty="0"/>
                  <a:t>Input vector</a:t>
                </a:r>
                <a:endParaRPr lang="el-CY"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l-CY" b="1" i="1" smtClean="0">
                          <a:latin typeface="Cambria Math" panose="02040503050406030204" pitchFamily="18" charset="0"/>
                        </a:rPr>
                        <m:t>𝜽</m:t>
                      </m:r>
                      <m:r>
                        <a:rPr lang="en-GB" i="1">
                          <a:latin typeface="Cambria Math" panose="02040503050406030204" pitchFamily="18" charset="0"/>
                        </a:rPr>
                        <m:t>=</m:t>
                      </m:r>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0</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l-CY" b="0" i="1" smtClean="0">
                                      <a:latin typeface="Cambria Math" panose="02040503050406030204" pitchFamily="18" charset="0"/>
                                    </a:rPr>
                                    <m:t>𝜃</m:t>
                                  </m:r>
                                </m:e>
                                <m:sub>
                                  <m:r>
                                    <a:rPr lang="en-GB" i="1">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m:t>
                                  </m:r>
                                  <m:r>
                                    <a:rPr lang="el-CY" b="0" i="1" smtClean="0">
                                      <a:latin typeface="Cambria Math" panose="02040503050406030204" pitchFamily="18" charset="0"/>
                                    </a:rPr>
                                    <m:t>𝜃</m:t>
                                  </m:r>
                                </m:e>
                                <m:sub>
                                  <m:r>
                                    <a:rPr lang="en-GB" i="1">
                                      <a:latin typeface="Cambria Math" panose="02040503050406030204" pitchFamily="18" charset="0"/>
                                    </a:rPr>
                                    <m:t>𝑛</m:t>
                                  </m:r>
                                </m:sub>
                              </m:sSub>
                            </m:e>
                          </m:d>
                        </m:e>
                        <m:sup>
                          <m:r>
                            <a:rPr lang="en-GB" i="1">
                              <a:latin typeface="Cambria Math" panose="02040503050406030204" pitchFamily="18" charset="0"/>
                            </a:rPr>
                            <m:t>𝑇</m:t>
                          </m:r>
                        </m:sup>
                      </m:sSup>
                    </m:oMath>
                  </m:oMathPara>
                </a14:m>
                <a:endParaRPr lang="en-US" dirty="0"/>
              </a:p>
              <a:p>
                <a:pPr marL="0" indent="0">
                  <a:buNone/>
                </a:pPr>
                <a:r>
                  <a:rPr lang="en-US" dirty="0"/>
                  <a:t>Parameter vector (“weights”)</a:t>
                </a:r>
              </a:p>
              <a:p>
                <a:pPr marL="0" indent="0">
                  <a:buNone/>
                </a:pPr>
                <a:endParaRPr lang="en-US" dirty="0"/>
              </a:p>
              <a:p>
                <a:pPr marL="0" indent="0">
                  <a:buNone/>
                </a:pPr>
                <a14:m>
                  <m:oMath xmlns:m="http://schemas.openxmlformats.org/officeDocument/2006/math">
                    <m:r>
                      <a:rPr lang="en-GB" i="1">
                        <a:latin typeface="Cambria Math" panose="02040503050406030204" pitchFamily="18" charset="0"/>
                      </a:rPr>
                      <m:t>𝑦</m:t>
                    </m:r>
                    <m:r>
                      <a:rPr lang="en-GB" b="0" i="0" smtClean="0">
                        <a:latin typeface="Cambria Math" panose="02040503050406030204" pitchFamily="18" charset="0"/>
                      </a:rPr>
                      <m:t>=</m:t>
                    </m:r>
                  </m:oMath>
                </a14:m>
                <a:r>
                  <a:rPr lang="el-CY" dirty="0"/>
                  <a:t> </a:t>
                </a:r>
                <a14:m>
                  <m:oMath xmlns:m="http://schemas.openxmlformats.org/officeDocument/2006/math">
                    <m:r>
                      <m:rPr>
                        <m:sty m:val="p"/>
                      </m:rPr>
                      <a:rPr lang="el-CY">
                        <a:latin typeface="Cambria Math" panose="02040503050406030204" pitchFamily="18" charset="0"/>
                      </a:rPr>
                      <m:t>φ</m:t>
                    </m:r>
                    <m:d>
                      <m:dPr>
                        <m:ctrlPr>
                          <a:rPr lang="el-CY" i="1" smtClean="0">
                            <a:latin typeface="Cambria Math" panose="02040503050406030204" pitchFamily="18" charset="0"/>
                          </a:rPr>
                        </m:ctrlPr>
                      </m:dPr>
                      <m:e>
                        <m:nary>
                          <m:naryPr>
                            <m:chr m:val="∑"/>
                            <m:limLoc m:val="subSup"/>
                            <m:ctrlPr>
                              <a:rPr lang="el-CY" i="1" smtClean="0">
                                <a:latin typeface="Cambria Math" panose="02040503050406030204" pitchFamily="18" charset="0"/>
                              </a:rPr>
                            </m:ctrlPr>
                          </m:naryPr>
                          <m:sub>
                            <m:r>
                              <m:rPr>
                                <m:brk m:alnAt="25"/>
                              </m:rPr>
                              <a:rPr lang="en-GB" b="0" i="1" smtClean="0">
                                <a:latin typeface="Cambria Math" panose="02040503050406030204" pitchFamily="18" charset="0"/>
                              </a:rPr>
                              <m:t>𝑖</m:t>
                            </m:r>
                            <m:r>
                              <a:rPr lang="en-GB" b="0" i="1" smtClean="0">
                                <a:latin typeface="Cambria Math" panose="02040503050406030204" pitchFamily="18" charset="0"/>
                              </a:rPr>
                              <m:t>=0</m:t>
                            </m:r>
                          </m:sub>
                          <m:sup>
                            <m:r>
                              <a:rPr lang="en-GB" b="0" i="1" smtClean="0">
                                <a:latin typeface="Cambria Math" panose="02040503050406030204" pitchFamily="18" charset="0"/>
                              </a:rPr>
                              <m:t>𝑛</m:t>
                            </m:r>
                          </m:sup>
                          <m:e>
                            <m:sSub>
                              <m:sSubPr>
                                <m:ctrlPr>
                                  <a:rPr lang="el-CY"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𝑖</m:t>
                                </m:r>
                              </m:sub>
                            </m:sSub>
                            <m:sSub>
                              <m:sSubPr>
                                <m:ctrlPr>
                                  <a:rPr lang="el-CY"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e>
                        </m:nary>
                      </m:e>
                    </m:d>
                    <m:r>
                      <a:rPr lang="en-GB" b="0" i="0"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p>
                          <m:sSupPr>
                            <m:ctrlPr>
                              <a:rPr lang="el-CY" i="1" smtClean="0">
                                <a:latin typeface="Cambria Math" panose="02040503050406030204" pitchFamily="18" charset="0"/>
                              </a:rPr>
                            </m:ctrlPr>
                          </m:sSupPr>
                          <m:e>
                            <m:r>
                              <a:rPr lang="el-CY" b="1" i="1" smtClean="0">
                                <a:latin typeface="Cambria Math" panose="02040503050406030204" pitchFamily="18" charset="0"/>
                              </a:rPr>
                              <m:t>𝜽</m:t>
                            </m:r>
                          </m:e>
                          <m:sup>
                            <m:r>
                              <m:rPr>
                                <m:sty m:val="p"/>
                              </m:rPr>
                              <a:rPr lang="el-CY" b="0" i="0" smtClean="0">
                                <a:latin typeface="Cambria Math" panose="02040503050406030204" pitchFamily="18" charset="0"/>
                              </a:rPr>
                              <m:t>Τ</m:t>
                            </m:r>
                          </m:sup>
                        </m:sSup>
                        <m:r>
                          <a:rPr lang="en-GB" b="1" i="1" smtClean="0">
                            <a:latin typeface="Cambria Math" panose="02040503050406030204" pitchFamily="18" charset="0"/>
                          </a:rPr>
                          <m:t>𝒙</m:t>
                        </m:r>
                      </m:e>
                    </m:d>
                  </m:oMath>
                </a14:m>
                <a:endParaRPr lang="en-GB"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4545339" y="3885251"/>
                <a:ext cx="8144540" cy="7427791"/>
              </a:xfrm>
              <a:blipFill>
                <a:blip r:embed="rId4"/>
                <a:stretch>
                  <a:fillRect l="-2994"/>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6" name="Oval 25">
                <a:extLst>
                  <a:ext uri="{FF2B5EF4-FFF2-40B4-BE49-F238E27FC236}">
                    <a16:creationId xmlns:a16="http://schemas.microsoft.com/office/drawing/2014/main" id="{DD63E91E-8F3B-E221-DCD5-3A5C127FD3D5}"/>
                  </a:ext>
                </a:extLst>
              </p:cNvPr>
              <p:cNvSpPr/>
              <p:nvPr/>
            </p:nvSpPr>
            <p:spPr>
              <a:xfrm>
                <a:off x="6283950" y="5844313"/>
                <a:ext cx="3002547" cy="3134867"/>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sz="3200" b="0" i="0" smtClean="0">
                          <a:solidFill>
                            <a:schemeClr val="tx1"/>
                          </a:solidFill>
                          <a:latin typeface="Cambria Math" panose="02040503050406030204" pitchFamily="18" charset="0"/>
                        </a:rPr>
                        <m:t> </m:t>
                      </m:r>
                    </m:oMath>
                  </m:oMathPara>
                </a14:m>
                <a:endParaRPr lang="LID4096" sz="3200" dirty="0">
                  <a:solidFill>
                    <a:schemeClr val="tx1"/>
                  </a:solidFill>
                  <a:latin typeface="Arial" panose="020B0604020202020204" pitchFamily="34" charset="0"/>
                  <a:cs typeface="Arial" panose="020B0604020202020204" pitchFamily="34" charset="0"/>
                </a:endParaRPr>
              </a:p>
            </p:txBody>
          </p:sp>
        </mc:Choice>
        <mc:Fallback xmlns="">
          <p:sp>
            <p:nvSpPr>
              <p:cNvPr id="26" name="Oval 25">
                <a:extLst>
                  <a:ext uri="{FF2B5EF4-FFF2-40B4-BE49-F238E27FC236}">
                    <a16:creationId xmlns:a16="http://schemas.microsoft.com/office/drawing/2014/main" id="{DD63E91E-8F3B-E221-DCD5-3A5C127FD3D5}"/>
                  </a:ext>
                </a:extLst>
              </p:cNvPr>
              <p:cNvSpPr>
                <a:spLocks noRot="1" noChangeAspect="1" noMove="1" noResize="1" noEditPoints="1" noAdjustHandles="1" noChangeArrowheads="1" noChangeShapeType="1" noTextEdit="1"/>
              </p:cNvSpPr>
              <p:nvPr/>
            </p:nvSpPr>
            <p:spPr>
              <a:xfrm>
                <a:off x="6283950" y="5844313"/>
                <a:ext cx="3002547" cy="3134867"/>
              </a:xfrm>
              <a:prstGeom prst="ellipse">
                <a:avLst/>
              </a:prstGeom>
              <a:blipFill>
                <a:blip r:embed="rId5"/>
                <a:stretch>
                  <a:fillRect/>
                </a:stretch>
              </a:blipFill>
              <a:ln w="57150">
                <a:solidFill>
                  <a:schemeClr val="tx1"/>
                </a:solidFill>
              </a:ln>
            </p:spPr>
            <p:txBody>
              <a:bodyPr/>
              <a:lstStyle/>
              <a:p>
                <a:r>
                  <a:rPr lang="LID4096">
                    <a:noFill/>
                  </a:rPr>
                  <a:t> </a:t>
                </a:r>
              </a:p>
            </p:txBody>
          </p:sp>
        </mc:Fallback>
      </mc:AlternateContent>
      <p:grpSp>
        <p:nvGrpSpPr>
          <p:cNvPr id="27" name="Group 26">
            <a:extLst>
              <a:ext uri="{FF2B5EF4-FFF2-40B4-BE49-F238E27FC236}">
                <a16:creationId xmlns:a16="http://schemas.microsoft.com/office/drawing/2014/main" id="{8E0014DF-EC89-361E-D6B6-08771D073BCE}"/>
              </a:ext>
            </a:extLst>
          </p:cNvPr>
          <p:cNvGrpSpPr/>
          <p:nvPr/>
        </p:nvGrpSpPr>
        <p:grpSpPr>
          <a:xfrm>
            <a:off x="2500200" y="5792092"/>
            <a:ext cx="1164850" cy="4018131"/>
            <a:chOff x="14897763" y="3618552"/>
            <a:chExt cx="1164850" cy="4018131"/>
          </a:xfrm>
        </p:grpSpPr>
        <p:sp>
          <p:nvSpPr>
            <p:cNvPr id="28" name="Oval 27">
              <a:extLst>
                <a:ext uri="{FF2B5EF4-FFF2-40B4-BE49-F238E27FC236}">
                  <a16:creationId xmlns:a16="http://schemas.microsoft.com/office/drawing/2014/main" id="{00A8B1C1-AED3-3F1D-D379-B85ED104E096}"/>
                </a:ext>
              </a:extLst>
            </p:cNvPr>
            <p:cNvSpPr/>
            <p:nvPr/>
          </p:nvSpPr>
          <p:spPr>
            <a:xfrm>
              <a:off x="15688541" y="3810173"/>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Oval 28">
              <a:extLst>
                <a:ext uri="{FF2B5EF4-FFF2-40B4-BE49-F238E27FC236}">
                  <a16:creationId xmlns:a16="http://schemas.microsoft.com/office/drawing/2014/main" id="{91B32D78-F8A5-41D1-C36D-ADC38520D93A}"/>
                </a:ext>
              </a:extLst>
            </p:cNvPr>
            <p:cNvSpPr/>
            <p:nvPr/>
          </p:nvSpPr>
          <p:spPr>
            <a:xfrm>
              <a:off x="15688541" y="4909531"/>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30" name="Oval 29">
              <a:extLst>
                <a:ext uri="{FF2B5EF4-FFF2-40B4-BE49-F238E27FC236}">
                  <a16:creationId xmlns:a16="http://schemas.microsoft.com/office/drawing/2014/main" id="{BCB20E25-FAD9-89A2-ADB0-89177677E936}"/>
                </a:ext>
              </a:extLst>
            </p:cNvPr>
            <p:cNvSpPr/>
            <p:nvPr/>
          </p:nvSpPr>
          <p:spPr>
            <a:xfrm>
              <a:off x="15688541" y="724182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A811BAA-7D74-0E61-EEF2-EF53E0794363}"/>
                    </a:ext>
                  </a:extLst>
                </p:cNvPr>
                <p:cNvSpPr txBox="1"/>
                <p:nvPr/>
              </p:nvSpPr>
              <p:spPr>
                <a:xfrm>
                  <a:off x="14897763" y="361855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16" name="TextBox 15">
                  <a:extLst>
                    <a:ext uri="{FF2B5EF4-FFF2-40B4-BE49-F238E27FC236}">
                      <a16:creationId xmlns:a16="http://schemas.microsoft.com/office/drawing/2014/main" id="{ABD95036-D2CA-2756-0ECC-9CF49FC9E92C}"/>
                    </a:ext>
                  </a:extLst>
                </p:cNvPr>
                <p:cNvSpPr txBox="1">
                  <a:spLocks noRot="1" noChangeAspect="1" noMove="1" noResize="1" noEditPoints="1" noAdjustHandles="1" noChangeArrowheads="1" noChangeShapeType="1" noTextEdit="1"/>
                </p:cNvSpPr>
                <p:nvPr/>
              </p:nvSpPr>
              <p:spPr>
                <a:xfrm>
                  <a:off x="14897763" y="3618552"/>
                  <a:ext cx="812800" cy="646331"/>
                </a:xfrm>
                <a:prstGeom prst="rect">
                  <a:avLst/>
                </a:prstGeom>
                <a:blipFill>
                  <a:blip r:embed="rId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F667E286-12EF-8342-5057-AB311E4CDF1A}"/>
                    </a:ext>
                  </a:extLst>
                </p:cNvPr>
                <p:cNvSpPr txBox="1"/>
                <p:nvPr/>
              </p:nvSpPr>
              <p:spPr>
                <a:xfrm>
                  <a:off x="14897763" y="4687668"/>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17" name="TextBox 16">
                  <a:extLst>
                    <a:ext uri="{FF2B5EF4-FFF2-40B4-BE49-F238E27FC236}">
                      <a16:creationId xmlns:a16="http://schemas.microsoft.com/office/drawing/2014/main" id="{0D72BF8C-563A-88BA-50CC-F9DAEC2F9F69}"/>
                    </a:ext>
                  </a:extLst>
                </p:cNvPr>
                <p:cNvSpPr txBox="1">
                  <a:spLocks noRot="1" noChangeAspect="1" noMove="1" noResize="1" noEditPoints="1" noAdjustHandles="1" noChangeArrowheads="1" noChangeShapeType="1" noTextEdit="1"/>
                </p:cNvSpPr>
                <p:nvPr/>
              </p:nvSpPr>
              <p:spPr>
                <a:xfrm>
                  <a:off x="14897763" y="4687668"/>
                  <a:ext cx="812800"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D967B2D-A19D-5A2E-9F23-F80494BDB347}"/>
                    </a:ext>
                  </a:extLst>
                </p:cNvPr>
                <p:cNvSpPr txBox="1"/>
                <p:nvPr/>
              </p:nvSpPr>
              <p:spPr>
                <a:xfrm>
                  <a:off x="14897763" y="699035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LID4096" dirty="0"/>
                </a:p>
              </p:txBody>
            </p:sp>
          </mc:Choice>
          <mc:Fallback xmlns="">
            <p:sp>
              <p:nvSpPr>
                <p:cNvPr id="18" name="TextBox 17">
                  <a:extLst>
                    <a:ext uri="{FF2B5EF4-FFF2-40B4-BE49-F238E27FC236}">
                      <a16:creationId xmlns:a16="http://schemas.microsoft.com/office/drawing/2014/main" id="{707B637F-0320-F387-91C6-585A3D81B63E}"/>
                    </a:ext>
                  </a:extLst>
                </p:cNvPr>
                <p:cNvSpPr txBox="1">
                  <a:spLocks noRot="1" noChangeAspect="1" noMove="1" noResize="1" noEditPoints="1" noAdjustHandles="1" noChangeArrowheads="1" noChangeShapeType="1" noTextEdit="1"/>
                </p:cNvSpPr>
                <p:nvPr/>
              </p:nvSpPr>
              <p:spPr>
                <a:xfrm>
                  <a:off x="14897763" y="6990352"/>
                  <a:ext cx="812800"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6563872F-D80F-FF8F-D5DA-FEB41F812B97}"/>
                    </a:ext>
                  </a:extLst>
                </p:cNvPr>
                <p:cNvSpPr txBox="1"/>
                <p:nvPr/>
              </p:nvSpPr>
              <p:spPr>
                <a:xfrm>
                  <a:off x="15752146" y="6019210"/>
                  <a:ext cx="246862"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m:t>
                        </m:r>
                      </m:oMath>
                    </m:oMathPara>
                  </a14:m>
                  <a:endParaRPr lang="LID4096" dirty="0"/>
                </a:p>
              </p:txBody>
            </p:sp>
          </mc:Choice>
          <mc:Fallback xmlns="">
            <p:sp>
              <p:nvSpPr>
                <p:cNvPr id="19" name="TextBox 18">
                  <a:extLst>
                    <a:ext uri="{FF2B5EF4-FFF2-40B4-BE49-F238E27FC236}">
                      <a16:creationId xmlns:a16="http://schemas.microsoft.com/office/drawing/2014/main" id="{73A53BE9-CDB8-7B49-1874-C6AB680BB5FD}"/>
                    </a:ext>
                  </a:extLst>
                </p:cNvPr>
                <p:cNvSpPr txBox="1">
                  <a:spLocks noRot="1" noChangeAspect="1" noMove="1" noResize="1" noEditPoints="1" noAdjustHandles="1" noChangeArrowheads="1" noChangeShapeType="1" noTextEdit="1"/>
                </p:cNvSpPr>
                <p:nvPr/>
              </p:nvSpPr>
              <p:spPr>
                <a:xfrm>
                  <a:off x="15752146" y="6019210"/>
                  <a:ext cx="246862" cy="553998"/>
                </a:xfrm>
                <a:prstGeom prst="rect">
                  <a:avLst/>
                </a:prstGeom>
                <a:blipFill>
                  <a:blip r:embed="rId9"/>
                  <a:stretch>
                    <a:fillRect/>
                  </a:stretch>
                </a:blipFill>
              </p:spPr>
              <p:txBody>
                <a:bodyPr/>
                <a:lstStyle/>
                <a:p>
                  <a:r>
                    <a:rPr lang="LID4096">
                      <a:noFill/>
                    </a:rPr>
                    <a:t> </a:t>
                  </a:r>
                </a:p>
              </p:txBody>
            </p:sp>
          </mc:Fallback>
        </mc:AlternateContent>
      </p:grpSp>
      <p:cxnSp>
        <p:nvCxnSpPr>
          <p:cNvPr id="49" name="Straight Arrow Connector 48">
            <a:extLst>
              <a:ext uri="{FF2B5EF4-FFF2-40B4-BE49-F238E27FC236}">
                <a16:creationId xmlns:a16="http://schemas.microsoft.com/office/drawing/2014/main" id="{B76503DF-D4EC-805F-EC6A-4D46EB9E9565}"/>
              </a:ext>
            </a:extLst>
          </p:cNvPr>
          <p:cNvCxnSpPr>
            <a:cxnSpLocks/>
            <a:stCxn id="28" idx="6"/>
            <a:endCxn id="2" idx="1"/>
          </p:cNvCxnSpPr>
          <p:nvPr/>
        </p:nvCxnSpPr>
        <p:spPr>
          <a:xfrm>
            <a:off x="3665050" y="6181141"/>
            <a:ext cx="3061259" cy="780073"/>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4539C5C-538E-DB8B-6269-0FEC259567E2}"/>
              </a:ext>
            </a:extLst>
          </p:cNvPr>
          <p:cNvCxnSpPr>
            <a:cxnSpLocks/>
            <a:stCxn id="29" idx="6"/>
            <a:endCxn id="2" idx="2"/>
          </p:cNvCxnSpPr>
          <p:nvPr/>
        </p:nvCxnSpPr>
        <p:spPr>
          <a:xfrm>
            <a:off x="3665050" y="7280499"/>
            <a:ext cx="2899577" cy="75295"/>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CF359376-3964-10E3-76B4-090527ED6108}"/>
              </a:ext>
            </a:extLst>
          </p:cNvPr>
          <p:cNvCxnSpPr>
            <a:cxnSpLocks/>
            <a:stCxn id="30" idx="6"/>
            <a:endCxn id="2" idx="3"/>
          </p:cNvCxnSpPr>
          <p:nvPr/>
        </p:nvCxnSpPr>
        <p:spPr>
          <a:xfrm flipV="1">
            <a:off x="3665050" y="7750374"/>
            <a:ext cx="3061259" cy="1862422"/>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04A6A04F-AFCA-07E2-8828-D26693DA7F49}"/>
              </a:ext>
            </a:extLst>
          </p:cNvPr>
          <p:cNvCxnSpPr>
            <a:cxnSpLocks/>
            <a:stCxn id="26" idx="6"/>
          </p:cNvCxnSpPr>
          <p:nvPr/>
        </p:nvCxnSpPr>
        <p:spPr>
          <a:xfrm>
            <a:off x="9286497" y="7411747"/>
            <a:ext cx="84982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Oval 55">
                <a:extLst>
                  <a:ext uri="{FF2B5EF4-FFF2-40B4-BE49-F238E27FC236}">
                    <a16:creationId xmlns:a16="http://schemas.microsoft.com/office/drawing/2014/main" id="{78FB2645-F548-7456-8427-F46C715F7CF6}"/>
                  </a:ext>
                </a:extLst>
              </p:cNvPr>
              <p:cNvSpPr/>
              <p:nvPr/>
            </p:nvSpPr>
            <p:spPr>
              <a:xfrm>
                <a:off x="8120592" y="6809560"/>
                <a:ext cx="1104035" cy="1116042"/>
              </a:xfrm>
              <a:prstGeom prst="ellipse">
                <a:avLst/>
              </a:prstGeom>
              <a:solidFill>
                <a:schemeClr val="accent4">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m:rPr>
                          <m:sty m:val="p"/>
                        </m:rPr>
                        <a:rPr lang="el-CY" b="0" i="0" smtClean="0">
                          <a:solidFill>
                            <a:schemeClr val="tx1"/>
                          </a:solidFill>
                          <a:latin typeface="Cambria Math" panose="02040503050406030204" pitchFamily="18" charset="0"/>
                        </a:rPr>
                        <m:t>φ</m:t>
                      </m:r>
                      <m:r>
                        <a:rPr lang="el-CY" b="0" i="0" smtClean="0">
                          <a:solidFill>
                            <a:schemeClr val="tx1"/>
                          </a:solidFill>
                          <a:latin typeface="Cambria Math" panose="02040503050406030204" pitchFamily="18" charset="0"/>
                        </a:rPr>
                        <m:t>(.)</m:t>
                      </m:r>
                    </m:oMath>
                  </m:oMathPara>
                </a14:m>
                <a:endParaRPr lang="LID4096" dirty="0">
                  <a:solidFill>
                    <a:schemeClr val="tx1"/>
                  </a:solidFill>
                </a:endParaRPr>
              </a:p>
            </p:txBody>
          </p:sp>
        </mc:Choice>
        <mc:Fallback xmlns="">
          <p:sp>
            <p:nvSpPr>
              <p:cNvPr id="56" name="Oval 55">
                <a:extLst>
                  <a:ext uri="{FF2B5EF4-FFF2-40B4-BE49-F238E27FC236}">
                    <a16:creationId xmlns:a16="http://schemas.microsoft.com/office/drawing/2014/main" id="{78FB2645-F548-7456-8427-F46C715F7CF6}"/>
                  </a:ext>
                </a:extLst>
              </p:cNvPr>
              <p:cNvSpPr>
                <a:spLocks noRot="1" noChangeAspect="1" noMove="1" noResize="1" noEditPoints="1" noAdjustHandles="1" noChangeArrowheads="1" noChangeShapeType="1" noTextEdit="1"/>
              </p:cNvSpPr>
              <p:nvPr/>
            </p:nvSpPr>
            <p:spPr>
              <a:xfrm>
                <a:off x="8120592" y="6809560"/>
                <a:ext cx="1104035" cy="1116042"/>
              </a:xfrm>
              <a:prstGeom prst="ellipse">
                <a:avLst/>
              </a:prstGeom>
              <a:blipFill>
                <a:blip r:embed="rId10"/>
                <a:stretch>
                  <a:fillRect/>
                </a:stretch>
              </a:blipFill>
              <a:ln w="57150">
                <a:solidFill>
                  <a:schemeClr val="tx1"/>
                </a:solidFill>
              </a:ln>
            </p:spPr>
            <p:txBody>
              <a:bodyPr/>
              <a:lstStyle/>
              <a:p>
                <a:r>
                  <a:rPr lang="LID4096">
                    <a:noFill/>
                  </a:rPr>
                  <a:t> </a:t>
                </a:r>
              </a:p>
            </p:txBody>
          </p:sp>
        </mc:Fallback>
      </mc:AlternateContent>
      <p:cxnSp>
        <p:nvCxnSpPr>
          <p:cNvPr id="59" name="Straight Arrow Connector 58">
            <a:extLst>
              <a:ext uri="{FF2B5EF4-FFF2-40B4-BE49-F238E27FC236}">
                <a16:creationId xmlns:a16="http://schemas.microsoft.com/office/drawing/2014/main" id="{2CFF1E13-A9BB-1E36-7419-AC8A97C9B147}"/>
              </a:ext>
            </a:extLst>
          </p:cNvPr>
          <p:cNvCxnSpPr>
            <a:cxnSpLocks/>
            <a:stCxn id="2" idx="6"/>
            <a:endCxn id="56" idx="2"/>
          </p:cNvCxnSpPr>
          <p:nvPr/>
        </p:nvCxnSpPr>
        <p:spPr>
          <a:xfrm>
            <a:off x="7668662" y="7355794"/>
            <a:ext cx="451930" cy="117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4B47723-C3C6-C6A1-4637-ED7CFB4D0343}"/>
              </a:ext>
            </a:extLst>
          </p:cNvPr>
          <p:cNvSpPr txBox="1"/>
          <p:nvPr/>
        </p:nvSpPr>
        <p:spPr>
          <a:xfrm>
            <a:off x="5159681" y="9415368"/>
            <a:ext cx="2304375" cy="1200329"/>
          </a:xfrm>
          <a:prstGeom prst="rect">
            <a:avLst/>
          </a:prstGeom>
          <a:solidFill>
            <a:schemeClr val="accent6">
              <a:lumMod val="20000"/>
              <a:lumOff val="80000"/>
            </a:schemeClr>
          </a:solidFill>
          <a:ln w="76200">
            <a:solidFill>
              <a:schemeClr val="accent6">
                <a:lumMod val="20000"/>
                <a:lumOff val="80000"/>
              </a:schemeClr>
            </a:solidFill>
          </a:ln>
        </p:spPr>
        <p:txBody>
          <a:bodyPr wrap="square">
            <a:spAutoFit/>
          </a:bodyPr>
          <a:lstStyle/>
          <a:p>
            <a:pPr algn="ctr"/>
            <a:r>
              <a:rPr lang="en-GB" dirty="0">
                <a:latin typeface="Arial" panose="020B0604020202020204" pitchFamily="34" charset="0"/>
                <a:cs typeface="Arial" panose="020B0604020202020204" pitchFamily="34" charset="0"/>
              </a:rPr>
              <a:t>Summing junction</a:t>
            </a:r>
            <a:endParaRPr lang="LID4096"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92418EA5-9D3C-C3E7-49E5-31C4E4762118}"/>
                  </a:ext>
                </a:extLst>
              </p:cNvPr>
              <p:cNvSpPr txBox="1"/>
              <p:nvPr/>
            </p:nvSpPr>
            <p:spPr>
              <a:xfrm>
                <a:off x="2500200" y="4202069"/>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=1</m:t>
                      </m:r>
                    </m:oMath>
                  </m:oMathPara>
                </a14:m>
                <a:endParaRPr lang="LID4096" dirty="0"/>
              </a:p>
            </p:txBody>
          </p:sp>
        </mc:Choice>
        <mc:Fallback xmlns="">
          <p:sp>
            <p:nvSpPr>
              <p:cNvPr id="64" name="TextBox 63">
                <a:extLst>
                  <a:ext uri="{FF2B5EF4-FFF2-40B4-BE49-F238E27FC236}">
                    <a16:creationId xmlns:a16="http://schemas.microsoft.com/office/drawing/2014/main" id="{92418EA5-9D3C-C3E7-49E5-31C4E4762118}"/>
                  </a:ext>
                </a:extLst>
              </p:cNvPr>
              <p:cNvSpPr txBox="1">
                <a:spLocks noRot="1" noChangeAspect="1" noMove="1" noResize="1" noEditPoints="1" noAdjustHandles="1" noChangeArrowheads="1" noChangeShapeType="1" noTextEdit="1"/>
              </p:cNvSpPr>
              <p:nvPr/>
            </p:nvSpPr>
            <p:spPr>
              <a:xfrm>
                <a:off x="2500200" y="4202069"/>
                <a:ext cx="1696693" cy="646331"/>
              </a:xfrm>
              <a:prstGeom prst="rect">
                <a:avLst/>
              </a:prstGeom>
              <a:blipFill>
                <a:blip r:embed="rId11"/>
                <a:stretch>
                  <a:fillRect/>
                </a:stretch>
              </a:blipFill>
            </p:spPr>
            <p:txBody>
              <a:bodyPr/>
              <a:lstStyle/>
              <a:p>
                <a:r>
                  <a:rPr lang="LID4096">
                    <a:noFill/>
                  </a:rPr>
                  <a:t> </a:t>
                </a:r>
              </a:p>
            </p:txBody>
          </p:sp>
        </mc:Fallback>
      </mc:AlternateContent>
      <p:sp>
        <p:nvSpPr>
          <p:cNvPr id="65" name="Oval 64">
            <a:extLst>
              <a:ext uri="{FF2B5EF4-FFF2-40B4-BE49-F238E27FC236}">
                <a16:creationId xmlns:a16="http://schemas.microsoft.com/office/drawing/2014/main" id="{0CD98D3A-7EC5-CE8B-3388-FA1B959AA20C}"/>
              </a:ext>
            </a:extLst>
          </p:cNvPr>
          <p:cNvSpPr/>
          <p:nvPr/>
        </p:nvSpPr>
        <p:spPr>
          <a:xfrm>
            <a:off x="3290978" y="484755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66" name="Straight Arrow Connector 65">
            <a:extLst>
              <a:ext uri="{FF2B5EF4-FFF2-40B4-BE49-F238E27FC236}">
                <a16:creationId xmlns:a16="http://schemas.microsoft.com/office/drawing/2014/main" id="{83D805B9-A1AA-F9FB-ACD8-CE8210F3E078}"/>
              </a:ext>
            </a:extLst>
          </p:cNvPr>
          <p:cNvCxnSpPr>
            <a:cxnSpLocks/>
            <a:stCxn id="65" idx="6"/>
            <a:endCxn id="2" idx="0"/>
          </p:cNvCxnSpPr>
          <p:nvPr/>
        </p:nvCxnSpPr>
        <p:spPr>
          <a:xfrm>
            <a:off x="3665050" y="5044986"/>
            <a:ext cx="3451595" cy="1752787"/>
          </a:xfrm>
          <a:prstGeom prst="straightConnector1">
            <a:avLst/>
          </a:prstGeom>
          <a:ln w="381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F547F6B3-4606-D57E-00B0-8BC46BA6799D}"/>
                  </a:ext>
                </a:extLst>
              </p:cNvPr>
              <p:cNvSpPr txBox="1"/>
              <p:nvPr/>
            </p:nvSpPr>
            <p:spPr>
              <a:xfrm>
                <a:off x="3849924" y="4775896"/>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0</m:t>
                          </m:r>
                        </m:sub>
                      </m:sSub>
                    </m:oMath>
                  </m:oMathPara>
                </a14:m>
                <a:endParaRPr lang="LID4096" dirty="0"/>
              </a:p>
            </p:txBody>
          </p:sp>
        </mc:Choice>
        <mc:Fallback xmlns="">
          <p:sp>
            <p:nvSpPr>
              <p:cNvPr id="71" name="TextBox 70">
                <a:extLst>
                  <a:ext uri="{FF2B5EF4-FFF2-40B4-BE49-F238E27FC236}">
                    <a16:creationId xmlns:a16="http://schemas.microsoft.com/office/drawing/2014/main" id="{F547F6B3-4606-D57E-00B0-8BC46BA6799D}"/>
                  </a:ext>
                </a:extLst>
              </p:cNvPr>
              <p:cNvSpPr txBox="1">
                <a:spLocks noRot="1" noChangeAspect="1" noMove="1" noResize="1" noEditPoints="1" noAdjustHandles="1" noChangeArrowheads="1" noChangeShapeType="1" noTextEdit="1"/>
              </p:cNvSpPr>
              <p:nvPr/>
            </p:nvSpPr>
            <p:spPr>
              <a:xfrm>
                <a:off x="3849924" y="4775896"/>
                <a:ext cx="1696693"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1F100F79-8DA0-6E78-7071-5387D4CE572D}"/>
                  </a:ext>
                </a:extLst>
              </p:cNvPr>
              <p:cNvSpPr txBox="1"/>
              <p:nvPr/>
            </p:nvSpPr>
            <p:spPr>
              <a:xfrm>
                <a:off x="3825198" y="5698047"/>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1</m:t>
                          </m:r>
                        </m:sub>
                      </m:sSub>
                    </m:oMath>
                  </m:oMathPara>
                </a14:m>
                <a:endParaRPr lang="LID4096" dirty="0"/>
              </a:p>
            </p:txBody>
          </p:sp>
        </mc:Choice>
        <mc:Fallback xmlns="">
          <p:sp>
            <p:nvSpPr>
              <p:cNvPr id="72" name="TextBox 71">
                <a:extLst>
                  <a:ext uri="{FF2B5EF4-FFF2-40B4-BE49-F238E27FC236}">
                    <a16:creationId xmlns:a16="http://schemas.microsoft.com/office/drawing/2014/main" id="{1F100F79-8DA0-6E78-7071-5387D4CE572D}"/>
                  </a:ext>
                </a:extLst>
              </p:cNvPr>
              <p:cNvSpPr txBox="1">
                <a:spLocks noRot="1" noChangeAspect="1" noMove="1" noResize="1" noEditPoints="1" noAdjustHandles="1" noChangeArrowheads="1" noChangeShapeType="1" noTextEdit="1"/>
              </p:cNvSpPr>
              <p:nvPr/>
            </p:nvSpPr>
            <p:spPr>
              <a:xfrm>
                <a:off x="3825198" y="5698047"/>
                <a:ext cx="1696693"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0E5BABC2-EB23-5C03-A334-414C9026E942}"/>
                  </a:ext>
                </a:extLst>
              </p:cNvPr>
              <p:cNvSpPr txBox="1"/>
              <p:nvPr/>
            </p:nvSpPr>
            <p:spPr>
              <a:xfrm>
                <a:off x="3774103" y="6700948"/>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l-CY" b="0" i="1" smtClean="0">
                              <a:latin typeface="Cambria Math" panose="02040503050406030204" pitchFamily="18" charset="0"/>
                            </a:rPr>
                            <m:t>2</m:t>
                          </m:r>
                        </m:sub>
                      </m:sSub>
                    </m:oMath>
                  </m:oMathPara>
                </a14:m>
                <a:endParaRPr lang="LID4096" dirty="0"/>
              </a:p>
            </p:txBody>
          </p:sp>
        </mc:Choice>
        <mc:Fallback xmlns="">
          <p:sp>
            <p:nvSpPr>
              <p:cNvPr id="73" name="TextBox 72">
                <a:extLst>
                  <a:ext uri="{FF2B5EF4-FFF2-40B4-BE49-F238E27FC236}">
                    <a16:creationId xmlns:a16="http://schemas.microsoft.com/office/drawing/2014/main" id="{0E5BABC2-EB23-5C03-A334-414C9026E942}"/>
                  </a:ext>
                </a:extLst>
              </p:cNvPr>
              <p:cNvSpPr txBox="1">
                <a:spLocks noRot="1" noChangeAspect="1" noMove="1" noResize="1" noEditPoints="1" noAdjustHandles="1" noChangeArrowheads="1" noChangeShapeType="1" noTextEdit="1"/>
              </p:cNvSpPr>
              <p:nvPr/>
            </p:nvSpPr>
            <p:spPr>
              <a:xfrm>
                <a:off x="3774103" y="6700948"/>
                <a:ext cx="1696693"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21CA953A-A32E-4DB3-5549-58D447DB0668}"/>
                  </a:ext>
                </a:extLst>
              </p:cNvPr>
              <p:cNvSpPr txBox="1"/>
              <p:nvPr/>
            </p:nvSpPr>
            <p:spPr>
              <a:xfrm>
                <a:off x="3774103" y="8259706"/>
                <a:ext cx="169669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l-CY" b="0" i="1" smtClean="0">
                              <a:latin typeface="Cambria Math" panose="02040503050406030204" pitchFamily="18" charset="0"/>
                            </a:rPr>
                            <m:t>𝜃</m:t>
                          </m:r>
                        </m:e>
                        <m:sub>
                          <m:r>
                            <a:rPr lang="en-GB" b="0" i="1" smtClean="0">
                              <a:latin typeface="Cambria Math" panose="02040503050406030204" pitchFamily="18" charset="0"/>
                            </a:rPr>
                            <m:t>𝑛</m:t>
                          </m:r>
                        </m:sub>
                      </m:sSub>
                    </m:oMath>
                  </m:oMathPara>
                </a14:m>
                <a:endParaRPr lang="LID4096" dirty="0"/>
              </a:p>
            </p:txBody>
          </p:sp>
        </mc:Choice>
        <mc:Fallback xmlns="">
          <p:sp>
            <p:nvSpPr>
              <p:cNvPr id="74" name="TextBox 73">
                <a:extLst>
                  <a:ext uri="{FF2B5EF4-FFF2-40B4-BE49-F238E27FC236}">
                    <a16:creationId xmlns:a16="http://schemas.microsoft.com/office/drawing/2014/main" id="{21CA953A-A32E-4DB3-5549-58D447DB0668}"/>
                  </a:ext>
                </a:extLst>
              </p:cNvPr>
              <p:cNvSpPr txBox="1">
                <a:spLocks noRot="1" noChangeAspect="1" noMove="1" noResize="1" noEditPoints="1" noAdjustHandles="1" noChangeArrowheads="1" noChangeShapeType="1" noTextEdit="1"/>
              </p:cNvSpPr>
              <p:nvPr/>
            </p:nvSpPr>
            <p:spPr>
              <a:xfrm>
                <a:off x="3774103" y="8259706"/>
                <a:ext cx="1696693" cy="646331"/>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646F79B3-6EBB-E43B-E954-9035A98956F0}"/>
                  </a:ext>
                </a:extLst>
              </p:cNvPr>
              <p:cNvSpPr txBox="1"/>
              <p:nvPr/>
            </p:nvSpPr>
            <p:spPr>
              <a:xfrm>
                <a:off x="10309640" y="6957333"/>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rPr>
                        <m:t>𝑦</m:t>
                      </m:r>
                    </m:oMath>
                  </m:oMathPara>
                </a14:m>
                <a:endParaRPr lang="LID4096" dirty="0"/>
              </a:p>
            </p:txBody>
          </p:sp>
        </mc:Choice>
        <mc:Fallback xmlns="">
          <p:sp>
            <p:nvSpPr>
              <p:cNvPr id="88" name="TextBox 87">
                <a:extLst>
                  <a:ext uri="{FF2B5EF4-FFF2-40B4-BE49-F238E27FC236}">
                    <a16:creationId xmlns:a16="http://schemas.microsoft.com/office/drawing/2014/main" id="{646F79B3-6EBB-E43B-E954-9035A98956F0}"/>
                  </a:ext>
                </a:extLst>
              </p:cNvPr>
              <p:cNvSpPr txBox="1">
                <a:spLocks noRot="1" noChangeAspect="1" noMove="1" noResize="1" noEditPoints="1" noAdjustHandles="1" noChangeArrowheads="1" noChangeShapeType="1" noTextEdit="1"/>
              </p:cNvSpPr>
              <p:nvPr/>
            </p:nvSpPr>
            <p:spPr>
              <a:xfrm>
                <a:off x="10309640" y="6957333"/>
                <a:ext cx="812800" cy="646331"/>
              </a:xfrm>
              <a:prstGeom prst="rect">
                <a:avLst/>
              </a:prstGeom>
              <a:blipFill>
                <a:blip r:embed="rId1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3BB6E789-12EA-CC5B-39E8-B3E9C0FA722B}"/>
                  </a:ext>
                </a:extLst>
              </p:cNvPr>
              <p:cNvSpPr/>
              <p:nvPr/>
            </p:nvSpPr>
            <p:spPr>
              <a:xfrm>
                <a:off x="6564627" y="6797773"/>
                <a:ext cx="1104035" cy="1116042"/>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m:rPr>
                          <m:sty m:val="p"/>
                        </m:rPr>
                        <a:rPr lang="el-CY" b="0" i="0" smtClean="0">
                          <a:solidFill>
                            <a:schemeClr val="tx1"/>
                          </a:solidFill>
                          <a:latin typeface="Cambria Math" panose="02040503050406030204" pitchFamily="18" charset="0"/>
                        </a:rPr>
                        <m:t>Σ</m:t>
                      </m:r>
                    </m:oMath>
                  </m:oMathPara>
                </a14:m>
                <a:endParaRPr lang="LID4096" dirty="0">
                  <a:solidFill>
                    <a:schemeClr val="tx1"/>
                  </a:solidFill>
                </a:endParaRPr>
              </a:p>
            </p:txBody>
          </p:sp>
        </mc:Choice>
        <mc:Fallback xmlns="">
          <p:sp>
            <p:nvSpPr>
              <p:cNvPr id="2" name="Oval 1">
                <a:extLst>
                  <a:ext uri="{FF2B5EF4-FFF2-40B4-BE49-F238E27FC236}">
                    <a16:creationId xmlns:a16="http://schemas.microsoft.com/office/drawing/2014/main" id="{3BB6E789-12EA-CC5B-39E8-B3E9C0FA722B}"/>
                  </a:ext>
                </a:extLst>
              </p:cNvPr>
              <p:cNvSpPr>
                <a:spLocks noRot="1" noChangeAspect="1" noMove="1" noResize="1" noEditPoints="1" noAdjustHandles="1" noChangeArrowheads="1" noChangeShapeType="1" noTextEdit="1"/>
              </p:cNvSpPr>
              <p:nvPr/>
            </p:nvSpPr>
            <p:spPr>
              <a:xfrm>
                <a:off x="6564627" y="6797773"/>
                <a:ext cx="1104035" cy="1116042"/>
              </a:xfrm>
              <a:prstGeom prst="ellipse">
                <a:avLst/>
              </a:prstGeom>
              <a:blipFill>
                <a:blip r:embed="rId17"/>
                <a:stretch>
                  <a:fillRect/>
                </a:stretch>
              </a:blipFill>
              <a:ln w="57150">
                <a:solidFill>
                  <a:schemeClr val="tx1"/>
                </a:solidFill>
              </a:ln>
            </p:spPr>
            <p:txBody>
              <a:bodyPr/>
              <a:lstStyle/>
              <a:p>
                <a:r>
                  <a:rPr lang="LID4096">
                    <a:noFill/>
                  </a:rPr>
                  <a:t> </a:t>
                </a:r>
              </a:p>
            </p:txBody>
          </p:sp>
        </mc:Fallback>
      </mc:AlternateContent>
      <p:sp>
        <p:nvSpPr>
          <p:cNvPr id="13" name="TextBox 12">
            <a:extLst>
              <a:ext uri="{FF2B5EF4-FFF2-40B4-BE49-F238E27FC236}">
                <a16:creationId xmlns:a16="http://schemas.microsoft.com/office/drawing/2014/main" id="{182937E1-6C10-F745-C553-39841C685128}"/>
              </a:ext>
            </a:extLst>
          </p:cNvPr>
          <p:cNvSpPr txBox="1"/>
          <p:nvPr/>
        </p:nvSpPr>
        <p:spPr>
          <a:xfrm>
            <a:off x="9838662" y="4062270"/>
            <a:ext cx="2252402" cy="2862322"/>
          </a:xfrm>
          <a:prstGeom prst="rect">
            <a:avLst/>
          </a:prstGeom>
          <a:solidFill>
            <a:schemeClr val="accent4">
              <a:lumMod val="20000"/>
              <a:lumOff val="80000"/>
            </a:schemeClr>
          </a:solidFill>
          <a:ln w="76200">
            <a:solidFill>
              <a:schemeClr val="accent4">
                <a:lumMod val="20000"/>
                <a:lumOff val="80000"/>
              </a:schemeClr>
            </a:solidFill>
          </a:ln>
        </p:spPr>
        <p:txBody>
          <a:bodyPr wrap="square">
            <a:spAutoFit/>
          </a:bodyPr>
          <a:lstStyle/>
          <a:p>
            <a:pPr algn="ctr"/>
            <a:r>
              <a:rPr lang="en-GB" dirty="0">
                <a:latin typeface="Arial" panose="020B0604020202020204" pitchFamily="34" charset="0"/>
                <a:cs typeface="Arial" panose="020B0604020202020204" pitchFamily="34" charset="0"/>
              </a:rPr>
              <a:t>Activation function (aka Transfer function)</a:t>
            </a:r>
            <a:endParaRPr lang="LID4096"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A35533A2-2E9D-E51B-BD11-D8A11D548A6E}"/>
              </a:ext>
            </a:extLst>
          </p:cNvPr>
          <p:cNvCxnSpPr>
            <a:cxnSpLocks/>
            <a:stCxn id="2" idx="4"/>
            <a:endCxn id="62" idx="0"/>
          </p:cNvCxnSpPr>
          <p:nvPr/>
        </p:nvCxnSpPr>
        <p:spPr>
          <a:xfrm flipH="1">
            <a:off x="6311869" y="7913815"/>
            <a:ext cx="804776" cy="1501553"/>
          </a:xfrm>
          <a:prstGeom prst="line">
            <a:avLst/>
          </a:prstGeom>
          <a:ln w="762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FAF24F2-DE99-DF04-B5B8-1790BA1CD723}"/>
              </a:ext>
            </a:extLst>
          </p:cNvPr>
          <p:cNvCxnSpPr>
            <a:cxnSpLocks/>
            <a:stCxn id="13" idx="1"/>
            <a:endCxn id="56" idx="7"/>
          </p:cNvCxnSpPr>
          <p:nvPr/>
        </p:nvCxnSpPr>
        <p:spPr>
          <a:xfrm flipH="1">
            <a:off x="9062945" y="5493431"/>
            <a:ext cx="775717" cy="1479570"/>
          </a:xfrm>
          <a:prstGeom prst="line">
            <a:avLst/>
          </a:prstGeom>
          <a:ln w="7620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17</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54551"/>
              </a:xfrm>
            </p:spPr>
            <p:txBody>
              <a:bodyPr>
                <a:normAutofit/>
              </a:bodyPr>
              <a:lstStyle/>
              <a:p>
                <a:r>
                  <a:rPr lang="en-US" dirty="0"/>
                  <a:t>A Neuron receives signals from other neurons and if these accumulated signals are strong enough, it fires</a:t>
                </a:r>
              </a:p>
              <a:p>
                <a:r>
                  <a:rPr lang="en-US" dirty="0"/>
                  <a:t>Perceptron models this “firing” using as an activation function the </a:t>
                </a:r>
                <a:r>
                  <a:rPr lang="en-US" dirty="0">
                    <a:solidFill>
                      <a:srgbClr val="0100C8"/>
                    </a:solidFill>
                  </a:rPr>
                  <a:t>Heaviside</a:t>
                </a:r>
                <a:r>
                  <a:rPr lang="en-US" dirty="0"/>
                  <a:t> </a:t>
                </a:r>
                <a:r>
                  <a:rPr lang="en-US" dirty="0">
                    <a:solidFill>
                      <a:srgbClr val="0100C8"/>
                    </a:solidFill>
                  </a:rPr>
                  <a:t>step function</a:t>
                </a:r>
                <a:r>
                  <a:rPr lang="en-US" dirty="0"/>
                  <a:t>:</a:t>
                </a:r>
              </a:p>
              <a:p>
                <a:pPr marL="0" indent="0">
                  <a:buNone/>
                </a:pPr>
                <a14:m>
                  <m:oMathPara xmlns:m="http://schemas.openxmlformats.org/officeDocument/2006/math">
                    <m:oMathParaPr>
                      <m:jc m:val="centerGroup"/>
                    </m:oMathParaPr>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i="1">
                              <a:latin typeface="Cambria Math" panose="02040503050406030204" pitchFamily="18" charset="0"/>
                            </a:rPr>
                            <m:t>𝑥</m:t>
                          </m:r>
                        </m:e>
                      </m:d>
                      <m:r>
                        <a:rPr lang="en-GB">
                          <a:latin typeface="Cambria Math" panose="02040503050406030204" pitchFamily="18" charset="0"/>
                        </a:rPr>
                        <m:t>=</m:t>
                      </m:r>
                      <m:d>
                        <m:dPr>
                          <m:begChr m:val="{"/>
                          <m:endChr m:val=""/>
                          <m:ctrlPr>
                            <a:rPr lang="en-GB" i="1" smtClean="0">
                              <a:latin typeface="Cambria Math" panose="02040503050406030204" pitchFamily="18" charset="0"/>
                            </a:rPr>
                          </m:ctrlPr>
                        </m:dPr>
                        <m:e>
                          <m:eqArr>
                            <m:eqArrPr>
                              <m:ctrlPr>
                                <a:rPr lang="en-GB" i="1" smtClean="0">
                                  <a:latin typeface="Cambria Math" panose="02040503050406030204" pitchFamily="18" charset="0"/>
                                </a:rPr>
                              </m:ctrlPr>
                            </m:eqArrPr>
                            <m:e>
                              <m:m>
                                <m:mPr>
                                  <m:mcs>
                                    <m:mc>
                                      <m:mcPr>
                                        <m:count m:val="3"/>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1</m:t>
                                    </m:r>
                                  </m:e>
                                  <m:e/>
                                  <m:e>
                                    <m:r>
                                      <a:rPr lang="en-GB" b="0" i="1" smtClean="0">
                                        <a:latin typeface="Cambria Math" panose="02040503050406030204" pitchFamily="18" charset="0"/>
                                      </a:rPr>
                                      <m:t>𝑖𝑓</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&gt;0</m:t>
                                    </m:r>
                                  </m:e>
                                </m:mr>
                              </m:m>
                            </m:e>
                            <m:e>
                              <m:m>
                                <m:mPr>
                                  <m:mcs>
                                    <m:mc>
                                      <m:mcPr>
                                        <m:count m:val="3"/>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0</m:t>
                                    </m:r>
                                  </m:e>
                                  <m:e/>
                                  <m:e>
                                    <m:r>
                                      <a:rPr lang="en-GB" b="0" i="1" smtClean="0">
                                        <a:latin typeface="Cambria Math" panose="02040503050406030204" pitchFamily="18" charset="0"/>
                                      </a:rPr>
                                      <m:t>𝑖𝑓</m:t>
                                    </m:r>
                                    <m:r>
                                      <a:rPr lang="en-GB" b="0" i="1" smtClean="0">
                                        <a:latin typeface="Cambria Math" panose="02040503050406030204" pitchFamily="18" charset="0"/>
                                      </a:rPr>
                                      <m:t> </m:t>
                                    </m:r>
                                    <m:r>
                                      <a:rPr lang="en-GB" b="0" i="1" smtClean="0">
                                        <a:latin typeface="Cambria Math" panose="02040503050406030204" pitchFamily="18" charset="0"/>
                                      </a:rPr>
                                      <m:t>𝑥</m:t>
                                    </m:r>
                                    <m:r>
                                      <a:rPr lang="en-GB" b="0" i="1" smtClean="0">
                                        <a:latin typeface="Cambria Math" panose="02040503050406030204" pitchFamily="18" charset="0"/>
                                      </a:rPr>
                                      <m:t>≤0</m:t>
                                    </m:r>
                                  </m:e>
                                </m:mr>
                              </m:m>
                            </m:e>
                          </m:eqArr>
                        </m:e>
                      </m:d>
                    </m:oMath>
                  </m:oMathPara>
                </a14:m>
                <a:endParaRPr lang="en-US" i="1" dirty="0"/>
              </a:p>
              <a:p>
                <a:r>
                  <a:rPr lang="en-US" dirty="0"/>
                  <a:t>First proposed by McCulloch &amp; Pitts (1943)</a:t>
                </a:r>
              </a:p>
              <a:p>
                <a:r>
                  <a:rPr lang="en-US" dirty="0"/>
                  <a:t>Developed by Rosenblatt (1958) and became popular in the 60s</a:t>
                </a:r>
              </a:p>
              <a:p>
                <a:r>
                  <a:rPr lang="en-US" dirty="0"/>
                  <a:t>Pattern classifier</a:t>
                </a:r>
              </a:p>
              <a:p>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21590635" cy="7854551"/>
              </a:xfrm>
              <a:blipFill>
                <a:blip r:embed="rId4"/>
                <a:stretch>
                  <a:fillRect l="-1016" t="-2562" r="-141"/>
                </a:stretch>
              </a:blipFill>
            </p:spPr>
            <p:txBody>
              <a:bodyPr/>
              <a:lstStyle/>
              <a:p>
                <a:r>
                  <a:rPr lang="LID4096">
                    <a:noFill/>
                  </a:rPr>
                  <a:t> </a:t>
                </a:r>
              </a:p>
            </p:txBody>
          </p:sp>
        </mc:Fallback>
      </mc:AlternateContent>
    </p:spTree>
    <p:extLst>
      <p:ext uri="{BB962C8B-B14F-4D97-AF65-F5344CB8AC3E}">
        <p14:creationId xmlns:p14="http://schemas.microsoft.com/office/powerpoint/2010/main" val="47383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18</a:t>
            </a:fld>
            <a:endParaRPr lang="bg-BG" dirty="0">
              <a:solidFill>
                <a:srgbClr val="000000"/>
              </a:solidFill>
            </a:endParaRP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138291" y="4266565"/>
                <a:ext cx="11053709" cy="7067550"/>
              </a:xfrm>
            </p:spPr>
            <p:txBody>
              <a:bodyPr>
                <a:normAutofit/>
              </a:bodyPr>
              <a:lstStyle/>
              <a:p>
                <a:pPr marL="0" indent="0">
                  <a:buNone/>
                </a:pPr>
                <a:r>
                  <a:rPr lang="en-US" sz="4000" b="1" u="sng" dirty="0">
                    <a:solidFill>
                      <a:srgbClr val="0100C8"/>
                    </a:solidFill>
                  </a:rPr>
                  <a:t>Algorithm</a:t>
                </a:r>
              </a:p>
              <a:p>
                <a:pPr marL="742950" indent="-742950">
                  <a:buFont typeface="+mj-lt"/>
                  <a:buAutoNum type="arabicPeriod"/>
                </a:pPr>
                <a:r>
                  <a:rPr lang="en-US" sz="4000" dirty="0"/>
                  <a:t>Initialize weights to 0 or small random values</a:t>
                </a:r>
              </a:p>
              <a:p>
                <a:pPr marL="742950" indent="-742950">
                  <a:buFont typeface="+mj-lt"/>
                  <a:buAutoNum type="arabicPeriod"/>
                </a:pPr>
                <a:r>
                  <a:rPr lang="en-US" sz="4000" dirty="0"/>
                  <a:t>For each example </a:t>
                </a:r>
                <a14:m>
                  <m:oMath xmlns:m="http://schemas.openxmlformats.org/officeDocument/2006/math">
                    <m:r>
                      <a:rPr lang="en-US" sz="4000" i="1" dirty="0" smtClean="0">
                        <a:latin typeface="Cambria Math" panose="02040503050406030204" pitchFamily="18" charset="0"/>
                      </a:rPr>
                      <m:t>𝑗</m:t>
                    </m:r>
                  </m:oMath>
                </a14:m>
                <a:r>
                  <a:rPr lang="en-US" sz="4000" dirty="0"/>
                  <a:t> in </a:t>
                </a:r>
                <a14:m>
                  <m:oMath xmlns:m="http://schemas.openxmlformats.org/officeDocument/2006/math">
                    <m:r>
                      <a:rPr lang="en-GB" sz="4000" b="0" i="1" smtClean="0">
                        <a:latin typeface="Cambria Math" panose="02040503050406030204" pitchFamily="18" charset="0"/>
                      </a:rPr>
                      <m:t>𝐷</m:t>
                    </m:r>
                    <m:r>
                      <a:rPr lang="en-GB" sz="4000" b="0" i="1" smtClean="0">
                        <a:latin typeface="Cambria Math" panose="02040503050406030204" pitchFamily="18" charset="0"/>
                      </a:rPr>
                      <m:t>=</m:t>
                    </m:r>
                    <m:sSub>
                      <m:sSubPr>
                        <m:ctrlPr>
                          <a:rPr lang="en-GB" sz="4000" b="0" i="1" smtClean="0">
                            <a:latin typeface="Cambria Math" panose="02040503050406030204" pitchFamily="18" charset="0"/>
                          </a:rPr>
                        </m:ctrlPr>
                      </m:sSubPr>
                      <m:e>
                        <m:r>
                          <a:rPr lang="en-GB" sz="4000" b="0" i="1" smtClean="0">
                            <a:latin typeface="Cambria Math" panose="02040503050406030204" pitchFamily="18" charset="0"/>
                          </a:rPr>
                          <m:t>{(</m:t>
                        </m:r>
                        <m:sSup>
                          <m:sSupPr>
                            <m:ctrlPr>
                              <a:rPr lang="en-GB" sz="4000" b="0" i="1" smtClean="0">
                                <a:latin typeface="Cambria Math" panose="02040503050406030204" pitchFamily="18" charset="0"/>
                              </a:rPr>
                            </m:ctrlPr>
                          </m:sSupPr>
                          <m:e>
                            <m:r>
                              <a:rPr lang="en-GB" sz="4000" b="1" i="1" smtClean="0">
                                <a:latin typeface="Cambria Math" panose="02040503050406030204" pitchFamily="18" charset="0"/>
                              </a:rPr>
                              <m:t>𝒙</m:t>
                            </m:r>
                          </m:e>
                          <m:sup>
                            <m:d>
                              <m:dPr>
                                <m:ctrlPr>
                                  <a:rPr lang="en-GB" sz="4000" b="0" i="1" smtClean="0">
                                    <a:latin typeface="Cambria Math" panose="02040503050406030204" pitchFamily="18" charset="0"/>
                                  </a:rPr>
                                </m:ctrlPr>
                              </m:dPr>
                              <m:e>
                                <m:r>
                                  <a:rPr lang="en-GB" sz="4000" b="0" i="1" smtClean="0">
                                    <a:latin typeface="Cambria Math" panose="02040503050406030204" pitchFamily="18" charset="0"/>
                                  </a:rPr>
                                  <m:t>𝑗</m:t>
                                </m:r>
                              </m:e>
                            </m:d>
                          </m:sup>
                        </m:sSup>
                        <m:r>
                          <a:rPr lang="en-GB" sz="4000" b="0" i="1" smtClean="0">
                            <a:latin typeface="Cambria Math" panose="02040503050406030204" pitchFamily="18" charset="0"/>
                          </a:rPr>
                          <m:t>,</m:t>
                        </m:r>
                        <m:sSup>
                          <m:sSupPr>
                            <m:ctrlPr>
                              <a:rPr lang="en-GB" sz="4000" b="0" i="1" smtClean="0">
                                <a:latin typeface="Cambria Math" panose="02040503050406030204" pitchFamily="18" charset="0"/>
                              </a:rPr>
                            </m:ctrlPr>
                          </m:sSupPr>
                          <m:e>
                            <m:r>
                              <a:rPr lang="en-GB" sz="4000" b="0" i="1" smtClean="0">
                                <a:latin typeface="Cambria Math" panose="02040503050406030204" pitchFamily="18" charset="0"/>
                              </a:rPr>
                              <m:t>𝑑</m:t>
                            </m:r>
                          </m:e>
                          <m:sup>
                            <m:r>
                              <a:rPr lang="en-GB" sz="4000" b="0" i="1" smtClean="0">
                                <a:latin typeface="Cambria Math" panose="02040503050406030204" pitchFamily="18" charset="0"/>
                              </a:rPr>
                              <m:t>(</m:t>
                            </m:r>
                            <m:r>
                              <a:rPr lang="en-GB" sz="4000" b="0" i="1" smtClean="0">
                                <a:latin typeface="Cambria Math" panose="02040503050406030204" pitchFamily="18" charset="0"/>
                              </a:rPr>
                              <m:t>𝑗</m:t>
                            </m:r>
                            <m:r>
                              <a:rPr lang="en-GB" sz="4000" b="0" i="1" smtClean="0">
                                <a:latin typeface="Cambria Math" panose="02040503050406030204" pitchFamily="18" charset="0"/>
                              </a:rPr>
                              <m:t>)</m:t>
                            </m:r>
                          </m:sup>
                        </m:sSup>
                        <m:r>
                          <a:rPr lang="en-GB" sz="4000" b="0" i="1" smtClean="0">
                            <a:latin typeface="Cambria Math" panose="02040503050406030204" pitchFamily="18" charset="0"/>
                          </a:rPr>
                          <m:t>)}</m:t>
                        </m:r>
                      </m:e>
                      <m:sub>
                        <m:r>
                          <a:rPr lang="en-GB" sz="4000" b="0" i="1" smtClean="0">
                            <a:latin typeface="Cambria Math" panose="02040503050406030204" pitchFamily="18" charset="0"/>
                          </a:rPr>
                          <m:t>𝑗</m:t>
                        </m:r>
                        <m:r>
                          <a:rPr lang="en-GB" sz="4000" b="0" i="1" smtClean="0">
                            <a:latin typeface="Cambria Math" panose="02040503050406030204" pitchFamily="18" charset="0"/>
                          </a:rPr>
                          <m:t>=1:</m:t>
                        </m:r>
                        <m:r>
                          <a:rPr lang="en-GB" sz="4000" b="0" i="1" smtClean="0">
                            <a:latin typeface="Cambria Math" panose="02040503050406030204" pitchFamily="18" charset="0"/>
                          </a:rPr>
                          <m:t>𝑚</m:t>
                        </m:r>
                      </m:sub>
                    </m:sSub>
                  </m:oMath>
                </a14:m>
                <a:endParaRPr lang="en-US" sz="4000" dirty="0"/>
              </a:p>
              <a:p>
                <a:pPr marL="1466850" lvl="1" indent="-742950">
                  <a:buFont typeface="+mj-lt"/>
                  <a:buAutoNum type="arabicPeriod"/>
                </a:pPr>
                <a:r>
                  <a:rPr lang="en-US" sz="3600" dirty="0"/>
                  <a:t>Calculate actual output: </a:t>
                </a:r>
                <a14:m>
                  <m:oMath xmlns:m="http://schemas.openxmlformats.org/officeDocument/2006/math">
                    <m:sSubSup>
                      <m:sSubSupPr>
                        <m:ctrlPr>
                          <a:rPr lang="el-CY" sz="3600" i="1" smtClean="0">
                            <a:latin typeface="Cambria Math" panose="02040503050406030204" pitchFamily="18" charset="0"/>
                          </a:rPr>
                        </m:ctrlPr>
                      </m:sSubSupPr>
                      <m:e>
                        <m:r>
                          <a:rPr lang="en-GB" sz="3600" b="0" i="1" smtClean="0">
                            <a:latin typeface="Cambria Math" panose="02040503050406030204" pitchFamily="18" charset="0"/>
                          </a:rPr>
                          <m:t>𝑦</m:t>
                        </m:r>
                      </m:e>
                      <m:sub/>
                      <m:sup>
                        <m:r>
                          <a:rPr lang="en-GB" sz="3600" b="0" i="1" smtClean="0">
                            <a:latin typeface="Cambria Math" panose="02040503050406030204" pitchFamily="18" charset="0"/>
                          </a:rPr>
                          <m:t>(</m:t>
                        </m:r>
                        <m:r>
                          <a:rPr lang="en-GB" sz="3600" b="0" i="1" smtClean="0">
                            <a:latin typeface="Cambria Math" panose="02040503050406030204" pitchFamily="18" charset="0"/>
                          </a:rPr>
                          <m:t>𝑗</m:t>
                        </m:r>
                        <m:r>
                          <a:rPr lang="en-GB" sz="3600" b="0" i="1" smtClean="0">
                            <a:latin typeface="Cambria Math" panose="02040503050406030204" pitchFamily="18" charset="0"/>
                          </a:rPr>
                          <m:t>)</m:t>
                        </m:r>
                      </m:sup>
                    </m:sSubSup>
                    <m:r>
                      <a:rPr lang="en-GB" sz="3600" b="0" i="1" smtClean="0">
                        <a:latin typeface="Cambria Math" panose="02040503050406030204" pitchFamily="18" charset="0"/>
                      </a:rPr>
                      <m:t>=</m:t>
                    </m:r>
                    <m:r>
                      <m:rPr>
                        <m:sty m:val="p"/>
                      </m:rPr>
                      <a:rPr lang="el-CY" sz="3600">
                        <a:latin typeface="Cambria Math" panose="02040503050406030204" pitchFamily="18" charset="0"/>
                      </a:rPr>
                      <m:t>φ</m:t>
                    </m:r>
                    <m:d>
                      <m:dPr>
                        <m:ctrlPr>
                          <a:rPr lang="el-CY" sz="3600" i="1">
                            <a:latin typeface="Cambria Math" panose="02040503050406030204" pitchFamily="18" charset="0"/>
                          </a:rPr>
                        </m:ctrlPr>
                      </m:dPr>
                      <m:e>
                        <m:sSup>
                          <m:sSupPr>
                            <m:ctrlPr>
                              <a:rPr lang="el-CY" sz="3600" i="1">
                                <a:latin typeface="Cambria Math" panose="02040503050406030204" pitchFamily="18" charset="0"/>
                              </a:rPr>
                            </m:ctrlPr>
                          </m:sSupPr>
                          <m:e>
                            <m:r>
                              <a:rPr lang="el-CY" sz="3600" b="1" i="1">
                                <a:latin typeface="Cambria Math" panose="02040503050406030204" pitchFamily="18" charset="0"/>
                              </a:rPr>
                              <m:t>𝜽</m:t>
                            </m:r>
                          </m:e>
                          <m:sup>
                            <m:r>
                              <m:rPr>
                                <m:sty m:val="p"/>
                              </m:rPr>
                              <a:rPr lang="el-CY" sz="3600">
                                <a:latin typeface="Cambria Math" panose="02040503050406030204" pitchFamily="18" charset="0"/>
                              </a:rPr>
                              <m:t>Τ</m:t>
                            </m:r>
                          </m:sup>
                        </m:sSup>
                        <m:r>
                          <a:rPr lang="en-GB" sz="3600" b="1" i="1">
                            <a:latin typeface="Cambria Math" panose="02040503050406030204" pitchFamily="18" charset="0"/>
                          </a:rPr>
                          <m:t>𝒙</m:t>
                        </m:r>
                      </m:e>
                    </m:d>
                  </m:oMath>
                </a14:m>
                <a:endParaRPr lang="en-US" sz="3600" dirty="0"/>
              </a:p>
              <a:p>
                <a:pPr marL="1466850" lvl="1" indent="-742950">
                  <a:buFont typeface="+mj-lt"/>
                  <a:buAutoNum type="arabicPeriod"/>
                </a:pPr>
                <a:r>
                  <a:rPr lang="en-US" sz="3600" dirty="0"/>
                  <a:t>Update weights: </a:t>
                </a:r>
                <a14:m>
                  <m:oMath xmlns:m="http://schemas.openxmlformats.org/officeDocument/2006/math">
                    <m:sSubSup>
                      <m:sSubSupPr>
                        <m:ctrlPr>
                          <a:rPr lang="el-CY" sz="3600" i="1" smtClean="0">
                            <a:latin typeface="Cambria Math" panose="02040503050406030204" pitchFamily="18" charset="0"/>
                          </a:rPr>
                        </m:ctrlPr>
                      </m:sSubSupPr>
                      <m:e>
                        <m:r>
                          <a:rPr lang="el-CY" sz="3600" b="0" i="1" smtClean="0">
                            <a:latin typeface="Cambria Math" panose="02040503050406030204" pitchFamily="18" charset="0"/>
                          </a:rPr>
                          <m:t>𝜃</m:t>
                        </m:r>
                      </m:e>
                      <m:sub>
                        <m:r>
                          <a:rPr lang="en-GB" sz="3600" b="0" i="1" smtClean="0">
                            <a:latin typeface="Cambria Math" panose="02040503050406030204" pitchFamily="18" charset="0"/>
                          </a:rPr>
                          <m:t>𝑖</m:t>
                        </m:r>
                      </m:sub>
                      <m:sup/>
                    </m:sSubSup>
                    <m:r>
                      <a:rPr lang="en-GB" sz="3600" b="0" i="1" smtClean="0">
                        <a:latin typeface="Cambria Math" panose="02040503050406030204" pitchFamily="18" charset="0"/>
                      </a:rPr>
                      <m:t>:=</m:t>
                    </m:r>
                    <m:sSubSup>
                      <m:sSubSupPr>
                        <m:ctrlPr>
                          <a:rPr lang="el-CY" sz="3600" i="1">
                            <a:latin typeface="Cambria Math" panose="02040503050406030204" pitchFamily="18" charset="0"/>
                          </a:rPr>
                        </m:ctrlPr>
                      </m:sSubSupPr>
                      <m:e>
                        <m:r>
                          <a:rPr lang="el-CY" sz="3600" i="1">
                            <a:latin typeface="Cambria Math" panose="02040503050406030204" pitchFamily="18" charset="0"/>
                          </a:rPr>
                          <m:t>𝜃</m:t>
                        </m:r>
                      </m:e>
                      <m:sub>
                        <m:r>
                          <a:rPr lang="en-GB" sz="3600" i="1">
                            <a:latin typeface="Cambria Math" panose="02040503050406030204" pitchFamily="18" charset="0"/>
                          </a:rPr>
                          <m:t>𝑖</m:t>
                        </m:r>
                      </m:sub>
                      <m:sup/>
                    </m:sSubSup>
                    <m:r>
                      <a:rPr lang="en-GB" sz="3600" b="0" i="1" smtClean="0">
                        <a:latin typeface="Cambria Math" panose="02040503050406030204" pitchFamily="18" charset="0"/>
                      </a:rPr>
                      <m:t>+</m:t>
                    </m:r>
                    <m:r>
                      <a:rPr lang="el-CY" sz="3600" b="0" i="1" smtClean="0">
                        <a:latin typeface="Cambria Math" panose="02040503050406030204" pitchFamily="18" charset="0"/>
                      </a:rPr>
                      <m:t>𝜂</m:t>
                    </m:r>
                    <m:r>
                      <a:rPr lang="el-CY" sz="3600" b="0" i="1" smtClean="0">
                        <a:latin typeface="Cambria Math" panose="02040503050406030204" pitchFamily="18" charset="0"/>
                      </a:rPr>
                      <m:t> (</m:t>
                    </m:r>
                    <m:sSubSup>
                      <m:sSubSupPr>
                        <m:ctrlPr>
                          <a:rPr lang="en-GB" sz="3600" b="0" i="1" smtClean="0">
                            <a:latin typeface="Cambria Math" panose="02040503050406030204" pitchFamily="18" charset="0"/>
                          </a:rPr>
                        </m:ctrlPr>
                      </m:sSubSupPr>
                      <m:e>
                        <m:r>
                          <a:rPr lang="en-GB" sz="3600" b="0" i="1" smtClean="0">
                            <a:latin typeface="Cambria Math" panose="02040503050406030204" pitchFamily="18" charset="0"/>
                          </a:rPr>
                          <m:t>𝑑</m:t>
                        </m:r>
                      </m:e>
                      <m:sub/>
                      <m:sup>
                        <m:r>
                          <a:rPr lang="en-GB" sz="3600" b="0" i="1" smtClean="0">
                            <a:latin typeface="Cambria Math" panose="02040503050406030204" pitchFamily="18" charset="0"/>
                          </a:rPr>
                          <m:t>(</m:t>
                        </m:r>
                        <m:r>
                          <a:rPr lang="en-GB" sz="3600" b="0" i="1" smtClean="0">
                            <a:latin typeface="Cambria Math" panose="02040503050406030204" pitchFamily="18" charset="0"/>
                          </a:rPr>
                          <m:t>𝑗</m:t>
                        </m:r>
                        <m:r>
                          <a:rPr lang="en-GB" sz="3600" b="0" i="1" smtClean="0">
                            <a:latin typeface="Cambria Math" panose="02040503050406030204" pitchFamily="18" charset="0"/>
                          </a:rPr>
                          <m:t>)</m:t>
                        </m:r>
                      </m:sup>
                    </m:sSubSup>
                    <m:r>
                      <a:rPr lang="en-GB" sz="3600" b="0" i="1" smtClean="0">
                        <a:latin typeface="Cambria Math" panose="02040503050406030204" pitchFamily="18" charset="0"/>
                      </a:rPr>
                      <m:t>−</m:t>
                    </m:r>
                    <m:sSubSup>
                      <m:sSubSupPr>
                        <m:ctrlPr>
                          <a:rPr lang="en-GB" sz="3600" b="0" i="1" smtClean="0">
                            <a:latin typeface="Cambria Math" panose="02040503050406030204" pitchFamily="18" charset="0"/>
                          </a:rPr>
                        </m:ctrlPr>
                      </m:sSubSupPr>
                      <m:e>
                        <m:r>
                          <a:rPr lang="en-GB" sz="3600" b="0" i="1" smtClean="0">
                            <a:latin typeface="Cambria Math" panose="02040503050406030204" pitchFamily="18" charset="0"/>
                          </a:rPr>
                          <m:t>𝑦</m:t>
                        </m:r>
                      </m:e>
                      <m:sub/>
                      <m:sup>
                        <m:r>
                          <a:rPr lang="en-GB" sz="3600" b="0" i="1" smtClean="0">
                            <a:latin typeface="Cambria Math" panose="02040503050406030204" pitchFamily="18" charset="0"/>
                          </a:rPr>
                          <m:t>(</m:t>
                        </m:r>
                        <m:r>
                          <a:rPr lang="en-GB" sz="3600" b="0" i="1" smtClean="0">
                            <a:latin typeface="Cambria Math" panose="02040503050406030204" pitchFamily="18" charset="0"/>
                          </a:rPr>
                          <m:t>𝑗</m:t>
                        </m:r>
                        <m:r>
                          <a:rPr lang="en-GB" sz="3600" b="0" i="1" smtClean="0">
                            <a:latin typeface="Cambria Math" panose="02040503050406030204" pitchFamily="18" charset="0"/>
                          </a:rPr>
                          <m:t>)</m:t>
                        </m:r>
                      </m:sup>
                    </m:sSubSup>
                    <m:r>
                      <a:rPr lang="en-GB" sz="3600" b="0" i="1" smtClean="0">
                        <a:latin typeface="Cambria Math" panose="02040503050406030204" pitchFamily="18" charset="0"/>
                      </a:rPr>
                      <m:t>)</m:t>
                    </m:r>
                    <m:sSubSup>
                      <m:sSubSupPr>
                        <m:ctrlPr>
                          <a:rPr lang="en-GB" sz="3600" b="0" i="1" smtClean="0">
                            <a:latin typeface="Cambria Math" panose="02040503050406030204" pitchFamily="18" charset="0"/>
                          </a:rPr>
                        </m:ctrlPr>
                      </m:sSubSupPr>
                      <m:e>
                        <m:r>
                          <a:rPr lang="en-GB" sz="3600" b="0" i="1" smtClean="0">
                            <a:latin typeface="Cambria Math" panose="02040503050406030204" pitchFamily="18" charset="0"/>
                          </a:rPr>
                          <m:t>𝑥</m:t>
                        </m:r>
                      </m:e>
                      <m:sub>
                        <m:r>
                          <a:rPr lang="en-GB" sz="3600" b="0" i="1" smtClean="0">
                            <a:latin typeface="Cambria Math" panose="02040503050406030204" pitchFamily="18" charset="0"/>
                          </a:rPr>
                          <m:t>𝑖</m:t>
                        </m:r>
                      </m:sub>
                      <m:sup>
                        <m:r>
                          <a:rPr lang="en-GB" sz="3600" b="0" i="1" smtClean="0">
                            <a:latin typeface="Cambria Math" panose="02040503050406030204" pitchFamily="18" charset="0"/>
                          </a:rPr>
                          <m:t>(</m:t>
                        </m:r>
                        <m:r>
                          <a:rPr lang="en-GB" sz="3600" b="0" i="1" smtClean="0">
                            <a:latin typeface="Cambria Math" panose="02040503050406030204" pitchFamily="18" charset="0"/>
                          </a:rPr>
                          <m:t>𝑗</m:t>
                        </m:r>
                        <m:r>
                          <a:rPr lang="en-GB" sz="3600" b="0" i="1" smtClean="0">
                            <a:latin typeface="Cambria Math" panose="02040503050406030204" pitchFamily="18" charset="0"/>
                          </a:rPr>
                          <m:t>)</m:t>
                        </m:r>
                      </m:sup>
                    </m:sSubSup>
                  </m:oMath>
                </a14:m>
                <a:endParaRPr lang="en-US" sz="3600" dirty="0"/>
              </a:p>
              <a:p>
                <a:pPr marL="723900" lvl="1" indent="0" algn="ctr">
                  <a:buNone/>
                </a:pPr>
                <a:r>
                  <a:rPr lang="en-GB" sz="3600" dirty="0"/>
                  <a:t>(</a:t>
                </a:r>
                <a14:m>
                  <m:oMath xmlns:m="http://schemas.openxmlformats.org/officeDocument/2006/math">
                    <m:r>
                      <a:rPr lang="en-GB" sz="3600" b="0" i="1" smtClean="0">
                        <a:latin typeface="Cambria Math" panose="02040503050406030204" pitchFamily="18" charset="0"/>
                      </a:rPr>
                      <m:t>0&lt;</m:t>
                    </m:r>
                    <m:r>
                      <a:rPr lang="el-CY" sz="3600" i="1">
                        <a:latin typeface="Cambria Math" panose="02040503050406030204" pitchFamily="18" charset="0"/>
                      </a:rPr>
                      <m:t>𝜂</m:t>
                    </m:r>
                    <m:r>
                      <a:rPr lang="en-GB" sz="3600" b="0" i="1" smtClean="0">
                        <a:latin typeface="Cambria Math" panose="02040503050406030204" pitchFamily="18" charset="0"/>
                      </a:rPr>
                      <m:t>≤1</m:t>
                    </m:r>
                  </m:oMath>
                </a14:m>
                <a:r>
                  <a:rPr lang="en-US" sz="3600" dirty="0"/>
                  <a:t>  learning rate)</a:t>
                </a:r>
              </a:p>
              <a:p>
                <a:pPr marL="742950" indent="-742950">
                  <a:buFont typeface="+mj-lt"/>
                  <a:buAutoNum type="arabicPeriod"/>
                </a:pPr>
                <a:r>
                  <a:rPr lang="en-US" sz="4000" dirty="0"/>
                  <a:t>Repeat for a number of iterations or until the error </a:t>
                </a:r>
                <a14:m>
                  <m:oMath xmlns:m="http://schemas.openxmlformats.org/officeDocument/2006/math">
                    <m:sSubSup>
                      <m:sSubSupPr>
                        <m:ctrlPr>
                          <a:rPr lang="en-GB" sz="4000" i="1">
                            <a:latin typeface="Cambria Math" panose="02040503050406030204" pitchFamily="18" charset="0"/>
                          </a:rPr>
                        </m:ctrlPr>
                      </m:sSubSupPr>
                      <m:e>
                        <m:r>
                          <a:rPr lang="en-GB" sz="4000" b="0" i="1" smtClean="0">
                            <a:latin typeface="Cambria Math" panose="02040503050406030204" pitchFamily="18" charset="0"/>
                          </a:rPr>
                          <m:t>|</m:t>
                        </m:r>
                        <m:r>
                          <a:rPr lang="en-GB" sz="4000" i="1">
                            <a:latin typeface="Cambria Math" panose="02040503050406030204" pitchFamily="18" charset="0"/>
                          </a:rPr>
                          <m:t>𝑑</m:t>
                        </m:r>
                      </m:e>
                      <m:sub/>
                      <m:sup>
                        <m:r>
                          <a:rPr lang="en-GB" sz="4000" i="1">
                            <a:latin typeface="Cambria Math" panose="02040503050406030204" pitchFamily="18" charset="0"/>
                          </a:rPr>
                          <m:t>(</m:t>
                        </m:r>
                        <m:r>
                          <a:rPr lang="en-GB" sz="4000" i="1">
                            <a:latin typeface="Cambria Math" panose="02040503050406030204" pitchFamily="18" charset="0"/>
                          </a:rPr>
                          <m:t>𝑗</m:t>
                        </m:r>
                        <m:r>
                          <a:rPr lang="en-GB" sz="4000" i="1">
                            <a:latin typeface="Cambria Math" panose="02040503050406030204" pitchFamily="18" charset="0"/>
                          </a:rPr>
                          <m:t>)</m:t>
                        </m:r>
                      </m:sup>
                    </m:sSubSup>
                    <m:r>
                      <a:rPr lang="en-GB" sz="4000" i="1">
                        <a:latin typeface="Cambria Math" panose="02040503050406030204" pitchFamily="18" charset="0"/>
                      </a:rPr>
                      <m:t>−</m:t>
                    </m:r>
                    <m:sSubSup>
                      <m:sSubSupPr>
                        <m:ctrlPr>
                          <a:rPr lang="en-GB" sz="4000" i="1">
                            <a:latin typeface="Cambria Math" panose="02040503050406030204" pitchFamily="18" charset="0"/>
                          </a:rPr>
                        </m:ctrlPr>
                      </m:sSubSupPr>
                      <m:e>
                        <m:r>
                          <a:rPr lang="en-GB" sz="4000" i="1">
                            <a:latin typeface="Cambria Math" panose="02040503050406030204" pitchFamily="18" charset="0"/>
                          </a:rPr>
                          <m:t>𝑦</m:t>
                        </m:r>
                      </m:e>
                      <m:sub/>
                      <m:sup>
                        <m:d>
                          <m:dPr>
                            <m:ctrlPr>
                              <a:rPr lang="en-GB" sz="4000" i="1">
                                <a:latin typeface="Cambria Math" panose="02040503050406030204" pitchFamily="18" charset="0"/>
                              </a:rPr>
                            </m:ctrlPr>
                          </m:dPr>
                          <m:e>
                            <m:r>
                              <a:rPr lang="en-GB" sz="4000" i="1">
                                <a:latin typeface="Cambria Math" panose="02040503050406030204" pitchFamily="18" charset="0"/>
                              </a:rPr>
                              <m:t>𝑗</m:t>
                            </m:r>
                          </m:e>
                        </m:d>
                      </m:sup>
                    </m:sSubSup>
                    <m:r>
                      <a:rPr lang="en-GB" sz="4000" b="0" i="1" smtClean="0">
                        <a:latin typeface="Cambria Math" panose="02040503050406030204" pitchFamily="18" charset="0"/>
                      </a:rPr>
                      <m:t>|</m:t>
                    </m:r>
                  </m:oMath>
                </a14:m>
                <a:r>
                  <a:rPr lang="en-US" sz="4000" dirty="0"/>
                  <a:t> is below some threshold.</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138291" y="4266565"/>
                <a:ext cx="11053709" cy="7067550"/>
              </a:xfrm>
              <a:blipFill>
                <a:blip r:embed="rId3"/>
                <a:stretch>
                  <a:fillRect l="-1986" t="-2416" r="-1600"/>
                </a:stretch>
              </a:blipFill>
            </p:spPr>
            <p:txBody>
              <a:bodyPr/>
              <a:lstStyle/>
              <a:p>
                <a:r>
                  <a:rPr lang="LID4096">
                    <a:noFill/>
                  </a:rPr>
                  <a:t> </a:t>
                </a:r>
              </a:p>
            </p:txBody>
          </p:sp>
        </mc:Fallback>
      </mc:AlternateContent>
      <p:sp>
        <p:nvSpPr>
          <p:cNvPr id="2" name="Text Placeholder 3">
            <a:extLst>
              <a:ext uri="{FF2B5EF4-FFF2-40B4-BE49-F238E27FC236}">
                <a16:creationId xmlns:a16="http://schemas.microsoft.com/office/drawing/2014/main" id="{ACEE03BE-F0E7-0FCB-F3D6-EBCF63B77ECE}"/>
              </a:ext>
            </a:extLst>
          </p:cNvPr>
          <p:cNvSpPr txBox="1">
            <a:spLocks/>
          </p:cNvSpPr>
          <p:nvPr/>
        </p:nvSpPr>
        <p:spPr>
          <a:xfrm>
            <a:off x="13588409" y="4266564"/>
            <a:ext cx="9289372" cy="7668895"/>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GB" sz="4000" b="1" u="sng" dirty="0">
                <a:solidFill>
                  <a:srgbClr val="0100C8"/>
                </a:solidFill>
              </a:rPr>
              <a:t>What it tries to achieve</a:t>
            </a:r>
          </a:p>
          <a:p>
            <a:pPr marL="0" indent="0">
              <a:buFont typeface="Arial" panose="020B0604020202020204" pitchFamily="34" charset="0"/>
              <a:buNone/>
            </a:pPr>
            <a:endParaRPr lang="en-GB" sz="4000" b="1" u="sng" dirty="0"/>
          </a:p>
          <a:p>
            <a:pPr marL="0" indent="0">
              <a:buFont typeface="Arial" panose="020B0604020202020204" pitchFamily="34" charset="0"/>
              <a:buNone/>
            </a:pPr>
            <a:r>
              <a:rPr lang="en-GB" sz="4000" dirty="0"/>
              <a:t>Align the weight vector so as its dot product with input vectors that belong to the:</a:t>
            </a:r>
          </a:p>
          <a:p>
            <a:r>
              <a:rPr lang="en-GB" sz="4000" dirty="0"/>
              <a:t>Positive class, is positive</a:t>
            </a:r>
          </a:p>
          <a:p>
            <a:r>
              <a:rPr lang="en-GB" sz="4000" dirty="0"/>
              <a:t>Negative class, is negative </a:t>
            </a:r>
          </a:p>
          <a:p>
            <a:pPr marL="0" indent="0">
              <a:buFont typeface="Arial" panose="020B0604020202020204" pitchFamily="34" charset="0"/>
              <a:buNone/>
            </a:pPr>
            <a:endParaRPr lang="en-GB" sz="4000" dirty="0"/>
          </a:p>
          <a:p>
            <a:pPr marL="0" indent="0">
              <a:buFont typeface="Arial" panose="020B0604020202020204" pitchFamily="34" charset="0"/>
              <a:buNone/>
            </a:pPr>
            <a:r>
              <a:rPr lang="en-GB" sz="4000" dirty="0"/>
              <a:t>By doing so, the decision boundary (orthogonal to the weight vector) will correctly classify the two classes</a:t>
            </a:r>
            <a:endParaRPr lang="en-US" sz="4000" dirty="0"/>
          </a:p>
        </p:txBody>
      </p:sp>
    </p:spTree>
    <p:extLst>
      <p:ext uri="{BB962C8B-B14F-4D97-AF65-F5344CB8AC3E}">
        <p14:creationId xmlns:p14="http://schemas.microsoft.com/office/powerpoint/2010/main" val="10242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Linear Algebra: dot product</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19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138292" y="4266564"/>
                <a:ext cx="15384704" cy="8178373"/>
              </a:xfrm>
            </p:spPr>
            <p:txBody>
              <a:bodyPr>
                <a:normAutofit/>
              </a:bodyPr>
              <a:lstStyle/>
              <a:p>
                <a:pPr marL="0" indent="0">
                  <a:buNone/>
                </a:pPr>
                <a:r>
                  <a:rPr lang="en-GB" sz="4000" dirty="0"/>
                  <a:t>Dot product between two vectors: </a:t>
                </a:r>
                <a14:m>
                  <m:oMath xmlns:m="http://schemas.openxmlformats.org/officeDocument/2006/math">
                    <m:acc>
                      <m:accPr>
                        <m:chr m:val="⃗"/>
                        <m:ctrlPr>
                          <a:rPr lang="en-GB" sz="4000" b="1" i="1" smtClean="0">
                            <a:latin typeface="Cambria Math" panose="02040503050406030204" pitchFamily="18" charset="0"/>
                          </a:rPr>
                        </m:ctrlPr>
                      </m:accPr>
                      <m:e>
                        <m:r>
                          <a:rPr lang="en-GB" sz="4000" b="1" i="1">
                            <a:latin typeface="Cambria Math" panose="02040503050406030204" pitchFamily="18" charset="0"/>
                          </a:rPr>
                          <m:t>𝒙</m:t>
                        </m:r>
                      </m:e>
                    </m:acc>
                    <m:r>
                      <a:rPr lang="en-GB" sz="4000" b="1" i="1" smtClean="0">
                        <a:latin typeface="Cambria Math" panose="02040503050406030204" pitchFamily="18" charset="0"/>
                        <a:ea typeface="Cambria Math" panose="02040503050406030204" pitchFamily="18" charset="0"/>
                      </a:rPr>
                      <m:t>∙</m:t>
                    </m:r>
                    <m:acc>
                      <m:accPr>
                        <m:chr m:val="⃗"/>
                        <m:ctrlPr>
                          <a:rPr lang="en-GB" sz="4000" b="1" i="1" smtClean="0">
                            <a:latin typeface="Cambria Math" panose="02040503050406030204" pitchFamily="18" charset="0"/>
                            <a:ea typeface="Cambria Math" panose="02040503050406030204" pitchFamily="18" charset="0"/>
                          </a:rPr>
                        </m:ctrlPr>
                      </m:accPr>
                      <m:e>
                        <m:r>
                          <a:rPr lang="en-GB" sz="4000" b="1" i="1" smtClean="0">
                            <a:latin typeface="Cambria Math" panose="02040503050406030204" pitchFamily="18" charset="0"/>
                            <a:ea typeface="Cambria Math" panose="02040503050406030204" pitchFamily="18" charset="0"/>
                          </a:rPr>
                          <m:t>𝒘</m:t>
                        </m:r>
                      </m:e>
                    </m:acc>
                    <m:r>
                      <a:rPr lang="en-GB" sz="4000" b="0" i="0" smtClean="0">
                        <a:latin typeface="Cambria Math" panose="02040503050406030204" pitchFamily="18" charset="0"/>
                        <a:ea typeface="Cambria Math" panose="02040503050406030204" pitchFamily="18" charset="0"/>
                      </a:rPr>
                      <m:t>=</m:t>
                    </m:r>
                    <m:d>
                      <m:dPr>
                        <m:begChr m:val="|"/>
                        <m:endChr m:val="|"/>
                        <m:ctrlPr>
                          <a:rPr lang="en-GB" sz="4000" b="0" i="1" smtClean="0">
                            <a:latin typeface="Cambria Math" panose="02040503050406030204" pitchFamily="18" charset="0"/>
                            <a:ea typeface="Cambria Math" panose="02040503050406030204" pitchFamily="18" charset="0"/>
                          </a:rPr>
                        </m:ctrlPr>
                      </m:dPr>
                      <m:e>
                        <m:d>
                          <m:dPr>
                            <m:begChr m:val="|"/>
                            <m:endChr m:val="|"/>
                            <m:ctrlPr>
                              <a:rPr lang="en-GB" sz="4000" b="0" i="1" smtClean="0">
                                <a:latin typeface="Cambria Math" panose="02040503050406030204" pitchFamily="18" charset="0"/>
                                <a:ea typeface="Cambria Math" panose="02040503050406030204" pitchFamily="18" charset="0"/>
                              </a:rPr>
                            </m:ctrlPr>
                          </m:dPr>
                          <m:e>
                            <m:acc>
                              <m:accPr>
                                <m:chr m:val="⃗"/>
                                <m:ctrlPr>
                                  <a:rPr lang="en-GB" sz="4000" b="1" i="1">
                                    <a:latin typeface="Cambria Math" panose="02040503050406030204" pitchFamily="18" charset="0"/>
                                  </a:rPr>
                                </m:ctrlPr>
                              </m:accPr>
                              <m:e>
                                <m:r>
                                  <a:rPr lang="en-GB" sz="4000" b="1" i="1">
                                    <a:latin typeface="Cambria Math" panose="02040503050406030204" pitchFamily="18" charset="0"/>
                                  </a:rPr>
                                  <m:t>𝒙</m:t>
                                </m:r>
                              </m:e>
                            </m:acc>
                          </m:e>
                        </m:d>
                      </m:e>
                    </m:d>
                    <m:r>
                      <a:rPr lang="en-GB" sz="4000" b="0" i="1" smtClean="0">
                        <a:latin typeface="Cambria Math" panose="02040503050406030204" pitchFamily="18" charset="0"/>
                      </a:rPr>
                      <m:t> </m:t>
                    </m:r>
                    <m:d>
                      <m:dPr>
                        <m:begChr m:val="|"/>
                        <m:endChr m:val="|"/>
                        <m:ctrlPr>
                          <a:rPr lang="en-GB" sz="4000" i="1">
                            <a:latin typeface="Cambria Math" panose="02040503050406030204" pitchFamily="18" charset="0"/>
                            <a:ea typeface="Cambria Math" panose="02040503050406030204" pitchFamily="18" charset="0"/>
                          </a:rPr>
                        </m:ctrlPr>
                      </m:dPr>
                      <m:e>
                        <m:d>
                          <m:dPr>
                            <m:begChr m:val="|"/>
                            <m:endChr m:val="|"/>
                            <m:ctrlPr>
                              <a:rPr lang="en-GB" sz="4000" i="1">
                                <a:latin typeface="Cambria Math" panose="02040503050406030204" pitchFamily="18" charset="0"/>
                                <a:ea typeface="Cambria Math" panose="02040503050406030204" pitchFamily="18" charset="0"/>
                              </a:rPr>
                            </m:ctrlPr>
                          </m:dPr>
                          <m:e>
                            <m:acc>
                              <m:accPr>
                                <m:chr m:val="⃗"/>
                                <m:ctrlPr>
                                  <a:rPr lang="en-GB" sz="4000" b="1" i="1">
                                    <a:latin typeface="Cambria Math" panose="02040503050406030204" pitchFamily="18" charset="0"/>
                                  </a:rPr>
                                </m:ctrlPr>
                              </m:accPr>
                              <m:e>
                                <m:r>
                                  <a:rPr lang="en-GB" sz="4000" b="1" i="1" smtClean="0">
                                    <a:latin typeface="Cambria Math" panose="02040503050406030204" pitchFamily="18" charset="0"/>
                                  </a:rPr>
                                  <m:t>𝒘</m:t>
                                </m:r>
                              </m:e>
                            </m:acc>
                          </m:e>
                        </m:d>
                      </m:e>
                    </m:d>
                    <m:r>
                      <a:rPr lang="en-GB" sz="4000" b="0" i="1" smtClean="0">
                        <a:latin typeface="Cambria Math" panose="02040503050406030204" pitchFamily="18" charset="0"/>
                      </a:rPr>
                      <m:t> </m:t>
                    </m:r>
                    <m:r>
                      <m:rPr>
                        <m:sty m:val="p"/>
                      </m:rPr>
                      <a:rPr lang="en-GB" sz="4000" b="0" i="0" smtClean="0">
                        <a:latin typeface="Cambria Math" panose="02040503050406030204" pitchFamily="18" charset="0"/>
                      </a:rPr>
                      <m:t>cos</m:t>
                    </m:r>
                    <m:r>
                      <a:rPr lang="en-GB" sz="4000" b="0" i="1" smtClean="0">
                        <a:latin typeface="Cambria Math" panose="02040503050406030204" pitchFamily="18" charset="0"/>
                      </a:rPr>
                      <m:t>⁡(</m:t>
                    </m:r>
                    <m:r>
                      <a:rPr lang="el-CY" sz="4000" b="0" i="1" smtClean="0">
                        <a:latin typeface="Cambria Math" panose="02040503050406030204" pitchFamily="18" charset="0"/>
                      </a:rPr>
                      <m:t>𝜑</m:t>
                    </m:r>
                    <m:r>
                      <a:rPr lang="el-CY" sz="4000" b="0" i="1" smtClean="0">
                        <a:latin typeface="Cambria Math" panose="02040503050406030204" pitchFamily="18" charset="0"/>
                      </a:rPr>
                      <m:t>)</m:t>
                    </m:r>
                  </m:oMath>
                </a14:m>
                <a:endParaRPr lang="el-CY" sz="4000" dirty="0"/>
              </a:p>
              <a:p>
                <a:r>
                  <a:rPr lang="en-GB" sz="4000" dirty="0"/>
                  <a:t>Positive, when the vectors are pointing in the same direction</a:t>
                </a:r>
              </a:p>
              <a:p>
                <a:pPr marL="0" indent="0">
                  <a:buNone/>
                </a:pPr>
                <a:r>
                  <a:rPr lang="en-GB" sz="4000" b="1" i="1" dirty="0">
                    <a:latin typeface="Cambria Math" panose="02040503050406030204" pitchFamily="18" charset="0"/>
                  </a:rPr>
                  <a:t>	</a:t>
                </a:r>
                <a14:m>
                  <m:oMath xmlns:m="http://schemas.openxmlformats.org/officeDocument/2006/math">
                    <m:acc>
                      <m:accPr>
                        <m:chr m:val="⃗"/>
                        <m:ctrlPr>
                          <a:rPr lang="en-GB" sz="4000" b="1" i="1">
                            <a:latin typeface="Cambria Math" panose="02040503050406030204" pitchFamily="18" charset="0"/>
                          </a:rPr>
                        </m:ctrlPr>
                      </m:accPr>
                      <m:e>
                        <m:r>
                          <a:rPr lang="en-GB" sz="4000" b="1" i="1">
                            <a:latin typeface="Cambria Math" panose="02040503050406030204" pitchFamily="18" charset="0"/>
                          </a:rPr>
                          <m:t>𝒙</m:t>
                        </m:r>
                      </m:e>
                    </m:acc>
                    <m:r>
                      <a:rPr lang="en-GB" sz="4000" b="1" i="1">
                        <a:latin typeface="Cambria Math" panose="02040503050406030204" pitchFamily="18" charset="0"/>
                        <a:ea typeface="Cambria Math" panose="02040503050406030204" pitchFamily="18" charset="0"/>
                      </a:rPr>
                      <m:t>∙</m:t>
                    </m:r>
                    <m:acc>
                      <m:accPr>
                        <m:chr m:val="⃗"/>
                        <m:ctrlPr>
                          <a:rPr lang="en-GB" sz="4000" b="1" i="1">
                            <a:latin typeface="Cambria Math" panose="02040503050406030204" pitchFamily="18" charset="0"/>
                            <a:ea typeface="Cambria Math" panose="02040503050406030204" pitchFamily="18" charset="0"/>
                          </a:rPr>
                        </m:ctrlPr>
                      </m:accPr>
                      <m:e>
                        <m:r>
                          <a:rPr lang="en-GB" sz="4000" b="1" i="1">
                            <a:latin typeface="Cambria Math" panose="02040503050406030204" pitchFamily="18" charset="0"/>
                            <a:ea typeface="Cambria Math" panose="02040503050406030204" pitchFamily="18" charset="0"/>
                          </a:rPr>
                          <m:t>𝒘</m:t>
                        </m:r>
                      </m:e>
                    </m:acc>
                    <m:r>
                      <a:rPr lang="en-GB" sz="4000" b="1" i="1">
                        <a:latin typeface="Cambria Math" panose="02040503050406030204" pitchFamily="18" charset="0"/>
                        <a:ea typeface="Cambria Math" panose="02040503050406030204" pitchFamily="18" charset="0"/>
                      </a:rPr>
                      <m:t>&gt;</m:t>
                    </m:r>
                    <m:r>
                      <a:rPr lang="en-GB" sz="4000" b="0" i="1">
                        <a:latin typeface="Cambria Math" panose="02040503050406030204" pitchFamily="18" charset="0"/>
                        <a:ea typeface="Cambria Math" panose="02040503050406030204" pitchFamily="18" charset="0"/>
                      </a:rPr>
                      <m:t>0</m:t>
                    </m:r>
                  </m:oMath>
                </a14:m>
                <a:endParaRPr lang="en-GB" sz="4000" dirty="0"/>
              </a:p>
              <a:p>
                <a:endParaRPr lang="en-GB" sz="4000" dirty="0"/>
              </a:p>
              <a:p>
                <a:r>
                  <a:rPr lang="en-GB" sz="4000" dirty="0"/>
                  <a:t>Zero, if they are orthogonal</a:t>
                </a:r>
              </a:p>
              <a:p>
                <a:pPr marL="0" indent="0">
                  <a:buNone/>
                </a:pPr>
                <a:r>
                  <a:rPr lang="en-GB" sz="4000" dirty="0"/>
                  <a:t>	</a:t>
                </a:r>
                <a:r>
                  <a:rPr lang="en-GB" sz="4000" b="1" dirty="0"/>
                  <a:t> </a:t>
                </a:r>
                <a14:m>
                  <m:oMath xmlns:m="http://schemas.openxmlformats.org/officeDocument/2006/math">
                    <m:acc>
                      <m:accPr>
                        <m:chr m:val="⃗"/>
                        <m:ctrlPr>
                          <a:rPr lang="en-GB" sz="4000" b="1" i="1">
                            <a:latin typeface="Cambria Math" panose="02040503050406030204" pitchFamily="18" charset="0"/>
                          </a:rPr>
                        </m:ctrlPr>
                      </m:accPr>
                      <m:e>
                        <m:r>
                          <a:rPr lang="en-GB" sz="4000" b="1" i="1">
                            <a:latin typeface="Cambria Math" panose="02040503050406030204" pitchFamily="18" charset="0"/>
                          </a:rPr>
                          <m:t>𝒙</m:t>
                        </m:r>
                      </m:e>
                    </m:acc>
                    <m:r>
                      <a:rPr lang="en-GB" sz="4000" b="1" i="1">
                        <a:latin typeface="Cambria Math" panose="02040503050406030204" pitchFamily="18" charset="0"/>
                        <a:ea typeface="Cambria Math" panose="02040503050406030204" pitchFamily="18" charset="0"/>
                      </a:rPr>
                      <m:t>∙</m:t>
                    </m:r>
                    <m:acc>
                      <m:accPr>
                        <m:chr m:val="⃗"/>
                        <m:ctrlPr>
                          <a:rPr lang="en-GB" sz="4000" b="1" i="1">
                            <a:latin typeface="Cambria Math" panose="02040503050406030204" pitchFamily="18" charset="0"/>
                            <a:ea typeface="Cambria Math" panose="02040503050406030204" pitchFamily="18" charset="0"/>
                          </a:rPr>
                        </m:ctrlPr>
                      </m:accPr>
                      <m:e>
                        <m:r>
                          <a:rPr lang="en-GB" sz="4000" b="1" i="1">
                            <a:latin typeface="Cambria Math" panose="02040503050406030204" pitchFamily="18" charset="0"/>
                            <a:ea typeface="Cambria Math" panose="02040503050406030204" pitchFamily="18" charset="0"/>
                          </a:rPr>
                          <m:t>𝒘</m:t>
                        </m:r>
                      </m:e>
                    </m:acc>
                    <m:r>
                      <a:rPr lang="en-GB" sz="4000" b="1" i="1" smtClean="0">
                        <a:latin typeface="Cambria Math" panose="02040503050406030204" pitchFamily="18" charset="0"/>
                        <a:ea typeface="Cambria Math" panose="02040503050406030204" pitchFamily="18" charset="0"/>
                      </a:rPr>
                      <m:t>=</m:t>
                    </m:r>
                    <m:r>
                      <a:rPr lang="en-GB" sz="4000" b="0" i="1">
                        <a:latin typeface="Cambria Math" panose="02040503050406030204" pitchFamily="18" charset="0"/>
                        <a:ea typeface="Cambria Math" panose="02040503050406030204" pitchFamily="18" charset="0"/>
                      </a:rPr>
                      <m:t>0</m:t>
                    </m:r>
                  </m:oMath>
                </a14:m>
                <a:endParaRPr lang="en-GB" sz="4000" dirty="0"/>
              </a:p>
              <a:p>
                <a:endParaRPr lang="en-GB" sz="4000" dirty="0"/>
              </a:p>
              <a:p>
                <a:r>
                  <a:rPr lang="en-GB" sz="4000" dirty="0"/>
                  <a:t>Negative, when the vectors are pointing away from each other</a:t>
                </a:r>
              </a:p>
              <a:p>
                <a:pPr marL="0" indent="0">
                  <a:buNone/>
                </a:pPr>
                <a:r>
                  <a:rPr lang="en-GB" sz="4000" dirty="0"/>
                  <a:t>	</a:t>
                </a:r>
                <a:r>
                  <a:rPr lang="en-GB" sz="4000" b="1" dirty="0"/>
                  <a:t> </a:t>
                </a:r>
                <a14:m>
                  <m:oMath xmlns:m="http://schemas.openxmlformats.org/officeDocument/2006/math">
                    <m:acc>
                      <m:accPr>
                        <m:chr m:val="⃗"/>
                        <m:ctrlPr>
                          <a:rPr lang="en-GB" sz="4000" b="1" i="1">
                            <a:latin typeface="Cambria Math" panose="02040503050406030204" pitchFamily="18" charset="0"/>
                          </a:rPr>
                        </m:ctrlPr>
                      </m:accPr>
                      <m:e>
                        <m:r>
                          <a:rPr lang="en-GB" sz="4000" b="1" i="1">
                            <a:latin typeface="Cambria Math" panose="02040503050406030204" pitchFamily="18" charset="0"/>
                          </a:rPr>
                          <m:t>𝒙</m:t>
                        </m:r>
                      </m:e>
                    </m:acc>
                    <m:r>
                      <a:rPr lang="en-GB" sz="4000" b="1" i="1">
                        <a:latin typeface="Cambria Math" panose="02040503050406030204" pitchFamily="18" charset="0"/>
                        <a:ea typeface="Cambria Math" panose="02040503050406030204" pitchFamily="18" charset="0"/>
                      </a:rPr>
                      <m:t>∙</m:t>
                    </m:r>
                    <m:acc>
                      <m:accPr>
                        <m:chr m:val="⃗"/>
                        <m:ctrlPr>
                          <a:rPr lang="en-GB" sz="4000" b="1" i="1">
                            <a:latin typeface="Cambria Math" panose="02040503050406030204" pitchFamily="18" charset="0"/>
                            <a:ea typeface="Cambria Math" panose="02040503050406030204" pitchFamily="18" charset="0"/>
                          </a:rPr>
                        </m:ctrlPr>
                      </m:accPr>
                      <m:e>
                        <m:r>
                          <a:rPr lang="en-GB" sz="4000" b="1" i="1">
                            <a:latin typeface="Cambria Math" panose="02040503050406030204" pitchFamily="18" charset="0"/>
                            <a:ea typeface="Cambria Math" panose="02040503050406030204" pitchFamily="18" charset="0"/>
                          </a:rPr>
                          <m:t>𝒘</m:t>
                        </m:r>
                      </m:e>
                    </m:acc>
                    <m:r>
                      <a:rPr lang="en-GB" sz="4000" b="1" i="1" smtClean="0">
                        <a:latin typeface="Cambria Math" panose="02040503050406030204" pitchFamily="18" charset="0"/>
                        <a:ea typeface="Cambria Math" panose="02040503050406030204" pitchFamily="18" charset="0"/>
                      </a:rPr>
                      <m:t>&lt;</m:t>
                    </m:r>
                    <m:r>
                      <a:rPr lang="en-GB" sz="4000" b="0" i="1">
                        <a:latin typeface="Cambria Math" panose="02040503050406030204" pitchFamily="18" charset="0"/>
                        <a:ea typeface="Cambria Math" panose="02040503050406030204" pitchFamily="18" charset="0"/>
                      </a:rPr>
                      <m:t>0</m:t>
                    </m:r>
                  </m:oMath>
                </a14:m>
                <a:endParaRPr lang="en-US" sz="4000"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138292" y="4266564"/>
                <a:ext cx="15384704" cy="8178373"/>
              </a:xfrm>
              <a:blipFill>
                <a:blip r:embed="rId4"/>
                <a:stretch>
                  <a:fillRect l="-1427" t="-1715"/>
                </a:stretch>
              </a:blipFill>
            </p:spPr>
            <p:txBody>
              <a:bodyPr/>
              <a:lstStyle/>
              <a:p>
                <a:r>
                  <a:rPr lang="LID4096">
                    <a:noFill/>
                  </a:rPr>
                  <a:t> </a:t>
                </a:r>
              </a:p>
            </p:txBody>
          </p:sp>
        </mc:Fallback>
      </mc:AlternateContent>
      <p:grpSp>
        <p:nvGrpSpPr>
          <p:cNvPr id="38" name="Group 37">
            <a:extLst>
              <a:ext uri="{FF2B5EF4-FFF2-40B4-BE49-F238E27FC236}">
                <a16:creationId xmlns:a16="http://schemas.microsoft.com/office/drawing/2014/main" id="{3773FED5-DB1A-3F54-9611-FB68E8D1DB76}"/>
              </a:ext>
            </a:extLst>
          </p:cNvPr>
          <p:cNvGrpSpPr/>
          <p:nvPr/>
        </p:nvGrpSpPr>
        <p:grpSpPr>
          <a:xfrm>
            <a:off x="8358091" y="7281791"/>
            <a:ext cx="2434369" cy="1945234"/>
            <a:chOff x="8713691" y="6824591"/>
            <a:chExt cx="2434369" cy="1945234"/>
          </a:xfrm>
        </p:grpSpPr>
        <p:cxnSp>
          <p:nvCxnSpPr>
            <p:cNvPr id="15" name="Straight Arrow Connector 14">
              <a:extLst>
                <a:ext uri="{FF2B5EF4-FFF2-40B4-BE49-F238E27FC236}">
                  <a16:creationId xmlns:a16="http://schemas.microsoft.com/office/drawing/2014/main" id="{2E44016C-5C08-257F-543B-771DCBDE5059}"/>
                </a:ext>
              </a:extLst>
            </p:cNvPr>
            <p:cNvCxnSpPr>
              <a:cxnSpLocks/>
            </p:cNvCxnSpPr>
            <p:nvPr/>
          </p:nvCxnSpPr>
          <p:spPr>
            <a:xfrm flipV="1">
              <a:off x="9750277" y="6888193"/>
              <a:ext cx="0" cy="120502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45EEF02-9190-B1DA-BF5E-FD5F9AEDA0EA}"/>
                </a:ext>
              </a:extLst>
            </p:cNvPr>
            <p:cNvCxnSpPr>
              <a:cxnSpLocks/>
            </p:cNvCxnSpPr>
            <p:nvPr/>
          </p:nvCxnSpPr>
          <p:spPr>
            <a:xfrm>
              <a:off x="9721702" y="8093216"/>
              <a:ext cx="142635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A20D17E7-F967-AFE9-3ED8-111226E342DE}"/>
                    </a:ext>
                  </a:extLst>
                </p:cNvPr>
                <p:cNvSpPr txBox="1"/>
                <p:nvPr/>
              </p:nvSpPr>
              <p:spPr>
                <a:xfrm>
                  <a:off x="8713691" y="6824591"/>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a:latin typeface="Cambria Math" panose="02040503050406030204" pitchFamily="18" charset="0"/>
                              </a:rPr>
                              <m:t>𝒙</m:t>
                            </m:r>
                          </m:e>
                        </m:acc>
                      </m:oMath>
                    </m:oMathPara>
                  </a14:m>
                  <a:endParaRPr lang="LID4096" dirty="0"/>
                </a:p>
              </p:txBody>
            </p:sp>
          </mc:Choice>
          <mc:Fallback xmlns="">
            <p:sp>
              <p:nvSpPr>
                <p:cNvPr id="26" name="TextBox 25">
                  <a:extLst>
                    <a:ext uri="{FF2B5EF4-FFF2-40B4-BE49-F238E27FC236}">
                      <a16:creationId xmlns:a16="http://schemas.microsoft.com/office/drawing/2014/main" id="{A20D17E7-F967-AFE9-3ED8-111226E342DE}"/>
                    </a:ext>
                  </a:extLst>
                </p:cNvPr>
                <p:cNvSpPr txBox="1">
                  <a:spLocks noRot="1" noChangeAspect="1" noMove="1" noResize="1" noEditPoints="1" noAdjustHandles="1" noChangeArrowheads="1" noChangeShapeType="1" noTextEdit="1"/>
                </p:cNvSpPr>
                <p:nvPr/>
              </p:nvSpPr>
              <p:spPr>
                <a:xfrm>
                  <a:off x="8713691" y="6824591"/>
                  <a:ext cx="1070344" cy="646331"/>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93DB56B-D361-47A0-BD5B-8867548DBFAE}"/>
                    </a:ext>
                  </a:extLst>
                </p:cNvPr>
                <p:cNvSpPr txBox="1"/>
                <p:nvPr/>
              </p:nvSpPr>
              <p:spPr>
                <a:xfrm>
                  <a:off x="9899709" y="8123494"/>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smtClean="0">
                                <a:latin typeface="Cambria Math" panose="02040503050406030204" pitchFamily="18" charset="0"/>
                              </a:rPr>
                              <m:t>𝒘</m:t>
                            </m:r>
                          </m:e>
                        </m:acc>
                      </m:oMath>
                    </m:oMathPara>
                  </a14:m>
                  <a:endParaRPr lang="LID4096" dirty="0"/>
                </a:p>
              </p:txBody>
            </p:sp>
          </mc:Choice>
          <mc:Fallback xmlns="">
            <p:sp>
              <p:nvSpPr>
                <p:cNvPr id="32" name="TextBox 31">
                  <a:extLst>
                    <a:ext uri="{FF2B5EF4-FFF2-40B4-BE49-F238E27FC236}">
                      <a16:creationId xmlns:a16="http://schemas.microsoft.com/office/drawing/2014/main" id="{793DB56B-D361-47A0-BD5B-8867548DBFAE}"/>
                    </a:ext>
                  </a:extLst>
                </p:cNvPr>
                <p:cNvSpPr txBox="1">
                  <a:spLocks noRot="1" noChangeAspect="1" noMove="1" noResize="1" noEditPoints="1" noAdjustHandles="1" noChangeArrowheads="1" noChangeShapeType="1" noTextEdit="1"/>
                </p:cNvSpPr>
                <p:nvPr/>
              </p:nvSpPr>
              <p:spPr>
                <a:xfrm>
                  <a:off x="9899709" y="8123494"/>
                  <a:ext cx="1070344" cy="646331"/>
                </a:xfrm>
                <a:prstGeom prst="rect">
                  <a:avLst/>
                </a:prstGeom>
                <a:blipFill>
                  <a:blip r:embed="rId6"/>
                  <a:stretch>
                    <a:fillRect/>
                  </a:stretch>
                </a:blipFill>
              </p:spPr>
              <p:txBody>
                <a:bodyPr/>
                <a:lstStyle/>
                <a:p>
                  <a:r>
                    <a:rPr lang="LID4096">
                      <a:noFill/>
                    </a:rPr>
                    <a:t> </a:t>
                  </a:r>
                </a:p>
              </p:txBody>
            </p:sp>
          </mc:Fallback>
        </mc:AlternateContent>
      </p:grpSp>
      <p:grpSp>
        <p:nvGrpSpPr>
          <p:cNvPr id="39" name="Group 38">
            <a:extLst>
              <a:ext uri="{FF2B5EF4-FFF2-40B4-BE49-F238E27FC236}">
                <a16:creationId xmlns:a16="http://schemas.microsoft.com/office/drawing/2014/main" id="{6AB3C8A4-AC58-E334-A054-C07E6F9BC8A4}"/>
              </a:ext>
            </a:extLst>
          </p:cNvPr>
          <p:cNvGrpSpPr/>
          <p:nvPr/>
        </p:nvGrpSpPr>
        <p:grpSpPr>
          <a:xfrm>
            <a:off x="16085775" y="4966763"/>
            <a:ext cx="1847938" cy="1718337"/>
            <a:chOff x="16570930" y="5139663"/>
            <a:chExt cx="1847938" cy="1718337"/>
          </a:xfrm>
        </p:grpSpPr>
        <p:cxnSp>
          <p:nvCxnSpPr>
            <p:cNvPr id="7" name="Straight Arrow Connector 6">
              <a:extLst>
                <a:ext uri="{FF2B5EF4-FFF2-40B4-BE49-F238E27FC236}">
                  <a16:creationId xmlns:a16="http://schemas.microsoft.com/office/drawing/2014/main" id="{B69D46D2-7C32-C599-1CCA-5316FEA67FA7}"/>
                </a:ext>
              </a:extLst>
            </p:cNvPr>
            <p:cNvCxnSpPr>
              <a:cxnSpLocks/>
            </p:cNvCxnSpPr>
            <p:nvPr/>
          </p:nvCxnSpPr>
          <p:spPr>
            <a:xfrm flipV="1">
              <a:off x="16727716" y="5342663"/>
              <a:ext cx="1446028" cy="7655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282401-7A6F-3F7F-B0AA-CF8E698D43BC}"/>
                </a:ext>
              </a:extLst>
            </p:cNvPr>
            <p:cNvCxnSpPr>
              <a:cxnSpLocks/>
            </p:cNvCxnSpPr>
            <p:nvPr/>
          </p:nvCxnSpPr>
          <p:spPr>
            <a:xfrm>
              <a:off x="16714381" y="6112016"/>
              <a:ext cx="16161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AB3BBC1-C6BE-6DD0-1F20-9B4934EDD456}"/>
                    </a:ext>
                  </a:extLst>
                </p:cNvPr>
                <p:cNvSpPr txBox="1"/>
                <p:nvPr/>
              </p:nvSpPr>
              <p:spPr>
                <a:xfrm>
                  <a:off x="16570930" y="5139663"/>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a:latin typeface="Cambria Math" panose="02040503050406030204" pitchFamily="18" charset="0"/>
                              </a:rPr>
                              <m:t>𝒙</m:t>
                            </m:r>
                          </m:e>
                        </m:acc>
                      </m:oMath>
                    </m:oMathPara>
                  </a14:m>
                  <a:endParaRPr lang="LID4096" dirty="0"/>
                </a:p>
              </p:txBody>
            </p:sp>
          </mc:Choice>
          <mc:Fallback xmlns="">
            <p:sp>
              <p:nvSpPr>
                <p:cNvPr id="25" name="TextBox 24">
                  <a:extLst>
                    <a:ext uri="{FF2B5EF4-FFF2-40B4-BE49-F238E27FC236}">
                      <a16:creationId xmlns:a16="http://schemas.microsoft.com/office/drawing/2014/main" id="{7AB3BBC1-C6BE-6DD0-1F20-9B4934EDD456}"/>
                    </a:ext>
                  </a:extLst>
                </p:cNvPr>
                <p:cNvSpPr txBox="1">
                  <a:spLocks noRot="1" noChangeAspect="1" noMove="1" noResize="1" noEditPoints="1" noAdjustHandles="1" noChangeArrowheads="1" noChangeShapeType="1" noTextEdit="1"/>
                </p:cNvSpPr>
                <p:nvPr/>
              </p:nvSpPr>
              <p:spPr>
                <a:xfrm>
                  <a:off x="16570930" y="5139663"/>
                  <a:ext cx="1070344"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417AFB-78DC-EA26-86FF-1215238A1A9A}"/>
                    </a:ext>
                  </a:extLst>
                </p:cNvPr>
                <p:cNvSpPr txBox="1"/>
                <p:nvPr/>
              </p:nvSpPr>
              <p:spPr>
                <a:xfrm>
                  <a:off x="17348524" y="6211669"/>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smtClean="0">
                                <a:latin typeface="Cambria Math" panose="02040503050406030204" pitchFamily="18" charset="0"/>
                              </a:rPr>
                              <m:t>𝒘</m:t>
                            </m:r>
                          </m:e>
                        </m:acc>
                      </m:oMath>
                    </m:oMathPara>
                  </a14:m>
                  <a:endParaRPr lang="LID4096" dirty="0"/>
                </a:p>
              </p:txBody>
            </p:sp>
          </mc:Choice>
          <mc:Fallback xmlns="">
            <p:sp>
              <p:nvSpPr>
                <p:cNvPr id="29" name="TextBox 28">
                  <a:extLst>
                    <a:ext uri="{FF2B5EF4-FFF2-40B4-BE49-F238E27FC236}">
                      <a16:creationId xmlns:a16="http://schemas.microsoft.com/office/drawing/2014/main" id="{AE417AFB-78DC-EA26-86FF-1215238A1A9A}"/>
                    </a:ext>
                  </a:extLst>
                </p:cNvPr>
                <p:cNvSpPr txBox="1">
                  <a:spLocks noRot="1" noChangeAspect="1" noMove="1" noResize="1" noEditPoints="1" noAdjustHandles="1" noChangeArrowheads="1" noChangeShapeType="1" noTextEdit="1"/>
                </p:cNvSpPr>
                <p:nvPr/>
              </p:nvSpPr>
              <p:spPr>
                <a:xfrm>
                  <a:off x="17348524" y="6211669"/>
                  <a:ext cx="1070344"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803F51B9-0386-F0D2-B3D8-8AAB6251CC2D}"/>
                    </a:ext>
                  </a:extLst>
                </p:cNvPr>
                <p:cNvSpPr txBox="1"/>
                <p:nvPr/>
              </p:nvSpPr>
              <p:spPr>
                <a:xfrm>
                  <a:off x="17308120" y="5462828"/>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3600" b="0" i="1" smtClean="0">
                            <a:latin typeface="Cambria Math" panose="02040503050406030204" pitchFamily="18" charset="0"/>
                          </a:rPr>
                          <m:t>𝜑</m:t>
                        </m:r>
                      </m:oMath>
                    </m:oMathPara>
                  </a14:m>
                  <a:endParaRPr lang="LID4096" dirty="0"/>
                </a:p>
              </p:txBody>
            </p:sp>
          </mc:Choice>
          <mc:Fallback xmlns="">
            <p:sp>
              <p:nvSpPr>
                <p:cNvPr id="35" name="TextBox 34">
                  <a:extLst>
                    <a:ext uri="{FF2B5EF4-FFF2-40B4-BE49-F238E27FC236}">
                      <a16:creationId xmlns:a16="http://schemas.microsoft.com/office/drawing/2014/main" id="{803F51B9-0386-F0D2-B3D8-8AAB6251CC2D}"/>
                    </a:ext>
                  </a:extLst>
                </p:cNvPr>
                <p:cNvSpPr txBox="1">
                  <a:spLocks noRot="1" noChangeAspect="1" noMove="1" noResize="1" noEditPoints="1" noAdjustHandles="1" noChangeArrowheads="1" noChangeShapeType="1" noTextEdit="1"/>
                </p:cNvSpPr>
                <p:nvPr/>
              </p:nvSpPr>
              <p:spPr>
                <a:xfrm>
                  <a:off x="17308120" y="5462828"/>
                  <a:ext cx="1070344" cy="646331"/>
                </a:xfrm>
                <a:prstGeom prst="rect">
                  <a:avLst/>
                </a:prstGeom>
                <a:blipFill>
                  <a:blip r:embed="rId9"/>
                  <a:stretch>
                    <a:fillRect/>
                  </a:stretch>
                </a:blipFill>
              </p:spPr>
              <p:txBody>
                <a:bodyPr/>
                <a:lstStyle/>
                <a:p>
                  <a:r>
                    <a:rPr lang="LID4096">
                      <a:noFill/>
                    </a:rPr>
                    <a:t> </a:t>
                  </a:r>
                </a:p>
              </p:txBody>
            </p:sp>
          </mc:Fallback>
        </mc:AlternateContent>
      </p:grpSp>
      <p:grpSp>
        <p:nvGrpSpPr>
          <p:cNvPr id="41" name="Group 40">
            <a:extLst>
              <a:ext uri="{FF2B5EF4-FFF2-40B4-BE49-F238E27FC236}">
                <a16:creationId xmlns:a16="http://schemas.microsoft.com/office/drawing/2014/main" id="{D0537D1F-49DD-3947-7DF8-5F366E9841C6}"/>
              </a:ext>
            </a:extLst>
          </p:cNvPr>
          <p:cNvGrpSpPr/>
          <p:nvPr/>
        </p:nvGrpSpPr>
        <p:grpSpPr>
          <a:xfrm>
            <a:off x="16025656" y="10055510"/>
            <a:ext cx="3133012" cy="1351983"/>
            <a:chOff x="15865416" y="9566413"/>
            <a:chExt cx="3133012" cy="1351983"/>
          </a:xfrm>
        </p:grpSpPr>
        <p:cxnSp>
          <p:nvCxnSpPr>
            <p:cNvPr id="20" name="Straight Arrow Connector 19">
              <a:extLst>
                <a:ext uri="{FF2B5EF4-FFF2-40B4-BE49-F238E27FC236}">
                  <a16:creationId xmlns:a16="http://schemas.microsoft.com/office/drawing/2014/main" id="{3E0DDFD9-61C8-9BD2-04B5-3B41C0D9AC88}"/>
                </a:ext>
              </a:extLst>
            </p:cNvPr>
            <p:cNvCxnSpPr>
              <a:cxnSpLocks/>
            </p:cNvCxnSpPr>
            <p:nvPr/>
          </p:nvCxnSpPr>
          <p:spPr>
            <a:xfrm flipH="1" flipV="1">
              <a:off x="16226790" y="9610438"/>
              <a:ext cx="1136974" cy="70210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4E55E3-D43B-88A5-2862-AA72005395D3}"/>
                </a:ext>
              </a:extLst>
            </p:cNvPr>
            <p:cNvCxnSpPr>
              <a:cxnSpLocks/>
            </p:cNvCxnSpPr>
            <p:nvPr/>
          </p:nvCxnSpPr>
          <p:spPr>
            <a:xfrm>
              <a:off x="17348524" y="10310636"/>
              <a:ext cx="161614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E7590796-F4EA-F4C0-EFBC-729BEA69DBAA}"/>
                    </a:ext>
                  </a:extLst>
                </p:cNvPr>
                <p:cNvSpPr txBox="1"/>
                <p:nvPr/>
              </p:nvSpPr>
              <p:spPr>
                <a:xfrm>
                  <a:off x="15865416" y="9853831"/>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a:latin typeface="Cambria Math" panose="02040503050406030204" pitchFamily="18" charset="0"/>
                              </a:rPr>
                              <m:t>𝒙</m:t>
                            </m:r>
                          </m:e>
                        </m:acc>
                      </m:oMath>
                    </m:oMathPara>
                  </a14:m>
                  <a:endParaRPr lang="LID4096" dirty="0"/>
                </a:p>
              </p:txBody>
            </p:sp>
          </mc:Choice>
          <mc:Fallback xmlns="">
            <p:sp>
              <p:nvSpPr>
                <p:cNvPr id="27" name="TextBox 26">
                  <a:extLst>
                    <a:ext uri="{FF2B5EF4-FFF2-40B4-BE49-F238E27FC236}">
                      <a16:creationId xmlns:a16="http://schemas.microsoft.com/office/drawing/2014/main" id="{E7590796-F4EA-F4C0-EFBC-729BEA69DBAA}"/>
                    </a:ext>
                  </a:extLst>
                </p:cNvPr>
                <p:cNvSpPr txBox="1">
                  <a:spLocks noRot="1" noChangeAspect="1" noMove="1" noResize="1" noEditPoints="1" noAdjustHandles="1" noChangeArrowheads="1" noChangeShapeType="1" noTextEdit="1"/>
                </p:cNvSpPr>
                <p:nvPr/>
              </p:nvSpPr>
              <p:spPr>
                <a:xfrm>
                  <a:off x="15865416" y="9853831"/>
                  <a:ext cx="1070344" cy="64633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E621465-3453-A947-C77B-2A6423FD1477}"/>
                    </a:ext>
                  </a:extLst>
                </p:cNvPr>
                <p:cNvSpPr txBox="1"/>
                <p:nvPr/>
              </p:nvSpPr>
              <p:spPr>
                <a:xfrm>
                  <a:off x="17928084" y="10272065"/>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smtClean="0">
                                <a:latin typeface="Cambria Math" panose="02040503050406030204" pitchFamily="18" charset="0"/>
                              </a:rPr>
                              <m:t>𝒘</m:t>
                            </m:r>
                          </m:e>
                        </m:acc>
                      </m:oMath>
                    </m:oMathPara>
                  </a14:m>
                  <a:endParaRPr lang="LID4096" dirty="0"/>
                </a:p>
              </p:txBody>
            </p:sp>
          </mc:Choice>
          <mc:Fallback xmlns="">
            <p:sp>
              <p:nvSpPr>
                <p:cNvPr id="33" name="TextBox 32">
                  <a:extLst>
                    <a:ext uri="{FF2B5EF4-FFF2-40B4-BE49-F238E27FC236}">
                      <a16:creationId xmlns:a16="http://schemas.microsoft.com/office/drawing/2014/main" id="{CE621465-3453-A947-C77B-2A6423FD1477}"/>
                    </a:ext>
                  </a:extLst>
                </p:cNvPr>
                <p:cNvSpPr txBox="1">
                  <a:spLocks noRot="1" noChangeAspect="1" noMove="1" noResize="1" noEditPoints="1" noAdjustHandles="1" noChangeArrowheads="1" noChangeShapeType="1" noTextEdit="1"/>
                </p:cNvSpPr>
                <p:nvPr/>
              </p:nvSpPr>
              <p:spPr>
                <a:xfrm>
                  <a:off x="17928084" y="10272065"/>
                  <a:ext cx="1070344" cy="646331"/>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B8B93D15-157D-365F-5143-7E21C6E8A0D8}"/>
                    </a:ext>
                  </a:extLst>
                </p:cNvPr>
                <p:cNvSpPr txBox="1"/>
                <p:nvPr/>
              </p:nvSpPr>
              <p:spPr>
                <a:xfrm>
                  <a:off x="16970655" y="9566413"/>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3600" b="0" i="1" smtClean="0">
                            <a:latin typeface="Cambria Math" panose="02040503050406030204" pitchFamily="18" charset="0"/>
                          </a:rPr>
                          <m:t>𝜑</m:t>
                        </m:r>
                      </m:oMath>
                    </m:oMathPara>
                  </a14:m>
                  <a:endParaRPr lang="LID4096" dirty="0"/>
                </a:p>
              </p:txBody>
            </p:sp>
          </mc:Choice>
          <mc:Fallback xmlns="">
            <p:sp>
              <p:nvSpPr>
                <p:cNvPr id="40" name="TextBox 39">
                  <a:extLst>
                    <a:ext uri="{FF2B5EF4-FFF2-40B4-BE49-F238E27FC236}">
                      <a16:creationId xmlns:a16="http://schemas.microsoft.com/office/drawing/2014/main" id="{B8B93D15-157D-365F-5143-7E21C6E8A0D8}"/>
                    </a:ext>
                  </a:extLst>
                </p:cNvPr>
                <p:cNvSpPr txBox="1">
                  <a:spLocks noRot="1" noChangeAspect="1" noMove="1" noResize="1" noEditPoints="1" noAdjustHandles="1" noChangeArrowheads="1" noChangeShapeType="1" noTextEdit="1"/>
                </p:cNvSpPr>
                <p:nvPr/>
              </p:nvSpPr>
              <p:spPr>
                <a:xfrm>
                  <a:off x="16970655" y="9566413"/>
                  <a:ext cx="1070344" cy="646331"/>
                </a:xfrm>
                <a:prstGeom prst="rect">
                  <a:avLst/>
                </a:prstGeom>
                <a:blipFill>
                  <a:blip r:embed="rId12"/>
                  <a:stretch>
                    <a:fillRect/>
                  </a:stretch>
                </a:blipFill>
              </p:spPr>
              <p:txBody>
                <a:bodyPr/>
                <a:lstStyle/>
                <a:p>
                  <a:r>
                    <a:rPr lang="LID4096">
                      <a:noFill/>
                    </a:rPr>
                    <a:t> </a:t>
                  </a:r>
                </a:p>
              </p:txBody>
            </p:sp>
          </mc:Fallback>
        </mc:AlternateContent>
      </p:grpSp>
    </p:spTree>
    <p:extLst>
      <p:ext uri="{BB962C8B-B14F-4D97-AF65-F5344CB8AC3E}">
        <p14:creationId xmlns:p14="http://schemas.microsoft.com/office/powerpoint/2010/main" val="48951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dirty="0"/>
              <a:t>Revision</a:t>
            </a:r>
          </a:p>
        </p:txBody>
      </p:sp>
    </p:spTree>
    <p:extLst>
      <p:ext uri="{BB962C8B-B14F-4D97-AF65-F5344CB8AC3E}">
        <p14:creationId xmlns:p14="http://schemas.microsoft.com/office/powerpoint/2010/main" val="31461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20</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192001" y="3551274"/>
                <a:ext cx="10685780" cy="8420986"/>
              </a:xfrm>
            </p:spPr>
            <p:txBody>
              <a:bodyPr>
                <a:normAutofit lnSpcReduction="10000"/>
              </a:bodyPr>
              <a:lstStyle/>
              <a:p>
                <a:pPr marL="0" indent="0">
                  <a:buNone/>
                </a:pPr>
                <a:r>
                  <a:rPr lang="en-GB" sz="4000" dirty="0"/>
                  <a:t>In this example, </a:t>
                </a:r>
                <a14:m>
                  <m:oMath xmlns:m="http://schemas.openxmlformats.org/officeDocument/2006/math">
                    <m:acc>
                      <m:accPr>
                        <m:chr m:val="⃗"/>
                        <m:ctrlPr>
                          <a:rPr lang="en-GB" sz="4000" b="1" i="1">
                            <a:latin typeface="Cambria Math" panose="02040503050406030204" pitchFamily="18" charset="0"/>
                          </a:rPr>
                        </m:ctrlPr>
                      </m:accPr>
                      <m:e>
                        <m:r>
                          <a:rPr lang="en-GB" sz="4000" b="1" i="1">
                            <a:latin typeface="Cambria Math" panose="02040503050406030204" pitchFamily="18" charset="0"/>
                          </a:rPr>
                          <m:t>𝒙</m:t>
                        </m:r>
                      </m:e>
                    </m:acc>
                    <m:r>
                      <a:rPr lang="en-GB" sz="4000" b="1" i="1">
                        <a:latin typeface="Cambria Math" panose="02040503050406030204" pitchFamily="18" charset="0"/>
                        <a:ea typeface="Cambria Math" panose="02040503050406030204" pitchFamily="18" charset="0"/>
                      </a:rPr>
                      <m:t>∙</m:t>
                    </m:r>
                    <m:acc>
                      <m:accPr>
                        <m:chr m:val="⃗"/>
                        <m:ctrlPr>
                          <a:rPr lang="en-GB" sz="4000" b="1" i="1">
                            <a:latin typeface="Cambria Math" panose="02040503050406030204" pitchFamily="18" charset="0"/>
                            <a:ea typeface="Cambria Math" panose="02040503050406030204" pitchFamily="18" charset="0"/>
                          </a:rPr>
                        </m:ctrlPr>
                      </m:accPr>
                      <m:e>
                        <m:r>
                          <a:rPr lang="en-GB" sz="4000" b="1" i="1">
                            <a:latin typeface="Cambria Math" panose="02040503050406030204" pitchFamily="18" charset="0"/>
                            <a:ea typeface="Cambria Math" panose="02040503050406030204" pitchFamily="18" charset="0"/>
                          </a:rPr>
                          <m:t>𝒘</m:t>
                        </m:r>
                      </m:e>
                    </m:acc>
                    <m:r>
                      <a:rPr lang="en-GB" sz="4000" b="1" i="1">
                        <a:latin typeface="Cambria Math" panose="02040503050406030204" pitchFamily="18" charset="0"/>
                        <a:ea typeface="Cambria Math" panose="02040503050406030204" pitchFamily="18" charset="0"/>
                      </a:rPr>
                      <m:t>&gt;</m:t>
                    </m:r>
                    <m:r>
                      <a:rPr lang="en-GB" sz="4000" i="1">
                        <a:latin typeface="Cambria Math" panose="02040503050406030204" pitchFamily="18" charset="0"/>
                        <a:ea typeface="Cambria Math" panose="02040503050406030204" pitchFamily="18" charset="0"/>
                      </a:rPr>
                      <m:t>0</m:t>
                    </m:r>
                  </m:oMath>
                </a14:m>
                <a:endParaRPr lang="en-GB" sz="4000" dirty="0"/>
              </a:p>
              <a:p>
                <a:pPr marL="0" indent="0">
                  <a:buNone/>
                </a:pPr>
                <a:endParaRPr lang="en-GB" sz="4000" dirty="0"/>
              </a:p>
              <a:p>
                <a:pPr marL="0" indent="0">
                  <a:buNone/>
                </a:pPr>
                <a:r>
                  <a:rPr lang="en-GB" sz="4000" dirty="0"/>
                  <a:t>If the desired output of </a:t>
                </a:r>
                <a14:m>
                  <m:oMath xmlns:m="http://schemas.openxmlformats.org/officeDocument/2006/math">
                    <m:r>
                      <a:rPr lang="en-GB" sz="4000" b="1" i="1" dirty="0" smtClean="0">
                        <a:latin typeface="Cambria Math" panose="02040503050406030204" pitchFamily="18" charset="0"/>
                      </a:rPr>
                      <m:t>𝒙</m:t>
                    </m:r>
                  </m:oMath>
                </a14:m>
                <a:r>
                  <a:rPr lang="en-GB" sz="4000" dirty="0"/>
                  <a:t> is:</a:t>
                </a:r>
              </a:p>
              <a:p>
                <a:r>
                  <a:rPr lang="en-GB" sz="4000" dirty="0"/>
                  <a:t> 1: no change will be done on the weight</a:t>
                </a:r>
              </a:p>
              <a:p>
                <a:pPr marL="0" indent="0">
                  <a:buNone/>
                </a:pPr>
                <a:r>
                  <a:rPr lang="en-GB" sz="4000" dirty="0"/>
                  <a:t>	</a:t>
                </a:r>
                <a14:m>
                  <m:oMath xmlns:m="http://schemas.openxmlformats.org/officeDocument/2006/math">
                    <m:sSubSup>
                      <m:sSubSupPr>
                        <m:ctrlPr>
                          <a:rPr lang="el-CY" sz="4000" i="1">
                            <a:latin typeface="Cambria Math" panose="02040503050406030204" pitchFamily="18" charset="0"/>
                          </a:rPr>
                        </m:ctrlPr>
                      </m:sSubSupPr>
                      <m:e>
                        <m:r>
                          <a:rPr lang="en-GB" sz="4000" b="0" i="1" smtClean="0">
                            <a:latin typeface="Cambria Math" panose="02040503050406030204" pitchFamily="18" charset="0"/>
                          </a:rPr>
                          <m:t>𝑤</m:t>
                        </m:r>
                      </m:e>
                      <m:sub>
                        <m:r>
                          <a:rPr lang="en-GB" sz="4000" i="1">
                            <a:latin typeface="Cambria Math" panose="02040503050406030204" pitchFamily="18" charset="0"/>
                          </a:rPr>
                          <m:t>𝑖</m:t>
                        </m:r>
                      </m:sub>
                      <m:sup/>
                    </m:sSubSup>
                    <m:r>
                      <a:rPr lang="en-GB" sz="4000" i="1">
                        <a:latin typeface="Cambria Math" panose="02040503050406030204" pitchFamily="18" charset="0"/>
                      </a:rPr>
                      <m:t>:=</m:t>
                    </m:r>
                    <m:sSubSup>
                      <m:sSubSupPr>
                        <m:ctrlPr>
                          <a:rPr lang="el-CY" sz="4000" i="1">
                            <a:latin typeface="Cambria Math" panose="02040503050406030204" pitchFamily="18" charset="0"/>
                          </a:rPr>
                        </m:ctrlPr>
                      </m:sSubSupPr>
                      <m:e>
                        <m:r>
                          <a:rPr lang="en-GB" sz="4000" b="0" i="1" smtClean="0">
                            <a:latin typeface="Cambria Math" panose="02040503050406030204" pitchFamily="18" charset="0"/>
                          </a:rPr>
                          <m:t>𝑤</m:t>
                        </m:r>
                      </m:e>
                      <m:sub>
                        <m:r>
                          <a:rPr lang="en-GB" sz="4000" i="1">
                            <a:latin typeface="Cambria Math" panose="02040503050406030204" pitchFamily="18" charset="0"/>
                          </a:rPr>
                          <m:t>𝑖</m:t>
                        </m:r>
                      </m:sub>
                      <m:sup/>
                    </m:sSubSup>
                    <m:r>
                      <a:rPr lang="en-GB" sz="4000" i="1">
                        <a:latin typeface="Cambria Math" panose="02040503050406030204" pitchFamily="18" charset="0"/>
                      </a:rPr>
                      <m:t>+</m:t>
                    </m:r>
                    <m:r>
                      <a:rPr lang="el-CY" sz="4000" i="1">
                        <a:latin typeface="Cambria Math" panose="02040503050406030204" pitchFamily="18" charset="0"/>
                      </a:rPr>
                      <m:t>𝜂</m:t>
                    </m:r>
                    <m:r>
                      <a:rPr lang="el-CY" sz="4000" i="1">
                        <a:latin typeface="Cambria Math" panose="02040503050406030204" pitchFamily="18" charset="0"/>
                      </a:rPr>
                      <m:t> </m:t>
                    </m:r>
                    <m:d>
                      <m:dPr>
                        <m:ctrlPr>
                          <a:rPr lang="el-CY" sz="4000" b="0" i="1" smtClean="0">
                            <a:latin typeface="Cambria Math" panose="02040503050406030204" pitchFamily="18" charset="0"/>
                          </a:rPr>
                        </m:ctrlPr>
                      </m:dPr>
                      <m:e>
                        <m:r>
                          <a:rPr lang="en-GB" sz="4000" b="0" i="1" smtClean="0">
                            <a:latin typeface="Cambria Math" panose="02040503050406030204" pitchFamily="18" charset="0"/>
                          </a:rPr>
                          <m:t>0</m:t>
                        </m:r>
                      </m:e>
                    </m:d>
                    <m:sSubSup>
                      <m:sSubSupPr>
                        <m:ctrlPr>
                          <a:rPr lang="en-GB" sz="4000" i="1">
                            <a:latin typeface="Cambria Math" panose="02040503050406030204" pitchFamily="18" charset="0"/>
                          </a:rPr>
                        </m:ctrlPr>
                      </m:sSubSupPr>
                      <m:e>
                        <m:r>
                          <a:rPr lang="en-GB" sz="4000" i="1">
                            <a:latin typeface="Cambria Math" panose="02040503050406030204" pitchFamily="18" charset="0"/>
                          </a:rPr>
                          <m:t>𝑥</m:t>
                        </m:r>
                      </m:e>
                      <m:sub>
                        <m:r>
                          <a:rPr lang="en-GB" sz="4000" i="1">
                            <a:latin typeface="Cambria Math" panose="02040503050406030204" pitchFamily="18" charset="0"/>
                          </a:rPr>
                          <m:t>𝑖</m:t>
                        </m:r>
                      </m:sub>
                      <m:sup>
                        <m:d>
                          <m:dPr>
                            <m:ctrlPr>
                              <a:rPr lang="en-GB" sz="4000" i="1">
                                <a:latin typeface="Cambria Math" panose="02040503050406030204" pitchFamily="18" charset="0"/>
                              </a:rPr>
                            </m:ctrlPr>
                          </m:dPr>
                          <m:e>
                            <m:r>
                              <a:rPr lang="en-GB" sz="4000" i="1">
                                <a:latin typeface="Cambria Math" panose="02040503050406030204" pitchFamily="18" charset="0"/>
                              </a:rPr>
                              <m:t>𝑗</m:t>
                            </m:r>
                          </m:e>
                        </m:d>
                      </m:sup>
                    </m:sSubSup>
                    <m:r>
                      <a:rPr lang="en-GB" sz="4000" b="0" i="1" smtClean="0">
                        <a:latin typeface="Cambria Math" panose="02040503050406030204" pitchFamily="18" charset="0"/>
                      </a:rPr>
                      <m:t>=</m:t>
                    </m:r>
                    <m:sSubSup>
                      <m:sSubSupPr>
                        <m:ctrlPr>
                          <a:rPr lang="el-CY" sz="4000" i="1">
                            <a:latin typeface="Cambria Math" panose="02040503050406030204" pitchFamily="18" charset="0"/>
                          </a:rPr>
                        </m:ctrlPr>
                      </m:sSubSupPr>
                      <m:e>
                        <m:r>
                          <a:rPr lang="en-GB" sz="4000" i="1">
                            <a:latin typeface="Cambria Math" panose="02040503050406030204" pitchFamily="18" charset="0"/>
                          </a:rPr>
                          <m:t>𝑤</m:t>
                        </m:r>
                      </m:e>
                      <m:sub>
                        <m:r>
                          <a:rPr lang="en-GB" sz="4000" i="1">
                            <a:latin typeface="Cambria Math" panose="02040503050406030204" pitchFamily="18" charset="0"/>
                          </a:rPr>
                          <m:t>𝑖</m:t>
                        </m:r>
                      </m:sub>
                      <m:sup/>
                    </m:sSubSup>
                  </m:oMath>
                </a14:m>
                <a:endParaRPr lang="en-GB" sz="4000" dirty="0"/>
              </a:p>
              <a:p>
                <a:endParaRPr lang="en-GB" sz="4000" dirty="0"/>
              </a:p>
              <a:p>
                <a:r>
                  <a:rPr lang="en-GB" sz="4000" dirty="0"/>
                  <a:t>0: the weight will be updated</a:t>
                </a:r>
              </a:p>
              <a:p>
                <a:pPr marL="0" indent="0">
                  <a:buNone/>
                </a:pPr>
                <a:r>
                  <a:rPr lang="en-GB" sz="4000" dirty="0"/>
                  <a:t>	</a:t>
                </a:r>
                <a14:m>
                  <m:oMath xmlns:m="http://schemas.openxmlformats.org/officeDocument/2006/math">
                    <m:sSubSup>
                      <m:sSubSupPr>
                        <m:ctrlPr>
                          <a:rPr lang="el-CY" sz="4000" i="1">
                            <a:latin typeface="Cambria Math" panose="02040503050406030204" pitchFamily="18" charset="0"/>
                          </a:rPr>
                        </m:ctrlPr>
                      </m:sSubSupPr>
                      <m:e>
                        <m:r>
                          <a:rPr lang="en-GB" sz="4000" i="1">
                            <a:latin typeface="Cambria Math" panose="02040503050406030204" pitchFamily="18" charset="0"/>
                          </a:rPr>
                          <m:t>𝑤</m:t>
                        </m:r>
                      </m:e>
                      <m:sub>
                        <m:r>
                          <a:rPr lang="en-GB" sz="4000" i="1">
                            <a:latin typeface="Cambria Math" panose="02040503050406030204" pitchFamily="18" charset="0"/>
                          </a:rPr>
                          <m:t>𝑖</m:t>
                        </m:r>
                      </m:sub>
                      <m:sup/>
                    </m:sSubSup>
                    <m:r>
                      <a:rPr lang="en-GB" sz="4000" i="1">
                        <a:latin typeface="Cambria Math" panose="02040503050406030204" pitchFamily="18" charset="0"/>
                      </a:rPr>
                      <m:t>:=</m:t>
                    </m:r>
                    <m:sSubSup>
                      <m:sSubSupPr>
                        <m:ctrlPr>
                          <a:rPr lang="el-CY" sz="4000" i="1">
                            <a:latin typeface="Cambria Math" panose="02040503050406030204" pitchFamily="18" charset="0"/>
                          </a:rPr>
                        </m:ctrlPr>
                      </m:sSubSupPr>
                      <m:e>
                        <m:r>
                          <a:rPr lang="en-GB" sz="4000" i="1">
                            <a:latin typeface="Cambria Math" panose="02040503050406030204" pitchFamily="18" charset="0"/>
                          </a:rPr>
                          <m:t>𝑤</m:t>
                        </m:r>
                      </m:e>
                      <m:sub>
                        <m:r>
                          <a:rPr lang="en-GB" sz="4000" i="1">
                            <a:latin typeface="Cambria Math" panose="02040503050406030204" pitchFamily="18" charset="0"/>
                          </a:rPr>
                          <m:t>𝑖</m:t>
                        </m:r>
                      </m:sub>
                      <m:sup/>
                    </m:sSubSup>
                    <m:r>
                      <a:rPr lang="en-GB" sz="4000" i="1">
                        <a:latin typeface="Cambria Math" panose="02040503050406030204" pitchFamily="18" charset="0"/>
                      </a:rPr>
                      <m:t>+</m:t>
                    </m:r>
                    <m:r>
                      <a:rPr lang="el-CY" sz="4000" i="1">
                        <a:latin typeface="Cambria Math" panose="02040503050406030204" pitchFamily="18" charset="0"/>
                      </a:rPr>
                      <m:t>𝜂</m:t>
                    </m:r>
                    <m:r>
                      <a:rPr lang="el-CY" sz="4000" i="1">
                        <a:latin typeface="Cambria Math" panose="02040503050406030204" pitchFamily="18" charset="0"/>
                      </a:rPr>
                      <m:t> </m:t>
                    </m:r>
                    <m:d>
                      <m:dPr>
                        <m:ctrlPr>
                          <a:rPr lang="el-CY" sz="4000" i="1">
                            <a:latin typeface="Cambria Math" panose="02040503050406030204" pitchFamily="18" charset="0"/>
                          </a:rPr>
                        </m:ctrlPr>
                      </m:dPr>
                      <m:e>
                        <m:r>
                          <a:rPr lang="en-GB" sz="4000" b="0" i="1" smtClean="0">
                            <a:latin typeface="Cambria Math" panose="02040503050406030204" pitchFamily="18" charset="0"/>
                          </a:rPr>
                          <m:t>−1</m:t>
                        </m:r>
                      </m:e>
                    </m:d>
                    <m:sSubSup>
                      <m:sSubSupPr>
                        <m:ctrlPr>
                          <a:rPr lang="en-GB" sz="4000" i="1">
                            <a:latin typeface="Cambria Math" panose="02040503050406030204" pitchFamily="18" charset="0"/>
                          </a:rPr>
                        </m:ctrlPr>
                      </m:sSubSupPr>
                      <m:e>
                        <m:r>
                          <a:rPr lang="en-GB" sz="4000" i="1">
                            <a:latin typeface="Cambria Math" panose="02040503050406030204" pitchFamily="18" charset="0"/>
                          </a:rPr>
                          <m:t>𝑥</m:t>
                        </m:r>
                      </m:e>
                      <m:sub>
                        <m:r>
                          <a:rPr lang="en-GB" sz="4000" i="1">
                            <a:latin typeface="Cambria Math" panose="02040503050406030204" pitchFamily="18" charset="0"/>
                          </a:rPr>
                          <m:t>𝑖</m:t>
                        </m:r>
                      </m:sub>
                      <m:sup>
                        <m:d>
                          <m:dPr>
                            <m:ctrlPr>
                              <a:rPr lang="en-GB" sz="4000" i="1">
                                <a:latin typeface="Cambria Math" panose="02040503050406030204" pitchFamily="18" charset="0"/>
                              </a:rPr>
                            </m:ctrlPr>
                          </m:dPr>
                          <m:e>
                            <m:r>
                              <a:rPr lang="en-GB" sz="4000" i="1">
                                <a:latin typeface="Cambria Math" panose="02040503050406030204" pitchFamily="18" charset="0"/>
                              </a:rPr>
                              <m:t>𝑗</m:t>
                            </m:r>
                          </m:e>
                        </m:d>
                      </m:sup>
                    </m:sSubSup>
                  </m:oMath>
                </a14:m>
                <a:endParaRPr lang="en-GB" sz="4000" dirty="0"/>
              </a:p>
              <a:p>
                <a:pPr marL="0" indent="0">
                  <a:buNone/>
                </a:pPr>
                <a:endParaRPr lang="en-GB" sz="4000" dirty="0"/>
              </a:p>
              <a:p>
                <a:pPr marL="0" indent="0">
                  <a:buNone/>
                </a:pPr>
                <a:r>
                  <a:rPr lang="en-GB" sz="4000" dirty="0"/>
                  <a:t>Similar equations for an input of the negative class.</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192001" y="3551274"/>
                <a:ext cx="10685780" cy="8420986"/>
              </a:xfrm>
              <a:blipFill>
                <a:blip r:embed="rId4"/>
                <a:stretch>
                  <a:fillRect l="-1997" t="-275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7AB3BBC1-C6BE-6DD0-1F20-9B4934EDD456}"/>
                  </a:ext>
                </a:extLst>
              </p:cNvPr>
              <p:cNvSpPr txBox="1"/>
              <p:nvPr/>
            </p:nvSpPr>
            <p:spPr>
              <a:xfrm>
                <a:off x="3227977" y="5830338"/>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a:latin typeface="Cambria Math" panose="02040503050406030204" pitchFamily="18" charset="0"/>
                            </a:rPr>
                            <m:t>𝒙</m:t>
                          </m:r>
                        </m:e>
                      </m:acc>
                    </m:oMath>
                  </m:oMathPara>
                </a14:m>
                <a:endParaRPr lang="LID4096" dirty="0"/>
              </a:p>
            </p:txBody>
          </p:sp>
        </mc:Choice>
        <mc:Fallback xmlns="">
          <p:sp>
            <p:nvSpPr>
              <p:cNvPr id="25" name="TextBox 24">
                <a:extLst>
                  <a:ext uri="{FF2B5EF4-FFF2-40B4-BE49-F238E27FC236}">
                    <a16:creationId xmlns:a16="http://schemas.microsoft.com/office/drawing/2014/main" id="{7AB3BBC1-C6BE-6DD0-1F20-9B4934EDD456}"/>
                  </a:ext>
                </a:extLst>
              </p:cNvPr>
              <p:cNvSpPr txBox="1">
                <a:spLocks noRot="1" noChangeAspect="1" noMove="1" noResize="1" noEditPoints="1" noAdjustHandles="1" noChangeArrowheads="1" noChangeShapeType="1" noTextEdit="1"/>
              </p:cNvSpPr>
              <p:nvPr/>
            </p:nvSpPr>
            <p:spPr>
              <a:xfrm>
                <a:off x="3227977" y="5830338"/>
                <a:ext cx="1070344" cy="646331"/>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E417AFB-78DC-EA26-86FF-1215238A1A9A}"/>
                  </a:ext>
                </a:extLst>
              </p:cNvPr>
              <p:cNvSpPr txBox="1"/>
              <p:nvPr/>
            </p:nvSpPr>
            <p:spPr>
              <a:xfrm>
                <a:off x="6088151" y="5985419"/>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latin typeface="Cambria Math" panose="02040503050406030204" pitchFamily="18" charset="0"/>
                            </a:rPr>
                          </m:ctrlPr>
                        </m:accPr>
                        <m:e>
                          <m:r>
                            <a:rPr lang="en-GB" sz="3600" b="1" i="1" smtClean="0">
                              <a:latin typeface="Cambria Math" panose="02040503050406030204" pitchFamily="18" charset="0"/>
                            </a:rPr>
                            <m:t>𝒘</m:t>
                          </m:r>
                        </m:e>
                      </m:acc>
                    </m:oMath>
                  </m:oMathPara>
                </a14:m>
                <a:endParaRPr lang="LID4096" dirty="0"/>
              </a:p>
            </p:txBody>
          </p:sp>
        </mc:Choice>
        <mc:Fallback xmlns="">
          <p:sp>
            <p:nvSpPr>
              <p:cNvPr id="29" name="TextBox 28">
                <a:extLst>
                  <a:ext uri="{FF2B5EF4-FFF2-40B4-BE49-F238E27FC236}">
                    <a16:creationId xmlns:a16="http://schemas.microsoft.com/office/drawing/2014/main" id="{AE417AFB-78DC-EA26-86FF-1215238A1A9A}"/>
                  </a:ext>
                </a:extLst>
              </p:cNvPr>
              <p:cNvSpPr txBox="1">
                <a:spLocks noRot="1" noChangeAspect="1" noMove="1" noResize="1" noEditPoints="1" noAdjustHandles="1" noChangeArrowheads="1" noChangeShapeType="1" noTextEdit="1"/>
              </p:cNvSpPr>
              <p:nvPr/>
            </p:nvSpPr>
            <p:spPr>
              <a:xfrm>
                <a:off x="6088151" y="5985419"/>
                <a:ext cx="1070344" cy="646331"/>
              </a:xfrm>
              <a:prstGeom prst="rect">
                <a:avLst/>
              </a:prstGeom>
              <a:blipFill>
                <a:blip r:embed="rId6"/>
                <a:stretch>
                  <a:fillRect/>
                </a:stretch>
              </a:blipFill>
            </p:spPr>
            <p:txBody>
              <a:bodyPr/>
              <a:lstStyle/>
              <a:p>
                <a:r>
                  <a:rPr lang="LID4096">
                    <a:noFill/>
                  </a:rPr>
                  <a:t> </a:t>
                </a:r>
              </a:p>
            </p:txBody>
          </p:sp>
        </mc:Fallback>
      </mc:AlternateContent>
      <p:cxnSp>
        <p:nvCxnSpPr>
          <p:cNvPr id="7" name="Straight Arrow Connector 6">
            <a:extLst>
              <a:ext uri="{FF2B5EF4-FFF2-40B4-BE49-F238E27FC236}">
                <a16:creationId xmlns:a16="http://schemas.microsoft.com/office/drawing/2014/main" id="{B69D46D2-7C32-C599-1CCA-5316FEA67FA7}"/>
              </a:ext>
            </a:extLst>
          </p:cNvPr>
          <p:cNvCxnSpPr>
            <a:cxnSpLocks/>
          </p:cNvCxnSpPr>
          <p:nvPr/>
        </p:nvCxnSpPr>
        <p:spPr>
          <a:xfrm flipV="1">
            <a:off x="3590865" y="5634865"/>
            <a:ext cx="710390" cy="207811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E282401-7A6F-3F7F-B0AA-CF8E698D43BC}"/>
              </a:ext>
            </a:extLst>
          </p:cNvPr>
          <p:cNvCxnSpPr>
            <a:cxnSpLocks/>
          </p:cNvCxnSpPr>
          <p:nvPr/>
        </p:nvCxnSpPr>
        <p:spPr>
          <a:xfrm flipV="1">
            <a:off x="3581482" y="5878357"/>
            <a:ext cx="3004957" cy="184483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66CC44-FC7C-AFFC-1B40-BCE141420680}"/>
              </a:ext>
            </a:extLst>
          </p:cNvPr>
          <p:cNvCxnSpPr>
            <a:cxnSpLocks/>
          </p:cNvCxnSpPr>
          <p:nvPr/>
        </p:nvCxnSpPr>
        <p:spPr>
          <a:xfrm flipH="1" flipV="1">
            <a:off x="4315768" y="5658563"/>
            <a:ext cx="715200" cy="1167782"/>
          </a:xfrm>
          <a:prstGeom prst="straightConnector1">
            <a:avLst/>
          </a:prstGeom>
          <a:ln w="57150">
            <a:solidFill>
              <a:schemeClr val="tx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2DFCC43-0821-5EB1-4B03-6EA967088456}"/>
              </a:ext>
            </a:extLst>
          </p:cNvPr>
          <p:cNvCxnSpPr>
            <a:cxnSpLocks/>
          </p:cNvCxnSpPr>
          <p:nvPr/>
        </p:nvCxnSpPr>
        <p:spPr>
          <a:xfrm flipH="1" flipV="1">
            <a:off x="2275367" y="5532452"/>
            <a:ext cx="2488019" cy="4061637"/>
          </a:xfrm>
          <a:prstGeom prst="straightConnector1">
            <a:avLst/>
          </a:prstGeom>
          <a:ln w="57150">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ADE724F4-E674-C773-5432-2D7D9B4D7396}"/>
              </a:ext>
            </a:extLst>
          </p:cNvPr>
          <p:cNvSpPr txBox="1"/>
          <p:nvPr/>
        </p:nvSpPr>
        <p:spPr>
          <a:xfrm>
            <a:off x="2275367" y="9843848"/>
            <a:ext cx="7506586" cy="1200329"/>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Decision line is orthogonal to the weight vector</a:t>
            </a:r>
          </a:p>
        </p:txBody>
      </p:sp>
    </p:spTree>
    <p:extLst>
      <p:ext uri="{BB962C8B-B14F-4D97-AF65-F5344CB8AC3E}">
        <p14:creationId xmlns:p14="http://schemas.microsoft.com/office/powerpoint/2010/main" val="166614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grpSp>
        <p:nvGrpSpPr>
          <p:cNvPr id="49" name="Group 48">
            <a:extLst>
              <a:ext uri="{FF2B5EF4-FFF2-40B4-BE49-F238E27FC236}">
                <a16:creationId xmlns:a16="http://schemas.microsoft.com/office/drawing/2014/main" id="{06854A35-C7D1-1B32-7A8D-93547555F936}"/>
              </a:ext>
            </a:extLst>
          </p:cNvPr>
          <p:cNvGrpSpPr/>
          <p:nvPr/>
        </p:nvGrpSpPr>
        <p:grpSpPr>
          <a:xfrm>
            <a:off x="6756609" y="4527089"/>
            <a:ext cx="8736362" cy="7491886"/>
            <a:chOff x="12932791" y="3864080"/>
            <a:chExt cx="8736362" cy="7491886"/>
          </a:xfrm>
        </p:grpSpPr>
        <p:grpSp>
          <p:nvGrpSpPr>
            <p:cNvPr id="7" name="Group 6">
              <a:extLst>
                <a:ext uri="{FF2B5EF4-FFF2-40B4-BE49-F238E27FC236}">
                  <a16:creationId xmlns:a16="http://schemas.microsoft.com/office/drawing/2014/main" id="{F99BF5FD-EA5D-C643-0965-43830919395A}"/>
                </a:ext>
              </a:extLst>
            </p:cNvPr>
            <p:cNvGrpSpPr/>
            <p:nvPr/>
          </p:nvGrpSpPr>
          <p:grpSpPr>
            <a:xfrm>
              <a:off x="12932791" y="3864080"/>
              <a:ext cx="8736362" cy="7491886"/>
              <a:chOff x="12932791" y="3864080"/>
              <a:chExt cx="8736362" cy="7491886"/>
            </a:xfrm>
          </p:grpSpPr>
          <p:grpSp>
            <p:nvGrpSpPr>
              <p:cNvPr id="42" name="Group 41">
                <a:extLst>
                  <a:ext uri="{FF2B5EF4-FFF2-40B4-BE49-F238E27FC236}">
                    <a16:creationId xmlns:a16="http://schemas.microsoft.com/office/drawing/2014/main" id="{93FDDFBC-16FE-CDA0-383A-E717BC1A4766}"/>
                  </a:ext>
                </a:extLst>
              </p:cNvPr>
              <p:cNvGrpSpPr/>
              <p:nvPr/>
            </p:nvGrpSpPr>
            <p:grpSpPr>
              <a:xfrm>
                <a:off x="14407856" y="3864080"/>
                <a:ext cx="7261297" cy="6555827"/>
                <a:chOff x="27704" y="8572"/>
                <a:chExt cx="4930" cy="4378"/>
              </a:xfrm>
            </p:grpSpPr>
            <p:cxnSp>
              <p:nvCxnSpPr>
                <p:cNvPr id="45" name="Straight Arrow Connector 44">
                  <a:extLst>
                    <a:ext uri="{FF2B5EF4-FFF2-40B4-BE49-F238E27FC236}">
                      <a16:creationId xmlns:a16="http://schemas.microsoft.com/office/drawing/2014/main" id="{DACC45F3-9D4B-DBF3-CC28-25F10989FA41}"/>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604CA71D-C328-B7D0-FA7C-97C79FD341BC}"/>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3" name="Text Box 97">
                    <a:extLst>
                      <a:ext uri="{FF2B5EF4-FFF2-40B4-BE49-F238E27FC236}">
                        <a16:creationId xmlns:a16="http://schemas.microsoft.com/office/drawing/2014/main" id="{1D5AE7A7-431C-72DC-9EC6-FF9F970EA2D6}"/>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 Box 98">
                    <a:extLst>
                      <a:ext uri="{FF2B5EF4-FFF2-40B4-BE49-F238E27FC236}">
                        <a16:creationId xmlns:a16="http://schemas.microsoft.com/office/drawing/2014/main" id="{53A1BC45-1826-7E9E-11F8-D010C97A0A23}"/>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51F6AFC-990F-994D-08D0-42B27E56AF5B}"/>
                </a:ext>
              </a:extLst>
            </p:cNvPr>
            <p:cNvGrpSpPr/>
            <p:nvPr/>
          </p:nvGrpSpPr>
          <p:grpSpPr>
            <a:xfrm>
              <a:off x="17800478" y="4545315"/>
              <a:ext cx="3392473" cy="2970040"/>
              <a:chOff x="17366816" y="4549169"/>
              <a:chExt cx="3392473" cy="2970040"/>
            </a:xfrm>
          </p:grpSpPr>
          <p:sp>
            <p:nvSpPr>
              <p:cNvPr id="27" name="Oval 26">
                <a:extLst>
                  <a:ext uri="{FF2B5EF4-FFF2-40B4-BE49-F238E27FC236}">
                    <a16:creationId xmlns:a16="http://schemas.microsoft.com/office/drawing/2014/main" id="{449D9E54-101A-5498-3AA6-E11E534ECA2C}"/>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9B5C0DE-9E50-149F-0686-74BFA53636B7}"/>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15A1EBB3-55FB-8FE2-6B10-5DDFC69B9637}"/>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7201CCC5-8538-208B-F62A-319E0D272D11}"/>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9B1D6044-F4DA-FC41-57F0-E07AA6000FA0}"/>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BE439C52-F612-412F-F2B3-4C989C08EEBA}"/>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366071C9-3389-3198-AD85-423D9C1DD842}"/>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8E909318-55AB-FCA8-950F-F3C7B91D135C}"/>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DE2DF540-6065-B13B-D91F-5B32DFE7DBFD}"/>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AD47A65F-E8B6-B528-3085-8A22C726CE99}"/>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207EFCB-AF5B-805F-3045-E2053C21DF5A}"/>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515E215D-F595-7DFE-3E09-E5CC581C0D92}"/>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25BA37C-4E59-FB82-C0CA-1261EE8B0C1F}"/>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0E50B90C-0D07-6BC6-4384-89343B247632}"/>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CAF518B6-C267-F406-27C3-2CB9525164DE}"/>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oup 10">
              <a:extLst>
                <a:ext uri="{FF2B5EF4-FFF2-40B4-BE49-F238E27FC236}">
                  <a16:creationId xmlns:a16="http://schemas.microsoft.com/office/drawing/2014/main" id="{4184BC3D-35F8-60F2-DB83-7831FA75E8BC}"/>
                </a:ext>
              </a:extLst>
            </p:cNvPr>
            <p:cNvGrpSpPr/>
            <p:nvPr/>
          </p:nvGrpSpPr>
          <p:grpSpPr>
            <a:xfrm>
              <a:off x="14829364" y="7224127"/>
              <a:ext cx="2953839" cy="2731651"/>
              <a:chOff x="14829364" y="7224127"/>
              <a:chExt cx="2953839" cy="2731651"/>
            </a:xfrm>
          </p:grpSpPr>
          <p:sp>
            <p:nvSpPr>
              <p:cNvPr id="12" name="Oval 11">
                <a:extLst>
                  <a:ext uri="{FF2B5EF4-FFF2-40B4-BE49-F238E27FC236}">
                    <a16:creationId xmlns:a16="http://schemas.microsoft.com/office/drawing/2014/main" id="{7EBD3B63-9363-9798-2F42-E4C2140CF098}"/>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8CAFF3F-578B-CCF4-2859-0F018F0E49D9}"/>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53D105D7-0844-D759-9169-A62930365EBA}"/>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130D7CD4-6A58-6282-A5E4-8ABC98517346}"/>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1B05177A-9172-E1D0-905A-CD9B16A8F535}"/>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C5741124-C1B2-3030-71EF-E153009DA6E4}"/>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09D3DC5-C427-BAC2-2E4E-B21EE97E135B}"/>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A2EEC3E-F12D-CD42-F533-61CF66181A2F}"/>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992002A-1CF7-3ECB-36A8-9842E38109E0}"/>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FD73DF6F-4A3A-4D8A-2021-8DA26EDF9A33}"/>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FCE1948-77B3-29D2-CBD4-BA6CEFCA8853}"/>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F05814E-CBCF-EE04-860F-1F5AE332395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2DF9597C-EA84-FF1F-83BE-2BB0AF6ED931}"/>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30C0963B-45F8-FB93-E48C-134C2FAC9141}"/>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BCA32571-D82D-15D9-09B7-2C00ED2ED77E}"/>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8" name="Straight Connector 47">
              <a:extLst>
                <a:ext uri="{FF2B5EF4-FFF2-40B4-BE49-F238E27FC236}">
                  <a16:creationId xmlns:a16="http://schemas.microsoft.com/office/drawing/2014/main" id="{C55E75C6-8099-DACD-8F26-532B52588D92}"/>
                </a:ext>
              </a:extLst>
            </p:cNvPr>
            <p:cNvCxnSpPr>
              <a:cxnSpLocks/>
            </p:cNvCxnSpPr>
            <p:nvPr/>
          </p:nvCxnSpPr>
          <p:spPr>
            <a:xfrm flipH="1">
              <a:off x="15499513" y="3864080"/>
              <a:ext cx="4694246" cy="6100154"/>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0D73F9C-28FF-F02F-1580-E4248654B85E}"/>
                  </a:ext>
                </a:extLst>
              </p:cNvPr>
              <p:cNvSpPr txBox="1"/>
              <p:nvPr/>
            </p:nvSpPr>
            <p:spPr>
              <a:xfrm>
                <a:off x="10074598" y="6499085"/>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solidFill>
                                <a:srgbClr val="0100C8"/>
                              </a:solidFill>
                              <a:latin typeface="Cambria Math" panose="02040503050406030204" pitchFamily="18" charset="0"/>
                            </a:rPr>
                          </m:ctrlPr>
                        </m:accPr>
                        <m:e>
                          <m:r>
                            <a:rPr lang="en-GB" sz="3600" b="1" i="1" smtClean="0">
                              <a:solidFill>
                                <a:srgbClr val="0100C8"/>
                              </a:solidFill>
                              <a:latin typeface="Cambria Math" panose="02040503050406030204" pitchFamily="18" charset="0"/>
                            </a:rPr>
                            <m:t>𝒘</m:t>
                          </m:r>
                        </m:e>
                      </m:acc>
                    </m:oMath>
                  </m:oMathPara>
                </a14:m>
                <a:endParaRPr lang="LID4096" dirty="0">
                  <a:solidFill>
                    <a:srgbClr val="0100C8"/>
                  </a:solidFill>
                </a:endParaRPr>
              </a:p>
            </p:txBody>
          </p:sp>
        </mc:Choice>
        <mc:Fallback xmlns="">
          <p:sp>
            <p:nvSpPr>
              <p:cNvPr id="2" name="TextBox 1">
                <a:extLst>
                  <a:ext uri="{FF2B5EF4-FFF2-40B4-BE49-F238E27FC236}">
                    <a16:creationId xmlns:a16="http://schemas.microsoft.com/office/drawing/2014/main" id="{C0D73F9C-28FF-F02F-1580-E4248654B85E}"/>
                  </a:ext>
                </a:extLst>
              </p:cNvPr>
              <p:cNvSpPr txBox="1">
                <a:spLocks noRot="1" noChangeAspect="1" noMove="1" noResize="1" noEditPoints="1" noAdjustHandles="1" noChangeArrowheads="1" noChangeShapeType="1" noTextEdit="1"/>
              </p:cNvSpPr>
              <p:nvPr/>
            </p:nvSpPr>
            <p:spPr>
              <a:xfrm>
                <a:off x="10074598" y="6499085"/>
                <a:ext cx="1070344" cy="646331"/>
              </a:xfrm>
              <a:prstGeom prst="rect">
                <a:avLst/>
              </a:prstGeom>
              <a:blipFill>
                <a:blip r:embed="rId6"/>
                <a:stretch>
                  <a:fillRect/>
                </a:stretch>
              </a:blipFill>
            </p:spPr>
            <p:txBody>
              <a:bodyPr/>
              <a:lstStyle/>
              <a:p>
                <a:r>
                  <a:rPr lang="LID4096">
                    <a:noFill/>
                  </a:rPr>
                  <a:t> </a:t>
                </a:r>
              </a:p>
            </p:txBody>
          </p:sp>
        </mc:Fallback>
      </mc:AlternateContent>
      <p:cxnSp>
        <p:nvCxnSpPr>
          <p:cNvPr id="4" name="Straight Arrow Connector 3">
            <a:extLst>
              <a:ext uri="{FF2B5EF4-FFF2-40B4-BE49-F238E27FC236}">
                <a16:creationId xmlns:a16="http://schemas.microsoft.com/office/drawing/2014/main" id="{0FE906AF-D3DB-16AF-A41B-B274F928D202}"/>
              </a:ext>
            </a:extLst>
          </p:cNvPr>
          <p:cNvCxnSpPr>
            <a:cxnSpLocks/>
          </p:cNvCxnSpPr>
          <p:nvPr/>
        </p:nvCxnSpPr>
        <p:spPr>
          <a:xfrm flipH="1" flipV="1">
            <a:off x="10891003" y="6931113"/>
            <a:ext cx="815441" cy="582264"/>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17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grpSp>
        <p:nvGrpSpPr>
          <p:cNvPr id="49" name="Group 48">
            <a:extLst>
              <a:ext uri="{FF2B5EF4-FFF2-40B4-BE49-F238E27FC236}">
                <a16:creationId xmlns:a16="http://schemas.microsoft.com/office/drawing/2014/main" id="{06854A35-C7D1-1B32-7A8D-93547555F936}"/>
              </a:ext>
            </a:extLst>
          </p:cNvPr>
          <p:cNvGrpSpPr/>
          <p:nvPr/>
        </p:nvGrpSpPr>
        <p:grpSpPr>
          <a:xfrm>
            <a:off x="6756609" y="4527089"/>
            <a:ext cx="8736362" cy="7491886"/>
            <a:chOff x="12932791" y="3864080"/>
            <a:chExt cx="8736362" cy="7491886"/>
          </a:xfrm>
        </p:grpSpPr>
        <p:grpSp>
          <p:nvGrpSpPr>
            <p:cNvPr id="7" name="Group 6">
              <a:extLst>
                <a:ext uri="{FF2B5EF4-FFF2-40B4-BE49-F238E27FC236}">
                  <a16:creationId xmlns:a16="http://schemas.microsoft.com/office/drawing/2014/main" id="{F99BF5FD-EA5D-C643-0965-43830919395A}"/>
                </a:ext>
              </a:extLst>
            </p:cNvPr>
            <p:cNvGrpSpPr/>
            <p:nvPr/>
          </p:nvGrpSpPr>
          <p:grpSpPr>
            <a:xfrm>
              <a:off x="12932791" y="3864080"/>
              <a:ext cx="8736362" cy="7491886"/>
              <a:chOff x="12932791" y="3864080"/>
              <a:chExt cx="8736362" cy="7491886"/>
            </a:xfrm>
          </p:grpSpPr>
          <p:grpSp>
            <p:nvGrpSpPr>
              <p:cNvPr id="42" name="Group 41">
                <a:extLst>
                  <a:ext uri="{FF2B5EF4-FFF2-40B4-BE49-F238E27FC236}">
                    <a16:creationId xmlns:a16="http://schemas.microsoft.com/office/drawing/2014/main" id="{93FDDFBC-16FE-CDA0-383A-E717BC1A4766}"/>
                  </a:ext>
                </a:extLst>
              </p:cNvPr>
              <p:cNvGrpSpPr/>
              <p:nvPr/>
            </p:nvGrpSpPr>
            <p:grpSpPr>
              <a:xfrm>
                <a:off x="14407856" y="3864080"/>
                <a:ext cx="7261297" cy="6555827"/>
                <a:chOff x="27704" y="8572"/>
                <a:chExt cx="4930" cy="4378"/>
              </a:xfrm>
            </p:grpSpPr>
            <p:cxnSp>
              <p:nvCxnSpPr>
                <p:cNvPr id="45" name="Straight Arrow Connector 44">
                  <a:extLst>
                    <a:ext uri="{FF2B5EF4-FFF2-40B4-BE49-F238E27FC236}">
                      <a16:creationId xmlns:a16="http://schemas.microsoft.com/office/drawing/2014/main" id="{DACC45F3-9D4B-DBF3-CC28-25F10989FA41}"/>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604CA71D-C328-B7D0-FA7C-97C79FD341BC}"/>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3" name="Text Box 97">
                    <a:extLst>
                      <a:ext uri="{FF2B5EF4-FFF2-40B4-BE49-F238E27FC236}">
                        <a16:creationId xmlns:a16="http://schemas.microsoft.com/office/drawing/2014/main" id="{1D5AE7A7-431C-72DC-9EC6-FF9F970EA2D6}"/>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 Box 98">
                    <a:extLst>
                      <a:ext uri="{FF2B5EF4-FFF2-40B4-BE49-F238E27FC236}">
                        <a16:creationId xmlns:a16="http://schemas.microsoft.com/office/drawing/2014/main" id="{53A1BC45-1826-7E9E-11F8-D010C97A0A23}"/>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51F6AFC-990F-994D-08D0-42B27E56AF5B}"/>
                </a:ext>
              </a:extLst>
            </p:cNvPr>
            <p:cNvGrpSpPr/>
            <p:nvPr/>
          </p:nvGrpSpPr>
          <p:grpSpPr>
            <a:xfrm>
              <a:off x="17800478" y="4545315"/>
              <a:ext cx="3392473" cy="2970040"/>
              <a:chOff x="17366816" y="4549169"/>
              <a:chExt cx="3392473" cy="2970040"/>
            </a:xfrm>
          </p:grpSpPr>
          <p:sp>
            <p:nvSpPr>
              <p:cNvPr id="27" name="Oval 26">
                <a:extLst>
                  <a:ext uri="{FF2B5EF4-FFF2-40B4-BE49-F238E27FC236}">
                    <a16:creationId xmlns:a16="http://schemas.microsoft.com/office/drawing/2014/main" id="{449D9E54-101A-5498-3AA6-E11E534ECA2C}"/>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9B5C0DE-9E50-149F-0686-74BFA53636B7}"/>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15A1EBB3-55FB-8FE2-6B10-5DDFC69B9637}"/>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7201CCC5-8538-208B-F62A-319E0D272D11}"/>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9B1D6044-F4DA-FC41-57F0-E07AA6000FA0}"/>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BE439C52-F612-412F-F2B3-4C989C08EEBA}"/>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366071C9-3389-3198-AD85-423D9C1DD842}"/>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8E909318-55AB-FCA8-950F-F3C7B91D135C}"/>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DE2DF540-6065-B13B-D91F-5B32DFE7DBFD}"/>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AD47A65F-E8B6-B528-3085-8A22C726CE99}"/>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207EFCB-AF5B-805F-3045-E2053C21DF5A}"/>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515E215D-F595-7DFE-3E09-E5CC581C0D92}"/>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25BA37C-4E59-FB82-C0CA-1261EE8B0C1F}"/>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0E50B90C-0D07-6BC6-4384-89343B247632}"/>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CAF518B6-C267-F406-27C3-2CB9525164DE}"/>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oup 10">
              <a:extLst>
                <a:ext uri="{FF2B5EF4-FFF2-40B4-BE49-F238E27FC236}">
                  <a16:creationId xmlns:a16="http://schemas.microsoft.com/office/drawing/2014/main" id="{4184BC3D-35F8-60F2-DB83-7831FA75E8BC}"/>
                </a:ext>
              </a:extLst>
            </p:cNvPr>
            <p:cNvGrpSpPr/>
            <p:nvPr/>
          </p:nvGrpSpPr>
          <p:grpSpPr>
            <a:xfrm>
              <a:off x="14829364" y="7224127"/>
              <a:ext cx="2953839" cy="2731651"/>
              <a:chOff x="14829364" y="7224127"/>
              <a:chExt cx="2953839" cy="2731651"/>
            </a:xfrm>
          </p:grpSpPr>
          <p:sp>
            <p:nvSpPr>
              <p:cNvPr id="12" name="Oval 11">
                <a:extLst>
                  <a:ext uri="{FF2B5EF4-FFF2-40B4-BE49-F238E27FC236}">
                    <a16:creationId xmlns:a16="http://schemas.microsoft.com/office/drawing/2014/main" id="{7EBD3B63-9363-9798-2F42-E4C2140CF098}"/>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8CAFF3F-578B-CCF4-2859-0F018F0E49D9}"/>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53D105D7-0844-D759-9169-A62930365EBA}"/>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130D7CD4-6A58-6282-A5E4-8ABC98517346}"/>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1B05177A-9172-E1D0-905A-CD9B16A8F535}"/>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C5741124-C1B2-3030-71EF-E153009DA6E4}"/>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09D3DC5-C427-BAC2-2E4E-B21EE97E135B}"/>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A2EEC3E-F12D-CD42-F533-61CF66181A2F}"/>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992002A-1CF7-3ECB-36A8-9842E38109E0}"/>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FD73DF6F-4A3A-4D8A-2021-8DA26EDF9A33}"/>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FCE1948-77B3-29D2-CBD4-BA6CEFCA8853}"/>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F05814E-CBCF-EE04-860F-1F5AE332395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2DF9597C-EA84-FF1F-83BE-2BB0AF6ED931}"/>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30C0963B-45F8-FB93-E48C-134C2FAC9141}"/>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BCA32571-D82D-15D9-09B7-2C00ED2ED77E}"/>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8" name="Straight Connector 47">
              <a:extLst>
                <a:ext uri="{FF2B5EF4-FFF2-40B4-BE49-F238E27FC236}">
                  <a16:creationId xmlns:a16="http://schemas.microsoft.com/office/drawing/2014/main" id="{C55E75C6-8099-DACD-8F26-532B52588D92}"/>
                </a:ext>
              </a:extLst>
            </p:cNvPr>
            <p:cNvCxnSpPr>
              <a:cxnSpLocks/>
            </p:cNvCxnSpPr>
            <p:nvPr/>
          </p:nvCxnSpPr>
          <p:spPr>
            <a:xfrm flipH="1">
              <a:off x="14820561" y="5738426"/>
              <a:ext cx="6848592" cy="2151212"/>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EDC8A52-3515-B3D3-4C57-AA1CFA055BF1}"/>
                  </a:ext>
                </a:extLst>
              </p:cNvPr>
              <p:cNvSpPr txBox="1"/>
              <p:nvPr/>
            </p:nvSpPr>
            <p:spPr>
              <a:xfrm>
                <a:off x="10661145" y="6493241"/>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solidFill>
                                <a:srgbClr val="0100C8"/>
                              </a:solidFill>
                              <a:latin typeface="Cambria Math" panose="02040503050406030204" pitchFamily="18" charset="0"/>
                            </a:rPr>
                          </m:ctrlPr>
                        </m:accPr>
                        <m:e>
                          <m:r>
                            <a:rPr lang="en-GB" sz="3600" b="1" i="1" smtClean="0">
                              <a:solidFill>
                                <a:srgbClr val="0100C8"/>
                              </a:solidFill>
                              <a:latin typeface="Cambria Math" panose="02040503050406030204" pitchFamily="18" charset="0"/>
                            </a:rPr>
                            <m:t>𝒘</m:t>
                          </m:r>
                        </m:e>
                      </m:acc>
                    </m:oMath>
                  </m:oMathPara>
                </a14:m>
                <a:endParaRPr lang="LID4096" dirty="0">
                  <a:solidFill>
                    <a:srgbClr val="0100C8"/>
                  </a:solidFill>
                </a:endParaRPr>
              </a:p>
            </p:txBody>
          </p:sp>
        </mc:Choice>
        <mc:Fallback xmlns="">
          <p:sp>
            <p:nvSpPr>
              <p:cNvPr id="2" name="TextBox 1">
                <a:extLst>
                  <a:ext uri="{FF2B5EF4-FFF2-40B4-BE49-F238E27FC236}">
                    <a16:creationId xmlns:a16="http://schemas.microsoft.com/office/drawing/2014/main" id="{5EDC8A52-3515-B3D3-4C57-AA1CFA055BF1}"/>
                  </a:ext>
                </a:extLst>
              </p:cNvPr>
              <p:cNvSpPr txBox="1">
                <a:spLocks noRot="1" noChangeAspect="1" noMove="1" noResize="1" noEditPoints="1" noAdjustHandles="1" noChangeArrowheads="1" noChangeShapeType="1" noTextEdit="1"/>
              </p:cNvSpPr>
              <p:nvPr/>
            </p:nvSpPr>
            <p:spPr>
              <a:xfrm>
                <a:off x="10661145" y="6493241"/>
                <a:ext cx="1070344" cy="646331"/>
              </a:xfrm>
              <a:prstGeom prst="rect">
                <a:avLst/>
              </a:prstGeom>
              <a:blipFill>
                <a:blip r:embed="rId6"/>
                <a:stretch>
                  <a:fillRect/>
                </a:stretch>
              </a:blipFill>
            </p:spPr>
            <p:txBody>
              <a:bodyPr/>
              <a:lstStyle/>
              <a:p>
                <a:r>
                  <a:rPr lang="LID4096">
                    <a:noFill/>
                  </a:rPr>
                  <a:t> </a:t>
                </a:r>
              </a:p>
            </p:txBody>
          </p:sp>
        </mc:Fallback>
      </mc:AlternateContent>
      <p:cxnSp>
        <p:nvCxnSpPr>
          <p:cNvPr id="4" name="Straight Arrow Connector 3">
            <a:extLst>
              <a:ext uri="{FF2B5EF4-FFF2-40B4-BE49-F238E27FC236}">
                <a16:creationId xmlns:a16="http://schemas.microsoft.com/office/drawing/2014/main" id="{D1247BD5-9B62-0CDC-2C9F-6BF7189068B8}"/>
              </a:ext>
            </a:extLst>
          </p:cNvPr>
          <p:cNvCxnSpPr>
            <a:cxnSpLocks/>
          </p:cNvCxnSpPr>
          <p:nvPr/>
        </p:nvCxnSpPr>
        <p:spPr>
          <a:xfrm flipH="1" flipV="1">
            <a:off x="11585928" y="6766885"/>
            <a:ext cx="291122" cy="745375"/>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821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grpSp>
        <p:nvGrpSpPr>
          <p:cNvPr id="49" name="Group 48">
            <a:extLst>
              <a:ext uri="{FF2B5EF4-FFF2-40B4-BE49-F238E27FC236}">
                <a16:creationId xmlns:a16="http://schemas.microsoft.com/office/drawing/2014/main" id="{06854A35-C7D1-1B32-7A8D-93547555F936}"/>
              </a:ext>
            </a:extLst>
          </p:cNvPr>
          <p:cNvGrpSpPr/>
          <p:nvPr/>
        </p:nvGrpSpPr>
        <p:grpSpPr>
          <a:xfrm>
            <a:off x="6756609" y="4527089"/>
            <a:ext cx="8736362" cy="7491886"/>
            <a:chOff x="12932791" y="3864080"/>
            <a:chExt cx="8736362" cy="7491886"/>
          </a:xfrm>
        </p:grpSpPr>
        <p:grpSp>
          <p:nvGrpSpPr>
            <p:cNvPr id="7" name="Group 6">
              <a:extLst>
                <a:ext uri="{FF2B5EF4-FFF2-40B4-BE49-F238E27FC236}">
                  <a16:creationId xmlns:a16="http://schemas.microsoft.com/office/drawing/2014/main" id="{F99BF5FD-EA5D-C643-0965-43830919395A}"/>
                </a:ext>
              </a:extLst>
            </p:cNvPr>
            <p:cNvGrpSpPr/>
            <p:nvPr/>
          </p:nvGrpSpPr>
          <p:grpSpPr>
            <a:xfrm>
              <a:off x="12932791" y="3864080"/>
              <a:ext cx="8736362" cy="7491886"/>
              <a:chOff x="12932791" y="3864080"/>
              <a:chExt cx="8736362" cy="7491886"/>
            </a:xfrm>
          </p:grpSpPr>
          <p:grpSp>
            <p:nvGrpSpPr>
              <p:cNvPr id="42" name="Group 41">
                <a:extLst>
                  <a:ext uri="{FF2B5EF4-FFF2-40B4-BE49-F238E27FC236}">
                    <a16:creationId xmlns:a16="http://schemas.microsoft.com/office/drawing/2014/main" id="{93FDDFBC-16FE-CDA0-383A-E717BC1A4766}"/>
                  </a:ext>
                </a:extLst>
              </p:cNvPr>
              <p:cNvGrpSpPr/>
              <p:nvPr/>
            </p:nvGrpSpPr>
            <p:grpSpPr>
              <a:xfrm>
                <a:off x="14407856" y="3864080"/>
                <a:ext cx="7261297" cy="6555827"/>
                <a:chOff x="27704" y="8572"/>
                <a:chExt cx="4930" cy="4378"/>
              </a:xfrm>
            </p:grpSpPr>
            <p:cxnSp>
              <p:nvCxnSpPr>
                <p:cNvPr id="45" name="Straight Arrow Connector 44">
                  <a:extLst>
                    <a:ext uri="{FF2B5EF4-FFF2-40B4-BE49-F238E27FC236}">
                      <a16:creationId xmlns:a16="http://schemas.microsoft.com/office/drawing/2014/main" id="{DACC45F3-9D4B-DBF3-CC28-25F10989FA41}"/>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604CA71D-C328-B7D0-FA7C-97C79FD341BC}"/>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3" name="Text Box 97">
                    <a:extLst>
                      <a:ext uri="{FF2B5EF4-FFF2-40B4-BE49-F238E27FC236}">
                        <a16:creationId xmlns:a16="http://schemas.microsoft.com/office/drawing/2014/main" id="{1D5AE7A7-431C-72DC-9EC6-FF9F970EA2D6}"/>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 Box 98">
                    <a:extLst>
                      <a:ext uri="{FF2B5EF4-FFF2-40B4-BE49-F238E27FC236}">
                        <a16:creationId xmlns:a16="http://schemas.microsoft.com/office/drawing/2014/main" id="{53A1BC45-1826-7E9E-11F8-D010C97A0A23}"/>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51F6AFC-990F-994D-08D0-42B27E56AF5B}"/>
                </a:ext>
              </a:extLst>
            </p:cNvPr>
            <p:cNvGrpSpPr/>
            <p:nvPr/>
          </p:nvGrpSpPr>
          <p:grpSpPr>
            <a:xfrm>
              <a:off x="17800478" y="4545315"/>
              <a:ext cx="3392473" cy="2970040"/>
              <a:chOff x="17366816" y="4549169"/>
              <a:chExt cx="3392473" cy="2970040"/>
            </a:xfrm>
          </p:grpSpPr>
          <p:sp>
            <p:nvSpPr>
              <p:cNvPr id="27" name="Oval 26">
                <a:extLst>
                  <a:ext uri="{FF2B5EF4-FFF2-40B4-BE49-F238E27FC236}">
                    <a16:creationId xmlns:a16="http://schemas.microsoft.com/office/drawing/2014/main" id="{449D9E54-101A-5498-3AA6-E11E534ECA2C}"/>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9B5C0DE-9E50-149F-0686-74BFA53636B7}"/>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15A1EBB3-55FB-8FE2-6B10-5DDFC69B9637}"/>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7201CCC5-8538-208B-F62A-319E0D272D11}"/>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9B1D6044-F4DA-FC41-57F0-E07AA6000FA0}"/>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BE439C52-F612-412F-F2B3-4C989C08EEBA}"/>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366071C9-3389-3198-AD85-423D9C1DD842}"/>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8E909318-55AB-FCA8-950F-F3C7B91D135C}"/>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DE2DF540-6065-B13B-D91F-5B32DFE7DBFD}"/>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AD47A65F-E8B6-B528-3085-8A22C726CE99}"/>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207EFCB-AF5B-805F-3045-E2053C21DF5A}"/>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515E215D-F595-7DFE-3E09-E5CC581C0D92}"/>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25BA37C-4E59-FB82-C0CA-1261EE8B0C1F}"/>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0E50B90C-0D07-6BC6-4384-89343B247632}"/>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CAF518B6-C267-F406-27C3-2CB9525164DE}"/>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oup 10">
              <a:extLst>
                <a:ext uri="{FF2B5EF4-FFF2-40B4-BE49-F238E27FC236}">
                  <a16:creationId xmlns:a16="http://schemas.microsoft.com/office/drawing/2014/main" id="{4184BC3D-35F8-60F2-DB83-7831FA75E8BC}"/>
                </a:ext>
              </a:extLst>
            </p:cNvPr>
            <p:cNvGrpSpPr/>
            <p:nvPr/>
          </p:nvGrpSpPr>
          <p:grpSpPr>
            <a:xfrm>
              <a:off x="14829364" y="7224127"/>
              <a:ext cx="2953839" cy="2731651"/>
              <a:chOff x="14829364" y="7224127"/>
              <a:chExt cx="2953839" cy="2731651"/>
            </a:xfrm>
          </p:grpSpPr>
          <p:sp>
            <p:nvSpPr>
              <p:cNvPr id="12" name="Oval 11">
                <a:extLst>
                  <a:ext uri="{FF2B5EF4-FFF2-40B4-BE49-F238E27FC236}">
                    <a16:creationId xmlns:a16="http://schemas.microsoft.com/office/drawing/2014/main" id="{7EBD3B63-9363-9798-2F42-E4C2140CF098}"/>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8CAFF3F-578B-CCF4-2859-0F018F0E49D9}"/>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53D105D7-0844-D759-9169-A62930365EBA}"/>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130D7CD4-6A58-6282-A5E4-8ABC98517346}"/>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1B05177A-9172-E1D0-905A-CD9B16A8F535}"/>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C5741124-C1B2-3030-71EF-E153009DA6E4}"/>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09D3DC5-C427-BAC2-2E4E-B21EE97E135B}"/>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A2EEC3E-F12D-CD42-F533-61CF66181A2F}"/>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992002A-1CF7-3ECB-36A8-9842E38109E0}"/>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FD73DF6F-4A3A-4D8A-2021-8DA26EDF9A33}"/>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FCE1948-77B3-29D2-CBD4-BA6CEFCA8853}"/>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F05814E-CBCF-EE04-860F-1F5AE332395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2DF9597C-EA84-FF1F-83BE-2BB0AF6ED931}"/>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30C0963B-45F8-FB93-E48C-134C2FAC9141}"/>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BCA32571-D82D-15D9-09B7-2C00ED2ED77E}"/>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8" name="Straight Connector 47">
              <a:extLst>
                <a:ext uri="{FF2B5EF4-FFF2-40B4-BE49-F238E27FC236}">
                  <a16:creationId xmlns:a16="http://schemas.microsoft.com/office/drawing/2014/main" id="{C55E75C6-8099-DACD-8F26-532B52588D92}"/>
                </a:ext>
              </a:extLst>
            </p:cNvPr>
            <p:cNvCxnSpPr>
              <a:cxnSpLocks/>
            </p:cNvCxnSpPr>
            <p:nvPr/>
          </p:nvCxnSpPr>
          <p:spPr>
            <a:xfrm flipH="1" flipV="1">
              <a:off x="14639698" y="5738426"/>
              <a:ext cx="7029455" cy="1798313"/>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0149F59-0125-5C20-E197-142D9BD578AC}"/>
                  </a:ext>
                </a:extLst>
              </p:cNvPr>
              <p:cNvSpPr txBox="1"/>
              <p:nvPr/>
            </p:nvSpPr>
            <p:spPr>
              <a:xfrm>
                <a:off x="11276487" y="6285204"/>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solidFill>
                                <a:srgbClr val="0100C8"/>
                              </a:solidFill>
                              <a:latin typeface="Cambria Math" panose="02040503050406030204" pitchFamily="18" charset="0"/>
                            </a:rPr>
                          </m:ctrlPr>
                        </m:accPr>
                        <m:e>
                          <m:r>
                            <a:rPr lang="en-GB" sz="3600" b="1" i="1" smtClean="0">
                              <a:solidFill>
                                <a:srgbClr val="0100C8"/>
                              </a:solidFill>
                              <a:latin typeface="Cambria Math" panose="02040503050406030204" pitchFamily="18" charset="0"/>
                            </a:rPr>
                            <m:t>𝒘</m:t>
                          </m:r>
                        </m:e>
                      </m:acc>
                    </m:oMath>
                  </m:oMathPara>
                </a14:m>
                <a:endParaRPr lang="LID4096" dirty="0">
                  <a:solidFill>
                    <a:srgbClr val="0100C8"/>
                  </a:solidFill>
                </a:endParaRPr>
              </a:p>
            </p:txBody>
          </p:sp>
        </mc:Choice>
        <mc:Fallback xmlns="">
          <p:sp>
            <p:nvSpPr>
              <p:cNvPr id="2" name="TextBox 1">
                <a:extLst>
                  <a:ext uri="{FF2B5EF4-FFF2-40B4-BE49-F238E27FC236}">
                    <a16:creationId xmlns:a16="http://schemas.microsoft.com/office/drawing/2014/main" id="{D0149F59-0125-5C20-E197-142D9BD578AC}"/>
                  </a:ext>
                </a:extLst>
              </p:cNvPr>
              <p:cNvSpPr txBox="1">
                <a:spLocks noRot="1" noChangeAspect="1" noMove="1" noResize="1" noEditPoints="1" noAdjustHandles="1" noChangeArrowheads="1" noChangeShapeType="1" noTextEdit="1"/>
              </p:cNvSpPr>
              <p:nvPr/>
            </p:nvSpPr>
            <p:spPr>
              <a:xfrm>
                <a:off x="11276487" y="6285204"/>
                <a:ext cx="1070344" cy="646331"/>
              </a:xfrm>
              <a:prstGeom prst="rect">
                <a:avLst/>
              </a:prstGeom>
              <a:blipFill>
                <a:blip r:embed="rId6"/>
                <a:stretch>
                  <a:fillRect/>
                </a:stretch>
              </a:blipFill>
            </p:spPr>
            <p:txBody>
              <a:bodyPr/>
              <a:lstStyle/>
              <a:p>
                <a:r>
                  <a:rPr lang="LID4096">
                    <a:noFill/>
                  </a:rPr>
                  <a:t> </a:t>
                </a:r>
              </a:p>
            </p:txBody>
          </p:sp>
        </mc:Fallback>
      </mc:AlternateContent>
      <p:cxnSp>
        <p:nvCxnSpPr>
          <p:cNvPr id="4" name="Straight Arrow Connector 3">
            <a:extLst>
              <a:ext uri="{FF2B5EF4-FFF2-40B4-BE49-F238E27FC236}">
                <a16:creationId xmlns:a16="http://schemas.microsoft.com/office/drawing/2014/main" id="{D1F2A163-FC01-459D-7120-333E81229F77}"/>
              </a:ext>
            </a:extLst>
          </p:cNvPr>
          <p:cNvCxnSpPr>
            <a:cxnSpLocks/>
          </p:cNvCxnSpPr>
          <p:nvPr/>
        </p:nvCxnSpPr>
        <p:spPr>
          <a:xfrm flipV="1">
            <a:off x="11990677" y="6465569"/>
            <a:ext cx="239374" cy="819838"/>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15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grpSp>
        <p:nvGrpSpPr>
          <p:cNvPr id="49" name="Group 48">
            <a:extLst>
              <a:ext uri="{FF2B5EF4-FFF2-40B4-BE49-F238E27FC236}">
                <a16:creationId xmlns:a16="http://schemas.microsoft.com/office/drawing/2014/main" id="{06854A35-C7D1-1B32-7A8D-93547555F936}"/>
              </a:ext>
            </a:extLst>
          </p:cNvPr>
          <p:cNvGrpSpPr/>
          <p:nvPr/>
        </p:nvGrpSpPr>
        <p:grpSpPr>
          <a:xfrm>
            <a:off x="6756609" y="4527089"/>
            <a:ext cx="8736362" cy="7491886"/>
            <a:chOff x="12932791" y="3864080"/>
            <a:chExt cx="8736362" cy="7491886"/>
          </a:xfrm>
        </p:grpSpPr>
        <p:grpSp>
          <p:nvGrpSpPr>
            <p:cNvPr id="7" name="Group 6">
              <a:extLst>
                <a:ext uri="{FF2B5EF4-FFF2-40B4-BE49-F238E27FC236}">
                  <a16:creationId xmlns:a16="http://schemas.microsoft.com/office/drawing/2014/main" id="{F99BF5FD-EA5D-C643-0965-43830919395A}"/>
                </a:ext>
              </a:extLst>
            </p:cNvPr>
            <p:cNvGrpSpPr/>
            <p:nvPr/>
          </p:nvGrpSpPr>
          <p:grpSpPr>
            <a:xfrm>
              <a:off x="12932791" y="3864080"/>
              <a:ext cx="8736362" cy="7491886"/>
              <a:chOff x="12932791" y="3864080"/>
              <a:chExt cx="8736362" cy="7491886"/>
            </a:xfrm>
          </p:grpSpPr>
          <p:grpSp>
            <p:nvGrpSpPr>
              <p:cNvPr id="42" name="Group 41">
                <a:extLst>
                  <a:ext uri="{FF2B5EF4-FFF2-40B4-BE49-F238E27FC236}">
                    <a16:creationId xmlns:a16="http://schemas.microsoft.com/office/drawing/2014/main" id="{93FDDFBC-16FE-CDA0-383A-E717BC1A4766}"/>
                  </a:ext>
                </a:extLst>
              </p:cNvPr>
              <p:cNvGrpSpPr/>
              <p:nvPr/>
            </p:nvGrpSpPr>
            <p:grpSpPr>
              <a:xfrm>
                <a:off x="14407856" y="3864080"/>
                <a:ext cx="7261297" cy="6555827"/>
                <a:chOff x="27704" y="8572"/>
                <a:chExt cx="4930" cy="4378"/>
              </a:xfrm>
            </p:grpSpPr>
            <p:cxnSp>
              <p:nvCxnSpPr>
                <p:cNvPr id="45" name="Straight Arrow Connector 44">
                  <a:extLst>
                    <a:ext uri="{FF2B5EF4-FFF2-40B4-BE49-F238E27FC236}">
                      <a16:creationId xmlns:a16="http://schemas.microsoft.com/office/drawing/2014/main" id="{DACC45F3-9D4B-DBF3-CC28-25F10989FA41}"/>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604CA71D-C328-B7D0-FA7C-97C79FD341BC}"/>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3" name="Text Box 97">
                    <a:extLst>
                      <a:ext uri="{FF2B5EF4-FFF2-40B4-BE49-F238E27FC236}">
                        <a16:creationId xmlns:a16="http://schemas.microsoft.com/office/drawing/2014/main" id="{1D5AE7A7-431C-72DC-9EC6-FF9F970EA2D6}"/>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 Box 98">
                    <a:extLst>
                      <a:ext uri="{FF2B5EF4-FFF2-40B4-BE49-F238E27FC236}">
                        <a16:creationId xmlns:a16="http://schemas.microsoft.com/office/drawing/2014/main" id="{53A1BC45-1826-7E9E-11F8-D010C97A0A23}"/>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51F6AFC-990F-994D-08D0-42B27E56AF5B}"/>
                </a:ext>
              </a:extLst>
            </p:cNvPr>
            <p:cNvGrpSpPr/>
            <p:nvPr/>
          </p:nvGrpSpPr>
          <p:grpSpPr>
            <a:xfrm>
              <a:off x="17800478" y="4545315"/>
              <a:ext cx="3392473" cy="2970040"/>
              <a:chOff x="17366816" y="4549169"/>
              <a:chExt cx="3392473" cy="2970040"/>
            </a:xfrm>
          </p:grpSpPr>
          <p:sp>
            <p:nvSpPr>
              <p:cNvPr id="27" name="Oval 26">
                <a:extLst>
                  <a:ext uri="{FF2B5EF4-FFF2-40B4-BE49-F238E27FC236}">
                    <a16:creationId xmlns:a16="http://schemas.microsoft.com/office/drawing/2014/main" id="{449D9E54-101A-5498-3AA6-E11E534ECA2C}"/>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9B5C0DE-9E50-149F-0686-74BFA53636B7}"/>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15A1EBB3-55FB-8FE2-6B10-5DDFC69B9637}"/>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7201CCC5-8538-208B-F62A-319E0D272D11}"/>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9B1D6044-F4DA-FC41-57F0-E07AA6000FA0}"/>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BE439C52-F612-412F-F2B3-4C989C08EEBA}"/>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366071C9-3389-3198-AD85-423D9C1DD842}"/>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8E909318-55AB-FCA8-950F-F3C7B91D135C}"/>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DE2DF540-6065-B13B-D91F-5B32DFE7DBFD}"/>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AD47A65F-E8B6-B528-3085-8A22C726CE99}"/>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207EFCB-AF5B-805F-3045-E2053C21DF5A}"/>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515E215D-F595-7DFE-3E09-E5CC581C0D92}"/>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25BA37C-4E59-FB82-C0CA-1261EE8B0C1F}"/>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0E50B90C-0D07-6BC6-4384-89343B247632}"/>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CAF518B6-C267-F406-27C3-2CB9525164DE}"/>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oup 10">
              <a:extLst>
                <a:ext uri="{FF2B5EF4-FFF2-40B4-BE49-F238E27FC236}">
                  <a16:creationId xmlns:a16="http://schemas.microsoft.com/office/drawing/2014/main" id="{4184BC3D-35F8-60F2-DB83-7831FA75E8BC}"/>
                </a:ext>
              </a:extLst>
            </p:cNvPr>
            <p:cNvGrpSpPr/>
            <p:nvPr/>
          </p:nvGrpSpPr>
          <p:grpSpPr>
            <a:xfrm>
              <a:off x="14829364" y="7224127"/>
              <a:ext cx="2953839" cy="2731651"/>
              <a:chOff x="14829364" y="7224127"/>
              <a:chExt cx="2953839" cy="2731651"/>
            </a:xfrm>
          </p:grpSpPr>
          <p:sp>
            <p:nvSpPr>
              <p:cNvPr id="12" name="Oval 11">
                <a:extLst>
                  <a:ext uri="{FF2B5EF4-FFF2-40B4-BE49-F238E27FC236}">
                    <a16:creationId xmlns:a16="http://schemas.microsoft.com/office/drawing/2014/main" id="{7EBD3B63-9363-9798-2F42-E4C2140CF098}"/>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8CAFF3F-578B-CCF4-2859-0F018F0E49D9}"/>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53D105D7-0844-D759-9169-A62930365EBA}"/>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130D7CD4-6A58-6282-A5E4-8ABC98517346}"/>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1B05177A-9172-E1D0-905A-CD9B16A8F535}"/>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C5741124-C1B2-3030-71EF-E153009DA6E4}"/>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09D3DC5-C427-BAC2-2E4E-B21EE97E135B}"/>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A2EEC3E-F12D-CD42-F533-61CF66181A2F}"/>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992002A-1CF7-3ECB-36A8-9842E38109E0}"/>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FD73DF6F-4A3A-4D8A-2021-8DA26EDF9A33}"/>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FCE1948-77B3-29D2-CBD4-BA6CEFCA8853}"/>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F05814E-CBCF-EE04-860F-1F5AE332395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2DF9597C-EA84-FF1F-83BE-2BB0AF6ED931}"/>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30C0963B-45F8-FB93-E48C-134C2FAC9141}"/>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BCA32571-D82D-15D9-09B7-2C00ED2ED77E}"/>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8" name="Straight Connector 47">
              <a:extLst>
                <a:ext uri="{FF2B5EF4-FFF2-40B4-BE49-F238E27FC236}">
                  <a16:creationId xmlns:a16="http://schemas.microsoft.com/office/drawing/2014/main" id="{C55E75C6-8099-DACD-8F26-532B52588D92}"/>
                </a:ext>
              </a:extLst>
            </p:cNvPr>
            <p:cNvCxnSpPr>
              <a:cxnSpLocks/>
            </p:cNvCxnSpPr>
            <p:nvPr/>
          </p:nvCxnSpPr>
          <p:spPr>
            <a:xfrm flipH="1" flipV="1">
              <a:off x="14820561" y="5026759"/>
              <a:ext cx="6687187" cy="3055741"/>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3487A74-E277-06C0-BA3D-1D749CAD4BA6}"/>
                  </a:ext>
                </a:extLst>
              </p:cNvPr>
              <p:cNvSpPr txBox="1"/>
              <p:nvPr/>
            </p:nvSpPr>
            <p:spPr>
              <a:xfrm>
                <a:off x="11344390" y="6324115"/>
                <a:ext cx="107034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GB" sz="3600" b="1" i="1" smtClean="0">
                              <a:solidFill>
                                <a:srgbClr val="0100C8"/>
                              </a:solidFill>
                              <a:latin typeface="Cambria Math" panose="02040503050406030204" pitchFamily="18" charset="0"/>
                            </a:rPr>
                          </m:ctrlPr>
                        </m:accPr>
                        <m:e>
                          <m:r>
                            <a:rPr lang="en-GB" sz="3600" b="1" i="1" smtClean="0">
                              <a:solidFill>
                                <a:srgbClr val="0100C8"/>
                              </a:solidFill>
                              <a:latin typeface="Cambria Math" panose="02040503050406030204" pitchFamily="18" charset="0"/>
                            </a:rPr>
                            <m:t>𝒘</m:t>
                          </m:r>
                        </m:e>
                      </m:acc>
                    </m:oMath>
                  </m:oMathPara>
                </a14:m>
                <a:endParaRPr lang="LID4096" dirty="0">
                  <a:solidFill>
                    <a:srgbClr val="0100C8"/>
                  </a:solidFill>
                </a:endParaRPr>
              </a:p>
            </p:txBody>
          </p:sp>
        </mc:Choice>
        <mc:Fallback xmlns="">
          <p:sp>
            <p:nvSpPr>
              <p:cNvPr id="2" name="TextBox 1">
                <a:extLst>
                  <a:ext uri="{FF2B5EF4-FFF2-40B4-BE49-F238E27FC236}">
                    <a16:creationId xmlns:a16="http://schemas.microsoft.com/office/drawing/2014/main" id="{C3487A74-E277-06C0-BA3D-1D749CAD4BA6}"/>
                  </a:ext>
                </a:extLst>
              </p:cNvPr>
              <p:cNvSpPr txBox="1">
                <a:spLocks noRot="1" noChangeAspect="1" noMove="1" noResize="1" noEditPoints="1" noAdjustHandles="1" noChangeArrowheads="1" noChangeShapeType="1" noTextEdit="1"/>
              </p:cNvSpPr>
              <p:nvPr/>
            </p:nvSpPr>
            <p:spPr>
              <a:xfrm>
                <a:off x="11344390" y="6324115"/>
                <a:ext cx="1070344" cy="646331"/>
              </a:xfrm>
              <a:prstGeom prst="rect">
                <a:avLst/>
              </a:prstGeom>
              <a:blipFill>
                <a:blip r:embed="rId6"/>
                <a:stretch>
                  <a:fillRect/>
                </a:stretch>
              </a:blipFill>
            </p:spPr>
            <p:txBody>
              <a:bodyPr/>
              <a:lstStyle/>
              <a:p>
                <a:r>
                  <a:rPr lang="LID4096">
                    <a:noFill/>
                  </a:rPr>
                  <a:t> </a:t>
                </a:r>
              </a:p>
            </p:txBody>
          </p:sp>
        </mc:Fallback>
      </mc:AlternateContent>
      <p:cxnSp>
        <p:nvCxnSpPr>
          <p:cNvPr id="4" name="Straight Arrow Connector 3">
            <a:extLst>
              <a:ext uri="{FF2B5EF4-FFF2-40B4-BE49-F238E27FC236}">
                <a16:creationId xmlns:a16="http://schemas.microsoft.com/office/drawing/2014/main" id="{1007EB99-1F8C-DCA7-6F92-21FD22935B0A}"/>
              </a:ext>
            </a:extLst>
          </p:cNvPr>
          <p:cNvCxnSpPr>
            <a:cxnSpLocks/>
          </p:cNvCxnSpPr>
          <p:nvPr/>
        </p:nvCxnSpPr>
        <p:spPr>
          <a:xfrm flipV="1">
            <a:off x="12002468" y="6443660"/>
            <a:ext cx="368818" cy="781878"/>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138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Learning</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grpSp>
        <p:nvGrpSpPr>
          <p:cNvPr id="49" name="Group 48">
            <a:extLst>
              <a:ext uri="{FF2B5EF4-FFF2-40B4-BE49-F238E27FC236}">
                <a16:creationId xmlns:a16="http://schemas.microsoft.com/office/drawing/2014/main" id="{06854A35-C7D1-1B32-7A8D-93547555F936}"/>
              </a:ext>
            </a:extLst>
          </p:cNvPr>
          <p:cNvGrpSpPr/>
          <p:nvPr/>
        </p:nvGrpSpPr>
        <p:grpSpPr>
          <a:xfrm>
            <a:off x="6756609" y="4527089"/>
            <a:ext cx="8736362" cy="7491886"/>
            <a:chOff x="12932791" y="3864080"/>
            <a:chExt cx="8736362" cy="7491886"/>
          </a:xfrm>
        </p:grpSpPr>
        <p:grpSp>
          <p:nvGrpSpPr>
            <p:cNvPr id="7" name="Group 6">
              <a:extLst>
                <a:ext uri="{FF2B5EF4-FFF2-40B4-BE49-F238E27FC236}">
                  <a16:creationId xmlns:a16="http://schemas.microsoft.com/office/drawing/2014/main" id="{F99BF5FD-EA5D-C643-0965-43830919395A}"/>
                </a:ext>
              </a:extLst>
            </p:cNvPr>
            <p:cNvGrpSpPr/>
            <p:nvPr/>
          </p:nvGrpSpPr>
          <p:grpSpPr>
            <a:xfrm>
              <a:off x="12932791" y="3864080"/>
              <a:ext cx="8736362" cy="7491886"/>
              <a:chOff x="12932791" y="3864080"/>
              <a:chExt cx="8736362" cy="7491886"/>
            </a:xfrm>
          </p:grpSpPr>
          <p:grpSp>
            <p:nvGrpSpPr>
              <p:cNvPr id="42" name="Group 41">
                <a:extLst>
                  <a:ext uri="{FF2B5EF4-FFF2-40B4-BE49-F238E27FC236}">
                    <a16:creationId xmlns:a16="http://schemas.microsoft.com/office/drawing/2014/main" id="{93FDDFBC-16FE-CDA0-383A-E717BC1A4766}"/>
                  </a:ext>
                </a:extLst>
              </p:cNvPr>
              <p:cNvGrpSpPr/>
              <p:nvPr/>
            </p:nvGrpSpPr>
            <p:grpSpPr>
              <a:xfrm>
                <a:off x="14407856" y="3864080"/>
                <a:ext cx="7261297" cy="6555827"/>
                <a:chOff x="27704" y="8572"/>
                <a:chExt cx="4930" cy="4378"/>
              </a:xfrm>
            </p:grpSpPr>
            <p:cxnSp>
              <p:nvCxnSpPr>
                <p:cNvPr id="45" name="Straight Arrow Connector 44">
                  <a:extLst>
                    <a:ext uri="{FF2B5EF4-FFF2-40B4-BE49-F238E27FC236}">
                      <a16:creationId xmlns:a16="http://schemas.microsoft.com/office/drawing/2014/main" id="{DACC45F3-9D4B-DBF3-CC28-25F10989FA41}"/>
                    </a:ext>
                  </a:extLst>
                </p:cNvPr>
                <p:cNvCxnSpPr/>
                <p:nvPr/>
              </p:nvCxnSpPr>
              <p:spPr>
                <a:xfrm flipH="1" flipV="1">
                  <a:off x="27709" y="8572"/>
                  <a:ext cx="15" cy="4378"/>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604CA71D-C328-B7D0-FA7C-97C79FD341BC}"/>
                    </a:ext>
                  </a:extLst>
                </p:cNvPr>
                <p:cNvCxnSpPr/>
                <p:nvPr/>
              </p:nvCxnSpPr>
              <p:spPr>
                <a:xfrm flipV="1">
                  <a:off x="27704" y="12930"/>
                  <a:ext cx="4930" cy="9"/>
                </a:xfrm>
                <a:prstGeom prst="straightConnector1">
                  <a:avLst/>
                </a:prstGeom>
                <a:noFill/>
                <a:ln w="50800" cap="flat">
                  <a:solidFill>
                    <a:srgbClr val="000000"/>
                  </a:solidFill>
                  <a:prstDash val="solid"/>
                  <a:miter lim="400000"/>
                  <a:tailEnd type="arrow"/>
                </a:ln>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43" name="Text Box 97">
                    <a:extLst>
                      <a:ext uri="{FF2B5EF4-FFF2-40B4-BE49-F238E27FC236}">
                        <a16:creationId xmlns:a16="http://schemas.microsoft.com/office/drawing/2014/main" id="{1D5AE7A7-431C-72DC-9EC6-FF9F970EA2D6}"/>
                      </a:ext>
                    </a:extLst>
                  </p:cNvPr>
                  <p:cNvSpPr txBox="1"/>
                  <p:nvPr/>
                </p:nvSpPr>
                <p:spPr>
                  <a:xfrm>
                    <a:off x="17368388" y="10637821"/>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1</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7" name="Text Box 97">
                    <a:extLst>
                      <a:ext uri="{FF2B5EF4-FFF2-40B4-BE49-F238E27FC236}">
                        <a16:creationId xmlns:a16="http://schemas.microsoft.com/office/drawing/2014/main" id="{8FF231ED-88F6-31CE-643A-A4FE74088094}"/>
                      </a:ext>
                    </a:extLst>
                  </p:cNvPr>
                  <p:cNvSpPr txBox="1">
                    <a:spLocks noRot="1" noChangeAspect="1" noMove="1" noResize="1" noEditPoints="1" noAdjustHandles="1" noChangeArrowheads="1" noChangeShapeType="1" noTextEdit="1"/>
                  </p:cNvSpPr>
                  <p:nvPr/>
                </p:nvSpPr>
                <p:spPr>
                  <a:xfrm>
                    <a:off x="17368388" y="10637821"/>
                    <a:ext cx="1434409" cy="718145"/>
                  </a:xfrm>
                  <a:prstGeom prst="rect">
                    <a:avLst/>
                  </a:prstGeom>
                  <a:blipFill>
                    <a:blip r:embed="rId4"/>
                    <a:stretch>
                      <a:fillRect/>
                    </a:stretch>
                  </a:blipFill>
                  <a:ln w="12700" cap="flat">
                    <a:noFill/>
                    <a:miter lim="400000"/>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 Box 98">
                    <a:extLst>
                      <a:ext uri="{FF2B5EF4-FFF2-40B4-BE49-F238E27FC236}">
                        <a16:creationId xmlns:a16="http://schemas.microsoft.com/office/drawing/2014/main" id="{53A1BC45-1826-7E9E-11F8-D010C97A0A23}"/>
                      </a:ext>
                    </a:extLst>
                  </p:cNvPr>
                  <p:cNvSpPr txBox="1"/>
                  <p:nvPr/>
                </p:nvSpPr>
                <p:spPr>
                  <a:xfrm>
                    <a:off x="12932791" y="7084180"/>
                    <a:ext cx="1434409" cy="71814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t" forceAA="0">
                    <a:spAutoFit/>
                  </a:bodyPr>
                  <a:lstStyle/>
                  <a:p>
                    <a:pPr marL="0" marR="0" indent="0" algn="ctr" defTabSz="2438400" rtl="0" fontAlgn="auto" latinLnBrk="0" hangingPunct="0">
                      <a:lnSpc>
                        <a:spcPct val="100000"/>
                      </a:lnSpc>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0" lang="en-US"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ctrlPr>
                            </m:sSubPr>
                            <m:e>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𝑥</m:t>
                              </m:r>
                            </m:e>
                            <m:sub>
                              <m:r>
                                <a:rPr kumimoji="0" lang="en-GB" altLang="en-US" sz="4000" b="0" i="1" u="none" strike="noStrike" cap="none" spc="0" normalizeH="0" baseline="0" dirty="0" smtClean="0">
                                  <a:ln>
                                    <a:noFill/>
                                  </a:ln>
                                  <a:solidFill>
                                    <a:srgbClr val="000000"/>
                                  </a:solidFill>
                                  <a:effectLst/>
                                  <a:uFillTx/>
                                  <a:latin typeface="Cambria Math" panose="02040503050406030204" pitchFamily="18" charset="0"/>
                                  <a:ea typeface="+mn-ea"/>
                                  <a:cs typeface="+mn-cs"/>
                                  <a:sym typeface="+mn-ea"/>
                                </a:rPr>
                                <m:t>2</m:t>
                              </m:r>
                            </m:sub>
                          </m:sSub>
                        </m:oMath>
                      </m:oMathPara>
                    </a14:m>
                    <a:endParaRPr kumimoji="0" lang="en-US" altLang="en-US" sz="4000" b="0" i="0" u="none" strike="noStrike" cap="none" spc="0" normalizeH="0" baseline="0" dirty="0">
                      <a:ln>
                        <a:noFill/>
                      </a:ln>
                      <a:solidFill>
                        <a:srgbClr val="000000"/>
                      </a:solidFill>
                      <a:effectLst/>
                      <a:uFillTx/>
                      <a:latin typeface="+mn-lt"/>
                      <a:ea typeface="+mn-ea"/>
                      <a:cs typeface="+mn-cs"/>
                      <a:sym typeface="+mn-ea"/>
                    </a:endParaRPr>
                  </a:p>
                </p:txBody>
              </p:sp>
            </mc:Choice>
            <mc:Fallback xmlns="">
              <p:sp>
                <p:nvSpPr>
                  <p:cNvPr id="28" name="Text Box 98">
                    <a:extLst>
                      <a:ext uri="{FF2B5EF4-FFF2-40B4-BE49-F238E27FC236}">
                        <a16:creationId xmlns:a16="http://schemas.microsoft.com/office/drawing/2014/main" id="{1E5ECA21-0BE9-A713-C93C-643CDA35D181}"/>
                      </a:ext>
                    </a:extLst>
                  </p:cNvPr>
                  <p:cNvSpPr txBox="1">
                    <a:spLocks noRot="1" noChangeAspect="1" noMove="1" noResize="1" noEditPoints="1" noAdjustHandles="1" noChangeArrowheads="1" noChangeShapeType="1" noTextEdit="1"/>
                  </p:cNvSpPr>
                  <p:nvPr/>
                </p:nvSpPr>
                <p:spPr>
                  <a:xfrm>
                    <a:off x="12932791" y="7084180"/>
                    <a:ext cx="1434409" cy="718145"/>
                  </a:xfrm>
                  <a:prstGeom prst="rect">
                    <a:avLst/>
                  </a:prstGeom>
                  <a:blipFill>
                    <a:blip r:embed="rId5"/>
                    <a:stretch>
                      <a:fillRect/>
                    </a:stretch>
                  </a:blipFill>
                  <a:ln w="12700" cap="flat">
                    <a:noFill/>
                    <a:miter lim="400000"/>
                  </a:ln>
                </p:spPr>
                <p:txBody>
                  <a:bodyPr/>
                  <a:lstStyle/>
                  <a:p>
                    <a:r>
                      <a:rPr lang="LID4096">
                        <a:noFill/>
                      </a:rPr>
                      <a:t> </a:t>
                    </a:r>
                  </a:p>
                </p:txBody>
              </p:sp>
            </mc:Fallback>
          </mc:AlternateContent>
        </p:grpSp>
        <p:grpSp>
          <p:nvGrpSpPr>
            <p:cNvPr id="10" name="Group 9">
              <a:extLst>
                <a:ext uri="{FF2B5EF4-FFF2-40B4-BE49-F238E27FC236}">
                  <a16:creationId xmlns:a16="http://schemas.microsoft.com/office/drawing/2014/main" id="{B51F6AFC-990F-994D-08D0-42B27E56AF5B}"/>
                </a:ext>
              </a:extLst>
            </p:cNvPr>
            <p:cNvGrpSpPr/>
            <p:nvPr/>
          </p:nvGrpSpPr>
          <p:grpSpPr>
            <a:xfrm>
              <a:off x="17800478" y="4545315"/>
              <a:ext cx="3392473" cy="2970040"/>
              <a:chOff x="17366816" y="4549169"/>
              <a:chExt cx="3392473" cy="2970040"/>
            </a:xfrm>
          </p:grpSpPr>
          <p:sp>
            <p:nvSpPr>
              <p:cNvPr id="27" name="Oval 26">
                <a:extLst>
                  <a:ext uri="{FF2B5EF4-FFF2-40B4-BE49-F238E27FC236}">
                    <a16:creationId xmlns:a16="http://schemas.microsoft.com/office/drawing/2014/main" id="{449D9E54-101A-5498-3AA6-E11E534ECA2C}"/>
                  </a:ext>
                </a:extLst>
              </p:cNvPr>
              <p:cNvSpPr/>
              <p:nvPr/>
            </p:nvSpPr>
            <p:spPr>
              <a:xfrm rot="5080888">
                <a:off x="18106505" y="472158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8" name="Oval 27">
                <a:extLst>
                  <a:ext uri="{FF2B5EF4-FFF2-40B4-BE49-F238E27FC236}">
                    <a16:creationId xmlns:a16="http://schemas.microsoft.com/office/drawing/2014/main" id="{79B5C0DE-9E50-149F-0686-74BFA53636B7}"/>
                  </a:ext>
                </a:extLst>
              </p:cNvPr>
              <p:cNvSpPr/>
              <p:nvPr/>
            </p:nvSpPr>
            <p:spPr>
              <a:xfrm rot="5080888">
                <a:off x="17835610" y="50426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9" name="Oval 28">
                <a:extLst>
                  <a:ext uri="{FF2B5EF4-FFF2-40B4-BE49-F238E27FC236}">
                    <a16:creationId xmlns:a16="http://schemas.microsoft.com/office/drawing/2014/main" id="{15A1EBB3-55FB-8FE2-6B10-5DDFC69B9637}"/>
                  </a:ext>
                </a:extLst>
              </p:cNvPr>
              <p:cNvSpPr/>
              <p:nvPr/>
            </p:nvSpPr>
            <p:spPr>
              <a:xfrm rot="5080888">
                <a:off x="18928907" y="4933508"/>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0" name="Oval 29">
                <a:extLst>
                  <a:ext uri="{FF2B5EF4-FFF2-40B4-BE49-F238E27FC236}">
                    <a16:creationId xmlns:a16="http://schemas.microsoft.com/office/drawing/2014/main" id="{7201CCC5-8538-208B-F62A-319E0D272D11}"/>
                  </a:ext>
                </a:extLst>
              </p:cNvPr>
              <p:cNvSpPr/>
              <p:nvPr/>
            </p:nvSpPr>
            <p:spPr>
              <a:xfrm rot="5080888">
                <a:off x="19073960" y="616402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1" name="Oval 30">
                <a:extLst>
                  <a:ext uri="{FF2B5EF4-FFF2-40B4-BE49-F238E27FC236}">
                    <a16:creationId xmlns:a16="http://schemas.microsoft.com/office/drawing/2014/main" id="{9B1D6044-F4DA-FC41-57F0-E07AA6000FA0}"/>
                  </a:ext>
                </a:extLst>
              </p:cNvPr>
              <p:cNvSpPr/>
              <p:nvPr/>
            </p:nvSpPr>
            <p:spPr>
              <a:xfrm rot="5080888">
                <a:off x="17363233" y="4552752"/>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2" name="Oval 31">
                <a:extLst>
                  <a:ext uri="{FF2B5EF4-FFF2-40B4-BE49-F238E27FC236}">
                    <a16:creationId xmlns:a16="http://schemas.microsoft.com/office/drawing/2014/main" id="{BE439C52-F612-412F-F2B3-4C989C08EEBA}"/>
                  </a:ext>
                </a:extLst>
              </p:cNvPr>
              <p:cNvSpPr/>
              <p:nvPr/>
            </p:nvSpPr>
            <p:spPr>
              <a:xfrm rot="5080888">
                <a:off x="19127826" y="558841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3" name="Oval 32">
                <a:extLst>
                  <a:ext uri="{FF2B5EF4-FFF2-40B4-BE49-F238E27FC236}">
                    <a16:creationId xmlns:a16="http://schemas.microsoft.com/office/drawing/2014/main" id="{366071C9-3389-3198-AD85-423D9C1DD842}"/>
                  </a:ext>
                </a:extLst>
              </p:cNvPr>
              <p:cNvSpPr/>
              <p:nvPr/>
            </p:nvSpPr>
            <p:spPr>
              <a:xfrm rot="5080888">
                <a:off x="19790409" y="684878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4" name="Oval 33">
                <a:extLst>
                  <a:ext uri="{FF2B5EF4-FFF2-40B4-BE49-F238E27FC236}">
                    <a16:creationId xmlns:a16="http://schemas.microsoft.com/office/drawing/2014/main" id="{8E909318-55AB-FCA8-950F-F3C7B91D135C}"/>
                  </a:ext>
                </a:extLst>
              </p:cNvPr>
              <p:cNvSpPr/>
              <p:nvPr/>
            </p:nvSpPr>
            <p:spPr>
              <a:xfrm rot="5080888">
                <a:off x="19930333" y="628399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5" name="Oval 34">
                <a:extLst>
                  <a:ext uri="{FF2B5EF4-FFF2-40B4-BE49-F238E27FC236}">
                    <a16:creationId xmlns:a16="http://schemas.microsoft.com/office/drawing/2014/main" id="{DE2DF540-6065-B13B-D91F-5B32DFE7DBFD}"/>
                  </a:ext>
                </a:extLst>
              </p:cNvPr>
              <p:cNvSpPr/>
              <p:nvPr/>
            </p:nvSpPr>
            <p:spPr>
              <a:xfrm rot="5080888">
                <a:off x="19556038" y="7254396"/>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Oval 35">
                <a:extLst>
                  <a:ext uri="{FF2B5EF4-FFF2-40B4-BE49-F238E27FC236}">
                    <a16:creationId xmlns:a16="http://schemas.microsoft.com/office/drawing/2014/main" id="{AD47A65F-E8B6-B528-3085-8A22C726CE99}"/>
                  </a:ext>
                </a:extLst>
              </p:cNvPr>
              <p:cNvSpPr/>
              <p:nvPr/>
            </p:nvSpPr>
            <p:spPr>
              <a:xfrm rot="5080888">
                <a:off x="20398998" y="60561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7" name="Oval 36">
                <a:extLst>
                  <a:ext uri="{FF2B5EF4-FFF2-40B4-BE49-F238E27FC236}">
                    <a16:creationId xmlns:a16="http://schemas.microsoft.com/office/drawing/2014/main" id="{E207EFCB-AF5B-805F-3045-E2053C21DF5A}"/>
                  </a:ext>
                </a:extLst>
              </p:cNvPr>
              <p:cNvSpPr/>
              <p:nvPr/>
            </p:nvSpPr>
            <p:spPr>
              <a:xfrm rot="5080888">
                <a:off x="19883456" y="539555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8" name="Oval 37">
                <a:extLst>
                  <a:ext uri="{FF2B5EF4-FFF2-40B4-BE49-F238E27FC236}">
                    <a16:creationId xmlns:a16="http://schemas.microsoft.com/office/drawing/2014/main" id="{515E215D-F595-7DFE-3E09-E5CC581C0D92}"/>
                  </a:ext>
                </a:extLst>
              </p:cNvPr>
              <p:cNvSpPr/>
              <p:nvPr/>
            </p:nvSpPr>
            <p:spPr>
              <a:xfrm rot="5080888">
                <a:off x="18191833" y="5638171"/>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9" name="Oval 38">
                <a:extLst>
                  <a:ext uri="{FF2B5EF4-FFF2-40B4-BE49-F238E27FC236}">
                    <a16:creationId xmlns:a16="http://schemas.microsoft.com/office/drawing/2014/main" id="{E25BA37C-4E59-FB82-C0CA-1261EE8B0C1F}"/>
                  </a:ext>
                </a:extLst>
              </p:cNvPr>
              <p:cNvSpPr/>
              <p:nvPr/>
            </p:nvSpPr>
            <p:spPr>
              <a:xfrm rot="5080888">
                <a:off x="20564033" y="7323953"/>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0" name="Oval 39">
                <a:extLst>
                  <a:ext uri="{FF2B5EF4-FFF2-40B4-BE49-F238E27FC236}">
                    <a16:creationId xmlns:a16="http://schemas.microsoft.com/office/drawing/2014/main" id="{0E50B90C-0D07-6BC6-4384-89343B247632}"/>
                  </a:ext>
                </a:extLst>
              </p:cNvPr>
              <p:cNvSpPr/>
              <p:nvPr/>
            </p:nvSpPr>
            <p:spPr>
              <a:xfrm rot="5080888">
                <a:off x="17982554" y="6391874"/>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1" name="Oval 40">
                <a:extLst>
                  <a:ext uri="{FF2B5EF4-FFF2-40B4-BE49-F238E27FC236}">
                    <a16:creationId xmlns:a16="http://schemas.microsoft.com/office/drawing/2014/main" id="{CAF518B6-C267-F406-27C3-2CB9525164DE}"/>
                  </a:ext>
                </a:extLst>
              </p:cNvPr>
              <p:cNvSpPr/>
              <p:nvPr/>
            </p:nvSpPr>
            <p:spPr>
              <a:xfrm rot="5080888">
                <a:off x="18598737" y="6499747"/>
                <a:ext cx="198839" cy="191673"/>
              </a:xfrm>
              <a:prstGeom prst="ellipse">
                <a:avLst/>
              </a:prstGeom>
              <a:solidFill>
                <a:srgbClr val="000000"/>
              </a:solid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grpSp>
          <p:nvGrpSpPr>
            <p:cNvPr id="11" name="Group 10">
              <a:extLst>
                <a:ext uri="{FF2B5EF4-FFF2-40B4-BE49-F238E27FC236}">
                  <a16:creationId xmlns:a16="http://schemas.microsoft.com/office/drawing/2014/main" id="{4184BC3D-35F8-60F2-DB83-7831FA75E8BC}"/>
                </a:ext>
              </a:extLst>
            </p:cNvPr>
            <p:cNvGrpSpPr/>
            <p:nvPr/>
          </p:nvGrpSpPr>
          <p:grpSpPr>
            <a:xfrm>
              <a:off x="14829364" y="7224127"/>
              <a:ext cx="2953839" cy="2731651"/>
              <a:chOff x="14829364" y="7224127"/>
              <a:chExt cx="2953839" cy="2731651"/>
            </a:xfrm>
          </p:grpSpPr>
          <p:sp>
            <p:nvSpPr>
              <p:cNvPr id="12" name="Oval 11">
                <a:extLst>
                  <a:ext uri="{FF2B5EF4-FFF2-40B4-BE49-F238E27FC236}">
                    <a16:creationId xmlns:a16="http://schemas.microsoft.com/office/drawing/2014/main" id="{7EBD3B63-9363-9798-2F42-E4C2140CF098}"/>
                  </a:ext>
                </a:extLst>
              </p:cNvPr>
              <p:cNvSpPr/>
              <p:nvPr/>
            </p:nvSpPr>
            <p:spPr>
              <a:xfrm rot="5080888">
                <a:off x="15295454" y="722771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3" name="Oval 12">
                <a:extLst>
                  <a:ext uri="{FF2B5EF4-FFF2-40B4-BE49-F238E27FC236}">
                    <a16:creationId xmlns:a16="http://schemas.microsoft.com/office/drawing/2014/main" id="{E8CAFF3F-578B-CCF4-2859-0F018F0E49D9}"/>
                  </a:ext>
                </a:extLst>
              </p:cNvPr>
              <p:cNvSpPr/>
              <p:nvPr/>
            </p:nvSpPr>
            <p:spPr>
              <a:xfrm rot="5080888">
                <a:off x="15024559" y="754877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4" name="Oval 13">
                <a:extLst>
                  <a:ext uri="{FF2B5EF4-FFF2-40B4-BE49-F238E27FC236}">
                    <a16:creationId xmlns:a16="http://schemas.microsoft.com/office/drawing/2014/main" id="{53D105D7-0844-D759-9169-A62930365EBA}"/>
                  </a:ext>
                </a:extLst>
              </p:cNvPr>
              <p:cNvSpPr/>
              <p:nvPr/>
            </p:nvSpPr>
            <p:spPr>
              <a:xfrm rot="5080888">
                <a:off x="16117856" y="743963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Oval 14">
                <a:extLst>
                  <a:ext uri="{FF2B5EF4-FFF2-40B4-BE49-F238E27FC236}">
                    <a16:creationId xmlns:a16="http://schemas.microsoft.com/office/drawing/2014/main" id="{130D7CD4-6A58-6282-A5E4-8ABC98517346}"/>
                  </a:ext>
                </a:extLst>
              </p:cNvPr>
              <p:cNvSpPr/>
              <p:nvPr/>
            </p:nvSpPr>
            <p:spPr>
              <a:xfrm rot="5080888">
                <a:off x="15784697" y="8302564"/>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Oval 15">
                <a:extLst>
                  <a:ext uri="{FF2B5EF4-FFF2-40B4-BE49-F238E27FC236}">
                    <a16:creationId xmlns:a16="http://schemas.microsoft.com/office/drawing/2014/main" id="{1B05177A-9172-E1D0-905A-CD9B16A8F535}"/>
                  </a:ext>
                </a:extLst>
              </p:cNvPr>
              <p:cNvSpPr/>
              <p:nvPr/>
            </p:nvSpPr>
            <p:spPr>
              <a:xfrm rot="5080888">
                <a:off x="15544912" y="7884328"/>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Oval 16">
                <a:extLst>
                  <a:ext uri="{FF2B5EF4-FFF2-40B4-BE49-F238E27FC236}">
                    <a16:creationId xmlns:a16="http://schemas.microsoft.com/office/drawing/2014/main" id="{C5741124-C1B2-3030-71EF-E153009DA6E4}"/>
                  </a:ext>
                </a:extLst>
              </p:cNvPr>
              <p:cNvSpPr/>
              <p:nvPr/>
            </p:nvSpPr>
            <p:spPr>
              <a:xfrm rot="5080888">
                <a:off x="16316775" y="8094539"/>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8" name="Oval 17">
                <a:extLst>
                  <a:ext uri="{FF2B5EF4-FFF2-40B4-BE49-F238E27FC236}">
                    <a16:creationId xmlns:a16="http://schemas.microsoft.com/office/drawing/2014/main" id="{509D3DC5-C427-BAC2-2E4E-B21EE97E135B}"/>
                  </a:ext>
                </a:extLst>
              </p:cNvPr>
              <p:cNvSpPr/>
              <p:nvPr/>
            </p:nvSpPr>
            <p:spPr>
              <a:xfrm rot="5080888">
                <a:off x="16452977" y="880820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Oval 18">
                <a:extLst>
                  <a:ext uri="{FF2B5EF4-FFF2-40B4-BE49-F238E27FC236}">
                    <a16:creationId xmlns:a16="http://schemas.microsoft.com/office/drawing/2014/main" id="{1A2EEC3E-F12D-CD42-F533-61CF66181A2F}"/>
                  </a:ext>
                </a:extLst>
              </p:cNvPr>
              <p:cNvSpPr/>
              <p:nvPr/>
            </p:nvSpPr>
            <p:spPr>
              <a:xfrm rot="5080888">
                <a:off x="17119282" y="879012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Oval 19">
                <a:extLst>
                  <a:ext uri="{FF2B5EF4-FFF2-40B4-BE49-F238E27FC236}">
                    <a16:creationId xmlns:a16="http://schemas.microsoft.com/office/drawing/2014/main" id="{1992002A-1CF7-3ECB-36A8-9842E38109E0}"/>
                  </a:ext>
                </a:extLst>
              </p:cNvPr>
              <p:cNvSpPr/>
              <p:nvPr/>
            </p:nvSpPr>
            <p:spPr>
              <a:xfrm rot="5080888">
                <a:off x="16744987" y="9760522"/>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Oval 20">
                <a:extLst>
                  <a:ext uri="{FF2B5EF4-FFF2-40B4-BE49-F238E27FC236}">
                    <a16:creationId xmlns:a16="http://schemas.microsoft.com/office/drawing/2014/main" id="{FD73DF6F-4A3A-4D8A-2021-8DA26EDF9A33}"/>
                  </a:ext>
                </a:extLst>
              </p:cNvPr>
              <p:cNvSpPr/>
              <p:nvPr/>
            </p:nvSpPr>
            <p:spPr>
              <a:xfrm rot="5080888">
                <a:off x="17587947" y="85622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Oval 21">
                <a:extLst>
                  <a:ext uri="{FF2B5EF4-FFF2-40B4-BE49-F238E27FC236}">
                    <a16:creationId xmlns:a16="http://schemas.microsoft.com/office/drawing/2014/main" id="{DFCE1948-77B3-29D2-CBD4-BA6CEFCA8853}"/>
                  </a:ext>
                </a:extLst>
              </p:cNvPr>
              <p:cNvSpPr/>
              <p:nvPr/>
            </p:nvSpPr>
            <p:spPr>
              <a:xfrm rot="5080888">
                <a:off x="17072405" y="7901677"/>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Oval 22">
                <a:extLst>
                  <a:ext uri="{FF2B5EF4-FFF2-40B4-BE49-F238E27FC236}">
                    <a16:creationId xmlns:a16="http://schemas.microsoft.com/office/drawing/2014/main" id="{6F05814E-CBCF-EE04-860F-1F5AE3323957}"/>
                  </a:ext>
                </a:extLst>
              </p:cNvPr>
              <p:cNvSpPr/>
              <p:nvPr/>
            </p:nvSpPr>
            <p:spPr>
              <a:xfrm rot="5080888">
                <a:off x="14825781" y="8107705"/>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Oval 23">
                <a:extLst>
                  <a:ext uri="{FF2B5EF4-FFF2-40B4-BE49-F238E27FC236}">
                    <a16:creationId xmlns:a16="http://schemas.microsoft.com/office/drawing/2014/main" id="{2DF9597C-EA84-FF1F-83BE-2BB0AF6ED931}"/>
                  </a:ext>
                </a:extLst>
              </p:cNvPr>
              <p:cNvSpPr/>
              <p:nvPr/>
            </p:nvSpPr>
            <p:spPr>
              <a:xfrm rot="5080888">
                <a:off x="17328561" y="9544771"/>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5" name="Oval 24">
                <a:extLst>
                  <a:ext uri="{FF2B5EF4-FFF2-40B4-BE49-F238E27FC236}">
                    <a16:creationId xmlns:a16="http://schemas.microsoft.com/office/drawing/2014/main" id="{30C0963B-45F8-FB93-E48C-134C2FAC9141}"/>
                  </a:ext>
                </a:extLst>
              </p:cNvPr>
              <p:cNvSpPr/>
              <p:nvPr/>
            </p:nvSpPr>
            <p:spPr>
              <a:xfrm rot="5080888">
                <a:off x="15171503" y="8898000"/>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6" name="Oval 25">
                <a:extLst>
                  <a:ext uri="{FF2B5EF4-FFF2-40B4-BE49-F238E27FC236}">
                    <a16:creationId xmlns:a16="http://schemas.microsoft.com/office/drawing/2014/main" id="{BCA32571-D82D-15D9-09B7-2C00ED2ED77E}"/>
                  </a:ext>
                </a:extLst>
              </p:cNvPr>
              <p:cNvSpPr/>
              <p:nvPr/>
            </p:nvSpPr>
            <p:spPr>
              <a:xfrm rot="5080888">
                <a:off x="15787686" y="9005873"/>
                <a:ext cx="198839" cy="191673"/>
              </a:xfrm>
              <a:prstGeom prst="ellipse">
                <a:avLst/>
              </a:prstGeom>
              <a:noFill/>
              <a:ln w="28575" cap="flat" cmpd="sng">
                <a:solidFill>
                  <a:srgbClr val="000000"/>
                </a:solidFill>
                <a:prstDash val="solid"/>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cxnSp>
          <p:nvCxnSpPr>
            <p:cNvPr id="48" name="Straight Connector 47">
              <a:extLst>
                <a:ext uri="{FF2B5EF4-FFF2-40B4-BE49-F238E27FC236}">
                  <a16:creationId xmlns:a16="http://schemas.microsoft.com/office/drawing/2014/main" id="{C55E75C6-8099-DACD-8F26-532B52588D92}"/>
                </a:ext>
              </a:extLst>
            </p:cNvPr>
            <p:cNvCxnSpPr>
              <a:cxnSpLocks/>
            </p:cNvCxnSpPr>
            <p:nvPr/>
          </p:nvCxnSpPr>
          <p:spPr>
            <a:xfrm flipH="1" flipV="1">
              <a:off x="14820561" y="5026759"/>
              <a:ext cx="6687187" cy="3055741"/>
            </a:xfrm>
            <a:prstGeom prst="line">
              <a:avLst/>
            </a:prstGeom>
            <a:noFill/>
            <a:ln w="50800" cap="flat">
              <a:solidFill>
                <a:srgbClr val="FF0000"/>
              </a:solidFill>
              <a:prstDash val="solid"/>
              <a:miter lim="400000"/>
            </a:ln>
          </p:spPr>
          <p:style>
            <a:lnRef idx="0">
              <a:scrgbClr r="0" g="0" b="0"/>
            </a:lnRef>
            <a:fillRef idx="0">
              <a:scrgbClr r="0" g="0" b="0"/>
            </a:fillRef>
            <a:effectRef idx="0">
              <a:scrgbClr r="0" g="0" b="0"/>
            </a:effectRef>
            <a:fontRef idx="none"/>
          </p:style>
        </p:cxnSp>
      </p:grpSp>
      <p:sp>
        <p:nvSpPr>
          <p:cNvPr id="2" name="Text Placeholder 3">
            <a:extLst>
              <a:ext uri="{FF2B5EF4-FFF2-40B4-BE49-F238E27FC236}">
                <a16:creationId xmlns:a16="http://schemas.microsoft.com/office/drawing/2014/main" id="{06DA45E5-8E98-BABD-606B-9699D99F1B84}"/>
              </a:ext>
            </a:extLst>
          </p:cNvPr>
          <p:cNvSpPr>
            <a:spLocks noGrp="1"/>
          </p:cNvSpPr>
          <p:nvPr>
            <p:ph type="body" sz="quarter" idx="22"/>
          </p:nvPr>
        </p:nvSpPr>
        <p:spPr>
          <a:xfrm>
            <a:off x="16929059" y="5689768"/>
            <a:ext cx="5948721" cy="4074471"/>
          </a:xfrm>
        </p:spPr>
        <p:txBody>
          <a:bodyPr>
            <a:normAutofit/>
          </a:bodyPr>
          <a:lstStyle/>
          <a:p>
            <a:pPr marL="0" indent="0">
              <a:buNone/>
            </a:pPr>
            <a:r>
              <a:rPr lang="en-GB" sz="4000" dirty="0"/>
              <a:t>Once the decision surface separates the two classes, the perceptron learning algorithm stops</a:t>
            </a:r>
          </a:p>
        </p:txBody>
      </p:sp>
    </p:spTree>
    <p:extLst>
      <p:ext uri="{BB962C8B-B14F-4D97-AF65-F5344CB8AC3E}">
        <p14:creationId xmlns:p14="http://schemas.microsoft.com/office/powerpoint/2010/main" val="435972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Limitations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26</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2" name="Text Placeholder 3">
            <a:extLst>
              <a:ext uri="{FF2B5EF4-FFF2-40B4-BE49-F238E27FC236}">
                <a16:creationId xmlns:a16="http://schemas.microsoft.com/office/drawing/2014/main" id="{06DA45E5-8E98-BABD-606B-9699D99F1B84}"/>
              </a:ext>
            </a:extLst>
          </p:cNvPr>
          <p:cNvSpPr>
            <a:spLocks noGrp="1"/>
          </p:cNvSpPr>
          <p:nvPr>
            <p:ph type="body" sz="quarter" idx="22"/>
          </p:nvPr>
        </p:nvSpPr>
        <p:spPr>
          <a:xfrm>
            <a:off x="1287145" y="4730816"/>
            <a:ext cx="21590635" cy="7204644"/>
          </a:xfrm>
        </p:spPr>
        <p:txBody>
          <a:bodyPr>
            <a:normAutofit/>
          </a:bodyPr>
          <a:lstStyle/>
          <a:p>
            <a:r>
              <a:rPr lang="en-GB" sz="4000" dirty="0"/>
              <a:t>Activation function</a:t>
            </a:r>
          </a:p>
          <a:p>
            <a:pPr lvl="1"/>
            <a:r>
              <a:rPr lang="en-GB" sz="3600" dirty="0"/>
              <a:t>Output values are only 0 or 1</a:t>
            </a:r>
          </a:p>
          <a:p>
            <a:pPr lvl="1"/>
            <a:r>
              <a:rPr lang="en-GB" sz="3600" dirty="0"/>
              <a:t>Non-differentiable: we cannot use gradient descent</a:t>
            </a:r>
          </a:p>
          <a:p>
            <a:pPr marL="609600" lvl="1" indent="0">
              <a:buNone/>
            </a:pPr>
            <a:endParaRPr lang="en-GB" sz="3600" dirty="0"/>
          </a:p>
          <a:p>
            <a:pPr indent="-571500"/>
            <a:r>
              <a:rPr lang="en-GB" sz="4000" dirty="0"/>
              <a:t>Can only classify linearly separable sets of vectors</a:t>
            </a:r>
          </a:p>
          <a:p>
            <a:pPr indent="-571500"/>
            <a:endParaRPr lang="en-GB" sz="4000" dirty="0"/>
          </a:p>
          <a:p>
            <a:pPr indent="-571500"/>
            <a:r>
              <a:rPr lang="en-GB" sz="4000" dirty="0"/>
              <a:t>Lacks a concrete probabilistic framework</a:t>
            </a:r>
          </a:p>
          <a:p>
            <a:pPr indent="-571500"/>
            <a:endParaRPr lang="en-GB" sz="4000" dirty="0"/>
          </a:p>
        </p:txBody>
      </p:sp>
    </p:spTree>
    <p:extLst>
      <p:ext uri="{BB962C8B-B14F-4D97-AF65-F5344CB8AC3E}">
        <p14:creationId xmlns:p14="http://schemas.microsoft.com/office/powerpoint/2010/main" val="299397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Activation Functions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27</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75817"/>
              </a:xfrm>
            </p:spPr>
            <p:txBody>
              <a:bodyPr>
                <a:normAutofit/>
              </a:bodyPr>
              <a:lstStyle/>
              <a:p>
                <a:r>
                  <a:rPr lang="en-US" dirty="0"/>
                  <a:t>Heaviside step function: </a:t>
                </a: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sSup>
                          <m:sSupPr>
                            <m:ctrlPr>
                              <a:rPr lang="el-CY" i="1">
                                <a:latin typeface="Cambria Math" panose="02040503050406030204" pitchFamily="18" charset="0"/>
                              </a:rPr>
                            </m:ctrlPr>
                          </m:sSupPr>
                          <m:e>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b="0" i="1" smtClean="0">
                                      <a:latin typeface="Cambria Math" panose="02040503050406030204" pitchFamily="18" charset="0"/>
                                    </a:rPr>
                                    <m:t>  </m:t>
                                  </m:r>
                                  <m:sSup>
                                    <m:sSupPr>
                                      <m:ctrlPr>
                                        <a:rPr lang="el-CY" i="1">
                                          <a:latin typeface="Cambria Math" panose="02040503050406030204" pitchFamily="18" charset="0"/>
                                        </a:rPr>
                                      </m:ctrlPr>
                                    </m:sSupPr>
                                    <m:e>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sSup>
                                    <m:sSupPr>
                                      <m:ctrlPr>
                                        <a:rPr lang="el-CY" i="1">
                                          <a:latin typeface="Cambria Math" panose="02040503050406030204" pitchFamily="18" charset="0"/>
                                        </a:rPr>
                                      </m:ctrlPr>
                                    </m:sSupPr>
                                    <m:e>
                                      <m:r>
                                        <a:rPr lang="en-GB" b="1" i="1" smtClean="0">
                                          <a:latin typeface="Cambria Math" panose="02040503050406030204" pitchFamily="18" charset="0"/>
                                        </a:rPr>
                                        <m:t>  </m:t>
                                      </m:r>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r>
                                    <a:rPr lang="en-GB" i="1">
                                      <a:latin typeface="Cambria Math" panose="02040503050406030204" pitchFamily="18" charset="0"/>
                                    </a:rPr>
                                    <m:t>≤0</m:t>
                                  </m:r>
                                </m:e>
                              </m:mr>
                            </m:m>
                          </m:e>
                        </m:eqArr>
                      </m:e>
                    </m:d>
                  </m:oMath>
                </a14:m>
                <a:endParaRPr lang="en-US" dirty="0"/>
              </a:p>
              <a:p>
                <a:endParaRPr lang="en-US" dirty="0"/>
              </a:p>
              <a:p>
                <a:r>
                  <a:rPr lang="en-US" dirty="0"/>
                  <a:t>Linear activation function: </a:t>
                </a: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sSup>
                          <m:sSupPr>
                            <m:ctrlPr>
                              <a:rPr lang="el-CY" i="1">
                                <a:latin typeface="Cambria Math" panose="02040503050406030204" pitchFamily="18" charset="0"/>
                              </a:rPr>
                            </m:ctrlPr>
                          </m:sSupPr>
                          <m:e>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e>
                    </m:d>
                    <m:r>
                      <a:rPr lang="en-GB" b="0" i="0" smtClean="0">
                        <a:latin typeface="Cambria Math" panose="02040503050406030204" pitchFamily="18" charset="0"/>
                      </a:rPr>
                      <m:t>=</m:t>
                    </m:r>
                    <m:sSup>
                      <m:sSupPr>
                        <m:ctrlPr>
                          <a:rPr lang="el-CY" i="1">
                            <a:latin typeface="Cambria Math" panose="02040503050406030204" pitchFamily="18" charset="0"/>
                          </a:rPr>
                        </m:ctrlPr>
                      </m:sSupPr>
                      <m:e>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oMath>
                </a14:m>
                <a:endParaRPr lang="en-US" i="1" dirty="0"/>
              </a:p>
              <a:p>
                <a:endParaRPr lang="en-US" dirty="0"/>
              </a:p>
              <a:p>
                <a:r>
                  <a:rPr lang="en-US" dirty="0"/>
                  <a:t>Sigmoid function: </a:t>
                </a: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sSup>
                          <m:sSupPr>
                            <m:ctrlPr>
                              <a:rPr lang="el-CY" i="1">
                                <a:latin typeface="Cambria Math" panose="02040503050406030204" pitchFamily="18" charset="0"/>
                              </a:rPr>
                            </m:ctrlPr>
                          </m:sSupPr>
                          <m:e>
                            <m:r>
                              <a:rPr lang="el-CY" b="1" i="1">
                                <a:latin typeface="Cambria Math" panose="02040503050406030204" pitchFamily="18" charset="0"/>
                              </a:rPr>
                              <m:t>𝜽</m:t>
                            </m:r>
                          </m:e>
                          <m:sup>
                            <m:r>
                              <m:rPr>
                                <m:sty m:val="p"/>
                              </m:rPr>
                              <a:rPr lang="el-CY">
                                <a:latin typeface="Cambria Math" panose="02040503050406030204" pitchFamily="18" charset="0"/>
                              </a:rPr>
                              <m:t>Τ</m:t>
                            </m:r>
                          </m:sup>
                        </m:sSup>
                        <m:r>
                          <a:rPr lang="en-GB" b="1" i="1">
                            <a:latin typeface="Cambria Math" panose="02040503050406030204" pitchFamily="18" charset="0"/>
                          </a:rPr>
                          <m:t>𝒙</m:t>
                        </m:r>
                      </m:e>
                    </m:d>
                    <m:r>
                      <a:rPr lang="en-GB">
                        <a:latin typeface="Cambria Math" panose="02040503050406030204" pitchFamily="18" charset="0"/>
                      </a:rPr>
                      <m:t>=</m:t>
                    </m:r>
                    <m:f>
                      <m:f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fPr>
                      <m:num>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1</m:t>
                        </m:r>
                      </m:num>
                      <m:den>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(1+</m:t>
                        </m:r>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𝑒</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m:t>
                            </m:r>
                            <m:sSup>
                              <m:sSupPr>
                                <m:ctrlP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GB" altLang="en-US" b="1" i="1" smtClean="0">
                                    <a:solidFill>
                                      <a:srgbClr val="000000"/>
                                    </a:solidFill>
                                    <a:latin typeface="Cambria Math" panose="02040503050406030204" pitchFamily="18" charset="0"/>
                                    <a:ea typeface="MS Mincho" charset="0"/>
                                    <a:cs typeface="DejaVu Math TeX Gyre" panose="02000503000000000000" charset="0"/>
                                    <a:sym typeface="Helvetica Neue"/>
                                  </a:rPr>
                                  <m:t>𝒂</m:t>
                                </m:r>
                                <m:r>
                                  <a:rPr lang="en-GB" altLang="en-US" b="1" i="1" smtClean="0">
                                    <a:solidFill>
                                      <a:srgbClr val="000000"/>
                                    </a:solidFill>
                                    <a:latin typeface="Cambria Math" panose="02040503050406030204" pitchFamily="18" charset="0"/>
                                    <a:ea typeface="MS Mincho" charset="0"/>
                                    <a:cs typeface="DejaVu Math TeX Gyre" panose="02000503000000000000" charset="0"/>
                                    <a:sym typeface="Helvetica Neue"/>
                                  </a:rPr>
                                  <m:t> ∗ </m:t>
                                </m:r>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𝜽</m:t>
                                </m:r>
                              </m:e>
                              <m: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𝑇</m:t>
                                </m:r>
                              </m:sup>
                            </m:sSup>
                            <m:r>
                              <a:rPr lang="en-US" altLang="en-US" b="1" i="1">
                                <a:solidFill>
                                  <a:srgbClr val="000000"/>
                                </a:solidFill>
                                <a:latin typeface="Cambria Math" panose="02040503050406030204" pitchFamily="18" charset="0"/>
                                <a:ea typeface="MS Mincho" charset="0"/>
                                <a:cs typeface="DejaVu Math TeX Gyre" panose="02000503000000000000" charset="0"/>
                                <a:sym typeface="Helvetica Neue"/>
                              </a:rPr>
                              <m:t>𝒙</m:t>
                            </m:r>
                          </m:sup>
                        </m:sSup>
                        <m:r>
                          <a:rPr lang="en-US" altLang="en-US" i="1">
                            <a:solidFill>
                              <a:srgbClr val="000000"/>
                            </a:solidFill>
                            <a:latin typeface="Cambria Math" panose="02040503050406030204" pitchFamily="18" charset="0"/>
                            <a:ea typeface="MS Mincho" charset="0"/>
                            <a:cs typeface="DejaVu Math TeX Gyre" panose="02000503000000000000" charset="0"/>
                            <a:sym typeface="Helvetica Neue"/>
                          </a:rPr>
                          <m:t>)</m:t>
                        </m:r>
                      </m:den>
                    </m:f>
                  </m:oMath>
                </a14:m>
                <a:endParaRPr lang="en-US" dirty="0"/>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Linear and logistic regression are </a:t>
                </a:r>
                <a:r>
                  <a:rPr lang="en-US" dirty="0">
                    <a:solidFill>
                      <a:srgbClr val="0100C8"/>
                    </a:solidFill>
                    <a:latin typeface="Arial" panose="020B0604020202020204" pitchFamily="34" charset="0"/>
                    <a:cs typeface="Arial" panose="020B0604020202020204" pitchFamily="34" charset="0"/>
                  </a:rPr>
                  <a:t>equivalent</a:t>
                </a:r>
                <a:r>
                  <a:rPr lang="en-US" dirty="0">
                    <a:latin typeface="Arial" panose="020B0604020202020204" pitchFamily="34" charset="0"/>
                    <a:cs typeface="Arial" panose="020B0604020202020204" pitchFamily="34" charset="0"/>
                  </a:rPr>
                  <a:t> to using a </a:t>
                </a:r>
                <a:r>
                  <a:rPr lang="en-US" dirty="0">
                    <a:solidFill>
                      <a:srgbClr val="0100C8"/>
                    </a:solidFill>
                    <a:latin typeface="Arial" panose="020B0604020202020204" pitchFamily="34" charset="0"/>
                    <a:cs typeface="Arial" panose="020B0604020202020204" pitchFamily="34" charset="0"/>
                  </a:rPr>
                  <a:t>single</a:t>
                </a:r>
                <a:r>
                  <a:rPr lang="en-US" dirty="0">
                    <a:latin typeface="Arial" panose="020B0604020202020204" pitchFamily="34" charset="0"/>
                    <a:cs typeface="Arial" panose="020B0604020202020204" pitchFamily="34" charset="0"/>
                  </a:rPr>
                  <a:t> neuron model with a linear and sigmoid activation function, respectively.</a:t>
                </a:r>
              </a:p>
              <a:p>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21590635" cy="7875817"/>
              </a:xfrm>
              <a:blipFill>
                <a:blip r:embed="rId3"/>
                <a:stretch>
                  <a:fillRect l="-1016" t="-77" b="-3560"/>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B0055755-3D64-11D5-D1D4-F2932A290BEF}"/>
              </a:ext>
            </a:extLst>
          </p:cNvPr>
          <p:cNvSpPr txBox="1"/>
          <p:nvPr/>
        </p:nvSpPr>
        <p:spPr>
          <a:xfrm>
            <a:off x="17369667" y="7015302"/>
            <a:ext cx="4557810" cy="707886"/>
          </a:xfrm>
          <a:prstGeom prst="rect">
            <a:avLst/>
          </a:prstGeom>
          <a:noFill/>
        </p:spPr>
        <p:txBody>
          <a:bodyPr wrap="square">
            <a:spAutoFit/>
          </a:bodyPr>
          <a:lstStyle/>
          <a:p>
            <a:r>
              <a:rPr lang="en-US" sz="4000" dirty="0">
                <a:solidFill>
                  <a:srgbClr val="0100C8"/>
                </a:solidFill>
                <a:latin typeface="Arial" panose="020B0604020202020204" pitchFamily="34" charset="0"/>
                <a:cs typeface="Arial" panose="020B0604020202020204" pitchFamily="34" charset="0"/>
              </a:rPr>
              <a:t>Linear regression</a:t>
            </a:r>
          </a:p>
        </p:txBody>
      </p:sp>
      <p:sp>
        <p:nvSpPr>
          <p:cNvPr id="2" name="TextBox 1">
            <a:extLst>
              <a:ext uri="{FF2B5EF4-FFF2-40B4-BE49-F238E27FC236}">
                <a16:creationId xmlns:a16="http://schemas.microsoft.com/office/drawing/2014/main" id="{63CE1A95-8A55-7B35-97F6-EC8D5C45C02B}"/>
              </a:ext>
            </a:extLst>
          </p:cNvPr>
          <p:cNvSpPr txBox="1"/>
          <p:nvPr/>
        </p:nvSpPr>
        <p:spPr>
          <a:xfrm>
            <a:off x="17369667" y="4628824"/>
            <a:ext cx="4557810" cy="707886"/>
          </a:xfrm>
          <a:prstGeom prst="rect">
            <a:avLst/>
          </a:prstGeom>
          <a:noFill/>
        </p:spPr>
        <p:txBody>
          <a:bodyPr wrap="square">
            <a:spAutoFit/>
          </a:bodyPr>
          <a:lstStyle/>
          <a:p>
            <a:r>
              <a:rPr lang="en-US" sz="4000" dirty="0">
                <a:solidFill>
                  <a:srgbClr val="0100C8"/>
                </a:solidFill>
                <a:latin typeface="Arial" panose="020B0604020202020204" pitchFamily="34" charset="0"/>
                <a:cs typeface="Arial" panose="020B0604020202020204" pitchFamily="34" charset="0"/>
              </a:rPr>
              <a:t>Perceptron</a:t>
            </a:r>
            <a:endParaRPr lang="en-US" dirty="0">
              <a:solidFill>
                <a:srgbClr val="0100C8"/>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6806695-DBB0-73AB-A09C-95E9B4A13575}"/>
              </a:ext>
            </a:extLst>
          </p:cNvPr>
          <p:cNvSpPr txBox="1"/>
          <p:nvPr/>
        </p:nvSpPr>
        <p:spPr>
          <a:xfrm>
            <a:off x="17369667" y="8814504"/>
            <a:ext cx="4557810" cy="707886"/>
          </a:xfrm>
          <a:prstGeom prst="rect">
            <a:avLst/>
          </a:prstGeom>
          <a:noFill/>
        </p:spPr>
        <p:txBody>
          <a:bodyPr wrap="square">
            <a:spAutoFit/>
          </a:bodyPr>
          <a:lstStyle/>
          <a:p>
            <a:r>
              <a:rPr lang="en-US" sz="4000" dirty="0">
                <a:solidFill>
                  <a:srgbClr val="0100C8"/>
                </a:solidFill>
                <a:latin typeface="Arial" panose="020B0604020202020204" pitchFamily="34" charset="0"/>
                <a:cs typeface="Arial" panose="020B0604020202020204" pitchFamily="34" charset="0"/>
              </a:rPr>
              <a:t>Logistic regression</a:t>
            </a:r>
          </a:p>
        </p:txBody>
      </p:sp>
      <p:sp>
        <p:nvSpPr>
          <p:cNvPr id="11" name="TextBox 10">
            <a:extLst>
              <a:ext uri="{FF2B5EF4-FFF2-40B4-BE49-F238E27FC236}">
                <a16:creationId xmlns:a16="http://schemas.microsoft.com/office/drawing/2014/main" id="{F126177E-A56C-C39A-73D0-F7E0326388B1}"/>
              </a:ext>
            </a:extLst>
          </p:cNvPr>
          <p:cNvSpPr txBox="1"/>
          <p:nvPr/>
        </p:nvSpPr>
        <p:spPr>
          <a:xfrm>
            <a:off x="12578534" y="9076228"/>
            <a:ext cx="3599121" cy="646331"/>
          </a:xfrm>
          <a:prstGeom prst="rect">
            <a:avLst/>
          </a:prstGeom>
          <a:noFill/>
        </p:spPr>
        <p:txBody>
          <a:bodyPr wrap="square">
            <a:spAutoFit/>
          </a:bodyPr>
          <a:lstStyle/>
          <a:p>
            <a:pPr marL="0" indent="0">
              <a:buNone/>
            </a:pPr>
            <a:r>
              <a:rPr lang="en-US" dirty="0">
                <a:solidFill>
                  <a:srgbClr val="FF0000"/>
                </a:solidFill>
              </a:rPr>
              <a:t>slope parameter</a:t>
            </a:r>
          </a:p>
        </p:txBody>
      </p:sp>
      <p:cxnSp>
        <p:nvCxnSpPr>
          <p:cNvPr id="13" name="Connector: Elbow 12">
            <a:extLst>
              <a:ext uri="{FF2B5EF4-FFF2-40B4-BE49-F238E27FC236}">
                <a16:creationId xmlns:a16="http://schemas.microsoft.com/office/drawing/2014/main" id="{2500D79F-F81E-ABEB-42DE-83665FBD146C}"/>
              </a:ext>
            </a:extLst>
          </p:cNvPr>
          <p:cNvCxnSpPr>
            <a:cxnSpLocks/>
            <a:endCxn id="11" idx="2"/>
          </p:cNvCxnSpPr>
          <p:nvPr/>
        </p:nvCxnSpPr>
        <p:spPr>
          <a:xfrm>
            <a:off x="10164726" y="9718158"/>
            <a:ext cx="4213369" cy="4401"/>
          </a:xfrm>
          <a:prstGeom prst="bentConnector4">
            <a:avLst>
              <a:gd name="adj1" fmla="val 381"/>
              <a:gd name="adj2" fmla="val 12058918"/>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5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Activation Functions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 name="Picture 9" descr="Chart&#10;&#10;Description automatically generated">
            <a:extLst>
              <a:ext uri="{FF2B5EF4-FFF2-40B4-BE49-F238E27FC236}">
                <a16:creationId xmlns:a16="http://schemas.microsoft.com/office/drawing/2014/main" id="{54FA0716-778C-7AAD-2627-91A64734D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92" y="4481006"/>
            <a:ext cx="7418040" cy="5563530"/>
          </a:xfrm>
          <a:prstGeom prst="rect">
            <a:avLst/>
          </a:prstGeom>
        </p:spPr>
      </p:pic>
      <p:pic>
        <p:nvPicPr>
          <p:cNvPr id="12" name="Picture 11" descr="Chart, line chart&#10;&#10;Description automatically generated">
            <a:extLst>
              <a:ext uri="{FF2B5EF4-FFF2-40B4-BE49-F238E27FC236}">
                <a16:creationId xmlns:a16="http://schemas.microsoft.com/office/drawing/2014/main" id="{6D974C3D-83E3-7839-6F53-8CDF8B8CCA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1316" y="4481006"/>
            <a:ext cx="7418040" cy="5563530"/>
          </a:xfrm>
          <a:prstGeom prst="rect">
            <a:avLst/>
          </a:prstGeom>
        </p:spPr>
      </p:pic>
      <p:pic>
        <p:nvPicPr>
          <p:cNvPr id="14" name="Picture 13" descr="Chart, line chart&#10;&#10;Description automatically generated">
            <a:extLst>
              <a:ext uri="{FF2B5EF4-FFF2-40B4-BE49-F238E27FC236}">
                <a16:creationId xmlns:a16="http://schemas.microsoft.com/office/drawing/2014/main" id="{56BB5389-C10C-C522-B54F-DF22CF31E0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59741" y="4481006"/>
            <a:ext cx="7418040" cy="5563530"/>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770BF9-0907-176F-82A7-41AC056996FE}"/>
                  </a:ext>
                </a:extLst>
              </p:cNvPr>
              <p:cNvSpPr txBox="1"/>
              <p:nvPr/>
            </p:nvSpPr>
            <p:spPr>
              <a:xfrm>
                <a:off x="2376751" y="10044536"/>
                <a:ext cx="4350323" cy="10534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b="0">
                          <a:latin typeface="Cambria Math" panose="02040503050406030204" pitchFamily="18" charset="0"/>
                        </a:rPr>
                        <m:t>=</m:t>
                      </m:r>
                      <m:d>
                        <m:dPr>
                          <m:begChr m:val="{"/>
                          <m:endChr m:val=""/>
                          <m:ctrlPr>
                            <a:rPr lang="en-GB" sz="2800" i="1">
                              <a:latin typeface="Cambria Math" panose="02040503050406030204" pitchFamily="18" charset="0"/>
                            </a:rPr>
                          </m:ctrlPr>
                        </m:dPr>
                        <m:e>
                          <m:eqArr>
                            <m:eqArrPr>
                              <m:ctrlPr>
                                <a:rPr lang="en-GB" sz="2800" i="1">
                                  <a:latin typeface="Cambria Math" panose="02040503050406030204" pitchFamily="18" charset="0"/>
                                </a:rPr>
                              </m:ctrlPr>
                            </m:eqArrPr>
                            <m:e>
                              <m:m>
                                <m:mPr>
                                  <m:mcs>
                                    <m:mc>
                                      <m:mcPr>
                                        <m:count m:val="3"/>
                                        <m:mcJc m:val="center"/>
                                      </m:mcPr>
                                    </m:mc>
                                  </m:mcs>
                                  <m:ctrlPr>
                                    <a:rPr lang="en-GB" sz="2800" i="1">
                                      <a:latin typeface="Cambria Math" panose="02040503050406030204" pitchFamily="18" charset="0"/>
                                    </a:rPr>
                                  </m:ctrlPr>
                                </m:mPr>
                                <m:mr>
                                  <m:e>
                                    <m:r>
                                      <m:rPr>
                                        <m:brk m:alnAt="7"/>
                                      </m:rPr>
                                      <a:rPr lang="en-GB" sz="2800" b="0" i="1">
                                        <a:latin typeface="Cambria Math" panose="02040503050406030204" pitchFamily="18" charset="0"/>
                                      </a:rPr>
                                      <m:t>1</m:t>
                                    </m:r>
                                  </m:e>
                                  <m:e/>
                                  <m:e>
                                    <m:r>
                                      <a:rPr lang="en-GB" sz="2800" b="0" i="1">
                                        <a:latin typeface="Cambria Math" panose="02040503050406030204" pitchFamily="18" charset="0"/>
                                      </a:rPr>
                                      <m:t>𝑥</m:t>
                                    </m:r>
                                    <m:r>
                                      <a:rPr lang="en-GB" sz="2800" b="0" i="1">
                                        <a:latin typeface="Cambria Math" panose="02040503050406030204" pitchFamily="18" charset="0"/>
                                      </a:rPr>
                                      <m:t>&gt;0</m:t>
                                    </m:r>
                                  </m:e>
                                </m:mr>
                              </m:m>
                            </m:e>
                            <m:e>
                              <m:m>
                                <m:mPr>
                                  <m:mcs>
                                    <m:mc>
                                      <m:mcPr>
                                        <m:count m:val="3"/>
                                        <m:mcJc m:val="center"/>
                                      </m:mcPr>
                                    </m:mc>
                                  </m:mcs>
                                  <m:ctrlPr>
                                    <a:rPr lang="en-GB" sz="2800" i="1">
                                      <a:latin typeface="Cambria Math" panose="02040503050406030204" pitchFamily="18" charset="0"/>
                                    </a:rPr>
                                  </m:ctrlPr>
                                </m:mPr>
                                <m:mr>
                                  <m:e>
                                    <m:r>
                                      <m:rPr>
                                        <m:brk m:alnAt="7"/>
                                      </m:rPr>
                                      <a:rPr lang="en-GB" sz="2800" b="0" i="1">
                                        <a:latin typeface="Cambria Math" panose="02040503050406030204" pitchFamily="18" charset="0"/>
                                      </a:rPr>
                                      <m:t>0</m:t>
                                    </m:r>
                                  </m:e>
                                  <m:e/>
                                  <m:e>
                                    <m:r>
                                      <a:rPr lang="en-GB" sz="2800" b="0" i="1">
                                        <a:latin typeface="Cambria Math" panose="02040503050406030204" pitchFamily="18" charset="0"/>
                                      </a:rPr>
                                      <m:t>𝑥</m:t>
                                    </m:r>
                                    <m:r>
                                      <a:rPr lang="en-GB" sz="2800" b="0" i="1">
                                        <a:latin typeface="Cambria Math" panose="02040503050406030204" pitchFamily="18" charset="0"/>
                                      </a:rPr>
                                      <m:t>≤0</m:t>
                                    </m:r>
                                  </m:e>
                                </m:mr>
                              </m:m>
                            </m:e>
                          </m:eqArr>
                        </m:e>
                      </m:d>
                    </m:oMath>
                  </m:oMathPara>
                </a14:m>
                <a:endParaRPr lang="LID4096" sz="2800" dirty="0"/>
              </a:p>
            </p:txBody>
          </p:sp>
        </mc:Choice>
        <mc:Fallback xmlns="">
          <p:sp>
            <p:nvSpPr>
              <p:cNvPr id="22" name="TextBox 21">
                <a:extLst>
                  <a:ext uri="{FF2B5EF4-FFF2-40B4-BE49-F238E27FC236}">
                    <a16:creationId xmlns:a16="http://schemas.microsoft.com/office/drawing/2014/main" id="{3D770BF9-0907-176F-82A7-41AC056996FE}"/>
                  </a:ext>
                </a:extLst>
              </p:cNvPr>
              <p:cNvSpPr txBox="1">
                <a:spLocks noRot="1" noChangeAspect="1" noMove="1" noResize="1" noEditPoints="1" noAdjustHandles="1" noChangeArrowheads="1" noChangeShapeType="1" noTextEdit="1"/>
              </p:cNvSpPr>
              <p:nvPr/>
            </p:nvSpPr>
            <p:spPr>
              <a:xfrm>
                <a:off x="2376751" y="10044536"/>
                <a:ext cx="4350323" cy="1053494"/>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50FBAA-2F50-C75A-EDF4-F5B6F4CF9328}"/>
                  </a:ext>
                </a:extLst>
              </p:cNvPr>
              <p:cNvSpPr txBox="1"/>
              <p:nvPr/>
            </p:nvSpPr>
            <p:spPr>
              <a:xfrm>
                <a:off x="9685175" y="10309673"/>
                <a:ext cx="435032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b="0">
                          <a:latin typeface="Cambria Math" panose="02040503050406030204" pitchFamily="18" charset="0"/>
                        </a:rPr>
                        <m:t>=</m:t>
                      </m:r>
                      <m:r>
                        <a:rPr lang="en-GB" sz="2800" i="1" smtClean="0">
                          <a:latin typeface="Cambria Math" panose="02040503050406030204" pitchFamily="18" charset="0"/>
                        </a:rPr>
                        <m:t>𝑥</m:t>
                      </m:r>
                    </m:oMath>
                  </m:oMathPara>
                </a14:m>
                <a:endParaRPr lang="LID4096" sz="2800" dirty="0"/>
              </a:p>
            </p:txBody>
          </p:sp>
        </mc:Choice>
        <mc:Fallback xmlns="">
          <p:sp>
            <p:nvSpPr>
              <p:cNvPr id="23" name="TextBox 22">
                <a:extLst>
                  <a:ext uri="{FF2B5EF4-FFF2-40B4-BE49-F238E27FC236}">
                    <a16:creationId xmlns:a16="http://schemas.microsoft.com/office/drawing/2014/main" id="{5D50FBAA-2F50-C75A-EDF4-F5B6F4CF9328}"/>
                  </a:ext>
                </a:extLst>
              </p:cNvPr>
              <p:cNvSpPr txBox="1">
                <a:spLocks noRot="1" noChangeAspect="1" noMove="1" noResize="1" noEditPoints="1" noAdjustHandles="1" noChangeArrowheads="1" noChangeShapeType="1" noTextEdit="1"/>
              </p:cNvSpPr>
              <p:nvPr/>
            </p:nvSpPr>
            <p:spPr>
              <a:xfrm>
                <a:off x="9685175" y="10309673"/>
                <a:ext cx="4350323" cy="523220"/>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8DFA175-E7F4-A652-F3F5-E40778B6DB16}"/>
                  </a:ext>
                </a:extLst>
              </p:cNvPr>
              <p:cNvSpPr txBox="1"/>
              <p:nvPr/>
            </p:nvSpPr>
            <p:spPr>
              <a:xfrm>
                <a:off x="16220967" y="9837300"/>
                <a:ext cx="5895589" cy="146796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b="0">
                          <a:latin typeface="Cambria Math" panose="02040503050406030204" pitchFamily="18" charset="0"/>
                        </a:rPr>
                        <m:t>=</m:t>
                      </m:r>
                      <m:d>
                        <m:dPr>
                          <m:begChr m:val="{"/>
                          <m:endChr m:val=""/>
                          <m:ctrlPr>
                            <a:rPr lang="en-GB" sz="2800" b="0" i="1" smtClean="0">
                              <a:latin typeface="Cambria Math" panose="02040503050406030204" pitchFamily="18" charset="0"/>
                            </a:rPr>
                          </m:ctrlPr>
                        </m:dPr>
                        <m:e>
                          <m:eqArr>
                            <m:eqArrPr>
                              <m:ctrlPr>
                                <a:rPr lang="en-GB" sz="2800" b="0" i="1" smtClean="0">
                                  <a:latin typeface="Cambria Math" panose="02040503050406030204" pitchFamily="18" charset="0"/>
                                </a:rPr>
                              </m:ctrlPr>
                            </m:eqArrPr>
                            <m:e>
                              <m:m>
                                <m:mPr>
                                  <m:mcs>
                                    <m:mc>
                                      <m:mcPr>
                                        <m:count m:val="3"/>
                                        <m:mcJc m:val="center"/>
                                      </m:mcPr>
                                    </m:mc>
                                  </m:mcs>
                                  <m:ctrlPr>
                                    <a:rPr lang="en-GB" sz="2800" b="0" i="1" smtClean="0">
                                      <a:latin typeface="Cambria Math" panose="02040503050406030204" pitchFamily="18" charset="0"/>
                                    </a:rPr>
                                  </m:ctrlPr>
                                </m:mPr>
                                <m:mr>
                                  <m:e>
                                    <m:r>
                                      <m:rPr>
                                        <m:brk m:alnAt="7"/>
                                      </m:rPr>
                                      <a:rPr lang="en-GB" sz="2800" b="0" i="1" smtClean="0">
                                        <a:latin typeface="Cambria Math" panose="02040503050406030204" pitchFamily="18" charset="0"/>
                                      </a:rPr>
                                      <m:t>1</m:t>
                                    </m:r>
                                  </m:e>
                                  <m:e/>
                                  <m:e>
                                    <m:r>
                                      <a:rPr lang="en-GB" sz="2800" b="0" i="1" smtClean="0">
                                        <a:latin typeface="Cambria Math" panose="02040503050406030204" pitchFamily="18" charset="0"/>
                                      </a:rPr>
                                      <m:t>𝑥</m:t>
                                    </m:r>
                                    <m:r>
                                      <a:rPr lang="en-GB" sz="2800" b="0" i="1" smtClean="0">
                                        <a:latin typeface="Cambria Math" panose="02040503050406030204" pitchFamily="18" charset="0"/>
                                      </a:rPr>
                                      <m:t>≥0.5</m:t>
                                    </m:r>
                                  </m:e>
                                </m:mr>
                              </m:m>
                            </m:e>
                            <m:e>
                              <m:m>
                                <m:mPr>
                                  <m:mcs>
                                    <m:mc>
                                      <m:mcPr>
                                        <m:count m:val="3"/>
                                        <m:mcJc m:val="center"/>
                                      </m:mcPr>
                                    </m:mc>
                                  </m:mcs>
                                  <m:ctrlPr>
                                    <a:rPr lang="en-GB" sz="2800" b="0" i="1" smtClean="0">
                                      <a:latin typeface="Cambria Math" panose="02040503050406030204" pitchFamily="18" charset="0"/>
                                    </a:rPr>
                                  </m:ctrlPr>
                                </m:mPr>
                                <m:mr>
                                  <m:e>
                                    <m:r>
                                      <m:rPr>
                                        <m:brk m:alnAt="7"/>
                                      </m:rPr>
                                      <a:rPr lang="en-GB" sz="2800" b="0" i="1" smtClean="0">
                                        <a:latin typeface="Cambria Math" panose="02040503050406030204" pitchFamily="18" charset="0"/>
                                      </a:rPr>
                                      <m:t>𝑥</m:t>
                                    </m:r>
                                    <m:r>
                                      <a:rPr lang="en-GB" sz="2800" b="0" i="1" smtClean="0">
                                        <a:latin typeface="Cambria Math" panose="02040503050406030204" pitchFamily="18" charset="0"/>
                                      </a:rPr>
                                      <m:t>+0.5</m:t>
                                    </m:r>
                                  </m:e>
                                  <m:e>
                                    <m:r>
                                      <a:rPr lang="en-GB" sz="2800" b="0" i="1" smtClean="0">
                                        <a:latin typeface="Cambria Math" panose="02040503050406030204" pitchFamily="18" charset="0"/>
                                      </a:rPr>
                                      <m:t> </m:t>
                                    </m:r>
                                  </m:e>
                                  <m:e>
                                    <m:r>
                                      <a:rPr lang="en-GB" sz="2800" b="0" i="1" smtClean="0">
                                        <a:latin typeface="Cambria Math" panose="02040503050406030204" pitchFamily="18" charset="0"/>
                                      </a:rPr>
                                      <m:t>−0.5&lt;</m:t>
                                    </m:r>
                                    <m:r>
                                      <a:rPr lang="en-GB" sz="2800" b="0" i="1" smtClean="0">
                                        <a:latin typeface="Cambria Math" panose="02040503050406030204" pitchFamily="18" charset="0"/>
                                      </a:rPr>
                                      <m:t>𝑥</m:t>
                                    </m:r>
                                    <m:r>
                                      <a:rPr lang="en-GB" sz="2800" b="0" i="1" smtClean="0">
                                        <a:latin typeface="Cambria Math" panose="02040503050406030204" pitchFamily="18" charset="0"/>
                                      </a:rPr>
                                      <m:t>&lt;0.5</m:t>
                                    </m:r>
                                  </m:e>
                                </m:mr>
                              </m:m>
                            </m:e>
                            <m:e>
                              <m:m>
                                <m:mPr>
                                  <m:mcs>
                                    <m:mc>
                                      <m:mcPr>
                                        <m:count m:val="3"/>
                                        <m:mcJc m:val="center"/>
                                      </m:mcPr>
                                    </m:mc>
                                  </m:mcs>
                                  <m:ctrlPr>
                                    <a:rPr lang="en-GB" sz="2800" b="0" i="1" smtClean="0">
                                      <a:latin typeface="Cambria Math" panose="02040503050406030204" pitchFamily="18" charset="0"/>
                                    </a:rPr>
                                  </m:ctrlPr>
                                </m:mPr>
                                <m:mr>
                                  <m:e>
                                    <m:r>
                                      <m:rPr>
                                        <m:brk m:alnAt="7"/>
                                      </m:rPr>
                                      <a:rPr lang="en-GB" sz="2800" b="0" i="1" smtClean="0">
                                        <a:latin typeface="Cambria Math" panose="02040503050406030204" pitchFamily="18" charset="0"/>
                                      </a:rPr>
                                      <m:t>0</m:t>
                                    </m:r>
                                  </m:e>
                                  <m:e/>
                                  <m:e>
                                    <m:r>
                                      <a:rPr lang="en-GB" sz="2800" b="0" i="1" smtClean="0">
                                        <a:latin typeface="Cambria Math" panose="02040503050406030204" pitchFamily="18" charset="0"/>
                                      </a:rPr>
                                      <m:t>𝑥</m:t>
                                    </m:r>
                                    <m:r>
                                      <a:rPr lang="en-GB" sz="2800" b="0" i="1" smtClean="0">
                                        <a:latin typeface="Cambria Math" panose="02040503050406030204" pitchFamily="18" charset="0"/>
                                      </a:rPr>
                                      <m:t>≤0.5</m:t>
                                    </m:r>
                                  </m:e>
                                </m:mr>
                              </m:m>
                            </m:e>
                          </m:eqArr>
                        </m:e>
                      </m:d>
                    </m:oMath>
                  </m:oMathPara>
                </a14:m>
                <a:endParaRPr lang="LID4096" sz="2800" dirty="0"/>
              </a:p>
            </p:txBody>
          </p:sp>
        </mc:Choice>
        <mc:Fallback xmlns="">
          <p:sp>
            <p:nvSpPr>
              <p:cNvPr id="24" name="TextBox 23">
                <a:extLst>
                  <a:ext uri="{FF2B5EF4-FFF2-40B4-BE49-F238E27FC236}">
                    <a16:creationId xmlns:a16="http://schemas.microsoft.com/office/drawing/2014/main" id="{78DFA175-E7F4-A652-F3F5-E40778B6DB16}"/>
                  </a:ext>
                </a:extLst>
              </p:cNvPr>
              <p:cNvSpPr txBox="1">
                <a:spLocks noRot="1" noChangeAspect="1" noMove="1" noResize="1" noEditPoints="1" noAdjustHandles="1" noChangeArrowheads="1" noChangeShapeType="1" noTextEdit="1"/>
              </p:cNvSpPr>
              <p:nvPr/>
            </p:nvSpPr>
            <p:spPr>
              <a:xfrm>
                <a:off x="16220967" y="9837300"/>
                <a:ext cx="5895589" cy="1467966"/>
              </a:xfrm>
              <a:prstGeom prst="rect">
                <a:avLst/>
              </a:prstGeom>
              <a:blipFill>
                <a:blip r:embed="rId9"/>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27231094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Activation Functions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29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3D770BF9-0907-176F-82A7-41AC056996FE}"/>
                  </a:ext>
                </a:extLst>
              </p:cNvPr>
              <p:cNvSpPr txBox="1"/>
              <p:nvPr/>
            </p:nvSpPr>
            <p:spPr>
              <a:xfrm>
                <a:off x="2376751" y="9940918"/>
                <a:ext cx="4350323" cy="97821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a:latin typeface="Cambria Math" panose="02040503050406030204" pitchFamily="18" charset="0"/>
                        </a:rPr>
                        <m:t>=</m:t>
                      </m:r>
                      <m:f>
                        <m:fPr>
                          <m:ctrlPr>
                            <a:rPr lang="en-US" altLang="en-US" sz="2800" i="1">
                              <a:solidFill>
                                <a:srgbClr val="000000"/>
                              </a:solidFill>
                              <a:latin typeface="Cambria Math" panose="02040503050406030204" pitchFamily="18" charset="0"/>
                              <a:ea typeface="MS Mincho" charset="0"/>
                              <a:cs typeface="DejaVu Math TeX Gyre" panose="02000503000000000000" charset="0"/>
                              <a:sym typeface="Helvetica Neue"/>
                            </a:rPr>
                          </m:ctrlPr>
                        </m:fPr>
                        <m:num>
                          <m:r>
                            <a:rPr lang="en-US" altLang="en-US" sz="2800" i="1">
                              <a:solidFill>
                                <a:srgbClr val="000000"/>
                              </a:solidFill>
                              <a:latin typeface="Cambria Math" panose="02040503050406030204" pitchFamily="18" charset="0"/>
                              <a:ea typeface="MS Mincho" charset="0"/>
                              <a:cs typeface="DejaVu Math TeX Gyre" panose="02000503000000000000" charset="0"/>
                              <a:sym typeface="Helvetica Neue"/>
                            </a:rPr>
                            <m:t>1</m:t>
                          </m:r>
                        </m:num>
                        <m:den>
                          <m:r>
                            <a:rPr lang="en-US" altLang="en-US" sz="2800" i="1">
                              <a:solidFill>
                                <a:srgbClr val="000000"/>
                              </a:solidFill>
                              <a:latin typeface="Cambria Math" panose="02040503050406030204" pitchFamily="18" charset="0"/>
                              <a:ea typeface="MS Mincho" charset="0"/>
                              <a:cs typeface="DejaVu Math TeX Gyre" panose="02000503000000000000" charset="0"/>
                              <a:sym typeface="Helvetica Neue"/>
                            </a:rPr>
                            <m:t>(1+</m:t>
                          </m:r>
                          <m:sSup>
                            <m:sSupPr>
                              <m:ctrlPr>
                                <a:rPr lang="en-US" altLang="en-US" sz="2800" i="1">
                                  <a:solidFill>
                                    <a:srgbClr val="000000"/>
                                  </a:solidFill>
                                  <a:latin typeface="Cambria Math" panose="02040503050406030204" pitchFamily="18" charset="0"/>
                                  <a:ea typeface="MS Mincho" charset="0"/>
                                  <a:cs typeface="DejaVu Math TeX Gyre" panose="02000503000000000000" charset="0"/>
                                  <a:sym typeface="Helvetica Neue"/>
                                </a:rPr>
                              </m:ctrlPr>
                            </m:sSupPr>
                            <m:e>
                              <m:r>
                                <a:rPr lang="en-US" altLang="en-US" sz="2800" b="0" i="1">
                                  <a:solidFill>
                                    <a:srgbClr val="000000"/>
                                  </a:solidFill>
                                  <a:latin typeface="Cambria Math" panose="02040503050406030204" pitchFamily="18" charset="0"/>
                                  <a:ea typeface="MS Mincho" charset="0"/>
                                  <a:cs typeface="DejaVu Math TeX Gyre" panose="02000503000000000000" charset="0"/>
                                  <a:sym typeface="Helvetica Neue"/>
                                </a:rPr>
                                <m:t>𝑒</m:t>
                              </m:r>
                            </m:e>
                            <m:sup>
                              <m:r>
                                <a:rPr lang="en-US" altLang="en-US" sz="2800" b="0" i="1">
                                  <a:solidFill>
                                    <a:srgbClr val="000000"/>
                                  </a:solidFill>
                                  <a:latin typeface="Cambria Math" panose="02040503050406030204" pitchFamily="18" charset="0"/>
                                  <a:ea typeface="MS Mincho" charset="0"/>
                                  <a:cs typeface="DejaVu Math TeX Gyre" panose="02000503000000000000" charset="0"/>
                                  <a:sym typeface="Helvetica Neue"/>
                                </a:rPr>
                                <m:t>−</m:t>
                              </m:r>
                              <m:r>
                                <a:rPr lang="en-GB" altLang="en-US" sz="2800" b="0" i="1" smtClean="0">
                                  <a:solidFill>
                                    <a:srgbClr val="000000"/>
                                  </a:solidFill>
                                  <a:latin typeface="Cambria Math" panose="02040503050406030204" pitchFamily="18" charset="0"/>
                                  <a:ea typeface="MS Mincho" charset="0"/>
                                  <a:cs typeface="DejaVu Math TeX Gyre" panose="02000503000000000000" charset="0"/>
                                  <a:sym typeface="Helvetica Neue"/>
                                </a:rPr>
                                <m:t>𝑎</m:t>
                              </m:r>
                              <m:r>
                                <a:rPr lang="en-GB" altLang="en-US" sz="2800" b="0" i="1" smtClean="0">
                                  <a:solidFill>
                                    <a:srgbClr val="000000"/>
                                  </a:solidFill>
                                  <a:latin typeface="Cambria Math" panose="02040503050406030204" pitchFamily="18" charset="0"/>
                                  <a:ea typeface="MS Mincho" charset="0"/>
                                  <a:cs typeface="DejaVu Math TeX Gyre" panose="02000503000000000000" charset="0"/>
                                  <a:sym typeface="Helvetica Neue"/>
                                </a:rPr>
                                <m:t>∗</m:t>
                              </m:r>
                              <m:r>
                                <a:rPr lang="en-US" altLang="en-US" sz="2800" b="0" i="1">
                                  <a:solidFill>
                                    <a:srgbClr val="000000"/>
                                  </a:solidFill>
                                  <a:latin typeface="Cambria Math" panose="02040503050406030204" pitchFamily="18" charset="0"/>
                                  <a:ea typeface="MS Mincho" charset="0"/>
                                  <a:cs typeface="DejaVu Math TeX Gyre" panose="02000503000000000000" charset="0"/>
                                  <a:sym typeface="Helvetica Neue"/>
                                </a:rPr>
                                <m:t>𝑥</m:t>
                              </m:r>
                            </m:sup>
                          </m:sSup>
                          <m:r>
                            <a:rPr lang="en-US" altLang="en-US" sz="2800" i="1">
                              <a:solidFill>
                                <a:srgbClr val="000000"/>
                              </a:solidFill>
                              <a:latin typeface="Cambria Math" panose="02040503050406030204" pitchFamily="18" charset="0"/>
                              <a:ea typeface="MS Mincho" charset="0"/>
                              <a:cs typeface="DejaVu Math TeX Gyre" panose="02000503000000000000" charset="0"/>
                              <a:sym typeface="Helvetica Neue"/>
                            </a:rPr>
                            <m:t>)</m:t>
                          </m:r>
                        </m:den>
                      </m:f>
                    </m:oMath>
                  </m:oMathPara>
                </a14:m>
                <a:endParaRPr lang="LID4096" sz="2800" dirty="0"/>
              </a:p>
            </p:txBody>
          </p:sp>
        </mc:Choice>
        <mc:Fallback xmlns="">
          <p:sp>
            <p:nvSpPr>
              <p:cNvPr id="22" name="TextBox 21">
                <a:extLst>
                  <a:ext uri="{FF2B5EF4-FFF2-40B4-BE49-F238E27FC236}">
                    <a16:creationId xmlns:a16="http://schemas.microsoft.com/office/drawing/2014/main" id="{3D770BF9-0907-176F-82A7-41AC056996FE}"/>
                  </a:ext>
                </a:extLst>
              </p:cNvPr>
              <p:cNvSpPr txBox="1">
                <a:spLocks noRot="1" noChangeAspect="1" noMove="1" noResize="1" noEditPoints="1" noAdjustHandles="1" noChangeArrowheads="1" noChangeShapeType="1" noTextEdit="1"/>
              </p:cNvSpPr>
              <p:nvPr/>
            </p:nvSpPr>
            <p:spPr>
              <a:xfrm>
                <a:off x="2376751" y="9940918"/>
                <a:ext cx="4350323" cy="978217"/>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D50FBAA-2F50-C75A-EDF4-F5B6F4CF9328}"/>
                  </a:ext>
                </a:extLst>
              </p:cNvPr>
              <p:cNvSpPr txBox="1"/>
              <p:nvPr/>
            </p:nvSpPr>
            <p:spPr>
              <a:xfrm>
                <a:off x="9685175" y="10168416"/>
                <a:ext cx="4350323"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b="0">
                          <a:latin typeface="Cambria Math" panose="02040503050406030204" pitchFamily="18" charset="0"/>
                        </a:rPr>
                        <m:t>=</m:t>
                      </m:r>
                      <m:r>
                        <m:rPr>
                          <m:sty m:val="p"/>
                        </m:rPr>
                        <a:rPr lang="en-GB" sz="2800" b="0" i="0" smtClean="0">
                          <a:latin typeface="Cambria Math" panose="02040503050406030204" pitchFamily="18" charset="0"/>
                        </a:rPr>
                        <m:t>tanh</m:t>
                      </m:r>
                      <m:r>
                        <a:rPr lang="en-GB" sz="2800" b="0" i="1" smtClean="0">
                          <a:latin typeface="Cambria Math" panose="02040503050406030204" pitchFamily="18" charset="0"/>
                        </a:rPr>
                        <m:t>⁡(</m:t>
                      </m:r>
                      <m:r>
                        <a:rPr lang="en-GB" sz="2800" i="1" smtClean="0">
                          <a:latin typeface="Cambria Math" panose="02040503050406030204" pitchFamily="18" charset="0"/>
                        </a:rPr>
                        <m:t>𝑥</m:t>
                      </m:r>
                      <m:r>
                        <a:rPr lang="en-GB" sz="2800" b="0" i="1" smtClean="0">
                          <a:latin typeface="Cambria Math" panose="02040503050406030204" pitchFamily="18" charset="0"/>
                        </a:rPr>
                        <m:t>)</m:t>
                      </m:r>
                    </m:oMath>
                  </m:oMathPara>
                </a14:m>
                <a:endParaRPr lang="LID4096" sz="2800" dirty="0"/>
              </a:p>
            </p:txBody>
          </p:sp>
        </mc:Choice>
        <mc:Fallback xmlns="">
          <p:sp>
            <p:nvSpPr>
              <p:cNvPr id="23" name="TextBox 22">
                <a:extLst>
                  <a:ext uri="{FF2B5EF4-FFF2-40B4-BE49-F238E27FC236}">
                    <a16:creationId xmlns:a16="http://schemas.microsoft.com/office/drawing/2014/main" id="{5D50FBAA-2F50-C75A-EDF4-F5B6F4CF9328}"/>
                  </a:ext>
                </a:extLst>
              </p:cNvPr>
              <p:cNvSpPr txBox="1">
                <a:spLocks noRot="1" noChangeAspect="1" noMove="1" noResize="1" noEditPoints="1" noAdjustHandles="1" noChangeArrowheads="1" noChangeShapeType="1" noTextEdit="1"/>
              </p:cNvSpPr>
              <p:nvPr/>
            </p:nvSpPr>
            <p:spPr>
              <a:xfrm>
                <a:off x="9685175" y="10168416"/>
                <a:ext cx="4350323" cy="523220"/>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8DFA175-E7F4-A652-F3F5-E40778B6DB16}"/>
                  </a:ext>
                </a:extLst>
              </p:cNvPr>
              <p:cNvSpPr txBox="1"/>
              <p:nvPr/>
            </p:nvSpPr>
            <p:spPr>
              <a:xfrm>
                <a:off x="16220967" y="10168416"/>
                <a:ext cx="589558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l-CY" sz="2800" b="0" i="1" smtClean="0">
                          <a:latin typeface="Cambria Math" panose="02040503050406030204" pitchFamily="18" charset="0"/>
                        </a:rPr>
                        <m:t>𝜑</m:t>
                      </m:r>
                      <m:d>
                        <m:dPr>
                          <m:ctrlPr>
                            <a:rPr lang="el-CY" sz="2800" i="1">
                              <a:latin typeface="Cambria Math" panose="02040503050406030204" pitchFamily="18" charset="0"/>
                            </a:rPr>
                          </m:ctrlPr>
                        </m:dPr>
                        <m:e>
                          <m:r>
                            <a:rPr lang="en-GB" sz="2800" b="0" i="1">
                              <a:latin typeface="Cambria Math" panose="02040503050406030204" pitchFamily="18" charset="0"/>
                            </a:rPr>
                            <m:t>𝑥</m:t>
                          </m:r>
                        </m:e>
                      </m:d>
                      <m:r>
                        <a:rPr lang="en-GB" sz="2800" b="0">
                          <a:latin typeface="Cambria Math" panose="02040503050406030204" pitchFamily="18" charset="0"/>
                        </a:rPr>
                        <m:t>=</m:t>
                      </m:r>
                      <m:r>
                        <m:rPr>
                          <m:sty m:val="p"/>
                        </m:rPr>
                        <a:rPr lang="en-GB" sz="2800" b="0" i="0" smtClean="0">
                          <a:latin typeface="Cambria Math" panose="02040503050406030204" pitchFamily="18" charset="0"/>
                        </a:rPr>
                        <m:t>max</m:t>
                      </m:r>
                      <m:r>
                        <a:rPr lang="en-GB" sz="2800" b="0" i="0" smtClean="0">
                          <a:latin typeface="Cambria Math" panose="02040503050406030204" pitchFamily="18" charset="0"/>
                        </a:rPr>
                        <m:t>(0,</m:t>
                      </m:r>
                      <m:r>
                        <a:rPr lang="en-GB" sz="2800" b="0" i="1" smtClean="0">
                          <a:latin typeface="Cambria Math" panose="02040503050406030204" pitchFamily="18" charset="0"/>
                        </a:rPr>
                        <m:t>𝑥</m:t>
                      </m:r>
                      <m:r>
                        <a:rPr lang="en-GB" sz="2800" b="0" i="0" smtClean="0">
                          <a:latin typeface="Cambria Math" panose="02040503050406030204" pitchFamily="18" charset="0"/>
                        </a:rPr>
                        <m:t>)</m:t>
                      </m:r>
                    </m:oMath>
                  </m:oMathPara>
                </a14:m>
                <a:endParaRPr lang="LID4096" sz="2800" dirty="0"/>
              </a:p>
            </p:txBody>
          </p:sp>
        </mc:Choice>
        <mc:Fallback xmlns="">
          <p:sp>
            <p:nvSpPr>
              <p:cNvPr id="24" name="TextBox 23">
                <a:extLst>
                  <a:ext uri="{FF2B5EF4-FFF2-40B4-BE49-F238E27FC236}">
                    <a16:creationId xmlns:a16="http://schemas.microsoft.com/office/drawing/2014/main" id="{78DFA175-E7F4-A652-F3F5-E40778B6DB16}"/>
                  </a:ext>
                </a:extLst>
              </p:cNvPr>
              <p:cNvSpPr txBox="1">
                <a:spLocks noRot="1" noChangeAspect="1" noMove="1" noResize="1" noEditPoints="1" noAdjustHandles="1" noChangeArrowheads="1" noChangeShapeType="1" noTextEdit="1"/>
              </p:cNvSpPr>
              <p:nvPr/>
            </p:nvSpPr>
            <p:spPr>
              <a:xfrm>
                <a:off x="16220967" y="10168416"/>
                <a:ext cx="5895589" cy="523220"/>
              </a:xfrm>
              <a:prstGeom prst="rect">
                <a:avLst/>
              </a:prstGeom>
              <a:blipFill>
                <a:blip r:embed="rId6"/>
                <a:stretch>
                  <a:fillRect/>
                </a:stretch>
              </a:blipFill>
            </p:spPr>
            <p:txBody>
              <a:bodyPr/>
              <a:lstStyle/>
              <a:p>
                <a:r>
                  <a:rPr lang="LID4096">
                    <a:noFill/>
                  </a:rPr>
                  <a:t> </a:t>
                </a:r>
              </a:p>
            </p:txBody>
          </p:sp>
        </mc:Fallback>
      </mc:AlternateContent>
      <p:pic>
        <p:nvPicPr>
          <p:cNvPr id="2" name="Picture 1" descr="Chart, line chart&#10;&#10;Description automatically generated">
            <a:extLst>
              <a:ext uri="{FF2B5EF4-FFF2-40B4-BE49-F238E27FC236}">
                <a16:creationId xmlns:a16="http://schemas.microsoft.com/office/drawing/2014/main" id="{5E7598FE-8A8C-F0F2-D8F8-2886A7F3B5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400" y="4481006"/>
            <a:ext cx="7418040" cy="5563530"/>
          </a:xfrm>
          <a:prstGeom prst="rect">
            <a:avLst/>
          </a:prstGeom>
        </p:spPr>
      </p:pic>
      <p:pic>
        <p:nvPicPr>
          <p:cNvPr id="3" name="Picture 2" descr="Chart, line chart&#10;&#10;Description automatically generated">
            <a:extLst>
              <a:ext uri="{FF2B5EF4-FFF2-40B4-BE49-F238E27FC236}">
                <a16:creationId xmlns:a16="http://schemas.microsoft.com/office/drawing/2014/main" id="{E6EE2FF3-A0A9-CEEC-9AD5-7155831A260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50400" y="4482000"/>
            <a:ext cx="7419600" cy="5564700"/>
          </a:xfrm>
          <a:prstGeom prst="rect">
            <a:avLst/>
          </a:prstGeom>
        </p:spPr>
      </p:pic>
      <p:pic>
        <p:nvPicPr>
          <p:cNvPr id="4" name="Picture 3" descr="Chart, line chart&#10;&#10;Description automatically generated">
            <a:extLst>
              <a:ext uri="{FF2B5EF4-FFF2-40B4-BE49-F238E27FC236}">
                <a16:creationId xmlns:a16="http://schemas.microsoft.com/office/drawing/2014/main" id="{8647EBDC-15B7-84FD-1D8F-32CE1AF9719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458400" y="4482000"/>
            <a:ext cx="7419600" cy="5564700"/>
          </a:xfrm>
          <a:prstGeom prst="rect">
            <a:avLst/>
          </a:prstGeom>
        </p:spPr>
      </p:pic>
    </p:spTree>
    <p:extLst>
      <p:ext uri="{BB962C8B-B14F-4D97-AF65-F5344CB8AC3E}">
        <p14:creationId xmlns:p14="http://schemas.microsoft.com/office/powerpoint/2010/main" val="3493548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lnSpcReduction="10000"/>
          </a:bodyPr>
          <a:lstStyle/>
          <a:p>
            <a:r>
              <a:rPr lang="en-US" sz="4000" dirty="0"/>
              <a:t>Classification problems often require nonlinear decision boundaries</a:t>
            </a:r>
          </a:p>
          <a:p>
            <a:pPr lvl="1"/>
            <a:r>
              <a:rPr lang="en-US" sz="3600" dirty="0"/>
              <a:t>These can be constructed using feature engineering, e.g., adding polynomial features</a:t>
            </a:r>
          </a:p>
          <a:p>
            <a:pPr lvl="1"/>
            <a:r>
              <a:rPr lang="en-US" sz="3600" dirty="0"/>
              <a:t>As we add features, we increase the dimensionality of the input which often makes the problem linearly separable, i.e., easier to solve in higher dimensions</a:t>
            </a:r>
          </a:p>
          <a:p>
            <a:pPr lvl="1"/>
            <a:r>
              <a:rPr lang="en-US" sz="3600" dirty="0"/>
              <a:t>However, this approach can exponentially increase the number of parameters to be learned, and has the disadvantage of needing to compute features explicitly</a:t>
            </a:r>
          </a:p>
          <a:p>
            <a:r>
              <a:rPr lang="en-US" sz="4000" dirty="0"/>
              <a:t>We can alleviate these problems using the kernel trick, i.e., to use a kernel function that takes as input pairs of points in the original space, but computes their similarity in a higher dimensional feature space, without explicitly computing the feature transformation in the higher dimensional space</a:t>
            </a:r>
          </a:p>
          <a:p>
            <a:r>
              <a:rPr lang="en-US" sz="4000" dirty="0"/>
              <a:t>Kernel examples: polynomial, Gaussian</a:t>
            </a:r>
          </a:p>
          <a:p>
            <a:r>
              <a:rPr lang="en-US" sz="4000" dirty="0"/>
              <a:t>We can make valid kernels by combining valid kernels through addition, multiplication and scaling with a positive constant</a:t>
            </a:r>
          </a:p>
        </p:txBody>
      </p:sp>
    </p:spTree>
    <p:extLst>
      <p:ext uri="{BB962C8B-B14F-4D97-AF65-F5344CB8AC3E}">
        <p14:creationId xmlns:p14="http://schemas.microsoft.com/office/powerpoint/2010/main" val="16707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NOT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r>
                            <a:rPr lang="en-GB" i="1">
                              <a:latin typeface="Cambria Math" panose="02040503050406030204" pitchFamily="18" charset="0"/>
                            </a:rPr>
                            <m:t>𝑥</m:t>
                          </m:r>
                          <m:r>
                            <m:rPr>
                              <m:nor/>
                            </m:rPr>
                            <a:rPr lang="LID4096" dirty="0"/>
                            <m:t> </m:t>
                          </m:r>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316470A2-B491-E9D3-C02E-C44ED55F7C6E}"/>
                  </a:ext>
                </a:extLst>
              </p:cNvPr>
              <p:cNvGraphicFramePr>
                <a:graphicFrameLocks noGrp="1"/>
              </p:cNvGraphicFramePr>
              <p:nvPr>
                <p:extLst>
                  <p:ext uri="{D42A27DB-BD31-4B8C-83A1-F6EECF244321}">
                    <p14:modId xmlns:p14="http://schemas.microsoft.com/office/powerpoint/2010/main" val="2023336317"/>
                  </p:ext>
                </p:extLst>
              </p:nvPr>
            </p:nvGraphicFramePr>
            <p:xfrm>
              <a:off x="1766396" y="5570190"/>
              <a:ext cx="2259752" cy="210312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4000" b="0" i="1" smtClean="0">
                                    <a:solidFill>
                                      <a:schemeClr val="tx1"/>
                                    </a:solidFill>
                                    <a:latin typeface="Cambria Math" panose="02040503050406030204" pitchFamily="18" charset="0"/>
                                  </a:rPr>
                                  <m:t>𝑥</m:t>
                                </m:r>
                              </m:oMath>
                            </m:oMathPara>
                          </a14:m>
                          <a:endParaRPr lang="LID4096" sz="4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sz="4000" b="0" i="1" smtClean="0">
                                    <a:solidFill>
                                      <a:schemeClr val="tx1"/>
                                    </a:solidFill>
                                    <a:latin typeface="Cambria Math" panose="02040503050406030204" pitchFamily="18" charset="0"/>
                                  </a:rPr>
                                  <m:t>𝑦</m:t>
                                </m:r>
                              </m:oMath>
                            </m:oMathPara>
                          </a14:m>
                          <a:endParaRPr lang="LID4096" sz="4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bl>
              </a:graphicData>
            </a:graphic>
          </p:graphicFrame>
        </mc:Choice>
        <mc:Fallback xmlns="">
          <p:graphicFrame>
            <p:nvGraphicFramePr>
              <p:cNvPr id="2" name="Table 3">
                <a:extLst>
                  <a:ext uri="{FF2B5EF4-FFF2-40B4-BE49-F238E27FC236}">
                    <a16:creationId xmlns:a16="http://schemas.microsoft.com/office/drawing/2014/main" id="{316470A2-B491-E9D3-C02E-C44ED55F7C6E}"/>
                  </a:ext>
                </a:extLst>
              </p:cNvPr>
              <p:cNvGraphicFramePr>
                <a:graphicFrameLocks noGrp="1"/>
              </p:cNvGraphicFramePr>
              <p:nvPr>
                <p:extLst>
                  <p:ext uri="{D42A27DB-BD31-4B8C-83A1-F6EECF244321}">
                    <p14:modId xmlns:p14="http://schemas.microsoft.com/office/powerpoint/2010/main" val="2023336317"/>
                  </p:ext>
                </p:extLst>
              </p:nvPr>
            </p:nvGraphicFramePr>
            <p:xfrm>
              <a:off x="1766396" y="5570190"/>
              <a:ext cx="2259752" cy="210312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2044312164"/>
                        </a:ext>
                      </a:extLst>
                    </a:gridCol>
                  </a:tblGrid>
                  <a:tr h="70104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38" t="-870" r="-101075" b="-238261"/>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538" t="-870" r="-1075" b="-238261"/>
                          </a:stretch>
                        </a:blipFill>
                      </a:tcPr>
                    </a:tc>
                    <a:extLst>
                      <a:ext uri="{0D108BD9-81ED-4DB2-BD59-A6C34878D82A}">
                        <a16:rowId xmlns:a16="http://schemas.microsoft.com/office/drawing/2014/main" val="418661218"/>
                      </a:ext>
                    </a:extLst>
                  </a:tr>
                  <a:tr h="701040">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701040">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bl>
              </a:graphicData>
            </a:graphic>
          </p:graphicFrame>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458247" y="4549676"/>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endParaRPr lang="LID4096"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458247" y="4549676"/>
                <a:ext cx="3653162" cy="2308324"/>
              </a:xfrm>
              <a:prstGeom prst="rect">
                <a:avLst/>
              </a:prstGeom>
              <a:blipFill>
                <a:blip r:embed="rId6"/>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19727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NOT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r>
                            <a:rPr lang="en-GB" i="1">
                              <a:latin typeface="Cambria Math" panose="02040503050406030204" pitchFamily="18" charset="0"/>
                            </a:rPr>
                            <m:t>𝑥</m:t>
                          </m:r>
                          <m:r>
                            <m:rPr>
                              <m:nor/>
                            </m:rPr>
                            <a:rPr lang="LID4096" dirty="0"/>
                            <m:t> </m:t>
                          </m:r>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2" name="Table 3">
                <a:extLst>
                  <a:ext uri="{FF2B5EF4-FFF2-40B4-BE49-F238E27FC236}">
                    <a16:creationId xmlns:a16="http://schemas.microsoft.com/office/drawing/2014/main" id="{316470A2-B491-E9D3-C02E-C44ED55F7C6E}"/>
                  </a:ext>
                </a:extLst>
              </p:cNvPr>
              <p:cNvGraphicFramePr>
                <a:graphicFrameLocks noGrp="1"/>
              </p:cNvGraphicFramePr>
              <p:nvPr/>
            </p:nvGraphicFramePr>
            <p:xfrm>
              <a:off x="1766396" y="5570190"/>
              <a:ext cx="2259752" cy="210312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z="4000" b="0" i="1" smtClean="0">
                                    <a:solidFill>
                                      <a:schemeClr val="tx1"/>
                                    </a:solidFill>
                                    <a:latin typeface="Cambria Math" panose="02040503050406030204" pitchFamily="18" charset="0"/>
                                  </a:rPr>
                                  <m:t>𝑥</m:t>
                                </m:r>
                              </m:oMath>
                            </m:oMathPara>
                          </a14:m>
                          <a:endParaRPr lang="LID4096" sz="4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sz="4000" b="0" i="1" smtClean="0">
                                    <a:solidFill>
                                      <a:schemeClr val="tx1"/>
                                    </a:solidFill>
                                    <a:latin typeface="Cambria Math" panose="02040503050406030204" pitchFamily="18" charset="0"/>
                                  </a:rPr>
                                  <m:t>𝑦</m:t>
                                </m:r>
                              </m:oMath>
                            </m:oMathPara>
                          </a14:m>
                          <a:endParaRPr lang="LID4096" sz="40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bl>
              </a:graphicData>
            </a:graphic>
          </p:graphicFrame>
        </mc:Choice>
        <mc:Fallback xmlns="">
          <p:graphicFrame>
            <p:nvGraphicFramePr>
              <p:cNvPr id="2" name="Table 3">
                <a:extLst>
                  <a:ext uri="{FF2B5EF4-FFF2-40B4-BE49-F238E27FC236}">
                    <a16:creationId xmlns:a16="http://schemas.microsoft.com/office/drawing/2014/main" id="{316470A2-B491-E9D3-C02E-C44ED55F7C6E}"/>
                  </a:ext>
                </a:extLst>
              </p:cNvPr>
              <p:cNvGraphicFramePr>
                <a:graphicFrameLocks noGrp="1"/>
              </p:cNvGraphicFramePr>
              <p:nvPr>
                <p:extLst>
                  <p:ext uri="{D42A27DB-BD31-4B8C-83A1-F6EECF244321}">
                    <p14:modId xmlns:p14="http://schemas.microsoft.com/office/powerpoint/2010/main" val="2023336317"/>
                  </p:ext>
                </p:extLst>
              </p:nvPr>
            </p:nvGraphicFramePr>
            <p:xfrm>
              <a:off x="1766396" y="5570190"/>
              <a:ext cx="2259752" cy="210312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2044312164"/>
                        </a:ext>
                      </a:extLst>
                    </a:gridCol>
                  </a:tblGrid>
                  <a:tr h="70104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38" t="-870" r="-101075" b="-238261"/>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0538" t="-870" r="-1075" b="-238261"/>
                          </a:stretch>
                        </a:blipFill>
                      </a:tcPr>
                    </a:tc>
                    <a:extLst>
                      <a:ext uri="{0D108BD9-81ED-4DB2-BD59-A6C34878D82A}">
                        <a16:rowId xmlns:a16="http://schemas.microsoft.com/office/drawing/2014/main" val="418661218"/>
                      </a:ext>
                    </a:extLst>
                  </a:tr>
                  <a:tr h="701040">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701040">
                    <a:tc>
                      <a:txBody>
                        <a:bodyPr/>
                        <a:lstStyle/>
                        <a:p>
                          <a:r>
                            <a:rPr lang="en-GB" sz="4000" dirty="0"/>
                            <a:t>1</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4000" dirty="0"/>
                            <a:t>0</a:t>
                          </a:r>
                          <a:endParaRPr lang="LID4096" sz="4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bl>
              </a:graphicData>
            </a:graphic>
          </p:graphicFrame>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458247" y="4549676"/>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=1</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=−1.5</m:t>
                      </m:r>
                    </m:oMath>
                  </m:oMathPara>
                </a14:m>
                <a:endParaRPr lang="en-GB" sz="4800" b="0" dirty="0">
                  <a:solidFill>
                    <a:srgbClr val="0100C8"/>
                  </a:solidFill>
                </a:endParaRPr>
              </a:p>
              <a:p>
                <a:endParaRPr lang="LID4096"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458247" y="4549676"/>
                <a:ext cx="3653162" cy="2308324"/>
              </a:xfrm>
              <a:prstGeom prst="rect">
                <a:avLst/>
              </a:prstGeom>
              <a:blipFill>
                <a:blip r:embed="rId6"/>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373120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OR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555030" y="4628575"/>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2</m:t>
                          </m:r>
                        </m:sub>
                      </m:sSub>
                      <m:r>
                        <a:rPr lang="en-GB" sz="4800" i="1">
                          <a:solidFill>
                            <a:srgbClr val="0100C8"/>
                          </a:solidFill>
                          <a:latin typeface="Cambria Math" panose="02040503050406030204" pitchFamily="18" charset="0"/>
                        </a:rPr>
                        <m:t>=</m:t>
                      </m:r>
                      <m:r>
                        <a:rPr lang="en-GB" sz="4800" b="0" i="1" smtClean="0">
                          <a:solidFill>
                            <a:srgbClr val="0100C8"/>
                          </a:solidFill>
                          <a:latin typeface="Cambria Math" panose="02040503050406030204" pitchFamily="18" charset="0"/>
                        </a:rPr>
                        <m:t> ?</m:t>
                      </m:r>
                    </m:oMath>
                  </m:oMathPara>
                </a14:m>
                <a:endParaRPr lang="en-GB"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555030" y="4628575"/>
                <a:ext cx="3653162" cy="2308324"/>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Choice>
        <mc:Fallback xmlns="">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3190440563"/>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64008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38" t="-952" r="-200538"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81" t="-952" r="-101622"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000" t="-952" r="-1075" b="-436190"/>
                          </a:stretch>
                        </a:blipFill>
                      </a:tcPr>
                    </a:tc>
                    <a:extLst>
                      <a:ext uri="{0D108BD9-81ED-4DB2-BD59-A6C34878D82A}">
                        <a16:rowId xmlns:a16="http://schemas.microsoft.com/office/drawing/2014/main" val="418661218"/>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Fallback>
      </mc:AlternateContent>
      <p:grpSp>
        <p:nvGrpSpPr>
          <p:cNvPr id="11" name="Group 10">
            <a:extLst>
              <a:ext uri="{FF2B5EF4-FFF2-40B4-BE49-F238E27FC236}">
                <a16:creationId xmlns:a16="http://schemas.microsoft.com/office/drawing/2014/main" id="{F8E24B43-F961-348C-6EE3-E10703599472}"/>
              </a:ext>
            </a:extLst>
          </p:cNvPr>
          <p:cNvGrpSpPr/>
          <p:nvPr/>
        </p:nvGrpSpPr>
        <p:grpSpPr>
          <a:xfrm>
            <a:off x="17758303" y="8131330"/>
            <a:ext cx="4178778" cy="3470356"/>
            <a:chOff x="1883723" y="6337374"/>
            <a:chExt cx="4178778" cy="3470356"/>
          </a:xfrm>
        </p:grpSpPr>
        <p:grpSp>
          <p:nvGrpSpPr>
            <p:cNvPr id="12" name="Group 11">
              <a:extLst>
                <a:ext uri="{FF2B5EF4-FFF2-40B4-BE49-F238E27FC236}">
                  <a16:creationId xmlns:a16="http://schemas.microsoft.com/office/drawing/2014/main" id="{CAFC2D27-1C7A-C906-A466-750D3F6F9A66}"/>
                </a:ext>
              </a:extLst>
            </p:cNvPr>
            <p:cNvGrpSpPr/>
            <p:nvPr/>
          </p:nvGrpSpPr>
          <p:grpSpPr>
            <a:xfrm>
              <a:off x="1883723" y="6337374"/>
              <a:ext cx="4178778" cy="3470356"/>
              <a:chOff x="841732" y="4938885"/>
              <a:chExt cx="4178778" cy="3470356"/>
            </a:xfrm>
          </p:grpSpPr>
          <p:cxnSp>
            <p:nvCxnSpPr>
              <p:cNvPr id="19" name="Straight Arrow Connector 18">
                <a:extLst>
                  <a:ext uri="{FF2B5EF4-FFF2-40B4-BE49-F238E27FC236}">
                    <a16:creationId xmlns:a16="http://schemas.microsoft.com/office/drawing/2014/main" id="{CF2ADBF0-1E93-DFD9-A5A3-23B4B2E73397}"/>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00C55A-8F7D-6177-02FD-DA901A2C74F6}"/>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FE2183-8E23-56F7-8EAC-D4B8B0E76DAA}"/>
                      </a:ext>
                    </a:extLst>
                  </p:cNvPr>
                  <p:cNvSpPr txBox="1"/>
                  <p:nvPr/>
                </p:nvSpPr>
                <p:spPr>
                  <a:xfrm>
                    <a:off x="2579092" y="7699240"/>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13" name="TextBox 12">
                    <a:extLst>
                      <a:ext uri="{FF2B5EF4-FFF2-40B4-BE49-F238E27FC236}">
                        <a16:creationId xmlns:a16="http://schemas.microsoft.com/office/drawing/2014/main" id="{ABC589A7-75CF-450A-0D24-0F6D0D7E96B6}"/>
                      </a:ext>
                    </a:extLst>
                  </p:cNvPr>
                  <p:cNvSpPr txBox="1">
                    <a:spLocks noRot="1" noChangeAspect="1" noMove="1" noResize="1" noEditPoints="1" noAdjustHandles="1" noChangeArrowheads="1" noChangeShapeType="1" noTextEdit="1"/>
                  </p:cNvSpPr>
                  <p:nvPr/>
                </p:nvSpPr>
                <p:spPr>
                  <a:xfrm>
                    <a:off x="2579092" y="7699240"/>
                    <a:ext cx="1553441"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458540-7F37-2889-03C9-4814D88454C5}"/>
                      </a:ext>
                    </a:extLst>
                  </p:cNvPr>
                  <p:cNvSpPr txBox="1"/>
                  <p:nvPr/>
                </p:nvSpPr>
                <p:spPr>
                  <a:xfrm>
                    <a:off x="1166809" y="776291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LID4096" dirty="0"/>
                  </a:p>
                </p:txBody>
              </p:sp>
            </mc:Choice>
            <mc:Fallback xmlns="">
              <p:sp>
                <p:nvSpPr>
                  <p:cNvPr id="14" name="TextBox 13">
                    <a:extLst>
                      <a:ext uri="{FF2B5EF4-FFF2-40B4-BE49-F238E27FC236}">
                        <a16:creationId xmlns:a16="http://schemas.microsoft.com/office/drawing/2014/main" id="{92A75A27-3A72-C394-19F9-40369C137D62}"/>
                      </a:ext>
                    </a:extLst>
                  </p:cNvPr>
                  <p:cNvSpPr txBox="1">
                    <a:spLocks noRot="1" noChangeAspect="1" noMove="1" noResize="1" noEditPoints="1" noAdjustHandles="1" noChangeArrowheads="1" noChangeShapeType="1" noTextEdit="1"/>
                  </p:cNvSpPr>
                  <p:nvPr/>
                </p:nvSpPr>
                <p:spPr>
                  <a:xfrm>
                    <a:off x="1166809" y="7762910"/>
                    <a:ext cx="929987"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566FC0A-ACAE-83EF-DA69-F730333EA031}"/>
                      </a:ext>
                    </a:extLst>
                  </p:cNvPr>
                  <p:cNvSpPr txBox="1"/>
                  <p:nvPr/>
                </p:nvSpPr>
                <p:spPr>
                  <a:xfrm>
                    <a:off x="841732" y="6078268"/>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20" name="TextBox 19">
                    <a:extLst>
                      <a:ext uri="{FF2B5EF4-FFF2-40B4-BE49-F238E27FC236}">
                        <a16:creationId xmlns:a16="http://schemas.microsoft.com/office/drawing/2014/main" id="{27B4DC57-531F-A0AA-FCAE-E28247D10474}"/>
                      </a:ext>
                    </a:extLst>
                  </p:cNvPr>
                  <p:cNvSpPr txBox="1">
                    <a:spLocks noRot="1" noChangeAspect="1" noMove="1" noResize="1" noEditPoints="1" noAdjustHandles="1" noChangeArrowheads="1" noChangeShapeType="1" noTextEdit="1"/>
                  </p:cNvSpPr>
                  <p:nvPr/>
                </p:nvSpPr>
                <p:spPr>
                  <a:xfrm>
                    <a:off x="841732" y="6078268"/>
                    <a:ext cx="1553441" cy="646331"/>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D344D52-AD93-76B1-79AD-DF7BE6814B82}"/>
                      </a:ext>
                    </a:extLst>
                  </p:cNvPr>
                  <p:cNvSpPr txBox="1"/>
                  <p:nvPr/>
                </p:nvSpPr>
                <p:spPr>
                  <a:xfrm>
                    <a:off x="1153458" y="4938885"/>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21" name="TextBox 20">
                    <a:extLst>
                      <a:ext uri="{FF2B5EF4-FFF2-40B4-BE49-F238E27FC236}">
                        <a16:creationId xmlns:a16="http://schemas.microsoft.com/office/drawing/2014/main" id="{BA93E3AC-43C3-0350-16C4-1CA278778B50}"/>
                      </a:ext>
                    </a:extLst>
                  </p:cNvPr>
                  <p:cNvSpPr txBox="1">
                    <a:spLocks noRot="1" noChangeAspect="1" noMove="1" noResize="1" noEditPoints="1" noAdjustHandles="1" noChangeArrowheads="1" noChangeShapeType="1" noTextEdit="1"/>
                  </p:cNvSpPr>
                  <p:nvPr/>
                </p:nvSpPr>
                <p:spPr>
                  <a:xfrm>
                    <a:off x="1153458" y="4938885"/>
                    <a:ext cx="929987" cy="64633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1170CBB-BCBE-8C1D-B7A3-7899E83D00E3}"/>
                      </a:ext>
                    </a:extLst>
                  </p:cNvPr>
                  <p:cNvSpPr txBox="1"/>
                  <p:nvPr/>
                </p:nvSpPr>
                <p:spPr>
                  <a:xfrm>
                    <a:off x="4090523" y="7757226"/>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22" name="TextBox 21">
                    <a:extLst>
                      <a:ext uri="{FF2B5EF4-FFF2-40B4-BE49-F238E27FC236}">
                        <a16:creationId xmlns:a16="http://schemas.microsoft.com/office/drawing/2014/main" id="{E813929E-AD78-345A-B6BA-895E1449B479}"/>
                      </a:ext>
                    </a:extLst>
                  </p:cNvPr>
                  <p:cNvSpPr txBox="1">
                    <a:spLocks noRot="1" noChangeAspect="1" noMove="1" noResize="1" noEditPoints="1" noAdjustHandles="1" noChangeArrowheads="1" noChangeShapeType="1" noTextEdit="1"/>
                  </p:cNvSpPr>
                  <p:nvPr/>
                </p:nvSpPr>
                <p:spPr>
                  <a:xfrm>
                    <a:off x="4090523" y="7757226"/>
                    <a:ext cx="929987" cy="646331"/>
                  </a:xfrm>
                  <a:prstGeom prst="rect">
                    <a:avLst/>
                  </a:prstGeom>
                  <a:blipFill>
                    <a:blip r:embed="rId11"/>
                    <a:stretch>
                      <a:fillRect/>
                    </a:stretch>
                  </a:blipFill>
                </p:spPr>
                <p:txBody>
                  <a:bodyPr/>
                  <a:lstStyle/>
                  <a:p>
                    <a:r>
                      <a:rPr lang="LID4096">
                        <a:noFill/>
                      </a:rPr>
                      <a:t> </a:t>
                    </a:r>
                  </a:p>
                </p:txBody>
              </p:sp>
            </mc:Fallback>
          </mc:AlternateContent>
        </p:grpSp>
        <p:grpSp>
          <p:nvGrpSpPr>
            <p:cNvPr id="13" name="Group 12">
              <a:extLst>
                <a:ext uri="{FF2B5EF4-FFF2-40B4-BE49-F238E27FC236}">
                  <a16:creationId xmlns:a16="http://schemas.microsoft.com/office/drawing/2014/main" id="{BC1A06D5-523B-0711-4B47-A6690DE32F03}"/>
                </a:ext>
              </a:extLst>
            </p:cNvPr>
            <p:cNvGrpSpPr/>
            <p:nvPr/>
          </p:nvGrpSpPr>
          <p:grpSpPr>
            <a:xfrm>
              <a:off x="2961189" y="6353907"/>
              <a:ext cx="2841603" cy="2738561"/>
              <a:chOff x="1919198" y="4955418"/>
              <a:chExt cx="2841603" cy="2738561"/>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621F8F-F388-6A53-7BBC-CB3594C4AD94}"/>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4" name="TextBox 23">
                    <a:extLst>
                      <a:ext uri="{FF2B5EF4-FFF2-40B4-BE49-F238E27FC236}">
                        <a16:creationId xmlns:a16="http://schemas.microsoft.com/office/drawing/2014/main" id="{3330FF4B-6FD0-D7E3-2CCD-9E38CA3E3BB5}"/>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7106C4-E7CE-5C8E-65B1-02A6D9261AA2}"/>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5" name="TextBox 24">
                    <a:extLst>
                      <a:ext uri="{FF2B5EF4-FFF2-40B4-BE49-F238E27FC236}">
                        <a16:creationId xmlns:a16="http://schemas.microsoft.com/office/drawing/2014/main" id="{A01A4BA8-A6D5-A0A2-835E-13B124A09232}"/>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B37083-D70D-AC1C-8481-484138E74690}"/>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6" name="TextBox 25">
                    <a:extLst>
                      <a:ext uri="{FF2B5EF4-FFF2-40B4-BE49-F238E27FC236}">
                        <a16:creationId xmlns:a16="http://schemas.microsoft.com/office/drawing/2014/main" id="{539DCC6D-1882-8CD0-54D1-C296D7ACC9B2}"/>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B3FED9-BF2A-3511-951F-04E6D2AFDE32}"/>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27" name="TextBox 26">
                    <a:extLst>
                      <a:ext uri="{FF2B5EF4-FFF2-40B4-BE49-F238E27FC236}">
                        <a16:creationId xmlns:a16="http://schemas.microsoft.com/office/drawing/2014/main" id="{70BE229E-102A-9716-C289-0D0E90990850}"/>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15"/>
                    <a:stretch>
                      <a:fillRect/>
                    </a:stretch>
                  </a:blipFill>
                </p:spPr>
                <p:txBody>
                  <a:bodyPr/>
                  <a:lstStyle/>
                  <a:p>
                    <a:r>
                      <a:rPr lang="LID4096">
                        <a:noFill/>
                      </a:rPr>
                      <a:t> </a:t>
                    </a:r>
                  </a:p>
                </p:txBody>
              </p:sp>
            </mc:Fallback>
          </mc:AlternateContent>
        </p:grpSp>
        <p:cxnSp>
          <p:nvCxnSpPr>
            <p:cNvPr id="14" name="Straight Connector 13">
              <a:extLst>
                <a:ext uri="{FF2B5EF4-FFF2-40B4-BE49-F238E27FC236}">
                  <a16:creationId xmlns:a16="http://schemas.microsoft.com/office/drawing/2014/main" id="{E818086A-D488-527B-EC8A-102B11AEFA47}"/>
                </a:ext>
              </a:extLst>
            </p:cNvPr>
            <p:cNvCxnSpPr/>
            <p:nvPr/>
          </p:nvCxnSpPr>
          <p:spPr>
            <a:xfrm>
              <a:off x="3036980" y="7246839"/>
              <a:ext cx="1911615" cy="1908876"/>
            </a:xfrm>
            <a:prstGeom prst="line">
              <a:avLst/>
            </a:prstGeom>
            <a:ln w="57150">
              <a:solidFill>
                <a:srgbClr val="0100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8238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OR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555030" y="4628575"/>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=−0.5</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=+1</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2</m:t>
                          </m:r>
                        </m:sub>
                      </m:sSub>
                      <m:r>
                        <a:rPr lang="en-GB" sz="4800" i="1">
                          <a:solidFill>
                            <a:srgbClr val="0100C8"/>
                          </a:solidFill>
                          <a:latin typeface="Cambria Math" panose="02040503050406030204" pitchFamily="18" charset="0"/>
                        </a:rPr>
                        <m:t>=</m:t>
                      </m:r>
                      <m:r>
                        <a:rPr lang="en-GB" sz="4800" b="0" i="1" smtClean="0">
                          <a:solidFill>
                            <a:srgbClr val="0100C8"/>
                          </a:solidFill>
                          <a:latin typeface="Cambria Math" panose="02040503050406030204" pitchFamily="18" charset="0"/>
                        </a:rPr>
                        <m:t>+1</m:t>
                      </m:r>
                    </m:oMath>
                  </m:oMathPara>
                </a14:m>
                <a:endParaRPr lang="en-GB"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555030" y="4628575"/>
                <a:ext cx="3653162" cy="2308324"/>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3190440563"/>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Choice>
        <mc:Fallback xmlns="">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3190440563"/>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64008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38" t="-952" r="-200538"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81" t="-952" r="-101622"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000" t="-952" r="-1075" b="-436190"/>
                          </a:stretch>
                        </a:blipFill>
                      </a:tcPr>
                    </a:tc>
                    <a:extLst>
                      <a:ext uri="{0D108BD9-81ED-4DB2-BD59-A6C34878D82A}">
                        <a16:rowId xmlns:a16="http://schemas.microsoft.com/office/drawing/2014/main" val="418661218"/>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Fallback>
      </mc:AlternateContent>
      <p:grpSp>
        <p:nvGrpSpPr>
          <p:cNvPr id="11" name="Group 10">
            <a:extLst>
              <a:ext uri="{FF2B5EF4-FFF2-40B4-BE49-F238E27FC236}">
                <a16:creationId xmlns:a16="http://schemas.microsoft.com/office/drawing/2014/main" id="{F8E24B43-F961-348C-6EE3-E10703599472}"/>
              </a:ext>
            </a:extLst>
          </p:cNvPr>
          <p:cNvGrpSpPr/>
          <p:nvPr/>
        </p:nvGrpSpPr>
        <p:grpSpPr>
          <a:xfrm>
            <a:off x="17758303" y="8131330"/>
            <a:ext cx="4178778" cy="3470356"/>
            <a:chOff x="1883723" y="6337374"/>
            <a:chExt cx="4178778" cy="3470356"/>
          </a:xfrm>
        </p:grpSpPr>
        <p:grpSp>
          <p:nvGrpSpPr>
            <p:cNvPr id="12" name="Group 11">
              <a:extLst>
                <a:ext uri="{FF2B5EF4-FFF2-40B4-BE49-F238E27FC236}">
                  <a16:creationId xmlns:a16="http://schemas.microsoft.com/office/drawing/2014/main" id="{CAFC2D27-1C7A-C906-A466-750D3F6F9A66}"/>
                </a:ext>
              </a:extLst>
            </p:cNvPr>
            <p:cNvGrpSpPr/>
            <p:nvPr/>
          </p:nvGrpSpPr>
          <p:grpSpPr>
            <a:xfrm>
              <a:off x="1883723" y="6337374"/>
              <a:ext cx="4178778" cy="3470356"/>
              <a:chOff x="841732" y="4938885"/>
              <a:chExt cx="4178778" cy="3470356"/>
            </a:xfrm>
          </p:grpSpPr>
          <p:cxnSp>
            <p:nvCxnSpPr>
              <p:cNvPr id="19" name="Straight Arrow Connector 18">
                <a:extLst>
                  <a:ext uri="{FF2B5EF4-FFF2-40B4-BE49-F238E27FC236}">
                    <a16:creationId xmlns:a16="http://schemas.microsoft.com/office/drawing/2014/main" id="{CF2ADBF0-1E93-DFD9-A5A3-23B4B2E73397}"/>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600C55A-8F7D-6177-02FD-DA901A2C74F6}"/>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07FE2183-8E23-56F7-8EAC-D4B8B0E76DAA}"/>
                      </a:ext>
                    </a:extLst>
                  </p:cNvPr>
                  <p:cNvSpPr txBox="1"/>
                  <p:nvPr/>
                </p:nvSpPr>
                <p:spPr>
                  <a:xfrm>
                    <a:off x="2579092" y="7699240"/>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13" name="TextBox 12">
                    <a:extLst>
                      <a:ext uri="{FF2B5EF4-FFF2-40B4-BE49-F238E27FC236}">
                        <a16:creationId xmlns:a16="http://schemas.microsoft.com/office/drawing/2014/main" id="{ABC589A7-75CF-450A-0D24-0F6D0D7E96B6}"/>
                      </a:ext>
                    </a:extLst>
                  </p:cNvPr>
                  <p:cNvSpPr txBox="1">
                    <a:spLocks noRot="1" noChangeAspect="1" noMove="1" noResize="1" noEditPoints="1" noAdjustHandles="1" noChangeArrowheads="1" noChangeShapeType="1" noTextEdit="1"/>
                  </p:cNvSpPr>
                  <p:nvPr/>
                </p:nvSpPr>
                <p:spPr>
                  <a:xfrm>
                    <a:off x="2579092" y="7699240"/>
                    <a:ext cx="1553441" cy="646331"/>
                  </a:xfrm>
                  <a:prstGeom prst="rect">
                    <a:avLst/>
                  </a:prstGeom>
                  <a:blipFill>
                    <a:blip r:embed="rId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1458540-7F37-2889-03C9-4814D88454C5}"/>
                      </a:ext>
                    </a:extLst>
                  </p:cNvPr>
                  <p:cNvSpPr txBox="1"/>
                  <p:nvPr/>
                </p:nvSpPr>
                <p:spPr>
                  <a:xfrm>
                    <a:off x="1166809" y="776291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LID4096" dirty="0"/>
                  </a:p>
                </p:txBody>
              </p:sp>
            </mc:Choice>
            <mc:Fallback xmlns="">
              <p:sp>
                <p:nvSpPr>
                  <p:cNvPr id="14" name="TextBox 13">
                    <a:extLst>
                      <a:ext uri="{FF2B5EF4-FFF2-40B4-BE49-F238E27FC236}">
                        <a16:creationId xmlns:a16="http://schemas.microsoft.com/office/drawing/2014/main" id="{92A75A27-3A72-C394-19F9-40369C137D62}"/>
                      </a:ext>
                    </a:extLst>
                  </p:cNvPr>
                  <p:cNvSpPr txBox="1">
                    <a:spLocks noRot="1" noChangeAspect="1" noMove="1" noResize="1" noEditPoints="1" noAdjustHandles="1" noChangeArrowheads="1" noChangeShapeType="1" noTextEdit="1"/>
                  </p:cNvSpPr>
                  <p:nvPr/>
                </p:nvSpPr>
                <p:spPr>
                  <a:xfrm>
                    <a:off x="1166809" y="7762910"/>
                    <a:ext cx="929987" cy="646331"/>
                  </a:xfrm>
                  <a:prstGeom prst="rect">
                    <a:avLst/>
                  </a:prstGeom>
                  <a:blipFill>
                    <a:blip r:embed="rId8"/>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566FC0A-ACAE-83EF-DA69-F730333EA031}"/>
                      </a:ext>
                    </a:extLst>
                  </p:cNvPr>
                  <p:cNvSpPr txBox="1"/>
                  <p:nvPr/>
                </p:nvSpPr>
                <p:spPr>
                  <a:xfrm>
                    <a:off x="841732" y="6078268"/>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20" name="TextBox 19">
                    <a:extLst>
                      <a:ext uri="{FF2B5EF4-FFF2-40B4-BE49-F238E27FC236}">
                        <a16:creationId xmlns:a16="http://schemas.microsoft.com/office/drawing/2014/main" id="{27B4DC57-531F-A0AA-FCAE-E28247D10474}"/>
                      </a:ext>
                    </a:extLst>
                  </p:cNvPr>
                  <p:cNvSpPr txBox="1">
                    <a:spLocks noRot="1" noChangeAspect="1" noMove="1" noResize="1" noEditPoints="1" noAdjustHandles="1" noChangeArrowheads="1" noChangeShapeType="1" noTextEdit="1"/>
                  </p:cNvSpPr>
                  <p:nvPr/>
                </p:nvSpPr>
                <p:spPr>
                  <a:xfrm>
                    <a:off x="841732" y="6078268"/>
                    <a:ext cx="1553441" cy="646331"/>
                  </a:xfrm>
                  <a:prstGeom prst="rect">
                    <a:avLst/>
                  </a:prstGeom>
                  <a:blipFill>
                    <a:blip r:embed="rId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BD344D52-AD93-76B1-79AD-DF7BE6814B82}"/>
                      </a:ext>
                    </a:extLst>
                  </p:cNvPr>
                  <p:cNvSpPr txBox="1"/>
                  <p:nvPr/>
                </p:nvSpPr>
                <p:spPr>
                  <a:xfrm>
                    <a:off x="1153458" y="4938885"/>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21" name="TextBox 20">
                    <a:extLst>
                      <a:ext uri="{FF2B5EF4-FFF2-40B4-BE49-F238E27FC236}">
                        <a16:creationId xmlns:a16="http://schemas.microsoft.com/office/drawing/2014/main" id="{BA93E3AC-43C3-0350-16C4-1CA278778B50}"/>
                      </a:ext>
                    </a:extLst>
                  </p:cNvPr>
                  <p:cNvSpPr txBox="1">
                    <a:spLocks noRot="1" noChangeAspect="1" noMove="1" noResize="1" noEditPoints="1" noAdjustHandles="1" noChangeArrowheads="1" noChangeShapeType="1" noTextEdit="1"/>
                  </p:cNvSpPr>
                  <p:nvPr/>
                </p:nvSpPr>
                <p:spPr>
                  <a:xfrm>
                    <a:off x="1153458" y="4938885"/>
                    <a:ext cx="929987" cy="64633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1170CBB-BCBE-8C1D-B7A3-7899E83D00E3}"/>
                      </a:ext>
                    </a:extLst>
                  </p:cNvPr>
                  <p:cNvSpPr txBox="1"/>
                  <p:nvPr/>
                </p:nvSpPr>
                <p:spPr>
                  <a:xfrm>
                    <a:off x="4090523" y="7757226"/>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22" name="TextBox 21">
                    <a:extLst>
                      <a:ext uri="{FF2B5EF4-FFF2-40B4-BE49-F238E27FC236}">
                        <a16:creationId xmlns:a16="http://schemas.microsoft.com/office/drawing/2014/main" id="{E813929E-AD78-345A-B6BA-895E1449B479}"/>
                      </a:ext>
                    </a:extLst>
                  </p:cNvPr>
                  <p:cNvSpPr txBox="1">
                    <a:spLocks noRot="1" noChangeAspect="1" noMove="1" noResize="1" noEditPoints="1" noAdjustHandles="1" noChangeArrowheads="1" noChangeShapeType="1" noTextEdit="1"/>
                  </p:cNvSpPr>
                  <p:nvPr/>
                </p:nvSpPr>
                <p:spPr>
                  <a:xfrm>
                    <a:off x="4090523" y="7757226"/>
                    <a:ext cx="929987" cy="646331"/>
                  </a:xfrm>
                  <a:prstGeom prst="rect">
                    <a:avLst/>
                  </a:prstGeom>
                  <a:blipFill>
                    <a:blip r:embed="rId11"/>
                    <a:stretch>
                      <a:fillRect/>
                    </a:stretch>
                  </a:blipFill>
                </p:spPr>
                <p:txBody>
                  <a:bodyPr/>
                  <a:lstStyle/>
                  <a:p>
                    <a:r>
                      <a:rPr lang="LID4096">
                        <a:noFill/>
                      </a:rPr>
                      <a:t> </a:t>
                    </a:r>
                  </a:p>
                </p:txBody>
              </p:sp>
            </mc:Fallback>
          </mc:AlternateContent>
        </p:grpSp>
        <p:grpSp>
          <p:nvGrpSpPr>
            <p:cNvPr id="13" name="Group 12">
              <a:extLst>
                <a:ext uri="{FF2B5EF4-FFF2-40B4-BE49-F238E27FC236}">
                  <a16:creationId xmlns:a16="http://schemas.microsoft.com/office/drawing/2014/main" id="{BC1A06D5-523B-0711-4B47-A6690DE32F03}"/>
                </a:ext>
              </a:extLst>
            </p:cNvPr>
            <p:cNvGrpSpPr/>
            <p:nvPr/>
          </p:nvGrpSpPr>
          <p:grpSpPr>
            <a:xfrm>
              <a:off x="2961189" y="6353907"/>
              <a:ext cx="2841603" cy="2738561"/>
              <a:chOff x="1919198" y="4955418"/>
              <a:chExt cx="2841603" cy="2738561"/>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5621F8F-F388-6A53-7BBC-CB3594C4AD94}"/>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4" name="TextBox 23">
                    <a:extLst>
                      <a:ext uri="{FF2B5EF4-FFF2-40B4-BE49-F238E27FC236}">
                        <a16:creationId xmlns:a16="http://schemas.microsoft.com/office/drawing/2014/main" id="{3330FF4B-6FD0-D7E3-2CCD-9E38CA3E3BB5}"/>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37106C4-E7CE-5C8E-65B1-02A6D9261AA2}"/>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5" name="TextBox 24">
                    <a:extLst>
                      <a:ext uri="{FF2B5EF4-FFF2-40B4-BE49-F238E27FC236}">
                        <a16:creationId xmlns:a16="http://schemas.microsoft.com/office/drawing/2014/main" id="{A01A4BA8-A6D5-A0A2-835E-13B124A09232}"/>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2B37083-D70D-AC1C-8481-484138E74690}"/>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26" name="TextBox 25">
                    <a:extLst>
                      <a:ext uri="{FF2B5EF4-FFF2-40B4-BE49-F238E27FC236}">
                        <a16:creationId xmlns:a16="http://schemas.microsoft.com/office/drawing/2014/main" id="{539DCC6D-1882-8CD0-54D1-C296D7ACC9B2}"/>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93B3FED9-BF2A-3511-951F-04E6D2AFDE32}"/>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27" name="TextBox 26">
                    <a:extLst>
                      <a:ext uri="{FF2B5EF4-FFF2-40B4-BE49-F238E27FC236}">
                        <a16:creationId xmlns:a16="http://schemas.microsoft.com/office/drawing/2014/main" id="{70BE229E-102A-9716-C289-0D0E90990850}"/>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15"/>
                    <a:stretch>
                      <a:fillRect/>
                    </a:stretch>
                  </a:blipFill>
                </p:spPr>
                <p:txBody>
                  <a:bodyPr/>
                  <a:lstStyle/>
                  <a:p>
                    <a:r>
                      <a:rPr lang="LID4096">
                        <a:noFill/>
                      </a:rPr>
                      <a:t> </a:t>
                    </a:r>
                  </a:p>
                </p:txBody>
              </p:sp>
            </mc:Fallback>
          </mc:AlternateContent>
        </p:grpSp>
        <p:cxnSp>
          <p:nvCxnSpPr>
            <p:cNvPr id="14" name="Straight Connector 13">
              <a:extLst>
                <a:ext uri="{FF2B5EF4-FFF2-40B4-BE49-F238E27FC236}">
                  <a16:creationId xmlns:a16="http://schemas.microsoft.com/office/drawing/2014/main" id="{E818086A-D488-527B-EC8A-102B11AEFA47}"/>
                </a:ext>
              </a:extLst>
            </p:cNvPr>
            <p:cNvCxnSpPr/>
            <p:nvPr/>
          </p:nvCxnSpPr>
          <p:spPr>
            <a:xfrm>
              <a:off x="3036980" y="7246839"/>
              <a:ext cx="1911615" cy="1908876"/>
            </a:xfrm>
            <a:prstGeom prst="line">
              <a:avLst/>
            </a:prstGeom>
            <a:ln w="57150">
              <a:solidFill>
                <a:srgbClr val="0100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302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AND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607103" y="4549676"/>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 ?</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2</m:t>
                          </m:r>
                        </m:sub>
                      </m:sSub>
                      <m:r>
                        <a:rPr lang="en-GB" sz="4800" i="1">
                          <a:solidFill>
                            <a:srgbClr val="0100C8"/>
                          </a:solidFill>
                          <a:latin typeface="Cambria Math" panose="02040503050406030204" pitchFamily="18" charset="0"/>
                        </a:rPr>
                        <m:t>=</m:t>
                      </m:r>
                      <m:r>
                        <a:rPr lang="en-GB" sz="4800" b="0" i="1" smtClean="0">
                          <a:solidFill>
                            <a:srgbClr val="0100C8"/>
                          </a:solidFill>
                          <a:latin typeface="Cambria Math" panose="02040503050406030204" pitchFamily="18" charset="0"/>
                        </a:rPr>
                        <m:t> ?</m:t>
                      </m:r>
                    </m:oMath>
                  </m:oMathPara>
                </a14:m>
                <a:endParaRPr lang="en-GB"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607103" y="4549676"/>
                <a:ext cx="3653162" cy="2308324"/>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Choice>
        <mc:Fallback xmlns="">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1178413002"/>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64008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38" t="-952" r="-200538"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81" t="-952" r="-101622"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000" t="-952" r="-1075" b="-436190"/>
                          </a:stretch>
                        </a:blipFill>
                      </a:tcPr>
                    </a:tc>
                    <a:extLst>
                      <a:ext uri="{0D108BD9-81ED-4DB2-BD59-A6C34878D82A}">
                        <a16:rowId xmlns:a16="http://schemas.microsoft.com/office/drawing/2014/main" val="418661218"/>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Fallback>
      </mc:AlternateContent>
      <p:grpSp>
        <p:nvGrpSpPr>
          <p:cNvPr id="16" name="Group 15">
            <a:extLst>
              <a:ext uri="{FF2B5EF4-FFF2-40B4-BE49-F238E27FC236}">
                <a16:creationId xmlns:a16="http://schemas.microsoft.com/office/drawing/2014/main" id="{11E2CF1A-7FD7-DAAE-F7FD-BD6C1D672B41}"/>
              </a:ext>
            </a:extLst>
          </p:cNvPr>
          <p:cNvGrpSpPr/>
          <p:nvPr/>
        </p:nvGrpSpPr>
        <p:grpSpPr>
          <a:xfrm>
            <a:off x="17748699" y="8084135"/>
            <a:ext cx="4178778" cy="3470356"/>
            <a:chOff x="5758597" y="4975375"/>
            <a:chExt cx="4178778" cy="3470356"/>
          </a:xfrm>
        </p:grpSpPr>
        <p:grpSp>
          <p:nvGrpSpPr>
            <p:cNvPr id="17" name="Group 16">
              <a:extLst>
                <a:ext uri="{FF2B5EF4-FFF2-40B4-BE49-F238E27FC236}">
                  <a16:creationId xmlns:a16="http://schemas.microsoft.com/office/drawing/2014/main" id="{EBF33933-93FB-5793-901C-84A14F72E864}"/>
                </a:ext>
              </a:extLst>
            </p:cNvPr>
            <p:cNvGrpSpPr/>
            <p:nvPr/>
          </p:nvGrpSpPr>
          <p:grpSpPr>
            <a:xfrm>
              <a:off x="5758597" y="4975375"/>
              <a:ext cx="4178778" cy="3470356"/>
              <a:chOff x="841732" y="4938885"/>
              <a:chExt cx="4178778" cy="3470356"/>
            </a:xfrm>
          </p:grpSpPr>
          <p:cxnSp>
            <p:nvCxnSpPr>
              <p:cNvPr id="24" name="Straight Arrow Connector 23">
                <a:extLst>
                  <a:ext uri="{FF2B5EF4-FFF2-40B4-BE49-F238E27FC236}">
                    <a16:creationId xmlns:a16="http://schemas.microsoft.com/office/drawing/2014/main" id="{B3FDC8A1-B08B-BBE5-D4D3-B054FB33273A}"/>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89D97C-5369-07C6-66AC-4F59ABCD702B}"/>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36A5269-BCA4-C5BF-6653-FDE2E31DEE57}"/>
                      </a:ext>
                    </a:extLst>
                  </p:cNvPr>
                  <p:cNvSpPr txBox="1"/>
                  <p:nvPr/>
                </p:nvSpPr>
                <p:spPr>
                  <a:xfrm>
                    <a:off x="2579092" y="7699240"/>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36" name="TextBox 35">
                    <a:extLst>
                      <a:ext uri="{FF2B5EF4-FFF2-40B4-BE49-F238E27FC236}">
                        <a16:creationId xmlns:a16="http://schemas.microsoft.com/office/drawing/2014/main" id="{FB442F7B-427D-A963-D206-DD658EB61542}"/>
                      </a:ext>
                    </a:extLst>
                  </p:cNvPr>
                  <p:cNvSpPr txBox="1">
                    <a:spLocks noRot="1" noChangeAspect="1" noMove="1" noResize="1" noEditPoints="1" noAdjustHandles="1" noChangeArrowheads="1" noChangeShapeType="1" noTextEdit="1"/>
                  </p:cNvSpPr>
                  <p:nvPr/>
                </p:nvSpPr>
                <p:spPr>
                  <a:xfrm>
                    <a:off x="2579092" y="7699240"/>
                    <a:ext cx="1553441"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74CECB-C76E-0EB9-47C5-5050A2891EA1}"/>
                      </a:ext>
                    </a:extLst>
                  </p:cNvPr>
                  <p:cNvSpPr txBox="1"/>
                  <p:nvPr/>
                </p:nvSpPr>
                <p:spPr>
                  <a:xfrm>
                    <a:off x="1166809" y="776291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LID4096" dirty="0"/>
                  </a:p>
                </p:txBody>
              </p:sp>
            </mc:Choice>
            <mc:Fallback xmlns="">
              <p:sp>
                <p:nvSpPr>
                  <p:cNvPr id="37" name="TextBox 36">
                    <a:extLst>
                      <a:ext uri="{FF2B5EF4-FFF2-40B4-BE49-F238E27FC236}">
                        <a16:creationId xmlns:a16="http://schemas.microsoft.com/office/drawing/2014/main" id="{8ED809D1-9472-6536-2431-67613862B8FD}"/>
                      </a:ext>
                    </a:extLst>
                  </p:cNvPr>
                  <p:cNvSpPr txBox="1">
                    <a:spLocks noRot="1" noChangeAspect="1" noMove="1" noResize="1" noEditPoints="1" noAdjustHandles="1" noChangeArrowheads="1" noChangeShapeType="1" noTextEdit="1"/>
                  </p:cNvSpPr>
                  <p:nvPr/>
                </p:nvSpPr>
                <p:spPr>
                  <a:xfrm>
                    <a:off x="1166809" y="7762910"/>
                    <a:ext cx="929987" cy="646331"/>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3992D2-362A-A3ED-87D3-971D8E74940F}"/>
                      </a:ext>
                    </a:extLst>
                  </p:cNvPr>
                  <p:cNvSpPr txBox="1"/>
                  <p:nvPr/>
                </p:nvSpPr>
                <p:spPr>
                  <a:xfrm>
                    <a:off x="841732" y="6078268"/>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38" name="TextBox 37">
                    <a:extLst>
                      <a:ext uri="{FF2B5EF4-FFF2-40B4-BE49-F238E27FC236}">
                        <a16:creationId xmlns:a16="http://schemas.microsoft.com/office/drawing/2014/main" id="{C562849F-1E68-86ED-7317-68E72B6078C1}"/>
                      </a:ext>
                    </a:extLst>
                  </p:cNvPr>
                  <p:cNvSpPr txBox="1">
                    <a:spLocks noRot="1" noChangeAspect="1" noMove="1" noResize="1" noEditPoints="1" noAdjustHandles="1" noChangeArrowheads="1" noChangeShapeType="1" noTextEdit="1"/>
                  </p:cNvSpPr>
                  <p:nvPr/>
                </p:nvSpPr>
                <p:spPr>
                  <a:xfrm>
                    <a:off x="841732" y="6078268"/>
                    <a:ext cx="1553441" cy="646331"/>
                  </a:xfrm>
                  <a:prstGeom prst="rect">
                    <a:avLst/>
                  </a:prstGeom>
                  <a:blipFill>
                    <a:blip r:embed="rId1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DD87D72-2C41-EA76-CB64-54A70F1CB857}"/>
                      </a:ext>
                    </a:extLst>
                  </p:cNvPr>
                  <p:cNvSpPr txBox="1"/>
                  <p:nvPr/>
                </p:nvSpPr>
                <p:spPr>
                  <a:xfrm>
                    <a:off x="1153458" y="4938885"/>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39" name="TextBox 38">
                    <a:extLst>
                      <a:ext uri="{FF2B5EF4-FFF2-40B4-BE49-F238E27FC236}">
                        <a16:creationId xmlns:a16="http://schemas.microsoft.com/office/drawing/2014/main" id="{504A348F-75BE-685D-0ADA-61C293047EF9}"/>
                      </a:ext>
                    </a:extLst>
                  </p:cNvPr>
                  <p:cNvSpPr txBox="1">
                    <a:spLocks noRot="1" noChangeAspect="1" noMove="1" noResize="1" noEditPoints="1" noAdjustHandles="1" noChangeArrowheads="1" noChangeShapeType="1" noTextEdit="1"/>
                  </p:cNvSpPr>
                  <p:nvPr/>
                </p:nvSpPr>
                <p:spPr>
                  <a:xfrm>
                    <a:off x="1153458" y="4938885"/>
                    <a:ext cx="929987" cy="646331"/>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663FA03-7DB0-32FD-B320-3F440F000E17}"/>
                      </a:ext>
                    </a:extLst>
                  </p:cNvPr>
                  <p:cNvSpPr txBox="1"/>
                  <p:nvPr/>
                </p:nvSpPr>
                <p:spPr>
                  <a:xfrm>
                    <a:off x="4090523" y="7757226"/>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40" name="TextBox 39">
                    <a:extLst>
                      <a:ext uri="{FF2B5EF4-FFF2-40B4-BE49-F238E27FC236}">
                        <a16:creationId xmlns:a16="http://schemas.microsoft.com/office/drawing/2014/main" id="{D6A91B69-75FA-360B-6625-CD81CA671E16}"/>
                      </a:ext>
                    </a:extLst>
                  </p:cNvPr>
                  <p:cNvSpPr txBox="1">
                    <a:spLocks noRot="1" noChangeAspect="1" noMove="1" noResize="1" noEditPoints="1" noAdjustHandles="1" noChangeArrowheads="1" noChangeShapeType="1" noTextEdit="1"/>
                  </p:cNvSpPr>
                  <p:nvPr/>
                </p:nvSpPr>
                <p:spPr>
                  <a:xfrm>
                    <a:off x="4090523" y="7757226"/>
                    <a:ext cx="929987" cy="646331"/>
                  </a:xfrm>
                  <a:prstGeom prst="rect">
                    <a:avLst/>
                  </a:prstGeom>
                  <a:blipFill>
                    <a:blip r:embed="rId18"/>
                    <a:stretch>
                      <a:fillRect/>
                    </a:stretch>
                  </a:blipFill>
                </p:spPr>
                <p:txBody>
                  <a:bodyPr/>
                  <a:lstStyle/>
                  <a:p>
                    <a:r>
                      <a:rPr lang="LID4096">
                        <a:noFill/>
                      </a:rPr>
                      <a:t> </a:t>
                    </a:r>
                  </a:p>
                </p:txBody>
              </p:sp>
            </mc:Fallback>
          </mc:AlternateContent>
        </p:grpSp>
        <p:grpSp>
          <p:nvGrpSpPr>
            <p:cNvPr id="18" name="Group 17">
              <a:extLst>
                <a:ext uri="{FF2B5EF4-FFF2-40B4-BE49-F238E27FC236}">
                  <a16:creationId xmlns:a16="http://schemas.microsoft.com/office/drawing/2014/main" id="{00304BCA-4495-E3DB-87C1-697E12994FAC}"/>
                </a:ext>
              </a:extLst>
            </p:cNvPr>
            <p:cNvGrpSpPr/>
            <p:nvPr/>
          </p:nvGrpSpPr>
          <p:grpSpPr>
            <a:xfrm>
              <a:off x="6836063" y="4991908"/>
              <a:ext cx="2841603" cy="2738561"/>
              <a:chOff x="1919198" y="4955418"/>
              <a:chExt cx="2841603" cy="2738561"/>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0A09A8-5839-31B0-DEEC-C9054946C120}"/>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42" name="TextBox 41">
                    <a:extLst>
                      <a:ext uri="{FF2B5EF4-FFF2-40B4-BE49-F238E27FC236}">
                        <a16:creationId xmlns:a16="http://schemas.microsoft.com/office/drawing/2014/main" id="{6FEA10E2-3409-B6CD-9DC2-242E57844F0F}"/>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1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20BC677-C7D1-4132-9E97-A8DB539BC3F9}"/>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3" name="TextBox 42">
                    <a:extLst>
                      <a:ext uri="{FF2B5EF4-FFF2-40B4-BE49-F238E27FC236}">
                        <a16:creationId xmlns:a16="http://schemas.microsoft.com/office/drawing/2014/main" id="{2F6CD8AE-6E05-FEC2-26B7-61C9965D358A}"/>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2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549C9A-5A87-9994-362A-DD07E39CD408}"/>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4" name="TextBox 43">
                    <a:extLst>
                      <a:ext uri="{FF2B5EF4-FFF2-40B4-BE49-F238E27FC236}">
                        <a16:creationId xmlns:a16="http://schemas.microsoft.com/office/drawing/2014/main" id="{6F3C1351-3BBA-CFC4-6FA1-97367BEB0B9E}"/>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2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9ADFFF-0C2E-B27E-15AF-57362F49EF5D}"/>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5" name="TextBox 44">
                    <a:extLst>
                      <a:ext uri="{FF2B5EF4-FFF2-40B4-BE49-F238E27FC236}">
                        <a16:creationId xmlns:a16="http://schemas.microsoft.com/office/drawing/2014/main" id="{1100DCC5-3109-E2CD-9250-8E6FE32020C7}"/>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22"/>
                    <a:stretch>
                      <a:fillRect/>
                    </a:stretch>
                  </a:blipFill>
                </p:spPr>
                <p:txBody>
                  <a:bodyPr/>
                  <a:lstStyle/>
                  <a:p>
                    <a:r>
                      <a:rPr lang="LID4096">
                        <a:noFill/>
                      </a:rPr>
                      <a:t> </a:t>
                    </a:r>
                  </a:p>
                </p:txBody>
              </p:sp>
            </mc:Fallback>
          </mc:AlternateContent>
        </p:grpSp>
        <p:cxnSp>
          <p:nvCxnSpPr>
            <p:cNvPr id="19" name="Straight Connector 18">
              <a:extLst>
                <a:ext uri="{FF2B5EF4-FFF2-40B4-BE49-F238E27FC236}">
                  <a16:creationId xmlns:a16="http://schemas.microsoft.com/office/drawing/2014/main" id="{114F2664-A5D6-80D1-0DAE-173AA143A4E2}"/>
                </a:ext>
              </a:extLst>
            </p:cNvPr>
            <p:cNvCxnSpPr/>
            <p:nvPr/>
          </p:nvCxnSpPr>
          <p:spPr>
            <a:xfrm>
              <a:off x="7615491" y="5082278"/>
              <a:ext cx="1911615" cy="1908876"/>
            </a:xfrm>
            <a:prstGeom prst="line">
              <a:avLst/>
            </a:prstGeom>
            <a:ln w="57150">
              <a:solidFill>
                <a:srgbClr val="0100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36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AND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4"/>
                <a:stretch>
                  <a:fillRect l="-2332" t="-2761"/>
                </a:stretch>
              </a:blipFill>
            </p:spPr>
            <p:txBody>
              <a:bodyPr/>
              <a:lstStyle/>
              <a:p>
                <a:r>
                  <a:rPr lang="LID4096">
                    <a:noFill/>
                  </a:rPr>
                  <a:t> </a:t>
                </a:r>
              </a:p>
            </p:txBody>
          </p:sp>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607103" y="4549676"/>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=−0.75</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=+0.5</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2</m:t>
                          </m:r>
                        </m:sub>
                      </m:sSub>
                      <m:r>
                        <a:rPr lang="en-GB" sz="4800" i="1">
                          <a:solidFill>
                            <a:srgbClr val="0100C8"/>
                          </a:solidFill>
                          <a:latin typeface="Cambria Math" panose="02040503050406030204" pitchFamily="18" charset="0"/>
                        </a:rPr>
                        <m:t>=</m:t>
                      </m:r>
                      <m:r>
                        <a:rPr lang="en-GB" sz="4800" b="0" i="1" smtClean="0">
                          <a:solidFill>
                            <a:srgbClr val="0100C8"/>
                          </a:solidFill>
                          <a:latin typeface="Cambria Math" panose="02040503050406030204" pitchFamily="18" charset="0"/>
                        </a:rPr>
                        <m:t>+0.5</m:t>
                      </m:r>
                    </m:oMath>
                  </m:oMathPara>
                </a14:m>
                <a:endParaRPr lang="en-GB"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607103" y="4549676"/>
                <a:ext cx="3653162" cy="2308324"/>
              </a:xfrm>
              <a:prstGeom prst="rect">
                <a:avLst/>
              </a:prstGeom>
              <a:blipFill>
                <a:blip r:embed="rId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1178413002"/>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Choice>
        <mc:Fallback xmlns="">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1178413002"/>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64008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538" t="-952" r="-200538"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01081" t="-952" r="-101622"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00000" t="-952" r="-1075" b="-436190"/>
                          </a:stretch>
                        </a:blipFill>
                      </a:tcPr>
                    </a:tc>
                    <a:extLst>
                      <a:ext uri="{0D108BD9-81ED-4DB2-BD59-A6C34878D82A}">
                        <a16:rowId xmlns:a16="http://schemas.microsoft.com/office/drawing/2014/main" val="418661218"/>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Fallback>
      </mc:AlternateContent>
      <p:grpSp>
        <p:nvGrpSpPr>
          <p:cNvPr id="16" name="Group 15">
            <a:extLst>
              <a:ext uri="{FF2B5EF4-FFF2-40B4-BE49-F238E27FC236}">
                <a16:creationId xmlns:a16="http://schemas.microsoft.com/office/drawing/2014/main" id="{11E2CF1A-7FD7-DAAE-F7FD-BD6C1D672B41}"/>
              </a:ext>
            </a:extLst>
          </p:cNvPr>
          <p:cNvGrpSpPr/>
          <p:nvPr/>
        </p:nvGrpSpPr>
        <p:grpSpPr>
          <a:xfrm>
            <a:off x="17748699" y="8084135"/>
            <a:ext cx="4178778" cy="3470356"/>
            <a:chOff x="5758597" y="4975375"/>
            <a:chExt cx="4178778" cy="3470356"/>
          </a:xfrm>
        </p:grpSpPr>
        <p:grpSp>
          <p:nvGrpSpPr>
            <p:cNvPr id="17" name="Group 16">
              <a:extLst>
                <a:ext uri="{FF2B5EF4-FFF2-40B4-BE49-F238E27FC236}">
                  <a16:creationId xmlns:a16="http://schemas.microsoft.com/office/drawing/2014/main" id="{EBF33933-93FB-5793-901C-84A14F72E864}"/>
                </a:ext>
              </a:extLst>
            </p:cNvPr>
            <p:cNvGrpSpPr/>
            <p:nvPr/>
          </p:nvGrpSpPr>
          <p:grpSpPr>
            <a:xfrm>
              <a:off x="5758597" y="4975375"/>
              <a:ext cx="4178778" cy="3470356"/>
              <a:chOff x="841732" y="4938885"/>
              <a:chExt cx="4178778" cy="3470356"/>
            </a:xfrm>
          </p:grpSpPr>
          <p:cxnSp>
            <p:nvCxnSpPr>
              <p:cNvPr id="24" name="Straight Arrow Connector 23">
                <a:extLst>
                  <a:ext uri="{FF2B5EF4-FFF2-40B4-BE49-F238E27FC236}">
                    <a16:creationId xmlns:a16="http://schemas.microsoft.com/office/drawing/2014/main" id="{B3FDC8A1-B08B-BBE5-D4D3-B054FB33273A}"/>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589D97C-5369-07C6-66AC-4F59ABCD702B}"/>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36A5269-BCA4-C5BF-6653-FDE2E31DEE57}"/>
                      </a:ext>
                    </a:extLst>
                  </p:cNvPr>
                  <p:cNvSpPr txBox="1"/>
                  <p:nvPr/>
                </p:nvSpPr>
                <p:spPr>
                  <a:xfrm>
                    <a:off x="2579092" y="7699240"/>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36" name="TextBox 35">
                    <a:extLst>
                      <a:ext uri="{FF2B5EF4-FFF2-40B4-BE49-F238E27FC236}">
                        <a16:creationId xmlns:a16="http://schemas.microsoft.com/office/drawing/2014/main" id="{FB442F7B-427D-A963-D206-DD658EB61542}"/>
                      </a:ext>
                    </a:extLst>
                  </p:cNvPr>
                  <p:cNvSpPr txBox="1">
                    <a:spLocks noRot="1" noChangeAspect="1" noMove="1" noResize="1" noEditPoints="1" noAdjustHandles="1" noChangeArrowheads="1" noChangeShapeType="1" noTextEdit="1"/>
                  </p:cNvSpPr>
                  <p:nvPr/>
                </p:nvSpPr>
                <p:spPr>
                  <a:xfrm>
                    <a:off x="2579092" y="7699240"/>
                    <a:ext cx="1553441"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874CECB-C76E-0EB9-47C5-5050A2891EA1}"/>
                      </a:ext>
                    </a:extLst>
                  </p:cNvPr>
                  <p:cNvSpPr txBox="1"/>
                  <p:nvPr/>
                </p:nvSpPr>
                <p:spPr>
                  <a:xfrm>
                    <a:off x="1166809" y="776291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LID4096" dirty="0"/>
                  </a:p>
                </p:txBody>
              </p:sp>
            </mc:Choice>
            <mc:Fallback xmlns="">
              <p:sp>
                <p:nvSpPr>
                  <p:cNvPr id="37" name="TextBox 36">
                    <a:extLst>
                      <a:ext uri="{FF2B5EF4-FFF2-40B4-BE49-F238E27FC236}">
                        <a16:creationId xmlns:a16="http://schemas.microsoft.com/office/drawing/2014/main" id="{8ED809D1-9472-6536-2431-67613862B8FD}"/>
                      </a:ext>
                    </a:extLst>
                  </p:cNvPr>
                  <p:cNvSpPr txBox="1">
                    <a:spLocks noRot="1" noChangeAspect="1" noMove="1" noResize="1" noEditPoints="1" noAdjustHandles="1" noChangeArrowheads="1" noChangeShapeType="1" noTextEdit="1"/>
                  </p:cNvSpPr>
                  <p:nvPr/>
                </p:nvSpPr>
                <p:spPr>
                  <a:xfrm>
                    <a:off x="1166809" y="7762910"/>
                    <a:ext cx="929987" cy="646331"/>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63992D2-362A-A3ED-87D3-971D8E74940F}"/>
                      </a:ext>
                    </a:extLst>
                  </p:cNvPr>
                  <p:cNvSpPr txBox="1"/>
                  <p:nvPr/>
                </p:nvSpPr>
                <p:spPr>
                  <a:xfrm>
                    <a:off x="841732" y="6078268"/>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38" name="TextBox 37">
                    <a:extLst>
                      <a:ext uri="{FF2B5EF4-FFF2-40B4-BE49-F238E27FC236}">
                        <a16:creationId xmlns:a16="http://schemas.microsoft.com/office/drawing/2014/main" id="{C562849F-1E68-86ED-7317-68E72B6078C1}"/>
                      </a:ext>
                    </a:extLst>
                  </p:cNvPr>
                  <p:cNvSpPr txBox="1">
                    <a:spLocks noRot="1" noChangeAspect="1" noMove="1" noResize="1" noEditPoints="1" noAdjustHandles="1" noChangeArrowheads="1" noChangeShapeType="1" noTextEdit="1"/>
                  </p:cNvSpPr>
                  <p:nvPr/>
                </p:nvSpPr>
                <p:spPr>
                  <a:xfrm>
                    <a:off x="841732" y="6078268"/>
                    <a:ext cx="1553441" cy="646331"/>
                  </a:xfrm>
                  <a:prstGeom prst="rect">
                    <a:avLst/>
                  </a:prstGeom>
                  <a:blipFill>
                    <a:blip r:embed="rId1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EDD87D72-2C41-EA76-CB64-54A70F1CB857}"/>
                      </a:ext>
                    </a:extLst>
                  </p:cNvPr>
                  <p:cNvSpPr txBox="1"/>
                  <p:nvPr/>
                </p:nvSpPr>
                <p:spPr>
                  <a:xfrm>
                    <a:off x="1153458" y="4938885"/>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39" name="TextBox 38">
                    <a:extLst>
                      <a:ext uri="{FF2B5EF4-FFF2-40B4-BE49-F238E27FC236}">
                        <a16:creationId xmlns:a16="http://schemas.microsoft.com/office/drawing/2014/main" id="{504A348F-75BE-685D-0ADA-61C293047EF9}"/>
                      </a:ext>
                    </a:extLst>
                  </p:cNvPr>
                  <p:cNvSpPr txBox="1">
                    <a:spLocks noRot="1" noChangeAspect="1" noMove="1" noResize="1" noEditPoints="1" noAdjustHandles="1" noChangeArrowheads="1" noChangeShapeType="1" noTextEdit="1"/>
                  </p:cNvSpPr>
                  <p:nvPr/>
                </p:nvSpPr>
                <p:spPr>
                  <a:xfrm>
                    <a:off x="1153458" y="4938885"/>
                    <a:ext cx="929987" cy="646331"/>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663FA03-7DB0-32FD-B320-3F440F000E17}"/>
                      </a:ext>
                    </a:extLst>
                  </p:cNvPr>
                  <p:cNvSpPr txBox="1"/>
                  <p:nvPr/>
                </p:nvSpPr>
                <p:spPr>
                  <a:xfrm>
                    <a:off x="4090523" y="7757226"/>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40" name="TextBox 39">
                    <a:extLst>
                      <a:ext uri="{FF2B5EF4-FFF2-40B4-BE49-F238E27FC236}">
                        <a16:creationId xmlns:a16="http://schemas.microsoft.com/office/drawing/2014/main" id="{D6A91B69-75FA-360B-6625-CD81CA671E16}"/>
                      </a:ext>
                    </a:extLst>
                  </p:cNvPr>
                  <p:cNvSpPr txBox="1">
                    <a:spLocks noRot="1" noChangeAspect="1" noMove="1" noResize="1" noEditPoints="1" noAdjustHandles="1" noChangeArrowheads="1" noChangeShapeType="1" noTextEdit="1"/>
                  </p:cNvSpPr>
                  <p:nvPr/>
                </p:nvSpPr>
                <p:spPr>
                  <a:xfrm>
                    <a:off x="4090523" y="7757226"/>
                    <a:ext cx="929987" cy="646331"/>
                  </a:xfrm>
                  <a:prstGeom prst="rect">
                    <a:avLst/>
                  </a:prstGeom>
                  <a:blipFill>
                    <a:blip r:embed="rId18"/>
                    <a:stretch>
                      <a:fillRect/>
                    </a:stretch>
                  </a:blipFill>
                </p:spPr>
                <p:txBody>
                  <a:bodyPr/>
                  <a:lstStyle/>
                  <a:p>
                    <a:r>
                      <a:rPr lang="LID4096">
                        <a:noFill/>
                      </a:rPr>
                      <a:t> </a:t>
                    </a:r>
                  </a:p>
                </p:txBody>
              </p:sp>
            </mc:Fallback>
          </mc:AlternateContent>
        </p:grpSp>
        <p:grpSp>
          <p:nvGrpSpPr>
            <p:cNvPr id="18" name="Group 17">
              <a:extLst>
                <a:ext uri="{FF2B5EF4-FFF2-40B4-BE49-F238E27FC236}">
                  <a16:creationId xmlns:a16="http://schemas.microsoft.com/office/drawing/2014/main" id="{00304BCA-4495-E3DB-87C1-697E12994FAC}"/>
                </a:ext>
              </a:extLst>
            </p:cNvPr>
            <p:cNvGrpSpPr/>
            <p:nvPr/>
          </p:nvGrpSpPr>
          <p:grpSpPr>
            <a:xfrm>
              <a:off x="6836063" y="4991908"/>
              <a:ext cx="2841603" cy="2738561"/>
              <a:chOff x="1919198" y="4955418"/>
              <a:chExt cx="2841603" cy="2738561"/>
            </a:xfrm>
          </p:grpSpPr>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40A09A8-5839-31B0-DEEC-C9054946C120}"/>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42" name="TextBox 41">
                    <a:extLst>
                      <a:ext uri="{FF2B5EF4-FFF2-40B4-BE49-F238E27FC236}">
                        <a16:creationId xmlns:a16="http://schemas.microsoft.com/office/drawing/2014/main" id="{6FEA10E2-3409-B6CD-9DC2-242E57844F0F}"/>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1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20BC677-C7D1-4132-9E97-A8DB539BC3F9}"/>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3" name="TextBox 42">
                    <a:extLst>
                      <a:ext uri="{FF2B5EF4-FFF2-40B4-BE49-F238E27FC236}">
                        <a16:creationId xmlns:a16="http://schemas.microsoft.com/office/drawing/2014/main" id="{2F6CD8AE-6E05-FEC2-26B7-61C9965D358A}"/>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2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0549C9A-5A87-9994-362A-DD07E39CD408}"/>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4" name="TextBox 43">
                    <a:extLst>
                      <a:ext uri="{FF2B5EF4-FFF2-40B4-BE49-F238E27FC236}">
                        <a16:creationId xmlns:a16="http://schemas.microsoft.com/office/drawing/2014/main" id="{6F3C1351-3BBA-CFC4-6FA1-97367BEB0B9E}"/>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2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69ADFFF-0C2E-B27E-15AF-57362F49EF5D}"/>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45" name="TextBox 44">
                    <a:extLst>
                      <a:ext uri="{FF2B5EF4-FFF2-40B4-BE49-F238E27FC236}">
                        <a16:creationId xmlns:a16="http://schemas.microsoft.com/office/drawing/2014/main" id="{1100DCC5-3109-E2CD-9250-8E6FE32020C7}"/>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22"/>
                    <a:stretch>
                      <a:fillRect/>
                    </a:stretch>
                  </a:blipFill>
                </p:spPr>
                <p:txBody>
                  <a:bodyPr/>
                  <a:lstStyle/>
                  <a:p>
                    <a:r>
                      <a:rPr lang="LID4096">
                        <a:noFill/>
                      </a:rPr>
                      <a:t> </a:t>
                    </a:r>
                  </a:p>
                </p:txBody>
              </p:sp>
            </mc:Fallback>
          </mc:AlternateContent>
        </p:grpSp>
        <p:cxnSp>
          <p:nvCxnSpPr>
            <p:cNvPr id="19" name="Straight Connector 18">
              <a:extLst>
                <a:ext uri="{FF2B5EF4-FFF2-40B4-BE49-F238E27FC236}">
                  <a16:creationId xmlns:a16="http://schemas.microsoft.com/office/drawing/2014/main" id="{114F2664-A5D6-80D1-0DAE-173AA143A4E2}"/>
                </a:ext>
              </a:extLst>
            </p:cNvPr>
            <p:cNvCxnSpPr/>
            <p:nvPr/>
          </p:nvCxnSpPr>
          <p:spPr>
            <a:xfrm>
              <a:off x="7615491" y="5082278"/>
              <a:ext cx="1911615" cy="1908876"/>
            </a:xfrm>
            <a:prstGeom prst="line">
              <a:avLst/>
            </a:prstGeom>
            <a:ln w="57150">
              <a:solidFill>
                <a:srgbClr val="0100C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917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Perceptron Linear Separability example: XOR gate</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36</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6794342" y="4486941"/>
                <a:ext cx="10722292" cy="7067550"/>
              </a:xfrm>
            </p:spPr>
            <p:txBody>
              <a:bodyPr>
                <a:normAutofit/>
              </a:bodyPr>
              <a:lstStyle/>
              <a:p>
                <a:pPr marL="0" indent="0">
                  <a:buNone/>
                </a:pPr>
                <a:r>
                  <a:rPr lang="en-US" b="1" dirty="0">
                    <a:solidFill>
                      <a:srgbClr val="0100C8"/>
                    </a:solidFill>
                  </a:rPr>
                  <a:t>Task</a:t>
                </a:r>
                <a:r>
                  <a:rPr lang="en-US" dirty="0"/>
                  <a:t>:</a:t>
                </a:r>
              </a:p>
              <a:p>
                <a:pPr marL="0" indent="0">
                  <a:buNone/>
                </a:pPr>
                <a:r>
                  <a:rPr lang="en-US" dirty="0"/>
                  <a:t>Find the values of the weights in order to satisfy the truth table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GB" i="1">
                          <a:latin typeface="Cambria Math" panose="02040503050406030204" pitchFamily="18" charset="0"/>
                        </a:rPr>
                        <m:t>𝑦</m:t>
                      </m:r>
                      <m:r>
                        <a:rPr lang="en-GB" b="0" i="1" smtClean="0">
                          <a:latin typeface="Cambria Math" panose="02040503050406030204" pitchFamily="18" charset="0"/>
                        </a:rPr>
                        <m:t>=</m:t>
                      </m:r>
                      <m:r>
                        <m:rPr>
                          <m:sty m:val="p"/>
                        </m:rPr>
                        <a:rPr lang="el-CY">
                          <a:latin typeface="Cambria Math" panose="02040503050406030204" pitchFamily="18" charset="0"/>
                        </a:rPr>
                        <m:t>φ</m:t>
                      </m:r>
                      <m:d>
                        <m:dPr>
                          <m:ctrlPr>
                            <a:rPr lang="el-CY" i="1">
                              <a:latin typeface="Cambria Math" panose="02040503050406030204" pitchFamily="18" charset="0"/>
                            </a:rPr>
                          </m:ctrlPr>
                        </m:dPr>
                        <m:e>
                          <m:sSub>
                            <m:sSubPr>
                              <m:ctrlPr>
                                <a:rPr lang="en-GB"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0</m:t>
                              </m:r>
                            </m:sub>
                          </m:sSub>
                          <m:r>
                            <a:rPr lang="el-CY" i="1">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l-CY"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1</m:t>
                              </m:r>
                            </m:sub>
                          </m:sSub>
                          <m:r>
                            <a:rPr lang="en-GB" b="0" i="1" smtClean="0">
                              <a:latin typeface="Cambria Math" panose="02040503050406030204" pitchFamily="18" charset="0"/>
                            </a:rPr>
                            <m:t>+</m:t>
                          </m:r>
                          <m:sSub>
                            <m:sSubPr>
                              <m:ctrlPr>
                                <a:rPr lang="el-CY" i="1">
                                  <a:latin typeface="Cambria Math" panose="02040503050406030204" pitchFamily="18" charset="0"/>
                                </a:rPr>
                              </m:ctrlPr>
                            </m:sSubPr>
                            <m:e>
                              <m:r>
                                <a:rPr lang="el-CY" i="1">
                                  <a:latin typeface="Cambria Math" panose="02040503050406030204" pitchFamily="18" charset="0"/>
                                </a:rPr>
                                <m:t>𝜃</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oMath>
                  </m:oMathPara>
                </a14:m>
                <a:endParaRPr lang="en-US" dirty="0"/>
              </a:p>
              <a:p>
                <a:pPr marL="0" indent="0">
                  <a:buNone/>
                </a:pPr>
                <a:r>
                  <a:rPr lang="en-US" dirty="0"/>
                  <a:t>where</a:t>
                </a:r>
              </a:p>
              <a:p>
                <a:pPr marL="0" indent="0">
                  <a:buNone/>
                </a:pPr>
                <a14:m>
                  <m:oMath xmlns:m="http://schemas.openxmlformats.org/officeDocument/2006/math">
                    <m:r>
                      <m:rPr>
                        <m:sty m:val="p"/>
                      </m:rPr>
                      <a:rPr lang="el-CY">
                        <a:latin typeface="Cambria Math" panose="02040503050406030204" pitchFamily="18" charset="0"/>
                      </a:rPr>
                      <m:t>φ</m:t>
                    </m:r>
                    <m:d>
                      <m:dPr>
                        <m:ctrlPr>
                          <a:rPr lang="el-CY" i="1">
                            <a:latin typeface="Cambria Math" panose="02040503050406030204" pitchFamily="18" charset="0"/>
                          </a:rPr>
                        </m:ctrlPr>
                      </m:dPr>
                      <m:e>
                        <m:r>
                          <a:rPr lang="en-GB" b="0" i="1" smtClean="0">
                            <a:latin typeface="Cambria Math" panose="02040503050406030204" pitchFamily="18" charset="0"/>
                          </a:rPr>
                          <m:t>𝑧</m:t>
                        </m:r>
                      </m:e>
                    </m:d>
                    <m:r>
                      <a:rPr lang="en-GB">
                        <a:latin typeface="Cambria Math" panose="02040503050406030204" pitchFamily="18" charset="0"/>
                      </a:rPr>
                      <m:t>=</m:t>
                    </m:r>
                    <m:d>
                      <m:dPr>
                        <m:begChr m:val="{"/>
                        <m:endChr m:val=""/>
                        <m:ctrlPr>
                          <a:rPr lang="en-GB" i="1">
                            <a:latin typeface="Cambria Math" panose="02040503050406030204" pitchFamily="18" charset="0"/>
                          </a:rPr>
                        </m:ctrlPr>
                      </m:dPr>
                      <m:e>
                        <m:eqArr>
                          <m:eqArrPr>
                            <m:ctrlPr>
                              <a:rPr lang="en-GB" i="1">
                                <a:latin typeface="Cambria Math" panose="02040503050406030204" pitchFamily="18" charset="0"/>
                              </a:rPr>
                            </m:ctrlPr>
                          </m:eqArrPr>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1</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&gt;0</m:t>
                                  </m:r>
                                </m:e>
                              </m:mr>
                            </m:m>
                          </m:e>
                          <m:e>
                            <m:m>
                              <m:mPr>
                                <m:mcs>
                                  <m:mc>
                                    <m:mcPr>
                                      <m:count m:val="3"/>
                                      <m:mcJc m:val="center"/>
                                    </m:mcPr>
                                  </m:mc>
                                </m:mcs>
                                <m:ctrlPr>
                                  <a:rPr lang="en-GB" i="1">
                                    <a:latin typeface="Cambria Math" panose="02040503050406030204" pitchFamily="18" charset="0"/>
                                  </a:rPr>
                                </m:ctrlPr>
                              </m:mPr>
                              <m:mr>
                                <m:e>
                                  <m:r>
                                    <m:rPr>
                                      <m:brk m:alnAt="7"/>
                                    </m:rPr>
                                    <a:rPr lang="en-GB" i="1">
                                      <a:latin typeface="Cambria Math" panose="02040503050406030204" pitchFamily="18" charset="0"/>
                                    </a:rPr>
                                    <m:t>0</m:t>
                                  </m:r>
                                </m:e>
                                <m:e/>
                                <m:e>
                                  <m:r>
                                    <a:rPr lang="en-GB" i="1">
                                      <a:latin typeface="Cambria Math" panose="02040503050406030204" pitchFamily="18" charset="0"/>
                                    </a:rPr>
                                    <m:t>𝑖𝑓</m:t>
                                  </m:r>
                                  <m:r>
                                    <a:rPr lang="en-GB" i="1">
                                      <a:latin typeface="Cambria Math" panose="02040503050406030204" pitchFamily="18" charset="0"/>
                                    </a:rPr>
                                    <m:t> </m:t>
                                  </m:r>
                                  <m:r>
                                    <a:rPr lang="en-GB" b="0" i="1" smtClean="0">
                                      <a:latin typeface="Cambria Math" panose="02040503050406030204" pitchFamily="18" charset="0"/>
                                    </a:rPr>
                                    <m:t>𝑧</m:t>
                                  </m:r>
                                  <m:r>
                                    <a:rPr lang="en-GB" i="1">
                                      <a:latin typeface="Cambria Math" panose="02040503050406030204" pitchFamily="18" charset="0"/>
                                    </a:rPr>
                                    <m:t>≤0</m:t>
                                  </m:r>
                                </m:e>
                              </m:mr>
                            </m:m>
                          </m:e>
                        </m:eqArr>
                      </m:e>
                    </m:d>
                  </m:oMath>
                </a14:m>
                <a:r>
                  <a:rPr lang="en-US" dirty="0"/>
                  <a:t> </a:t>
                </a:r>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6794342" y="4486941"/>
                <a:ext cx="10722292" cy="7067550"/>
              </a:xfrm>
              <a:blipFill>
                <a:blip r:embed="rId3"/>
                <a:stretch>
                  <a:fillRect l="-2332" t="-2761"/>
                </a:stretch>
              </a:blipFill>
            </p:spPr>
            <p:txBody>
              <a:bodyPr/>
              <a:lstStyle/>
              <a:p>
                <a:r>
                  <a:rPr lang="LID4096">
                    <a:noFill/>
                  </a:rPr>
                  <a:t> </a:t>
                </a:r>
              </a:p>
            </p:txBody>
          </p:sp>
        </mc:Fallback>
      </mc:AlternateContent>
      <p:sp>
        <p:nvSpPr>
          <p:cNvPr id="5" name="Text Placeholder 3">
            <a:extLst>
              <a:ext uri="{FF2B5EF4-FFF2-40B4-BE49-F238E27FC236}">
                <a16:creationId xmlns:a16="http://schemas.microsoft.com/office/drawing/2014/main" id="{02DAA69A-88D6-6A5E-CB6F-A02EEFD707BE}"/>
              </a:ext>
            </a:extLst>
          </p:cNvPr>
          <p:cNvSpPr txBox="1">
            <a:spLocks/>
          </p:cNvSpPr>
          <p:nvPr/>
        </p:nvSpPr>
        <p:spPr>
          <a:xfrm>
            <a:off x="1433196" y="4486941"/>
            <a:ext cx="3521576" cy="808074"/>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4000" b="1" dirty="0"/>
              <a:t>Truth Table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64AC5A8-6163-D9BD-36D1-C647A7FAA9BD}"/>
                  </a:ext>
                </a:extLst>
              </p:cNvPr>
              <p:cNvSpPr txBox="1"/>
              <p:nvPr/>
            </p:nvSpPr>
            <p:spPr>
              <a:xfrm>
                <a:off x="18607103" y="4549676"/>
                <a:ext cx="3653162" cy="2308324"/>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l-CY" sz="4800" i="1">
                              <a:solidFill>
                                <a:srgbClr val="0100C8"/>
                              </a:solidFill>
                              <a:latin typeface="Cambria Math" panose="02040503050406030204" pitchFamily="18" charset="0"/>
                            </a:rPr>
                            <m:t>0</m:t>
                          </m:r>
                        </m:sub>
                      </m:sSub>
                      <m:r>
                        <a:rPr lang="en-GB" sz="4800" b="0" i="1" smtClean="0">
                          <a:solidFill>
                            <a:srgbClr val="0100C8"/>
                          </a:solidFill>
                          <a:latin typeface="Cambria Math" panose="02040503050406030204" pitchFamily="18" charset="0"/>
                        </a:rPr>
                        <m:t>=?</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smtClean="0">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1</m:t>
                          </m:r>
                        </m:sub>
                      </m:sSub>
                      <m:r>
                        <a:rPr lang="en-GB" sz="4800" b="0" i="1" smtClean="0">
                          <a:solidFill>
                            <a:srgbClr val="0100C8"/>
                          </a:solidFill>
                          <a:latin typeface="Cambria Math" panose="02040503050406030204" pitchFamily="18" charset="0"/>
                        </a:rPr>
                        <m:t>=?</m:t>
                      </m:r>
                    </m:oMath>
                  </m:oMathPara>
                </a14:m>
                <a:endParaRPr lang="en-GB" sz="4800" b="0" dirty="0">
                  <a:solidFill>
                    <a:srgbClr val="0100C8"/>
                  </a:solidFill>
                </a:endParaRPr>
              </a:p>
              <a:p>
                <a:pPr/>
                <a14:m>
                  <m:oMathPara xmlns:m="http://schemas.openxmlformats.org/officeDocument/2006/math">
                    <m:oMathParaPr>
                      <m:jc m:val="left"/>
                    </m:oMathParaPr>
                    <m:oMath xmlns:m="http://schemas.openxmlformats.org/officeDocument/2006/math">
                      <m:sSub>
                        <m:sSubPr>
                          <m:ctrlPr>
                            <a:rPr lang="en-GB" sz="4800" i="1">
                              <a:solidFill>
                                <a:srgbClr val="0100C8"/>
                              </a:solidFill>
                              <a:latin typeface="Cambria Math" panose="02040503050406030204" pitchFamily="18" charset="0"/>
                            </a:rPr>
                          </m:ctrlPr>
                        </m:sSubPr>
                        <m:e>
                          <m:r>
                            <a:rPr lang="el-CY" sz="4800" i="1">
                              <a:solidFill>
                                <a:srgbClr val="0100C8"/>
                              </a:solidFill>
                              <a:latin typeface="Cambria Math" panose="02040503050406030204" pitchFamily="18" charset="0"/>
                            </a:rPr>
                            <m:t>𝜃</m:t>
                          </m:r>
                        </m:e>
                        <m:sub>
                          <m:r>
                            <a:rPr lang="en-GB" sz="4800" b="0" i="1" smtClean="0">
                              <a:solidFill>
                                <a:srgbClr val="0100C8"/>
                              </a:solidFill>
                              <a:latin typeface="Cambria Math" panose="02040503050406030204" pitchFamily="18" charset="0"/>
                            </a:rPr>
                            <m:t>2</m:t>
                          </m:r>
                        </m:sub>
                      </m:sSub>
                      <m:r>
                        <a:rPr lang="en-GB" sz="4800" i="1">
                          <a:solidFill>
                            <a:srgbClr val="0100C8"/>
                          </a:solidFill>
                          <a:latin typeface="Cambria Math" panose="02040503050406030204" pitchFamily="18" charset="0"/>
                        </a:rPr>
                        <m:t>=</m:t>
                      </m:r>
                      <m:r>
                        <a:rPr lang="en-GB" sz="4800" b="0" i="1" smtClean="0">
                          <a:solidFill>
                            <a:srgbClr val="0100C8"/>
                          </a:solidFill>
                          <a:latin typeface="Cambria Math" panose="02040503050406030204" pitchFamily="18" charset="0"/>
                        </a:rPr>
                        <m:t>?</m:t>
                      </m:r>
                    </m:oMath>
                  </m:oMathPara>
                </a14:m>
                <a:endParaRPr lang="en-GB" sz="4800" dirty="0">
                  <a:solidFill>
                    <a:srgbClr val="0100C8"/>
                  </a:solidFill>
                </a:endParaRPr>
              </a:p>
            </p:txBody>
          </p:sp>
        </mc:Choice>
        <mc:Fallback xmlns="">
          <p:sp>
            <p:nvSpPr>
              <p:cNvPr id="10" name="TextBox 9">
                <a:extLst>
                  <a:ext uri="{FF2B5EF4-FFF2-40B4-BE49-F238E27FC236}">
                    <a16:creationId xmlns:a16="http://schemas.microsoft.com/office/drawing/2014/main" id="{764AC5A8-6163-D9BD-36D1-C647A7FAA9BD}"/>
                  </a:ext>
                </a:extLst>
              </p:cNvPr>
              <p:cNvSpPr txBox="1">
                <a:spLocks noRot="1" noChangeAspect="1" noMove="1" noResize="1" noEditPoints="1" noAdjustHandles="1" noChangeArrowheads="1" noChangeShapeType="1" noTextEdit="1"/>
              </p:cNvSpPr>
              <p:nvPr/>
            </p:nvSpPr>
            <p:spPr>
              <a:xfrm>
                <a:off x="18607103" y="4549676"/>
                <a:ext cx="3653162" cy="2308324"/>
              </a:xfrm>
              <a:prstGeom prst="rect">
                <a:avLst/>
              </a:prstGeom>
              <a:blipFill>
                <a:blip r:embed="rId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3866332801"/>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370840">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sSub>
                                  <m:sSubPr>
                                    <m:ctrlPr>
                                      <a:rPr lang="en-GB" b="0"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14:m>
                            <m:oMathPara xmlns:m="http://schemas.openxmlformats.org/officeDocument/2006/math">
                              <m:oMathParaPr>
                                <m:jc m:val="centerGroup"/>
                              </m:oMathParaPr>
                              <m:oMath xmlns:m="http://schemas.openxmlformats.org/officeDocument/2006/math">
                                <m:r>
                                  <a:rPr lang="en-GB" b="0" i="1" smtClean="0">
                                    <a:solidFill>
                                      <a:schemeClr val="tx1"/>
                                    </a:solidFill>
                                    <a:latin typeface="Cambria Math" panose="02040503050406030204" pitchFamily="18" charset="0"/>
                                  </a:rPr>
                                  <m:t>𝑦</m:t>
                                </m:r>
                              </m:oMath>
                            </m:oMathPara>
                          </a14:m>
                          <a:endParaRPr lang="LID4096"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8661218"/>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37084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37084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Choice>
        <mc:Fallback xmlns="">
          <p:graphicFrame>
            <p:nvGraphicFramePr>
              <p:cNvPr id="7" name="Table 3">
                <a:extLst>
                  <a:ext uri="{FF2B5EF4-FFF2-40B4-BE49-F238E27FC236}">
                    <a16:creationId xmlns:a16="http://schemas.microsoft.com/office/drawing/2014/main" id="{8D250B21-F870-00DF-82EC-3EF0D9CB7D39}"/>
                  </a:ext>
                </a:extLst>
              </p:cNvPr>
              <p:cNvGraphicFramePr>
                <a:graphicFrameLocks noGrp="1"/>
              </p:cNvGraphicFramePr>
              <p:nvPr>
                <p:extLst>
                  <p:ext uri="{D42A27DB-BD31-4B8C-83A1-F6EECF244321}">
                    <p14:modId xmlns:p14="http://schemas.microsoft.com/office/powerpoint/2010/main" val="3866332801"/>
                  </p:ext>
                </p:extLst>
              </p:nvPr>
            </p:nvGraphicFramePr>
            <p:xfrm>
              <a:off x="1287145" y="5476657"/>
              <a:ext cx="3389628" cy="3200400"/>
            </p:xfrm>
            <a:graphic>
              <a:graphicData uri="http://schemas.openxmlformats.org/drawingml/2006/table">
                <a:tbl>
                  <a:tblPr firstRow="1" bandRow="1">
                    <a:tableStyleId>{5C22544A-7EE6-4342-B048-85BDC9FD1C3A}</a:tableStyleId>
                  </a:tblPr>
                  <a:tblGrid>
                    <a:gridCol w="1129876">
                      <a:extLst>
                        <a:ext uri="{9D8B030D-6E8A-4147-A177-3AD203B41FA5}">
                          <a16:colId xmlns:a16="http://schemas.microsoft.com/office/drawing/2014/main" val="705945641"/>
                        </a:ext>
                      </a:extLst>
                    </a:gridCol>
                    <a:gridCol w="1129876">
                      <a:extLst>
                        <a:ext uri="{9D8B030D-6E8A-4147-A177-3AD203B41FA5}">
                          <a16:colId xmlns:a16="http://schemas.microsoft.com/office/drawing/2014/main" val="899314217"/>
                        </a:ext>
                      </a:extLst>
                    </a:gridCol>
                    <a:gridCol w="1129876">
                      <a:extLst>
                        <a:ext uri="{9D8B030D-6E8A-4147-A177-3AD203B41FA5}">
                          <a16:colId xmlns:a16="http://schemas.microsoft.com/office/drawing/2014/main" val="2044312164"/>
                        </a:ext>
                      </a:extLst>
                    </a:gridCol>
                  </a:tblGrid>
                  <a:tr h="640080">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38" t="-952" r="-200538"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01081" t="-952" r="-101622" b="-436190"/>
                          </a:stretch>
                        </a:blipFill>
                      </a:tcPr>
                    </a:tc>
                    <a:tc>
                      <a:txBody>
                        <a:bodyPr/>
                        <a:lstStyle/>
                        <a:p>
                          <a:endParaRPr lang="LID4096"/>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00000" t="-952" r="-1075" b="-436190"/>
                          </a:stretch>
                        </a:blipFill>
                      </a:tcPr>
                    </a:tc>
                    <a:extLst>
                      <a:ext uri="{0D108BD9-81ED-4DB2-BD59-A6C34878D82A}">
                        <a16:rowId xmlns:a16="http://schemas.microsoft.com/office/drawing/2014/main" val="418661218"/>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08354"/>
                      </a:ext>
                    </a:extLst>
                  </a:tr>
                  <a:tr h="640080">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6263516"/>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4777518"/>
                      </a:ext>
                    </a:extLst>
                  </a:tr>
                  <a:tr h="640080">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1</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t>0</a:t>
                          </a:r>
                          <a:endParaRPr lang="LID4096"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758199"/>
                      </a:ext>
                    </a:extLst>
                  </a:tr>
                </a:tbl>
              </a:graphicData>
            </a:graphic>
          </p:graphicFrame>
        </mc:Fallback>
      </mc:AlternateContent>
      <p:grpSp>
        <p:nvGrpSpPr>
          <p:cNvPr id="2" name="Group 1">
            <a:extLst>
              <a:ext uri="{FF2B5EF4-FFF2-40B4-BE49-F238E27FC236}">
                <a16:creationId xmlns:a16="http://schemas.microsoft.com/office/drawing/2014/main" id="{54E61DDE-5E76-7BAD-A381-DC8E7628663A}"/>
              </a:ext>
            </a:extLst>
          </p:cNvPr>
          <p:cNvGrpSpPr/>
          <p:nvPr/>
        </p:nvGrpSpPr>
        <p:grpSpPr>
          <a:xfrm>
            <a:off x="17516634" y="8071635"/>
            <a:ext cx="4178778" cy="3470356"/>
            <a:chOff x="10843964" y="4938884"/>
            <a:chExt cx="4178778" cy="3470356"/>
          </a:xfrm>
        </p:grpSpPr>
        <p:grpSp>
          <p:nvGrpSpPr>
            <p:cNvPr id="11" name="Group 10">
              <a:extLst>
                <a:ext uri="{FF2B5EF4-FFF2-40B4-BE49-F238E27FC236}">
                  <a16:creationId xmlns:a16="http://schemas.microsoft.com/office/drawing/2014/main" id="{10A30722-3E4D-B0C8-C2EE-50F0460182AD}"/>
                </a:ext>
              </a:extLst>
            </p:cNvPr>
            <p:cNvGrpSpPr/>
            <p:nvPr/>
          </p:nvGrpSpPr>
          <p:grpSpPr>
            <a:xfrm>
              <a:off x="10843964" y="4938884"/>
              <a:ext cx="4178778" cy="3470356"/>
              <a:chOff x="841732" y="4938885"/>
              <a:chExt cx="4178778" cy="3470356"/>
            </a:xfrm>
          </p:grpSpPr>
          <p:cxnSp>
            <p:nvCxnSpPr>
              <p:cNvPr id="33" name="Straight Arrow Connector 32">
                <a:extLst>
                  <a:ext uri="{FF2B5EF4-FFF2-40B4-BE49-F238E27FC236}">
                    <a16:creationId xmlns:a16="http://schemas.microsoft.com/office/drawing/2014/main" id="{5A7AFB68-D9DA-F4CA-2E05-93FD3DEC398A}"/>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1858EBA-4FE4-04F0-9227-244D973D13B8}"/>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610EE0E-3A98-1709-E1E4-73A857923275}"/>
                      </a:ext>
                    </a:extLst>
                  </p:cNvPr>
                  <p:cNvSpPr txBox="1"/>
                  <p:nvPr/>
                </p:nvSpPr>
                <p:spPr>
                  <a:xfrm>
                    <a:off x="2579092" y="7699240"/>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52" name="TextBox 51">
                    <a:extLst>
                      <a:ext uri="{FF2B5EF4-FFF2-40B4-BE49-F238E27FC236}">
                        <a16:creationId xmlns:a16="http://schemas.microsoft.com/office/drawing/2014/main" id="{0F79C897-49F3-8275-9B98-1047CA06B997}"/>
                      </a:ext>
                    </a:extLst>
                  </p:cNvPr>
                  <p:cNvSpPr txBox="1">
                    <a:spLocks noRot="1" noChangeAspect="1" noMove="1" noResize="1" noEditPoints="1" noAdjustHandles="1" noChangeArrowheads="1" noChangeShapeType="1" noTextEdit="1"/>
                  </p:cNvSpPr>
                  <p:nvPr/>
                </p:nvSpPr>
                <p:spPr>
                  <a:xfrm>
                    <a:off x="2579092" y="7699240"/>
                    <a:ext cx="1553441" cy="646331"/>
                  </a:xfrm>
                  <a:prstGeom prst="rect">
                    <a:avLst/>
                  </a:prstGeom>
                  <a:blipFill>
                    <a:blip r:embed="rId2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1ED7EBE-75AD-7F50-C891-8E20836085D6}"/>
                      </a:ext>
                    </a:extLst>
                  </p:cNvPr>
                  <p:cNvSpPr txBox="1"/>
                  <p:nvPr/>
                </p:nvSpPr>
                <p:spPr>
                  <a:xfrm>
                    <a:off x="1166809" y="776291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m:t>
                          </m:r>
                        </m:oMath>
                      </m:oMathPara>
                    </a14:m>
                    <a:endParaRPr lang="LID4096" dirty="0"/>
                  </a:p>
                </p:txBody>
              </p:sp>
            </mc:Choice>
            <mc:Fallback xmlns="">
              <p:sp>
                <p:nvSpPr>
                  <p:cNvPr id="53" name="TextBox 52">
                    <a:extLst>
                      <a:ext uri="{FF2B5EF4-FFF2-40B4-BE49-F238E27FC236}">
                        <a16:creationId xmlns:a16="http://schemas.microsoft.com/office/drawing/2014/main" id="{E96F3022-FE43-8B9E-BDFD-066A17F81561}"/>
                      </a:ext>
                    </a:extLst>
                  </p:cNvPr>
                  <p:cNvSpPr txBox="1">
                    <a:spLocks noRot="1" noChangeAspect="1" noMove="1" noResize="1" noEditPoints="1" noAdjustHandles="1" noChangeArrowheads="1" noChangeShapeType="1" noTextEdit="1"/>
                  </p:cNvSpPr>
                  <p:nvPr/>
                </p:nvSpPr>
                <p:spPr>
                  <a:xfrm>
                    <a:off x="1166809" y="7762910"/>
                    <a:ext cx="929987" cy="646331"/>
                  </a:xfrm>
                  <a:prstGeom prst="rect">
                    <a:avLst/>
                  </a:prstGeom>
                  <a:blipFill>
                    <a:blip r:embed="rId2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9986D10B-F32F-AB73-2326-4CD142EBC163}"/>
                      </a:ext>
                    </a:extLst>
                  </p:cNvPr>
                  <p:cNvSpPr txBox="1"/>
                  <p:nvPr/>
                </p:nvSpPr>
                <p:spPr>
                  <a:xfrm>
                    <a:off x="841732" y="6078268"/>
                    <a:ext cx="1553441"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54" name="TextBox 53">
                    <a:extLst>
                      <a:ext uri="{FF2B5EF4-FFF2-40B4-BE49-F238E27FC236}">
                        <a16:creationId xmlns:a16="http://schemas.microsoft.com/office/drawing/2014/main" id="{8A8CD3B7-3D92-5261-A32B-8108218E1BE0}"/>
                      </a:ext>
                    </a:extLst>
                  </p:cNvPr>
                  <p:cNvSpPr txBox="1">
                    <a:spLocks noRot="1" noChangeAspect="1" noMove="1" noResize="1" noEditPoints="1" noAdjustHandles="1" noChangeArrowheads="1" noChangeShapeType="1" noTextEdit="1"/>
                  </p:cNvSpPr>
                  <p:nvPr/>
                </p:nvSpPr>
                <p:spPr>
                  <a:xfrm>
                    <a:off x="841732" y="6078268"/>
                    <a:ext cx="1553441" cy="646331"/>
                  </a:xfrm>
                  <a:prstGeom prst="rect">
                    <a:avLst/>
                  </a:prstGeom>
                  <a:blipFill>
                    <a:blip r:embed="rId2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2DBCBF3E-1A16-AD9F-BCA8-C1563EA04546}"/>
                      </a:ext>
                    </a:extLst>
                  </p:cNvPr>
                  <p:cNvSpPr txBox="1"/>
                  <p:nvPr/>
                </p:nvSpPr>
                <p:spPr>
                  <a:xfrm>
                    <a:off x="1153458" y="4938885"/>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55" name="TextBox 54">
                    <a:extLst>
                      <a:ext uri="{FF2B5EF4-FFF2-40B4-BE49-F238E27FC236}">
                        <a16:creationId xmlns:a16="http://schemas.microsoft.com/office/drawing/2014/main" id="{D2B7953F-A107-7C50-C2F2-56372D7CC468}"/>
                      </a:ext>
                    </a:extLst>
                  </p:cNvPr>
                  <p:cNvSpPr txBox="1">
                    <a:spLocks noRot="1" noChangeAspect="1" noMove="1" noResize="1" noEditPoints="1" noAdjustHandles="1" noChangeArrowheads="1" noChangeShapeType="1" noTextEdit="1"/>
                  </p:cNvSpPr>
                  <p:nvPr/>
                </p:nvSpPr>
                <p:spPr>
                  <a:xfrm>
                    <a:off x="1153458" y="4938885"/>
                    <a:ext cx="929987" cy="646331"/>
                  </a:xfrm>
                  <a:prstGeom prst="rect">
                    <a:avLst/>
                  </a:prstGeom>
                  <a:blipFill>
                    <a:blip r:embed="rId2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3EFD20A-4F70-7849-AC53-88CF68B162F2}"/>
                      </a:ext>
                    </a:extLst>
                  </p:cNvPr>
                  <p:cNvSpPr txBox="1"/>
                  <p:nvPr/>
                </p:nvSpPr>
                <p:spPr>
                  <a:xfrm>
                    <a:off x="4090523" y="7757226"/>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56" name="TextBox 55">
                    <a:extLst>
                      <a:ext uri="{FF2B5EF4-FFF2-40B4-BE49-F238E27FC236}">
                        <a16:creationId xmlns:a16="http://schemas.microsoft.com/office/drawing/2014/main" id="{56C30B39-E787-9326-FCA2-AF210EE788F1}"/>
                      </a:ext>
                    </a:extLst>
                  </p:cNvPr>
                  <p:cNvSpPr txBox="1">
                    <a:spLocks noRot="1" noChangeAspect="1" noMove="1" noResize="1" noEditPoints="1" noAdjustHandles="1" noChangeArrowheads="1" noChangeShapeType="1" noTextEdit="1"/>
                  </p:cNvSpPr>
                  <p:nvPr/>
                </p:nvSpPr>
                <p:spPr>
                  <a:xfrm>
                    <a:off x="4090523" y="7757226"/>
                    <a:ext cx="929987" cy="646331"/>
                  </a:xfrm>
                  <a:prstGeom prst="rect">
                    <a:avLst/>
                  </a:prstGeom>
                  <a:blipFill>
                    <a:blip r:embed="rId28"/>
                    <a:stretch>
                      <a:fillRect/>
                    </a:stretch>
                  </a:blipFill>
                </p:spPr>
                <p:txBody>
                  <a:bodyPr/>
                  <a:lstStyle/>
                  <a:p>
                    <a:r>
                      <a:rPr lang="LID4096">
                        <a:noFill/>
                      </a:rPr>
                      <a:t> </a:t>
                    </a:r>
                  </a:p>
                </p:txBody>
              </p:sp>
            </mc:Fallback>
          </mc:AlternateContent>
        </p:grpSp>
        <p:grpSp>
          <p:nvGrpSpPr>
            <p:cNvPr id="12" name="Group 11">
              <a:extLst>
                <a:ext uri="{FF2B5EF4-FFF2-40B4-BE49-F238E27FC236}">
                  <a16:creationId xmlns:a16="http://schemas.microsoft.com/office/drawing/2014/main" id="{E6C08DA0-0711-C992-4D57-FBACC40F0A5E}"/>
                </a:ext>
              </a:extLst>
            </p:cNvPr>
            <p:cNvGrpSpPr/>
            <p:nvPr/>
          </p:nvGrpSpPr>
          <p:grpSpPr>
            <a:xfrm>
              <a:off x="11921430" y="4955417"/>
              <a:ext cx="2841603" cy="2738561"/>
              <a:chOff x="1919198" y="4955418"/>
              <a:chExt cx="2841603" cy="2738561"/>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766ACC-221F-8D29-C9A9-1C919BC0D125}"/>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58" name="TextBox 57">
                    <a:extLst>
                      <a:ext uri="{FF2B5EF4-FFF2-40B4-BE49-F238E27FC236}">
                        <a16:creationId xmlns:a16="http://schemas.microsoft.com/office/drawing/2014/main" id="{359301D7-2991-774B-E018-AB063D795BD2}"/>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2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6128FFA-2D3A-AF39-3765-1C3F82266E3A}"/>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59" name="TextBox 58">
                    <a:extLst>
                      <a:ext uri="{FF2B5EF4-FFF2-40B4-BE49-F238E27FC236}">
                        <a16:creationId xmlns:a16="http://schemas.microsoft.com/office/drawing/2014/main" id="{A7BC9780-DADF-AC9E-0B84-0199D2CAAF3E}"/>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3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00AE04D-965F-180D-11D1-0F1259403CB7}"/>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60" name="TextBox 59">
                    <a:extLst>
                      <a:ext uri="{FF2B5EF4-FFF2-40B4-BE49-F238E27FC236}">
                        <a16:creationId xmlns:a16="http://schemas.microsoft.com/office/drawing/2014/main" id="{0C93D28A-5279-8E21-247E-6AE4EDB50905}"/>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3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84482377-439F-2AED-A6DC-2D81BE38C9D4}"/>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61" name="TextBox 60">
                    <a:extLst>
                      <a:ext uri="{FF2B5EF4-FFF2-40B4-BE49-F238E27FC236}">
                        <a16:creationId xmlns:a16="http://schemas.microsoft.com/office/drawing/2014/main" id="{75D6F1D1-28F5-FD30-AF23-E07223885D6B}"/>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32"/>
                    <a:stretch>
                      <a:fillRect/>
                    </a:stretch>
                  </a:blipFill>
                </p:spPr>
                <p:txBody>
                  <a:bodyPr/>
                  <a:lstStyle/>
                  <a:p>
                    <a:r>
                      <a:rPr lang="LID4096">
                        <a:noFill/>
                      </a:rPr>
                      <a:t> </a:t>
                    </a:r>
                  </a:p>
                </p:txBody>
              </p:sp>
            </mc:Fallback>
          </mc:AlternateContent>
        </p:grpSp>
        <p:sp>
          <p:nvSpPr>
            <p:cNvPr id="13" name="TextBox 12">
              <a:extLst>
                <a:ext uri="{FF2B5EF4-FFF2-40B4-BE49-F238E27FC236}">
                  <a16:creationId xmlns:a16="http://schemas.microsoft.com/office/drawing/2014/main" id="{75F1A663-C577-B3DE-4697-E2BC6CB9873C}"/>
                </a:ext>
              </a:extLst>
            </p:cNvPr>
            <p:cNvSpPr txBox="1"/>
            <p:nvPr/>
          </p:nvSpPr>
          <p:spPr>
            <a:xfrm>
              <a:off x="12765985" y="5905879"/>
              <a:ext cx="1174454" cy="769441"/>
            </a:xfrm>
            <a:prstGeom prst="rect">
              <a:avLst/>
            </a:prstGeom>
            <a:noFill/>
          </p:spPr>
          <p:txBody>
            <a:bodyPr wrap="square">
              <a:spAutoFit/>
            </a:bodyPr>
            <a:lstStyle/>
            <a:p>
              <a:pPr algn="ctr"/>
              <a:r>
                <a:rPr lang="en-GB" sz="4400" b="1" dirty="0">
                  <a:solidFill>
                    <a:srgbClr val="0100C8"/>
                  </a:solidFill>
                  <a:latin typeface="Arial" panose="020B0604020202020204" pitchFamily="34" charset="0"/>
                  <a:cs typeface="Arial" panose="020B0604020202020204" pitchFamily="34" charset="0"/>
                </a:rPr>
                <a:t>?</a:t>
              </a:r>
              <a:endParaRPr lang="LID4096" sz="4400" b="1" dirty="0">
                <a:solidFill>
                  <a:srgbClr val="0100C8"/>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76638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GB" dirty="0"/>
              <a:t>How can we solve the XOR problem using </a:t>
            </a:r>
            <a:r>
              <a:rPr lang="en-GB" dirty="0" err="1"/>
              <a:t>perceptrons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37</a:t>
            </a:fld>
            <a:endParaRPr lang="bg-BG" dirty="0">
              <a:solidFill>
                <a:srgbClr val="000000"/>
              </a:solidFill>
            </a:endParaRPr>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p:sp>
        <p:nvSpPr>
          <p:cNvPr id="63" name="Text Placeholder 4">
            <a:extLst>
              <a:ext uri="{FF2B5EF4-FFF2-40B4-BE49-F238E27FC236}">
                <a16:creationId xmlns:a16="http://schemas.microsoft.com/office/drawing/2014/main" id="{B96E052E-7AEB-762F-DCA5-C4E230D5AF6A}"/>
              </a:ext>
            </a:extLst>
          </p:cNvPr>
          <p:cNvSpPr txBox="1">
            <a:spLocks/>
          </p:cNvSpPr>
          <p:nvPr/>
        </p:nvSpPr>
        <p:spPr>
          <a:xfrm>
            <a:off x="16650250" y="4432531"/>
            <a:ext cx="6422401" cy="7582260"/>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r>
              <a:rPr lang="en-GB" sz="4000" b="1" dirty="0">
                <a:solidFill>
                  <a:srgbClr val="FF0000"/>
                </a:solidFill>
              </a:rPr>
              <a:t>Perceptron 1:</a:t>
            </a:r>
          </a:p>
          <a:p>
            <a:pPr marL="0" indent="0">
              <a:buFont typeface="Arial" panose="020B0604020202020204" pitchFamily="34" charset="0"/>
              <a:buNone/>
            </a:pPr>
            <a:r>
              <a:rPr lang="en-GB" sz="4000" dirty="0"/>
              <a:t>Detects pattern (0,1)</a:t>
            </a:r>
          </a:p>
          <a:p>
            <a:pPr marL="0" indent="0">
              <a:buFont typeface="Arial" panose="020B0604020202020204" pitchFamily="34" charset="0"/>
              <a:buNone/>
            </a:pPr>
            <a:endParaRPr lang="en-GB" sz="4000" dirty="0"/>
          </a:p>
          <a:p>
            <a:pPr marL="0" indent="0">
              <a:buFont typeface="Arial" panose="020B0604020202020204" pitchFamily="34" charset="0"/>
              <a:buNone/>
            </a:pPr>
            <a:r>
              <a:rPr lang="en-GB" sz="4000" b="1" dirty="0">
                <a:solidFill>
                  <a:srgbClr val="7030A0"/>
                </a:solidFill>
              </a:rPr>
              <a:t>Perceptron 2:</a:t>
            </a:r>
          </a:p>
          <a:p>
            <a:pPr marL="0" indent="0">
              <a:buFont typeface="Arial" panose="020B0604020202020204" pitchFamily="34" charset="0"/>
              <a:buNone/>
            </a:pPr>
            <a:r>
              <a:rPr lang="en-GB" sz="4000" dirty="0"/>
              <a:t>Detects pattern (1,0)</a:t>
            </a:r>
          </a:p>
          <a:p>
            <a:pPr marL="0" indent="0">
              <a:buFont typeface="Arial" panose="020B0604020202020204" pitchFamily="34" charset="0"/>
              <a:buNone/>
            </a:pPr>
            <a:endParaRPr lang="en-GB" sz="4000" dirty="0"/>
          </a:p>
          <a:p>
            <a:pPr marL="0" indent="0">
              <a:buFont typeface="Arial" panose="020B0604020202020204" pitchFamily="34" charset="0"/>
              <a:buNone/>
            </a:pPr>
            <a:r>
              <a:rPr lang="en-GB" sz="4000" dirty="0"/>
              <a:t>1,2 combined allow </a:t>
            </a:r>
            <a:r>
              <a:rPr lang="en-GB" sz="4000" b="1" dirty="0">
                <a:solidFill>
                  <a:srgbClr val="00B050"/>
                </a:solidFill>
              </a:rPr>
              <a:t>Perceptron 3 </a:t>
            </a:r>
            <a:r>
              <a:rPr lang="en-GB" sz="4000" dirty="0"/>
              <a:t>to classify the input correctly </a:t>
            </a:r>
          </a:p>
          <a:p>
            <a:pPr marL="0" indent="0">
              <a:buFont typeface="Arial" panose="020B0604020202020204" pitchFamily="34" charset="0"/>
              <a:buNone/>
            </a:pPr>
            <a:r>
              <a:rPr lang="en-GB" sz="4000" dirty="0"/>
              <a:t>(as an OR gate)</a:t>
            </a:r>
          </a:p>
        </p:txBody>
      </p:sp>
      <p:grpSp>
        <p:nvGrpSpPr>
          <p:cNvPr id="102" name="Group 101">
            <a:extLst>
              <a:ext uri="{FF2B5EF4-FFF2-40B4-BE49-F238E27FC236}">
                <a16:creationId xmlns:a16="http://schemas.microsoft.com/office/drawing/2014/main" id="{51907345-4BF6-55C7-9B7E-ECF414A7646E}"/>
              </a:ext>
            </a:extLst>
          </p:cNvPr>
          <p:cNvGrpSpPr/>
          <p:nvPr/>
        </p:nvGrpSpPr>
        <p:grpSpPr>
          <a:xfrm>
            <a:off x="3750630" y="3891613"/>
            <a:ext cx="3967898" cy="3138094"/>
            <a:chOff x="3755117" y="4257091"/>
            <a:chExt cx="4665869" cy="3732152"/>
          </a:xfrm>
        </p:grpSpPr>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6C4BE7D-5B8E-F46B-BF1C-ED1ECAC1282E}"/>
                    </a:ext>
                  </a:extLst>
                </p:cNvPr>
                <p:cNvSpPr txBox="1"/>
                <p:nvPr/>
              </p:nvSpPr>
              <p:spPr>
                <a:xfrm>
                  <a:off x="6963910" y="4803074"/>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oMath>
                    </m:oMathPara>
                  </a14:m>
                  <a:endParaRPr lang="LID4096" dirty="0"/>
                </a:p>
              </p:txBody>
            </p:sp>
          </mc:Choice>
          <mc:Fallback xmlns="">
            <p:sp>
              <p:nvSpPr>
                <p:cNvPr id="10" name="TextBox 9">
                  <a:extLst>
                    <a:ext uri="{FF2B5EF4-FFF2-40B4-BE49-F238E27FC236}">
                      <a16:creationId xmlns:a16="http://schemas.microsoft.com/office/drawing/2014/main" id="{26C4BE7D-5B8E-F46B-BF1C-ED1ECAC1282E}"/>
                    </a:ext>
                  </a:extLst>
                </p:cNvPr>
                <p:cNvSpPr txBox="1">
                  <a:spLocks noRot="1" noChangeAspect="1" noMove="1" noResize="1" noEditPoints="1" noAdjustHandles="1" noChangeArrowheads="1" noChangeShapeType="1" noTextEdit="1"/>
                </p:cNvSpPr>
                <p:nvPr/>
              </p:nvSpPr>
              <p:spPr>
                <a:xfrm>
                  <a:off x="6963910" y="4803074"/>
                  <a:ext cx="929987" cy="646331"/>
                </a:xfrm>
                <a:prstGeom prst="rect">
                  <a:avLst/>
                </a:prstGeom>
                <a:blipFill>
                  <a:blip r:embed="rId3"/>
                  <a:stretch>
                    <a:fillRect r="-30769" b="-5618"/>
                  </a:stretch>
                </a:blipFill>
              </p:spPr>
              <p:txBody>
                <a:bodyPr/>
                <a:lstStyle/>
                <a:p>
                  <a:r>
                    <a:rPr lang="LID4096">
                      <a:noFill/>
                    </a:rPr>
                    <a:t> </a:t>
                  </a:r>
                </a:p>
              </p:txBody>
            </p:sp>
          </mc:Fallback>
        </mc:AlternateContent>
        <p:grpSp>
          <p:nvGrpSpPr>
            <p:cNvPr id="99" name="Group 98">
              <a:extLst>
                <a:ext uri="{FF2B5EF4-FFF2-40B4-BE49-F238E27FC236}">
                  <a16:creationId xmlns:a16="http://schemas.microsoft.com/office/drawing/2014/main" id="{175855F9-BB34-FC1F-7B85-987D0AC963C8}"/>
                </a:ext>
              </a:extLst>
            </p:cNvPr>
            <p:cNvGrpSpPr/>
            <p:nvPr/>
          </p:nvGrpSpPr>
          <p:grpSpPr>
            <a:xfrm>
              <a:off x="3755117" y="4257091"/>
              <a:ext cx="4665869" cy="3732152"/>
              <a:chOff x="3755117" y="4257091"/>
              <a:chExt cx="4665869" cy="3732152"/>
            </a:xfrm>
          </p:grpSpPr>
          <p:grpSp>
            <p:nvGrpSpPr>
              <p:cNvPr id="57" name="Group 56">
                <a:extLst>
                  <a:ext uri="{FF2B5EF4-FFF2-40B4-BE49-F238E27FC236}">
                    <a16:creationId xmlns:a16="http://schemas.microsoft.com/office/drawing/2014/main" id="{B053A24D-F9EA-16F6-F8FA-EB7185E8429D}"/>
                  </a:ext>
                </a:extLst>
              </p:cNvPr>
              <p:cNvGrpSpPr/>
              <p:nvPr/>
            </p:nvGrpSpPr>
            <p:grpSpPr>
              <a:xfrm>
                <a:off x="5107811" y="4432531"/>
                <a:ext cx="2841603" cy="2738561"/>
                <a:chOff x="1919198" y="4955418"/>
                <a:chExt cx="2841603" cy="2738561"/>
              </a:xfrm>
            </p:grpSpPr>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359301D7-2991-774B-E018-AB063D795BD2}"/>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58" name="TextBox 57">
                      <a:extLst>
                        <a:ext uri="{FF2B5EF4-FFF2-40B4-BE49-F238E27FC236}">
                          <a16:creationId xmlns:a16="http://schemas.microsoft.com/office/drawing/2014/main" id="{359301D7-2991-774B-E018-AB063D795BD2}"/>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2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A7BC9780-DADF-AC9E-0B84-0199D2CAAF3E}"/>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59" name="TextBox 58">
                      <a:extLst>
                        <a:ext uri="{FF2B5EF4-FFF2-40B4-BE49-F238E27FC236}">
                          <a16:creationId xmlns:a16="http://schemas.microsoft.com/office/drawing/2014/main" id="{A7BC9780-DADF-AC9E-0B84-0199D2CAAF3E}"/>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3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0C93D28A-5279-8E21-247E-6AE4EDB50905}"/>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60" name="TextBox 59">
                      <a:extLst>
                        <a:ext uri="{FF2B5EF4-FFF2-40B4-BE49-F238E27FC236}">
                          <a16:creationId xmlns:a16="http://schemas.microsoft.com/office/drawing/2014/main" id="{0C93D28A-5279-8E21-247E-6AE4EDB50905}"/>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3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75D6F1D1-28F5-FD30-AF23-E07223885D6B}"/>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61" name="TextBox 60">
                      <a:extLst>
                        <a:ext uri="{FF2B5EF4-FFF2-40B4-BE49-F238E27FC236}">
                          <a16:creationId xmlns:a16="http://schemas.microsoft.com/office/drawing/2014/main" id="{75D6F1D1-28F5-FD30-AF23-E07223885D6B}"/>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32"/>
                      <a:stretch>
                        <a:fillRect/>
                      </a:stretch>
                    </a:blipFill>
                  </p:spPr>
                  <p:txBody>
                    <a:bodyPr/>
                    <a:lstStyle/>
                    <a:p>
                      <a:r>
                        <a:rPr lang="LID4096">
                          <a:noFill/>
                        </a:rPr>
                        <a:t> </a:t>
                      </a:r>
                    </a:p>
                  </p:txBody>
                </p:sp>
              </mc:Fallback>
            </mc:AlternateContent>
          </p:grpSp>
          <p:grpSp>
            <p:nvGrpSpPr>
              <p:cNvPr id="96" name="Group 95">
                <a:extLst>
                  <a:ext uri="{FF2B5EF4-FFF2-40B4-BE49-F238E27FC236}">
                    <a16:creationId xmlns:a16="http://schemas.microsoft.com/office/drawing/2014/main" id="{4FF2A53B-9A66-A20E-2CE4-BFA5DA126CC3}"/>
                  </a:ext>
                </a:extLst>
              </p:cNvPr>
              <p:cNvGrpSpPr/>
              <p:nvPr/>
            </p:nvGrpSpPr>
            <p:grpSpPr>
              <a:xfrm>
                <a:off x="3755117" y="4257091"/>
                <a:ext cx="4665869" cy="3732152"/>
                <a:chOff x="3755117" y="4257091"/>
                <a:chExt cx="4665869" cy="3732152"/>
              </a:xfrm>
            </p:grpSpPr>
            <p:grpSp>
              <p:nvGrpSpPr>
                <p:cNvPr id="49" name="Group 48">
                  <a:extLst>
                    <a:ext uri="{FF2B5EF4-FFF2-40B4-BE49-F238E27FC236}">
                      <a16:creationId xmlns:a16="http://schemas.microsoft.com/office/drawing/2014/main" id="{81C44565-1175-E33F-8A17-0D6AC722E0BB}"/>
                    </a:ext>
                  </a:extLst>
                </p:cNvPr>
                <p:cNvGrpSpPr/>
                <p:nvPr/>
              </p:nvGrpSpPr>
              <p:grpSpPr>
                <a:xfrm>
                  <a:off x="3755117" y="4452487"/>
                  <a:ext cx="4330468" cy="3536756"/>
                  <a:chOff x="566504" y="4975374"/>
                  <a:chExt cx="4330468" cy="3536756"/>
                </a:xfrm>
              </p:grpSpPr>
              <p:cxnSp>
                <p:nvCxnSpPr>
                  <p:cNvPr id="50" name="Straight Arrow Connector 49">
                    <a:extLst>
                      <a:ext uri="{FF2B5EF4-FFF2-40B4-BE49-F238E27FC236}">
                        <a16:creationId xmlns:a16="http://schemas.microsoft.com/office/drawing/2014/main" id="{D2ACAE5D-2910-B98A-8169-F56EF7E80C46}"/>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7A65C930-A5BF-6453-EC51-7FA7626A2991}"/>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96F3022-FE43-8B9E-BDFD-066A17F81561}"/>
                          </a:ext>
                        </a:extLst>
                      </p:cNvPr>
                      <p:cNvSpPr txBox="1"/>
                      <p:nvPr/>
                    </p:nvSpPr>
                    <p:spPr>
                      <a:xfrm>
                        <a:off x="1618452" y="7847332"/>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m:t>
                              </m:r>
                            </m:oMath>
                          </m:oMathPara>
                        </a14:m>
                        <a:endParaRPr lang="LID4096" dirty="0"/>
                      </a:p>
                    </p:txBody>
                  </p:sp>
                </mc:Choice>
                <mc:Fallback xmlns="">
                  <p:sp>
                    <p:nvSpPr>
                      <p:cNvPr id="53" name="TextBox 52">
                        <a:extLst>
                          <a:ext uri="{FF2B5EF4-FFF2-40B4-BE49-F238E27FC236}">
                            <a16:creationId xmlns:a16="http://schemas.microsoft.com/office/drawing/2014/main" id="{E96F3022-FE43-8B9E-BDFD-066A17F81561}"/>
                          </a:ext>
                        </a:extLst>
                      </p:cNvPr>
                      <p:cNvSpPr txBox="1">
                        <a:spLocks noRot="1" noChangeAspect="1" noMove="1" noResize="1" noEditPoints="1" noAdjustHandles="1" noChangeArrowheads="1" noChangeShapeType="1" noTextEdit="1"/>
                      </p:cNvSpPr>
                      <p:nvPr/>
                    </p:nvSpPr>
                    <p:spPr>
                      <a:xfrm>
                        <a:off x="1618452" y="7847332"/>
                        <a:ext cx="929987" cy="646331"/>
                      </a:xfrm>
                      <a:prstGeom prst="rect">
                        <a:avLst/>
                      </a:prstGeom>
                      <a:blipFill>
                        <a:blip r:embed="rId33"/>
                        <a:stretch>
                          <a:fillRect r="-30769" b="-555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D2B7953F-A107-7C50-C2F2-56372D7CC468}"/>
                          </a:ext>
                        </a:extLst>
                      </p:cNvPr>
                      <p:cNvSpPr txBox="1"/>
                      <p:nvPr/>
                    </p:nvSpPr>
                    <p:spPr>
                      <a:xfrm>
                        <a:off x="566504" y="4975374"/>
                        <a:ext cx="929987" cy="64633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(0,1)</m:t>
                              </m:r>
                            </m:oMath>
                          </m:oMathPara>
                        </a14:m>
                        <a:endParaRPr lang="LID4096" dirty="0"/>
                      </a:p>
                    </p:txBody>
                  </p:sp>
                </mc:Choice>
                <mc:Fallback xmlns="">
                  <p:sp>
                    <p:nvSpPr>
                      <p:cNvPr id="55" name="TextBox 54">
                        <a:extLst>
                          <a:ext uri="{FF2B5EF4-FFF2-40B4-BE49-F238E27FC236}">
                            <a16:creationId xmlns:a16="http://schemas.microsoft.com/office/drawing/2014/main" id="{D2B7953F-A107-7C50-C2F2-56372D7CC468}"/>
                          </a:ext>
                        </a:extLst>
                      </p:cNvPr>
                      <p:cNvSpPr txBox="1">
                        <a:spLocks noRot="1" noChangeAspect="1" noMove="1" noResize="1" noEditPoints="1" noAdjustHandles="1" noChangeArrowheads="1" noChangeShapeType="1" noTextEdit="1"/>
                      </p:cNvSpPr>
                      <p:nvPr/>
                    </p:nvSpPr>
                    <p:spPr>
                      <a:xfrm>
                        <a:off x="566504" y="4975374"/>
                        <a:ext cx="929987" cy="646330"/>
                      </a:xfrm>
                      <a:prstGeom prst="rect">
                        <a:avLst/>
                      </a:prstGeom>
                      <a:blipFill>
                        <a:blip r:embed="rId34"/>
                        <a:stretch>
                          <a:fillRect r="-30769" b="-674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6" name="TextBox 55">
                        <a:extLst>
                          <a:ext uri="{FF2B5EF4-FFF2-40B4-BE49-F238E27FC236}">
                            <a16:creationId xmlns:a16="http://schemas.microsoft.com/office/drawing/2014/main" id="{56C30B39-E787-9326-FCA2-AF210EE788F1}"/>
                          </a:ext>
                        </a:extLst>
                      </p:cNvPr>
                      <p:cNvSpPr txBox="1"/>
                      <p:nvPr/>
                    </p:nvSpPr>
                    <p:spPr>
                      <a:xfrm>
                        <a:off x="3966985" y="7865799"/>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LID4096" dirty="0"/>
                      </a:p>
                    </p:txBody>
                  </p:sp>
                </mc:Choice>
                <mc:Fallback xmlns="">
                  <p:sp>
                    <p:nvSpPr>
                      <p:cNvPr id="56" name="TextBox 55">
                        <a:extLst>
                          <a:ext uri="{FF2B5EF4-FFF2-40B4-BE49-F238E27FC236}">
                            <a16:creationId xmlns:a16="http://schemas.microsoft.com/office/drawing/2014/main" id="{56C30B39-E787-9326-FCA2-AF210EE788F1}"/>
                          </a:ext>
                        </a:extLst>
                      </p:cNvPr>
                      <p:cNvSpPr txBox="1">
                        <a:spLocks noRot="1" noChangeAspect="1" noMove="1" noResize="1" noEditPoints="1" noAdjustHandles="1" noChangeArrowheads="1" noChangeShapeType="1" noTextEdit="1"/>
                      </p:cNvSpPr>
                      <p:nvPr/>
                    </p:nvSpPr>
                    <p:spPr>
                      <a:xfrm>
                        <a:off x="3966985" y="7865799"/>
                        <a:ext cx="929987" cy="646331"/>
                      </a:xfrm>
                      <a:prstGeom prst="rect">
                        <a:avLst/>
                      </a:prstGeom>
                      <a:blipFill>
                        <a:blip r:embed="rId35"/>
                        <a:stretch>
                          <a:fillRect r="-31783" b="-6742"/>
                        </a:stretch>
                      </a:blipFill>
                    </p:spPr>
                    <p:txBody>
                      <a:bodyPr/>
                      <a:lstStyle/>
                      <a:p>
                        <a:r>
                          <a:rPr lang="LID4096">
                            <a:noFill/>
                          </a:rPr>
                          <a:t> </a:t>
                        </a:r>
                      </a:p>
                    </p:txBody>
                  </p:sp>
                </mc:Fallback>
              </mc:AlternateContent>
            </p:grpSp>
            <p:cxnSp>
              <p:nvCxnSpPr>
                <p:cNvPr id="15" name="Straight Connector 14">
                  <a:extLst>
                    <a:ext uri="{FF2B5EF4-FFF2-40B4-BE49-F238E27FC236}">
                      <a16:creationId xmlns:a16="http://schemas.microsoft.com/office/drawing/2014/main" id="{1A6AFC0F-999B-2D91-1E85-42D9196C7E72}"/>
                    </a:ext>
                  </a:extLst>
                </p:cNvPr>
                <p:cNvCxnSpPr>
                  <a:cxnSpLocks/>
                </p:cNvCxnSpPr>
                <p:nvPr/>
              </p:nvCxnSpPr>
              <p:spPr>
                <a:xfrm flipH="1">
                  <a:off x="4189228" y="4257091"/>
                  <a:ext cx="4231758" cy="134800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grpSp>
      <p:grpSp>
        <p:nvGrpSpPr>
          <p:cNvPr id="103" name="Group 102">
            <a:extLst>
              <a:ext uri="{FF2B5EF4-FFF2-40B4-BE49-F238E27FC236}">
                <a16:creationId xmlns:a16="http://schemas.microsoft.com/office/drawing/2014/main" id="{D37D7E12-179C-FCA3-1902-9AE8CE69B721}"/>
              </a:ext>
            </a:extLst>
          </p:cNvPr>
          <p:cNvGrpSpPr/>
          <p:nvPr/>
        </p:nvGrpSpPr>
        <p:grpSpPr>
          <a:xfrm>
            <a:off x="3810909" y="8782493"/>
            <a:ext cx="4077584" cy="3524725"/>
            <a:chOff x="3813920" y="8413744"/>
            <a:chExt cx="4368562" cy="3893474"/>
          </a:xfrm>
        </p:grpSpPr>
        <mc:AlternateContent xmlns:mc="http://schemas.openxmlformats.org/markup-compatibility/2006" xmlns:a14="http://schemas.microsoft.com/office/drawing/2010/main">
          <mc:Choice Requires="a14">
            <p:sp>
              <p:nvSpPr>
                <p:cNvPr id="71" name="TextBox 70">
                  <a:extLst>
                    <a:ext uri="{FF2B5EF4-FFF2-40B4-BE49-F238E27FC236}">
                      <a16:creationId xmlns:a16="http://schemas.microsoft.com/office/drawing/2014/main" id="{0DC6BF74-1134-7320-7791-180D528CF7BC}"/>
                    </a:ext>
                  </a:extLst>
                </p:cNvPr>
                <p:cNvSpPr txBox="1"/>
                <p:nvPr/>
              </p:nvSpPr>
              <p:spPr>
                <a:xfrm>
                  <a:off x="6963910" y="8413744"/>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oMath>
                    </m:oMathPara>
                  </a14:m>
                  <a:endParaRPr lang="LID4096" dirty="0"/>
                </a:p>
              </p:txBody>
            </p:sp>
          </mc:Choice>
          <mc:Fallback xmlns="">
            <p:sp>
              <p:nvSpPr>
                <p:cNvPr id="71" name="TextBox 70">
                  <a:extLst>
                    <a:ext uri="{FF2B5EF4-FFF2-40B4-BE49-F238E27FC236}">
                      <a16:creationId xmlns:a16="http://schemas.microsoft.com/office/drawing/2014/main" id="{0DC6BF74-1134-7320-7791-180D528CF7BC}"/>
                    </a:ext>
                  </a:extLst>
                </p:cNvPr>
                <p:cNvSpPr txBox="1">
                  <a:spLocks noRot="1" noChangeAspect="1" noMove="1" noResize="1" noEditPoints="1" noAdjustHandles="1" noChangeArrowheads="1" noChangeShapeType="1" noTextEdit="1"/>
                </p:cNvSpPr>
                <p:nvPr/>
              </p:nvSpPr>
              <p:spPr>
                <a:xfrm>
                  <a:off x="6963910" y="8413744"/>
                  <a:ext cx="929987" cy="646331"/>
                </a:xfrm>
                <a:prstGeom prst="rect">
                  <a:avLst/>
                </a:prstGeom>
                <a:blipFill>
                  <a:blip r:embed="rId36"/>
                  <a:stretch>
                    <a:fillRect r="-18881"/>
                  </a:stretch>
                </a:blipFill>
              </p:spPr>
              <p:txBody>
                <a:bodyPr/>
                <a:lstStyle/>
                <a:p>
                  <a:r>
                    <a:rPr lang="LID4096">
                      <a:noFill/>
                    </a:rPr>
                    <a:t> </a:t>
                  </a:r>
                </a:p>
              </p:txBody>
            </p:sp>
          </mc:Fallback>
        </mc:AlternateContent>
        <p:grpSp>
          <p:nvGrpSpPr>
            <p:cNvPr id="100" name="Group 99">
              <a:extLst>
                <a:ext uri="{FF2B5EF4-FFF2-40B4-BE49-F238E27FC236}">
                  <a16:creationId xmlns:a16="http://schemas.microsoft.com/office/drawing/2014/main" id="{075BAA79-A888-124E-2F3F-5779B76CDCE5}"/>
                </a:ext>
              </a:extLst>
            </p:cNvPr>
            <p:cNvGrpSpPr/>
            <p:nvPr/>
          </p:nvGrpSpPr>
          <p:grpSpPr>
            <a:xfrm>
              <a:off x="3813920" y="8750505"/>
              <a:ext cx="4368562" cy="3556713"/>
              <a:chOff x="3813920" y="8750505"/>
              <a:chExt cx="4368562" cy="3556713"/>
            </a:xfrm>
          </p:grpSpPr>
          <p:grpSp>
            <p:nvGrpSpPr>
              <p:cNvPr id="66" name="Group 65">
                <a:extLst>
                  <a:ext uri="{FF2B5EF4-FFF2-40B4-BE49-F238E27FC236}">
                    <a16:creationId xmlns:a16="http://schemas.microsoft.com/office/drawing/2014/main" id="{5D305C46-3536-99B3-3B0F-BB54E4A70831}"/>
                  </a:ext>
                </a:extLst>
              </p:cNvPr>
              <p:cNvGrpSpPr/>
              <p:nvPr/>
            </p:nvGrpSpPr>
            <p:grpSpPr>
              <a:xfrm>
                <a:off x="5052295" y="8750506"/>
                <a:ext cx="2841603" cy="2738561"/>
                <a:chOff x="1919198" y="4955418"/>
                <a:chExt cx="2841603" cy="2738561"/>
              </a:xfrm>
            </p:grpSpPr>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59099EA8-BABF-1A08-94AA-88F348FED938}"/>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58" name="TextBox 57">
                      <a:extLst>
                        <a:ext uri="{FF2B5EF4-FFF2-40B4-BE49-F238E27FC236}">
                          <a16:creationId xmlns:a16="http://schemas.microsoft.com/office/drawing/2014/main" id="{359301D7-2991-774B-E018-AB063D795BD2}"/>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2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EF72D744-9633-9FB7-10E4-87F427F11E27}"/>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59" name="TextBox 58">
                      <a:extLst>
                        <a:ext uri="{FF2B5EF4-FFF2-40B4-BE49-F238E27FC236}">
                          <a16:creationId xmlns:a16="http://schemas.microsoft.com/office/drawing/2014/main" id="{A7BC9780-DADF-AC9E-0B84-0199D2CAAF3E}"/>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3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72692B12-111D-526B-22F9-F8AD6343BE95}"/>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60" name="TextBox 59">
                      <a:extLst>
                        <a:ext uri="{FF2B5EF4-FFF2-40B4-BE49-F238E27FC236}">
                          <a16:creationId xmlns:a16="http://schemas.microsoft.com/office/drawing/2014/main" id="{0C93D28A-5279-8E21-247E-6AE4EDB50905}"/>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3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1EE67E15-E9D7-ECE0-46EF-95FE3336F881}"/>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61" name="TextBox 60">
                      <a:extLst>
                        <a:ext uri="{FF2B5EF4-FFF2-40B4-BE49-F238E27FC236}">
                          <a16:creationId xmlns:a16="http://schemas.microsoft.com/office/drawing/2014/main" id="{75D6F1D1-28F5-FD30-AF23-E07223885D6B}"/>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32"/>
                      <a:stretch>
                        <a:fillRect/>
                      </a:stretch>
                    </a:blipFill>
                  </p:spPr>
                  <p:txBody>
                    <a:bodyPr/>
                    <a:lstStyle/>
                    <a:p>
                      <a:r>
                        <a:rPr lang="LID4096">
                          <a:noFill/>
                        </a:rPr>
                        <a:t> </a:t>
                      </a:r>
                    </a:p>
                  </p:txBody>
                </p:sp>
              </mc:Fallback>
            </mc:AlternateContent>
          </p:grpSp>
          <p:grpSp>
            <p:nvGrpSpPr>
              <p:cNvPr id="97" name="Group 96">
                <a:extLst>
                  <a:ext uri="{FF2B5EF4-FFF2-40B4-BE49-F238E27FC236}">
                    <a16:creationId xmlns:a16="http://schemas.microsoft.com/office/drawing/2014/main" id="{0A66F554-EA59-5954-E221-13B755E51D21}"/>
                  </a:ext>
                </a:extLst>
              </p:cNvPr>
              <p:cNvGrpSpPr/>
              <p:nvPr/>
            </p:nvGrpSpPr>
            <p:grpSpPr>
              <a:xfrm>
                <a:off x="3813920" y="8750505"/>
                <a:ext cx="4368562" cy="3556713"/>
                <a:chOff x="3813920" y="8750505"/>
                <a:chExt cx="4368562" cy="3556713"/>
              </a:xfrm>
            </p:grpSpPr>
            <p:grpSp>
              <p:nvGrpSpPr>
                <p:cNvPr id="17" name="Group 16">
                  <a:extLst>
                    <a:ext uri="{FF2B5EF4-FFF2-40B4-BE49-F238E27FC236}">
                      <a16:creationId xmlns:a16="http://schemas.microsoft.com/office/drawing/2014/main" id="{3A47821F-6C91-76BC-76E9-A7B6B1B9C00F}"/>
                    </a:ext>
                  </a:extLst>
                </p:cNvPr>
                <p:cNvGrpSpPr/>
                <p:nvPr/>
              </p:nvGrpSpPr>
              <p:grpSpPr>
                <a:xfrm>
                  <a:off x="3813920" y="8750505"/>
                  <a:ext cx="4216149" cy="3556713"/>
                  <a:chOff x="680823" y="4955417"/>
                  <a:chExt cx="4216149" cy="3556713"/>
                </a:xfrm>
              </p:grpSpPr>
              <p:cxnSp>
                <p:nvCxnSpPr>
                  <p:cNvPr id="18" name="Straight Arrow Connector 17">
                    <a:extLst>
                      <a:ext uri="{FF2B5EF4-FFF2-40B4-BE49-F238E27FC236}">
                        <a16:creationId xmlns:a16="http://schemas.microsoft.com/office/drawing/2014/main" id="{C698E453-88C4-B529-A637-3D7F8D396843}"/>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18E150D-04BD-B20E-0493-FF293D47A19C}"/>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3FB8B6-86BD-B3EA-0ED7-220BD19CA80C}"/>
                          </a:ext>
                        </a:extLst>
                      </p:cNvPr>
                      <p:cNvSpPr txBox="1"/>
                      <p:nvPr/>
                    </p:nvSpPr>
                    <p:spPr>
                      <a:xfrm>
                        <a:off x="1618452" y="7847332"/>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m:t>
                              </m:r>
                            </m:oMath>
                          </m:oMathPara>
                        </a14:m>
                        <a:endParaRPr lang="LID4096" dirty="0"/>
                      </a:p>
                    </p:txBody>
                  </p:sp>
                </mc:Choice>
                <mc:Fallback xmlns="">
                  <p:sp>
                    <p:nvSpPr>
                      <p:cNvPr id="29" name="TextBox 28">
                        <a:extLst>
                          <a:ext uri="{FF2B5EF4-FFF2-40B4-BE49-F238E27FC236}">
                            <a16:creationId xmlns:a16="http://schemas.microsoft.com/office/drawing/2014/main" id="{943FB8B6-86BD-B3EA-0ED7-220BD19CA80C}"/>
                          </a:ext>
                        </a:extLst>
                      </p:cNvPr>
                      <p:cNvSpPr txBox="1">
                        <a:spLocks noRot="1" noChangeAspect="1" noMove="1" noResize="1" noEditPoints="1" noAdjustHandles="1" noChangeArrowheads="1" noChangeShapeType="1" noTextEdit="1"/>
                      </p:cNvSpPr>
                      <p:nvPr/>
                    </p:nvSpPr>
                    <p:spPr>
                      <a:xfrm>
                        <a:off x="1618452" y="7847332"/>
                        <a:ext cx="929987" cy="646331"/>
                      </a:xfrm>
                      <a:prstGeom prst="rect">
                        <a:avLst/>
                      </a:prstGeom>
                      <a:blipFill>
                        <a:blip r:embed="rId37"/>
                        <a:stretch>
                          <a:fillRect r="-19718"/>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1AF368DB-225F-AF70-23EC-D97A54D3318A}"/>
                          </a:ext>
                        </a:extLst>
                      </p:cNvPr>
                      <p:cNvSpPr txBox="1"/>
                      <p:nvPr/>
                    </p:nvSpPr>
                    <p:spPr>
                      <a:xfrm>
                        <a:off x="680823" y="4955417"/>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(0,1)</m:t>
                              </m:r>
                            </m:oMath>
                          </m:oMathPara>
                        </a14:m>
                        <a:endParaRPr lang="LID4096" dirty="0"/>
                      </a:p>
                    </p:txBody>
                  </p:sp>
                </mc:Choice>
                <mc:Fallback xmlns="">
                  <p:sp>
                    <p:nvSpPr>
                      <p:cNvPr id="62" name="TextBox 61">
                        <a:extLst>
                          <a:ext uri="{FF2B5EF4-FFF2-40B4-BE49-F238E27FC236}">
                            <a16:creationId xmlns:a16="http://schemas.microsoft.com/office/drawing/2014/main" id="{1AF368DB-225F-AF70-23EC-D97A54D3318A}"/>
                          </a:ext>
                        </a:extLst>
                      </p:cNvPr>
                      <p:cNvSpPr txBox="1">
                        <a:spLocks noRot="1" noChangeAspect="1" noMove="1" noResize="1" noEditPoints="1" noAdjustHandles="1" noChangeArrowheads="1" noChangeShapeType="1" noTextEdit="1"/>
                      </p:cNvSpPr>
                      <p:nvPr/>
                    </p:nvSpPr>
                    <p:spPr>
                      <a:xfrm>
                        <a:off x="680823" y="4955417"/>
                        <a:ext cx="929987" cy="646331"/>
                      </a:xfrm>
                      <a:prstGeom prst="rect">
                        <a:avLst/>
                      </a:prstGeom>
                      <a:blipFill>
                        <a:blip r:embed="rId38"/>
                        <a:stretch>
                          <a:fillRect r="-18881"/>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BC5F6E84-7105-05A6-75AE-37A66AF367CB}"/>
                          </a:ext>
                        </a:extLst>
                      </p:cNvPr>
                      <p:cNvSpPr txBox="1"/>
                      <p:nvPr/>
                    </p:nvSpPr>
                    <p:spPr>
                      <a:xfrm>
                        <a:off x="3966985" y="7865799"/>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LID4096" dirty="0"/>
                      </a:p>
                    </p:txBody>
                  </p:sp>
                </mc:Choice>
                <mc:Fallback xmlns="">
                  <p:sp>
                    <p:nvSpPr>
                      <p:cNvPr id="64" name="TextBox 63">
                        <a:extLst>
                          <a:ext uri="{FF2B5EF4-FFF2-40B4-BE49-F238E27FC236}">
                            <a16:creationId xmlns:a16="http://schemas.microsoft.com/office/drawing/2014/main" id="{BC5F6E84-7105-05A6-75AE-37A66AF367CB}"/>
                          </a:ext>
                        </a:extLst>
                      </p:cNvPr>
                      <p:cNvSpPr txBox="1">
                        <a:spLocks noRot="1" noChangeAspect="1" noMove="1" noResize="1" noEditPoints="1" noAdjustHandles="1" noChangeArrowheads="1" noChangeShapeType="1" noTextEdit="1"/>
                      </p:cNvSpPr>
                      <p:nvPr/>
                    </p:nvSpPr>
                    <p:spPr>
                      <a:xfrm>
                        <a:off x="3966985" y="7865799"/>
                        <a:ext cx="929987" cy="646331"/>
                      </a:xfrm>
                      <a:prstGeom prst="rect">
                        <a:avLst/>
                      </a:prstGeom>
                      <a:blipFill>
                        <a:blip r:embed="rId39"/>
                        <a:stretch>
                          <a:fillRect r="-18881"/>
                        </a:stretch>
                      </a:blipFill>
                    </p:spPr>
                    <p:txBody>
                      <a:bodyPr/>
                      <a:lstStyle/>
                      <a:p>
                        <a:r>
                          <a:rPr lang="LID4096">
                            <a:noFill/>
                          </a:rPr>
                          <a:t> </a:t>
                        </a:r>
                      </a:p>
                    </p:txBody>
                  </p:sp>
                </mc:Fallback>
              </mc:AlternateContent>
            </p:grpSp>
            <p:cxnSp>
              <p:nvCxnSpPr>
                <p:cNvPr id="72" name="Straight Connector 71">
                  <a:extLst>
                    <a:ext uri="{FF2B5EF4-FFF2-40B4-BE49-F238E27FC236}">
                      <a16:creationId xmlns:a16="http://schemas.microsoft.com/office/drawing/2014/main" id="{7F4CA9B3-4E22-0EF1-7C37-376CA25D8472}"/>
                    </a:ext>
                  </a:extLst>
                </p:cNvPr>
                <p:cNvCxnSpPr>
                  <a:cxnSpLocks/>
                </p:cNvCxnSpPr>
                <p:nvPr/>
              </p:nvCxnSpPr>
              <p:spPr>
                <a:xfrm flipH="1">
                  <a:off x="5682766" y="8908908"/>
                  <a:ext cx="2499716" cy="27871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grpSp>
        </p:grpSp>
      </p:grpSp>
      <p:grpSp>
        <p:nvGrpSpPr>
          <p:cNvPr id="104" name="Group 103">
            <a:extLst>
              <a:ext uri="{FF2B5EF4-FFF2-40B4-BE49-F238E27FC236}">
                <a16:creationId xmlns:a16="http://schemas.microsoft.com/office/drawing/2014/main" id="{1D529914-33FF-EC26-C05D-2665E850FA87}"/>
              </a:ext>
            </a:extLst>
          </p:cNvPr>
          <p:cNvGrpSpPr/>
          <p:nvPr/>
        </p:nvGrpSpPr>
        <p:grpSpPr>
          <a:xfrm>
            <a:off x="10134993" y="5241405"/>
            <a:ext cx="4497091" cy="4208031"/>
            <a:chOff x="10154341" y="5562062"/>
            <a:chExt cx="4497091" cy="4208031"/>
          </a:xfrm>
        </p:grpSpPr>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B7B6D213-262B-AA8A-6822-4337D27946AC}"/>
                    </a:ext>
                  </a:extLst>
                </p:cNvPr>
                <p:cNvSpPr txBox="1"/>
                <p:nvPr/>
              </p:nvSpPr>
              <p:spPr>
                <a:xfrm>
                  <a:off x="12862021" y="5562062"/>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(1,1)</m:t>
                        </m:r>
                      </m:oMath>
                    </m:oMathPara>
                  </a14:m>
                  <a:endParaRPr lang="LID4096" dirty="0"/>
                </a:p>
              </p:txBody>
            </p:sp>
          </mc:Choice>
          <mc:Fallback xmlns="">
            <p:sp>
              <p:nvSpPr>
                <p:cNvPr id="89" name="TextBox 88">
                  <a:extLst>
                    <a:ext uri="{FF2B5EF4-FFF2-40B4-BE49-F238E27FC236}">
                      <a16:creationId xmlns:a16="http://schemas.microsoft.com/office/drawing/2014/main" id="{B7B6D213-262B-AA8A-6822-4337D27946AC}"/>
                    </a:ext>
                  </a:extLst>
                </p:cNvPr>
                <p:cNvSpPr txBox="1">
                  <a:spLocks noRot="1" noChangeAspect="1" noMove="1" noResize="1" noEditPoints="1" noAdjustHandles="1" noChangeArrowheads="1" noChangeShapeType="1" noTextEdit="1"/>
                </p:cNvSpPr>
                <p:nvPr/>
              </p:nvSpPr>
              <p:spPr>
                <a:xfrm>
                  <a:off x="12862021" y="5562062"/>
                  <a:ext cx="929987" cy="646331"/>
                </a:xfrm>
                <a:prstGeom prst="rect">
                  <a:avLst/>
                </a:prstGeom>
                <a:blipFill>
                  <a:blip r:embed="rId40"/>
                  <a:stretch>
                    <a:fillRect r="-11842"/>
                  </a:stretch>
                </a:blipFill>
              </p:spPr>
              <p:txBody>
                <a:bodyPr/>
                <a:lstStyle/>
                <a:p>
                  <a:r>
                    <a:rPr lang="LID4096">
                      <a:noFill/>
                    </a:rPr>
                    <a:t> </a:t>
                  </a:r>
                </a:p>
              </p:txBody>
            </p:sp>
          </mc:Fallback>
        </mc:AlternateContent>
        <p:grpSp>
          <p:nvGrpSpPr>
            <p:cNvPr id="101" name="Group 100">
              <a:extLst>
                <a:ext uri="{FF2B5EF4-FFF2-40B4-BE49-F238E27FC236}">
                  <a16:creationId xmlns:a16="http://schemas.microsoft.com/office/drawing/2014/main" id="{C8ACB247-8C9B-8A95-3993-27E184CE1C0C}"/>
                </a:ext>
              </a:extLst>
            </p:cNvPr>
            <p:cNvGrpSpPr/>
            <p:nvPr/>
          </p:nvGrpSpPr>
          <p:grpSpPr>
            <a:xfrm>
              <a:off x="10154341" y="6037941"/>
              <a:ext cx="4497091" cy="3732152"/>
              <a:chOff x="10154341" y="6037941"/>
              <a:chExt cx="4497091" cy="3732152"/>
            </a:xfrm>
          </p:grpSpPr>
          <p:grpSp>
            <p:nvGrpSpPr>
              <p:cNvPr id="84" name="Group 83">
                <a:extLst>
                  <a:ext uri="{FF2B5EF4-FFF2-40B4-BE49-F238E27FC236}">
                    <a16:creationId xmlns:a16="http://schemas.microsoft.com/office/drawing/2014/main" id="{9DC43ED5-8163-881C-7DF4-4670878FABCC}"/>
                  </a:ext>
                </a:extLst>
              </p:cNvPr>
              <p:cNvGrpSpPr/>
              <p:nvPr/>
            </p:nvGrpSpPr>
            <p:grpSpPr>
              <a:xfrm>
                <a:off x="11279228" y="6213381"/>
                <a:ext cx="2841603" cy="2738561"/>
                <a:chOff x="1919198" y="4955418"/>
                <a:chExt cx="2841603" cy="2738561"/>
              </a:xfrm>
            </p:grpSpPr>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1796B3EE-B5DC-AF0D-C129-73965D7DC3D6}"/>
                        </a:ext>
                      </a:extLst>
                    </p:cNvPr>
                    <p:cNvSpPr txBox="1"/>
                    <p:nvPr/>
                  </p:nvSpPr>
                  <p:spPr>
                    <a:xfrm>
                      <a:off x="3830814"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58" name="TextBox 57">
                      <a:extLst>
                        <a:ext uri="{FF2B5EF4-FFF2-40B4-BE49-F238E27FC236}">
                          <a16:creationId xmlns:a16="http://schemas.microsoft.com/office/drawing/2014/main" id="{359301D7-2991-774B-E018-AB063D795BD2}"/>
                        </a:ext>
                      </a:extLst>
                    </p:cNvPr>
                    <p:cNvSpPr txBox="1">
                      <a:spLocks noRot="1" noChangeAspect="1" noMove="1" noResize="1" noEditPoints="1" noAdjustHandles="1" noChangeArrowheads="1" noChangeShapeType="1" noTextEdit="1"/>
                    </p:cNvSpPr>
                    <p:nvPr/>
                  </p:nvSpPr>
                  <p:spPr>
                    <a:xfrm>
                      <a:off x="3830814" y="4955418"/>
                      <a:ext cx="929987" cy="646331"/>
                    </a:xfrm>
                    <a:prstGeom prst="rect">
                      <a:avLst/>
                    </a:prstGeom>
                    <a:blipFill>
                      <a:blip r:embed="rId29"/>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6" name="TextBox 85">
                      <a:extLst>
                        <a:ext uri="{FF2B5EF4-FFF2-40B4-BE49-F238E27FC236}">
                          <a16:creationId xmlns:a16="http://schemas.microsoft.com/office/drawing/2014/main" id="{2C2EC5B6-2FC7-D42E-C1A3-0BF19C4FE191}"/>
                        </a:ext>
                      </a:extLst>
                    </p:cNvPr>
                    <p:cNvSpPr txBox="1"/>
                    <p:nvPr/>
                  </p:nvSpPr>
                  <p:spPr>
                    <a:xfrm>
                      <a:off x="1919198" y="495541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59" name="TextBox 58">
                      <a:extLst>
                        <a:ext uri="{FF2B5EF4-FFF2-40B4-BE49-F238E27FC236}">
                          <a16:creationId xmlns:a16="http://schemas.microsoft.com/office/drawing/2014/main" id="{A7BC9780-DADF-AC9E-0B84-0199D2CAAF3E}"/>
                        </a:ext>
                      </a:extLst>
                    </p:cNvPr>
                    <p:cNvSpPr txBox="1">
                      <a:spLocks noRot="1" noChangeAspect="1" noMove="1" noResize="1" noEditPoints="1" noAdjustHandles="1" noChangeArrowheads="1" noChangeShapeType="1" noTextEdit="1"/>
                    </p:cNvSpPr>
                    <p:nvPr/>
                  </p:nvSpPr>
                  <p:spPr>
                    <a:xfrm>
                      <a:off x="1919198" y="4955418"/>
                      <a:ext cx="929987" cy="646331"/>
                    </a:xfrm>
                    <a:prstGeom prst="rect">
                      <a:avLst/>
                    </a:prstGeom>
                    <a:blipFill>
                      <a:blip r:embed="rId3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7" name="TextBox 86">
                      <a:extLst>
                        <a:ext uri="{FF2B5EF4-FFF2-40B4-BE49-F238E27FC236}">
                          <a16:creationId xmlns:a16="http://schemas.microsoft.com/office/drawing/2014/main" id="{B072A88E-7891-79CB-F23F-779B963EC4AB}"/>
                        </a:ext>
                      </a:extLst>
                    </p:cNvPr>
                    <p:cNvSpPr txBox="1"/>
                    <p:nvPr/>
                  </p:nvSpPr>
                  <p:spPr>
                    <a:xfrm>
                      <a:off x="3830814"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00B050"/>
                                </a:solidFill>
                                <a:latin typeface="Cambria Math" panose="02040503050406030204" pitchFamily="18" charset="0"/>
                              </a:rPr>
                              <m:t>+</m:t>
                            </m:r>
                          </m:oMath>
                        </m:oMathPara>
                      </a14:m>
                      <a:endParaRPr lang="LID4096" dirty="0">
                        <a:solidFill>
                          <a:srgbClr val="00B050"/>
                        </a:solidFill>
                      </a:endParaRPr>
                    </a:p>
                  </p:txBody>
                </p:sp>
              </mc:Choice>
              <mc:Fallback xmlns="">
                <p:sp>
                  <p:nvSpPr>
                    <p:cNvPr id="60" name="TextBox 59">
                      <a:extLst>
                        <a:ext uri="{FF2B5EF4-FFF2-40B4-BE49-F238E27FC236}">
                          <a16:creationId xmlns:a16="http://schemas.microsoft.com/office/drawing/2014/main" id="{0C93D28A-5279-8E21-247E-6AE4EDB50905}"/>
                        </a:ext>
                      </a:extLst>
                    </p:cNvPr>
                    <p:cNvSpPr txBox="1">
                      <a:spLocks noRot="1" noChangeAspect="1" noMove="1" noResize="1" noEditPoints="1" noAdjustHandles="1" noChangeArrowheads="1" noChangeShapeType="1" noTextEdit="1"/>
                    </p:cNvSpPr>
                    <p:nvPr/>
                  </p:nvSpPr>
                  <p:spPr>
                    <a:xfrm>
                      <a:off x="3830814" y="7047648"/>
                      <a:ext cx="929987" cy="646331"/>
                    </a:xfrm>
                    <a:prstGeom prst="rect">
                      <a:avLst/>
                    </a:prstGeom>
                    <a:blipFill>
                      <a:blip r:embed="rId3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750478DF-655E-012C-D381-036CAC3CC4AA}"/>
                        </a:ext>
                      </a:extLst>
                    </p:cNvPr>
                    <p:cNvSpPr txBox="1"/>
                    <p:nvPr/>
                  </p:nvSpPr>
                  <p:spPr>
                    <a:xfrm>
                      <a:off x="1919198" y="7047648"/>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solidFill>
                                  <a:srgbClr val="FF2D64"/>
                                </a:solidFill>
                                <a:latin typeface="Cambria Math" panose="02040503050406030204" pitchFamily="18" charset="0"/>
                              </a:rPr>
                              <m:t>−</m:t>
                            </m:r>
                          </m:oMath>
                        </m:oMathPara>
                      </a14:m>
                      <a:endParaRPr lang="LID4096" dirty="0">
                        <a:solidFill>
                          <a:srgbClr val="FF2D64"/>
                        </a:solidFill>
                      </a:endParaRPr>
                    </a:p>
                  </p:txBody>
                </p:sp>
              </mc:Choice>
              <mc:Fallback xmlns="">
                <p:sp>
                  <p:nvSpPr>
                    <p:cNvPr id="61" name="TextBox 60">
                      <a:extLst>
                        <a:ext uri="{FF2B5EF4-FFF2-40B4-BE49-F238E27FC236}">
                          <a16:creationId xmlns:a16="http://schemas.microsoft.com/office/drawing/2014/main" id="{75D6F1D1-28F5-FD30-AF23-E07223885D6B}"/>
                        </a:ext>
                      </a:extLst>
                    </p:cNvPr>
                    <p:cNvSpPr txBox="1">
                      <a:spLocks noRot="1" noChangeAspect="1" noMove="1" noResize="1" noEditPoints="1" noAdjustHandles="1" noChangeArrowheads="1" noChangeShapeType="1" noTextEdit="1"/>
                    </p:cNvSpPr>
                    <p:nvPr/>
                  </p:nvSpPr>
                  <p:spPr>
                    <a:xfrm>
                      <a:off x="1919198" y="7047648"/>
                      <a:ext cx="929987" cy="646331"/>
                    </a:xfrm>
                    <a:prstGeom prst="rect">
                      <a:avLst/>
                    </a:prstGeom>
                    <a:blipFill>
                      <a:blip r:embed="rId32"/>
                      <a:stretch>
                        <a:fillRect/>
                      </a:stretch>
                    </a:blipFill>
                  </p:spPr>
                  <p:txBody>
                    <a:bodyPr/>
                    <a:lstStyle/>
                    <a:p>
                      <a:r>
                        <a:rPr lang="LID4096">
                          <a:noFill/>
                        </a:rPr>
                        <a:t> </a:t>
                      </a:r>
                    </a:p>
                  </p:txBody>
                </p:sp>
              </mc:Fallback>
            </mc:AlternateContent>
          </p:grpSp>
          <p:grpSp>
            <p:nvGrpSpPr>
              <p:cNvPr id="98" name="Group 97">
                <a:extLst>
                  <a:ext uri="{FF2B5EF4-FFF2-40B4-BE49-F238E27FC236}">
                    <a16:creationId xmlns:a16="http://schemas.microsoft.com/office/drawing/2014/main" id="{7F2AB8B5-2468-87D1-6E92-86D94ED26AC4}"/>
                  </a:ext>
                </a:extLst>
              </p:cNvPr>
              <p:cNvGrpSpPr/>
              <p:nvPr/>
            </p:nvGrpSpPr>
            <p:grpSpPr>
              <a:xfrm>
                <a:off x="10154341" y="6037941"/>
                <a:ext cx="4497091" cy="3732152"/>
                <a:chOff x="10154341" y="6037941"/>
                <a:chExt cx="4497091" cy="3732152"/>
              </a:xfrm>
            </p:grpSpPr>
            <p:grpSp>
              <p:nvGrpSpPr>
                <p:cNvPr id="78" name="Group 77">
                  <a:extLst>
                    <a:ext uri="{FF2B5EF4-FFF2-40B4-BE49-F238E27FC236}">
                      <a16:creationId xmlns:a16="http://schemas.microsoft.com/office/drawing/2014/main" id="{622277A1-2FA7-D89C-027B-45D056A74F76}"/>
                    </a:ext>
                  </a:extLst>
                </p:cNvPr>
                <p:cNvGrpSpPr/>
                <p:nvPr/>
              </p:nvGrpSpPr>
              <p:grpSpPr>
                <a:xfrm>
                  <a:off x="10154341" y="6208393"/>
                  <a:ext cx="4102661" cy="3561700"/>
                  <a:chOff x="794311" y="4950430"/>
                  <a:chExt cx="4102661" cy="3561700"/>
                </a:xfrm>
              </p:grpSpPr>
              <p:cxnSp>
                <p:nvCxnSpPr>
                  <p:cNvPr id="79" name="Straight Arrow Connector 78">
                    <a:extLst>
                      <a:ext uri="{FF2B5EF4-FFF2-40B4-BE49-F238E27FC236}">
                        <a16:creationId xmlns:a16="http://schemas.microsoft.com/office/drawing/2014/main" id="{B19A52C0-76FA-4C86-8AC9-C80E38E5BFB6}"/>
                      </a:ext>
                    </a:extLst>
                  </p:cNvPr>
                  <p:cNvCxnSpPr>
                    <a:cxnSpLocks/>
                  </p:cNvCxnSpPr>
                  <p:nvPr/>
                </p:nvCxnSpPr>
                <p:spPr>
                  <a:xfrm>
                    <a:off x="1888718" y="7827494"/>
                    <a:ext cx="296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1CF7ECB-B4A7-C976-15DA-186CD6B37BED}"/>
                      </a:ext>
                    </a:extLst>
                  </p:cNvPr>
                  <p:cNvCxnSpPr>
                    <a:cxnSpLocks/>
                  </p:cNvCxnSpPr>
                  <p:nvPr/>
                </p:nvCxnSpPr>
                <p:spPr>
                  <a:xfrm flipV="1">
                    <a:off x="1919198" y="4975375"/>
                    <a:ext cx="0" cy="285211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8B6CB35-ABDB-F944-BD7D-5DF162A3B6FE}"/>
                          </a:ext>
                        </a:extLst>
                      </p:cNvPr>
                      <p:cNvSpPr txBox="1"/>
                      <p:nvPr/>
                    </p:nvSpPr>
                    <p:spPr>
                      <a:xfrm>
                        <a:off x="1618452" y="7847332"/>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(0,0)</m:t>
                              </m:r>
                            </m:oMath>
                          </m:oMathPara>
                        </a14:m>
                        <a:endParaRPr lang="LID4096" dirty="0"/>
                      </a:p>
                    </p:txBody>
                  </p:sp>
                </mc:Choice>
                <mc:Fallback xmlns="">
                  <p:sp>
                    <p:nvSpPr>
                      <p:cNvPr id="81" name="TextBox 80">
                        <a:extLst>
                          <a:ext uri="{FF2B5EF4-FFF2-40B4-BE49-F238E27FC236}">
                            <a16:creationId xmlns:a16="http://schemas.microsoft.com/office/drawing/2014/main" id="{A8B6CB35-ABDB-F944-BD7D-5DF162A3B6FE}"/>
                          </a:ext>
                        </a:extLst>
                      </p:cNvPr>
                      <p:cNvSpPr txBox="1">
                        <a:spLocks noRot="1" noChangeAspect="1" noMove="1" noResize="1" noEditPoints="1" noAdjustHandles="1" noChangeArrowheads="1" noChangeShapeType="1" noTextEdit="1"/>
                      </p:cNvSpPr>
                      <p:nvPr/>
                    </p:nvSpPr>
                    <p:spPr>
                      <a:xfrm>
                        <a:off x="1618452" y="7847332"/>
                        <a:ext cx="929987" cy="646331"/>
                      </a:xfrm>
                      <a:prstGeom prst="rect">
                        <a:avLst/>
                      </a:prstGeom>
                      <a:blipFill>
                        <a:blip r:embed="rId41"/>
                        <a:stretch>
                          <a:fillRect r="-1184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2" name="TextBox 81">
                        <a:extLst>
                          <a:ext uri="{FF2B5EF4-FFF2-40B4-BE49-F238E27FC236}">
                            <a16:creationId xmlns:a16="http://schemas.microsoft.com/office/drawing/2014/main" id="{6E6A8A37-6CDD-6372-50B8-6B5B17892E56}"/>
                          </a:ext>
                        </a:extLst>
                      </p:cNvPr>
                      <p:cNvSpPr txBox="1"/>
                      <p:nvPr/>
                    </p:nvSpPr>
                    <p:spPr>
                      <a:xfrm>
                        <a:off x="794311" y="4950430"/>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(0,1)</m:t>
                              </m:r>
                            </m:oMath>
                          </m:oMathPara>
                        </a14:m>
                        <a:endParaRPr lang="LID4096" dirty="0"/>
                      </a:p>
                    </p:txBody>
                  </p:sp>
                </mc:Choice>
                <mc:Fallback xmlns="">
                  <p:sp>
                    <p:nvSpPr>
                      <p:cNvPr id="82" name="TextBox 81">
                        <a:extLst>
                          <a:ext uri="{FF2B5EF4-FFF2-40B4-BE49-F238E27FC236}">
                            <a16:creationId xmlns:a16="http://schemas.microsoft.com/office/drawing/2014/main" id="{6E6A8A37-6CDD-6372-50B8-6B5B17892E56}"/>
                          </a:ext>
                        </a:extLst>
                      </p:cNvPr>
                      <p:cNvSpPr txBox="1">
                        <a:spLocks noRot="1" noChangeAspect="1" noMove="1" noResize="1" noEditPoints="1" noAdjustHandles="1" noChangeArrowheads="1" noChangeShapeType="1" noTextEdit="1"/>
                      </p:cNvSpPr>
                      <p:nvPr/>
                    </p:nvSpPr>
                    <p:spPr>
                      <a:xfrm>
                        <a:off x="794311" y="4950430"/>
                        <a:ext cx="929987" cy="646331"/>
                      </a:xfrm>
                      <a:prstGeom prst="rect">
                        <a:avLst/>
                      </a:prstGeom>
                      <a:blipFill>
                        <a:blip r:embed="rId42"/>
                        <a:stretch>
                          <a:fillRect r="-11842"/>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B13A3F96-61A6-5D84-DE0E-8652705B32C4}"/>
                          </a:ext>
                        </a:extLst>
                      </p:cNvPr>
                      <p:cNvSpPr txBox="1"/>
                      <p:nvPr/>
                    </p:nvSpPr>
                    <p:spPr>
                      <a:xfrm>
                        <a:off x="3966985" y="7865799"/>
                        <a:ext cx="929987"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(1,0)</m:t>
                              </m:r>
                            </m:oMath>
                          </m:oMathPara>
                        </a14:m>
                        <a:endParaRPr lang="LID4096" dirty="0"/>
                      </a:p>
                    </p:txBody>
                  </p:sp>
                </mc:Choice>
                <mc:Fallback xmlns="">
                  <p:sp>
                    <p:nvSpPr>
                      <p:cNvPr id="83" name="TextBox 82">
                        <a:extLst>
                          <a:ext uri="{FF2B5EF4-FFF2-40B4-BE49-F238E27FC236}">
                            <a16:creationId xmlns:a16="http://schemas.microsoft.com/office/drawing/2014/main" id="{B13A3F96-61A6-5D84-DE0E-8652705B32C4}"/>
                          </a:ext>
                        </a:extLst>
                      </p:cNvPr>
                      <p:cNvSpPr txBox="1">
                        <a:spLocks noRot="1" noChangeAspect="1" noMove="1" noResize="1" noEditPoints="1" noAdjustHandles="1" noChangeArrowheads="1" noChangeShapeType="1" noTextEdit="1"/>
                      </p:cNvSpPr>
                      <p:nvPr/>
                    </p:nvSpPr>
                    <p:spPr>
                      <a:xfrm>
                        <a:off x="3966985" y="7865799"/>
                        <a:ext cx="929987" cy="646331"/>
                      </a:xfrm>
                      <a:prstGeom prst="rect">
                        <a:avLst/>
                      </a:prstGeom>
                      <a:blipFill>
                        <a:blip r:embed="rId43"/>
                        <a:stretch>
                          <a:fillRect r="-11111"/>
                        </a:stretch>
                      </a:blipFill>
                    </p:spPr>
                    <p:txBody>
                      <a:bodyPr/>
                      <a:lstStyle/>
                      <a:p>
                        <a:r>
                          <a:rPr lang="LID4096">
                            <a:noFill/>
                          </a:rPr>
                          <a:t> </a:t>
                        </a:r>
                      </a:p>
                    </p:txBody>
                  </p:sp>
                </mc:Fallback>
              </mc:AlternateContent>
            </p:grpSp>
            <p:cxnSp>
              <p:nvCxnSpPr>
                <p:cNvPr id="90" name="Straight Connector 89">
                  <a:extLst>
                    <a:ext uri="{FF2B5EF4-FFF2-40B4-BE49-F238E27FC236}">
                      <a16:creationId xmlns:a16="http://schemas.microsoft.com/office/drawing/2014/main" id="{1023CC18-5FFB-9B7C-B099-C68167CBCD03}"/>
                    </a:ext>
                  </a:extLst>
                </p:cNvPr>
                <p:cNvCxnSpPr>
                  <a:cxnSpLocks/>
                </p:cNvCxnSpPr>
                <p:nvPr/>
              </p:nvCxnSpPr>
              <p:spPr>
                <a:xfrm flipH="1">
                  <a:off x="10360645" y="6037941"/>
                  <a:ext cx="4231758" cy="1348005"/>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08E6AC7-232F-E78E-0C47-D7FACFBE0498}"/>
                    </a:ext>
                  </a:extLst>
                </p:cNvPr>
                <p:cNvCxnSpPr>
                  <a:cxnSpLocks/>
                </p:cNvCxnSpPr>
                <p:nvPr/>
              </p:nvCxnSpPr>
              <p:spPr>
                <a:xfrm flipH="1">
                  <a:off x="11916601" y="6050464"/>
                  <a:ext cx="2734831" cy="3054831"/>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grpSp>
        </p:grpSp>
      </p:grpSp>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687BA6B2-BBF9-6F60-F472-C9526F9FE31A}"/>
                  </a:ext>
                </a:extLst>
              </p:cNvPr>
              <p:cNvSpPr/>
              <p:nvPr/>
            </p:nvSpPr>
            <p:spPr>
              <a:xfrm>
                <a:off x="2385992" y="6607146"/>
                <a:ext cx="1104035" cy="1116042"/>
              </a:xfrm>
              <a:prstGeom prst="ellipse">
                <a:avLst/>
              </a:prstGeom>
              <a:solidFill>
                <a:srgbClr val="FF000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1</m:t>
                      </m:r>
                    </m:oMath>
                  </m:oMathPara>
                </a14:m>
                <a:endParaRPr lang="LID4096" dirty="0">
                  <a:solidFill>
                    <a:schemeClr val="tx1"/>
                  </a:solidFill>
                </a:endParaRPr>
              </a:p>
            </p:txBody>
          </p:sp>
        </mc:Choice>
        <mc:Fallback xmlns="">
          <p:sp>
            <p:nvSpPr>
              <p:cNvPr id="93" name="Oval 92">
                <a:extLst>
                  <a:ext uri="{FF2B5EF4-FFF2-40B4-BE49-F238E27FC236}">
                    <a16:creationId xmlns:a16="http://schemas.microsoft.com/office/drawing/2014/main" id="{687BA6B2-BBF9-6F60-F472-C9526F9FE31A}"/>
                  </a:ext>
                </a:extLst>
              </p:cNvPr>
              <p:cNvSpPr>
                <a:spLocks noRot="1" noChangeAspect="1" noMove="1" noResize="1" noEditPoints="1" noAdjustHandles="1" noChangeArrowheads="1" noChangeShapeType="1" noTextEdit="1"/>
              </p:cNvSpPr>
              <p:nvPr/>
            </p:nvSpPr>
            <p:spPr>
              <a:xfrm>
                <a:off x="2385992" y="6607146"/>
                <a:ext cx="1104035" cy="1116042"/>
              </a:xfrm>
              <a:prstGeom prst="ellipse">
                <a:avLst/>
              </a:prstGeom>
              <a:blipFill>
                <a:blip r:embed="rId44"/>
                <a:stretch>
                  <a:fillRect/>
                </a:stretch>
              </a:blipFill>
              <a:ln w="57150">
                <a:solidFill>
                  <a:schemeClr val="tx1"/>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DE1D0442-B05C-D5D0-CBDC-7571F18ED9C8}"/>
                  </a:ext>
                </a:extLst>
              </p:cNvPr>
              <p:cNvSpPr/>
              <p:nvPr/>
            </p:nvSpPr>
            <p:spPr>
              <a:xfrm>
                <a:off x="2337164" y="8368554"/>
                <a:ext cx="1104035" cy="1116042"/>
              </a:xfrm>
              <a:prstGeom prst="ellipse">
                <a:avLst/>
              </a:prstGeom>
              <a:solidFill>
                <a:srgbClr val="7030A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2</m:t>
                      </m:r>
                    </m:oMath>
                  </m:oMathPara>
                </a14:m>
                <a:endParaRPr lang="LID4096" dirty="0">
                  <a:solidFill>
                    <a:schemeClr val="tx1"/>
                  </a:solidFill>
                </a:endParaRPr>
              </a:p>
            </p:txBody>
          </p:sp>
        </mc:Choice>
        <mc:Fallback xmlns="">
          <p:sp>
            <p:nvSpPr>
              <p:cNvPr id="94" name="Oval 93">
                <a:extLst>
                  <a:ext uri="{FF2B5EF4-FFF2-40B4-BE49-F238E27FC236}">
                    <a16:creationId xmlns:a16="http://schemas.microsoft.com/office/drawing/2014/main" id="{DE1D0442-B05C-D5D0-CBDC-7571F18ED9C8}"/>
                  </a:ext>
                </a:extLst>
              </p:cNvPr>
              <p:cNvSpPr>
                <a:spLocks noRot="1" noChangeAspect="1" noMove="1" noResize="1" noEditPoints="1" noAdjustHandles="1" noChangeArrowheads="1" noChangeShapeType="1" noTextEdit="1"/>
              </p:cNvSpPr>
              <p:nvPr/>
            </p:nvSpPr>
            <p:spPr>
              <a:xfrm>
                <a:off x="2337164" y="8368554"/>
                <a:ext cx="1104035" cy="1116042"/>
              </a:xfrm>
              <a:prstGeom prst="ellipse">
                <a:avLst/>
              </a:prstGeom>
              <a:blipFill>
                <a:blip r:embed="rId45"/>
                <a:stretch>
                  <a:fillRect/>
                </a:stretch>
              </a:blipFill>
              <a:ln w="57150">
                <a:solidFill>
                  <a:schemeClr val="tx1"/>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5" name="Oval 94">
                <a:extLst>
                  <a:ext uri="{FF2B5EF4-FFF2-40B4-BE49-F238E27FC236}">
                    <a16:creationId xmlns:a16="http://schemas.microsoft.com/office/drawing/2014/main" id="{FAB136D2-D958-B0D2-3D46-8761D56617B3}"/>
                  </a:ext>
                </a:extLst>
              </p:cNvPr>
              <p:cNvSpPr/>
              <p:nvPr/>
            </p:nvSpPr>
            <p:spPr>
              <a:xfrm>
                <a:off x="8565230" y="7426933"/>
                <a:ext cx="1104035" cy="1116042"/>
              </a:xfrm>
              <a:prstGeom prst="ellipse">
                <a:avLst/>
              </a:prstGeom>
              <a:solidFill>
                <a:srgbClr val="00B05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3</m:t>
                      </m:r>
                    </m:oMath>
                  </m:oMathPara>
                </a14:m>
                <a:endParaRPr lang="LID4096" dirty="0">
                  <a:solidFill>
                    <a:schemeClr val="tx1"/>
                  </a:solidFill>
                </a:endParaRPr>
              </a:p>
            </p:txBody>
          </p:sp>
        </mc:Choice>
        <mc:Fallback xmlns="">
          <p:sp>
            <p:nvSpPr>
              <p:cNvPr id="95" name="Oval 94">
                <a:extLst>
                  <a:ext uri="{FF2B5EF4-FFF2-40B4-BE49-F238E27FC236}">
                    <a16:creationId xmlns:a16="http://schemas.microsoft.com/office/drawing/2014/main" id="{FAB136D2-D958-B0D2-3D46-8761D56617B3}"/>
                  </a:ext>
                </a:extLst>
              </p:cNvPr>
              <p:cNvSpPr>
                <a:spLocks noRot="1" noChangeAspect="1" noMove="1" noResize="1" noEditPoints="1" noAdjustHandles="1" noChangeArrowheads="1" noChangeShapeType="1" noTextEdit="1"/>
              </p:cNvSpPr>
              <p:nvPr/>
            </p:nvSpPr>
            <p:spPr>
              <a:xfrm>
                <a:off x="8565230" y="7426933"/>
                <a:ext cx="1104035" cy="1116042"/>
              </a:xfrm>
              <a:prstGeom prst="ellipse">
                <a:avLst/>
              </a:prstGeom>
              <a:blipFill>
                <a:blip r:embed="rId46"/>
                <a:stretch>
                  <a:fillRect/>
                </a:stretch>
              </a:blipFill>
              <a:ln w="57150">
                <a:solidFill>
                  <a:schemeClr val="tx1"/>
                </a:solidFill>
              </a:ln>
            </p:spPr>
            <p:txBody>
              <a:bodyPr/>
              <a:lstStyle/>
              <a:p>
                <a:r>
                  <a:rPr lang="LID4096">
                    <a:noFill/>
                  </a:rPr>
                  <a:t> </a:t>
                </a:r>
              </a:p>
            </p:txBody>
          </p:sp>
        </mc:Fallback>
      </mc:AlternateContent>
      <p:cxnSp>
        <p:nvCxnSpPr>
          <p:cNvPr id="105" name="Straight Connector 104">
            <a:extLst>
              <a:ext uri="{FF2B5EF4-FFF2-40B4-BE49-F238E27FC236}">
                <a16:creationId xmlns:a16="http://schemas.microsoft.com/office/drawing/2014/main" id="{592D6657-80A1-55EF-BFE5-B4ACED3D448C}"/>
              </a:ext>
            </a:extLst>
          </p:cNvPr>
          <p:cNvCxnSpPr>
            <a:cxnSpLocks/>
            <a:endCxn id="93" idx="1"/>
          </p:cNvCxnSpPr>
          <p:nvPr/>
        </p:nvCxnSpPr>
        <p:spPr>
          <a:xfrm>
            <a:off x="1641105" y="6407331"/>
            <a:ext cx="906569" cy="36325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0DAEF9-2C5B-54AE-E5A5-0A69553BFB30}"/>
              </a:ext>
            </a:extLst>
          </p:cNvPr>
          <p:cNvCxnSpPr>
            <a:cxnSpLocks/>
            <a:endCxn id="93" idx="3"/>
          </p:cNvCxnSpPr>
          <p:nvPr/>
        </p:nvCxnSpPr>
        <p:spPr>
          <a:xfrm flipV="1">
            <a:off x="1641105" y="7559747"/>
            <a:ext cx="906569" cy="273172"/>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6AF4766-0AFE-DA9D-64A5-FBEEC0AC8147}"/>
              </a:ext>
            </a:extLst>
          </p:cNvPr>
          <p:cNvCxnSpPr>
            <a:cxnSpLocks/>
            <a:endCxn id="94" idx="1"/>
          </p:cNvCxnSpPr>
          <p:nvPr/>
        </p:nvCxnSpPr>
        <p:spPr>
          <a:xfrm>
            <a:off x="1557539" y="8195594"/>
            <a:ext cx="941307" cy="336401"/>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456ACA-ED28-BD12-957F-2AAEB274EF25}"/>
              </a:ext>
            </a:extLst>
          </p:cNvPr>
          <p:cNvCxnSpPr>
            <a:cxnSpLocks/>
            <a:endCxn id="94" idx="3"/>
          </p:cNvCxnSpPr>
          <p:nvPr/>
        </p:nvCxnSpPr>
        <p:spPr>
          <a:xfrm flipV="1">
            <a:off x="1557539" y="9321155"/>
            <a:ext cx="941307" cy="300027"/>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B034AFF-C6A8-3C22-E73C-A1CD2409921D}"/>
              </a:ext>
            </a:extLst>
          </p:cNvPr>
          <p:cNvCxnSpPr>
            <a:cxnSpLocks/>
            <a:stCxn id="93" idx="6"/>
            <a:endCxn id="95" idx="1"/>
          </p:cNvCxnSpPr>
          <p:nvPr/>
        </p:nvCxnSpPr>
        <p:spPr>
          <a:xfrm>
            <a:off x="3490027" y="7165167"/>
            <a:ext cx="5236885" cy="425207"/>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CEB5C70-4BE8-F8C7-1CB4-CC8CA4ED356B}"/>
              </a:ext>
            </a:extLst>
          </p:cNvPr>
          <p:cNvCxnSpPr>
            <a:cxnSpLocks/>
            <a:stCxn id="94" idx="6"/>
            <a:endCxn id="95" idx="3"/>
          </p:cNvCxnSpPr>
          <p:nvPr/>
        </p:nvCxnSpPr>
        <p:spPr>
          <a:xfrm flipV="1">
            <a:off x="3441199" y="8379534"/>
            <a:ext cx="5285713" cy="547041"/>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6137D307-AAB1-8D8D-DA7A-36F20BBA678A}"/>
              </a:ext>
            </a:extLst>
          </p:cNvPr>
          <p:cNvCxnSpPr>
            <a:cxnSpLocks/>
          </p:cNvCxnSpPr>
          <p:nvPr/>
        </p:nvCxnSpPr>
        <p:spPr>
          <a:xfrm flipV="1">
            <a:off x="3230805" y="5618685"/>
            <a:ext cx="1017362" cy="848785"/>
          </a:xfrm>
          <a:prstGeom prst="line">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C0709F6-AA6C-50BA-81BC-6153BF56EE5B}"/>
              </a:ext>
            </a:extLst>
          </p:cNvPr>
          <p:cNvCxnSpPr>
            <a:cxnSpLocks/>
          </p:cNvCxnSpPr>
          <p:nvPr/>
        </p:nvCxnSpPr>
        <p:spPr>
          <a:xfrm>
            <a:off x="3059712" y="9604713"/>
            <a:ext cx="1039045" cy="622904"/>
          </a:xfrm>
          <a:prstGeom prst="line">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FFEB507-AD9E-DD8A-87CB-45636C7AC7CB}"/>
              </a:ext>
            </a:extLst>
          </p:cNvPr>
          <p:cNvCxnSpPr>
            <a:cxnSpLocks/>
            <a:stCxn id="95" idx="6"/>
          </p:cNvCxnSpPr>
          <p:nvPr/>
        </p:nvCxnSpPr>
        <p:spPr>
          <a:xfrm>
            <a:off x="9669265" y="7984954"/>
            <a:ext cx="794414" cy="0"/>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6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3">
                                            <p:txEl>
                                              <p:pRg st="3" end="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3">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GB" dirty="0"/>
              <a:t>How can we solve the XOR problem using </a:t>
            </a:r>
            <a:r>
              <a:rPr lang="en-GB" dirty="0" err="1"/>
              <a:t>perceptrons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93" name="Oval 92">
                <a:extLst>
                  <a:ext uri="{FF2B5EF4-FFF2-40B4-BE49-F238E27FC236}">
                    <a16:creationId xmlns:a16="http://schemas.microsoft.com/office/drawing/2014/main" id="{687BA6B2-BBF9-6F60-F472-C9526F9FE31A}"/>
                  </a:ext>
                </a:extLst>
              </p:cNvPr>
              <p:cNvSpPr/>
              <p:nvPr/>
            </p:nvSpPr>
            <p:spPr>
              <a:xfrm>
                <a:off x="5811170" y="5288938"/>
                <a:ext cx="1104035" cy="1116042"/>
              </a:xfrm>
              <a:prstGeom prst="ellipse">
                <a:avLst/>
              </a:prstGeom>
              <a:solidFill>
                <a:srgbClr val="FF000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(0,1)</m:t>
                      </m:r>
                    </m:oMath>
                  </m:oMathPara>
                </a14:m>
                <a:endParaRPr lang="LID4096" dirty="0">
                  <a:solidFill>
                    <a:schemeClr val="tx1"/>
                  </a:solidFill>
                </a:endParaRPr>
              </a:p>
            </p:txBody>
          </p:sp>
        </mc:Choice>
        <mc:Fallback xmlns="">
          <p:sp>
            <p:nvSpPr>
              <p:cNvPr id="93" name="Oval 92">
                <a:extLst>
                  <a:ext uri="{FF2B5EF4-FFF2-40B4-BE49-F238E27FC236}">
                    <a16:creationId xmlns:a16="http://schemas.microsoft.com/office/drawing/2014/main" id="{687BA6B2-BBF9-6F60-F472-C9526F9FE31A}"/>
                  </a:ext>
                </a:extLst>
              </p:cNvPr>
              <p:cNvSpPr>
                <a:spLocks noRot="1" noChangeAspect="1" noMove="1" noResize="1" noEditPoints="1" noAdjustHandles="1" noChangeArrowheads="1" noChangeShapeType="1" noTextEdit="1"/>
              </p:cNvSpPr>
              <p:nvPr/>
            </p:nvSpPr>
            <p:spPr>
              <a:xfrm>
                <a:off x="5811170" y="5288938"/>
                <a:ext cx="1104035" cy="1116042"/>
              </a:xfrm>
              <a:prstGeom prst="ellipse">
                <a:avLst/>
              </a:prstGeom>
              <a:blipFill>
                <a:blip r:embed="rId4"/>
                <a:stretch>
                  <a:fillRect/>
                </a:stretch>
              </a:blipFill>
              <a:ln w="57150">
                <a:solidFill>
                  <a:schemeClr val="tx1"/>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4" name="Oval 93">
                <a:extLst>
                  <a:ext uri="{FF2B5EF4-FFF2-40B4-BE49-F238E27FC236}">
                    <a16:creationId xmlns:a16="http://schemas.microsoft.com/office/drawing/2014/main" id="{DE1D0442-B05C-D5D0-CBDC-7571F18ED9C8}"/>
                  </a:ext>
                </a:extLst>
              </p:cNvPr>
              <p:cNvSpPr/>
              <p:nvPr/>
            </p:nvSpPr>
            <p:spPr>
              <a:xfrm>
                <a:off x="5811170" y="9782442"/>
                <a:ext cx="1104035" cy="1116042"/>
              </a:xfrm>
              <a:prstGeom prst="ellipse">
                <a:avLst/>
              </a:prstGeom>
              <a:solidFill>
                <a:srgbClr val="7030A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a:rPr lang="en-GB" b="0" i="0" smtClean="0">
                          <a:solidFill>
                            <a:schemeClr val="tx1"/>
                          </a:solidFill>
                          <a:latin typeface="Cambria Math" panose="02040503050406030204" pitchFamily="18" charset="0"/>
                        </a:rPr>
                        <m:t>(1,0)</m:t>
                      </m:r>
                    </m:oMath>
                  </m:oMathPara>
                </a14:m>
                <a:endParaRPr lang="LID4096" dirty="0">
                  <a:solidFill>
                    <a:schemeClr val="tx1"/>
                  </a:solidFill>
                </a:endParaRPr>
              </a:p>
            </p:txBody>
          </p:sp>
        </mc:Choice>
        <mc:Fallback xmlns="">
          <p:sp>
            <p:nvSpPr>
              <p:cNvPr id="94" name="Oval 93">
                <a:extLst>
                  <a:ext uri="{FF2B5EF4-FFF2-40B4-BE49-F238E27FC236}">
                    <a16:creationId xmlns:a16="http://schemas.microsoft.com/office/drawing/2014/main" id="{DE1D0442-B05C-D5D0-CBDC-7571F18ED9C8}"/>
                  </a:ext>
                </a:extLst>
              </p:cNvPr>
              <p:cNvSpPr>
                <a:spLocks noRot="1" noChangeAspect="1" noMove="1" noResize="1" noEditPoints="1" noAdjustHandles="1" noChangeArrowheads="1" noChangeShapeType="1" noTextEdit="1"/>
              </p:cNvSpPr>
              <p:nvPr/>
            </p:nvSpPr>
            <p:spPr>
              <a:xfrm>
                <a:off x="5811170" y="9782442"/>
                <a:ext cx="1104035" cy="1116042"/>
              </a:xfrm>
              <a:prstGeom prst="ellipse">
                <a:avLst/>
              </a:prstGeom>
              <a:blipFill>
                <a:blip r:embed="rId5"/>
                <a:stretch>
                  <a:fillRect/>
                </a:stretch>
              </a:blipFill>
              <a:ln w="57150">
                <a:solidFill>
                  <a:schemeClr val="tx1"/>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5" name="Oval 94">
                <a:extLst>
                  <a:ext uri="{FF2B5EF4-FFF2-40B4-BE49-F238E27FC236}">
                    <a16:creationId xmlns:a16="http://schemas.microsoft.com/office/drawing/2014/main" id="{FAB136D2-D958-B0D2-3D46-8761D56617B3}"/>
                  </a:ext>
                </a:extLst>
              </p:cNvPr>
              <p:cNvSpPr/>
              <p:nvPr/>
            </p:nvSpPr>
            <p:spPr>
              <a:xfrm>
                <a:off x="8820411" y="7667924"/>
                <a:ext cx="1104035" cy="1116042"/>
              </a:xfrm>
              <a:prstGeom prst="ellipse">
                <a:avLst/>
              </a:prstGeom>
              <a:solidFill>
                <a:srgbClr val="00B050">
                  <a:alpha val="50196"/>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a:rPr lang="el-CY" b="0" i="0" smtClean="0">
                          <a:solidFill>
                            <a:schemeClr val="tx1"/>
                          </a:solidFill>
                          <a:latin typeface="Cambria Math" panose="02040503050406030204" pitchFamily="18" charset="0"/>
                        </a:rPr>
                        <m:t> </m:t>
                      </m:r>
                      <m:r>
                        <m:rPr>
                          <m:sty m:val="p"/>
                        </m:rPr>
                        <a:rPr lang="en-GB" b="0" i="0" smtClean="0">
                          <a:solidFill>
                            <a:schemeClr val="tx1"/>
                          </a:solidFill>
                          <a:latin typeface="Cambria Math" panose="02040503050406030204" pitchFamily="18" charset="0"/>
                        </a:rPr>
                        <m:t>OR</m:t>
                      </m:r>
                    </m:oMath>
                  </m:oMathPara>
                </a14:m>
                <a:endParaRPr lang="LID4096" dirty="0">
                  <a:solidFill>
                    <a:schemeClr val="tx1"/>
                  </a:solidFill>
                </a:endParaRPr>
              </a:p>
            </p:txBody>
          </p:sp>
        </mc:Choice>
        <mc:Fallback xmlns="">
          <p:sp>
            <p:nvSpPr>
              <p:cNvPr id="95" name="Oval 94">
                <a:extLst>
                  <a:ext uri="{FF2B5EF4-FFF2-40B4-BE49-F238E27FC236}">
                    <a16:creationId xmlns:a16="http://schemas.microsoft.com/office/drawing/2014/main" id="{FAB136D2-D958-B0D2-3D46-8761D56617B3}"/>
                  </a:ext>
                </a:extLst>
              </p:cNvPr>
              <p:cNvSpPr>
                <a:spLocks noRot="1" noChangeAspect="1" noMove="1" noResize="1" noEditPoints="1" noAdjustHandles="1" noChangeArrowheads="1" noChangeShapeType="1" noTextEdit="1"/>
              </p:cNvSpPr>
              <p:nvPr/>
            </p:nvSpPr>
            <p:spPr>
              <a:xfrm>
                <a:off x="8820411" y="7667924"/>
                <a:ext cx="1104035" cy="1116042"/>
              </a:xfrm>
              <a:prstGeom prst="ellipse">
                <a:avLst/>
              </a:prstGeom>
              <a:blipFill>
                <a:blip r:embed="rId6"/>
                <a:stretch>
                  <a:fillRect/>
                </a:stretch>
              </a:blipFill>
              <a:ln w="57150">
                <a:solidFill>
                  <a:schemeClr val="tx1"/>
                </a:solidFill>
              </a:ln>
            </p:spPr>
            <p:txBody>
              <a:bodyPr/>
              <a:lstStyle/>
              <a:p>
                <a:r>
                  <a:rPr lang="LID4096">
                    <a:noFill/>
                  </a:rPr>
                  <a:t> </a:t>
                </a:r>
              </a:p>
            </p:txBody>
          </p:sp>
        </mc:Fallback>
      </mc:AlternateContent>
      <p:cxnSp>
        <p:nvCxnSpPr>
          <p:cNvPr id="105" name="Straight Connector 104">
            <a:extLst>
              <a:ext uri="{FF2B5EF4-FFF2-40B4-BE49-F238E27FC236}">
                <a16:creationId xmlns:a16="http://schemas.microsoft.com/office/drawing/2014/main" id="{592D6657-80A1-55EF-BFE5-B4ACED3D448C}"/>
              </a:ext>
            </a:extLst>
          </p:cNvPr>
          <p:cNvCxnSpPr>
            <a:cxnSpLocks/>
            <a:stCxn id="22" idx="6"/>
            <a:endCxn id="93" idx="1"/>
          </p:cNvCxnSpPr>
          <p:nvPr/>
        </p:nvCxnSpPr>
        <p:spPr>
          <a:xfrm>
            <a:off x="2686855" y="4974907"/>
            <a:ext cx="3285997" cy="477472"/>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0DAEF9-2C5B-54AE-E5A5-0A69553BFB30}"/>
              </a:ext>
            </a:extLst>
          </p:cNvPr>
          <p:cNvCxnSpPr>
            <a:cxnSpLocks/>
            <a:stCxn id="7" idx="6"/>
            <a:endCxn id="93" idx="2"/>
          </p:cNvCxnSpPr>
          <p:nvPr/>
        </p:nvCxnSpPr>
        <p:spPr>
          <a:xfrm flipV="1">
            <a:off x="2686855" y="5846959"/>
            <a:ext cx="3124315" cy="2312635"/>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6AF4766-0AFE-DA9D-64A5-FBEEC0AC8147}"/>
              </a:ext>
            </a:extLst>
          </p:cNvPr>
          <p:cNvCxnSpPr>
            <a:cxnSpLocks/>
            <a:stCxn id="22" idx="6"/>
            <a:endCxn id="94" idx="1"/>
          </p:cNvCxnSpPr>
          <p:nvPr/>
        </p:nvCxnSpPr>
        <p:spPr>
          <a:xfrm>
            <a:off x="2686855" y="4974907"/>
            <a:ext cx="3285997" cy="4970976"/>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F456ACA-ED28-BD12-957F-2AAEB274EF25}"/>
              </a:ext>
            </a:extLst>
          </p:cNvPr>
          <p:cNvCxnSpPr>
            <a:cxnSpLocks/>
            <a:stCxn id="11" idx="6"/>
            <a:endCxn id="94" idx="3"/>
          </p:cNvCxnSpPr>
          <p:nvPr/>
        </p:nvCxnSpPr>
        <p:spPr>
          <a:xfrm flipV="1">
            <a:off x="2686855" y="10735043"/>
            <a:ext cx="3285997" cy="582732"/>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6B034AFF-C6A8-3C22-E73C-A1CD2409921D}"/>
              </a:ext>
            </a:extLst>
          </p:cNvPr>
          <p:cNvCxnSpPr>
            <a:cxnSpLocks/>
            <a:stCxn id="93" idx="6"/>
            <a:endCxn id="95" idx="1"/>
          </p:cNvCxnSpPr>
          <p:nvPr/>
        </p:nvCxnSpPr>
        <p:spPr>
          <a:xfrm>
            <a:off x="6915205" y="5846959"/>
            <a:ext cx="2066888" cy="1984406"/>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CCEB5C70-4BE8-F8C7-1CB4-CC8CA4ED356B}"/>
              </a:ext>
            </a:extLst>
          </p:cNvPr>
          <p:cNvCxnSpPr>
            <a:cxnSpLocks/>
            <a:stCxn id="94" idx="6"/>
            <a:endCxn id="95" idx="3"/>
          </p:cNvCxnSpPr>
          <p:nvPr/>
        </p:nvCxnSpPr>
        <p:spPr>
          <a:xfrm flipV="1">
            <a:off x="6915205" y="8620525"/>
            <a:ext cx="2066888" cy="1719938"/>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FFEB507-AD9E-DD8A-87CB-45636C7AC7CB}"/>
              </a:ext>
            </a:extLst>
          </p:cNvPr>
          <p:cNvCxnSpPr>
            <a:cxnSpLocks/>
            <a:stCxn id="95" idx="6"/>
          </p:cNvCxnSpPr>
          <p:nvPr/>
        </p:nvCxnSpPr>
        <p:spPr>
          <a:xfrm>
            <a:off x="9924446" y="8225945"/>
            <a:ext cx="794414" cy="0"/>
          </a:xfrm>
          <a:prstGeom prst="line">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8A91373F-6431-6740-5230-775183C95C93}"/>
              </a:ext>
            </a:extLst>
          </p:cNvPr>
          <p:cNvGrpSpPr/>
          <p:nvPr/>
        </p:nvGrpSpPr>
        <p:grpSpPr>
          <a:xfrm>
            <a:off x="1522005" y="7770545"/>
            <a:ext cx="1164850" cy="646331"/>
            <a:chOff x="2500200" y="5792092"/>
            <a:chExt cx="1164850" cy="646331"/>
          </a:xfrm>
        </p:grpSpPr>
        <p:sp>
          <p:nvSpPr>
            <p:cNvPr id="7" name="Oval 6">
              <a:extLst>
                <a:ext uri="{FF2B5EF4-FFF2-40B4-BE49-F238E27FC236}">
                  <a16:creationId xmlns:a16="http://schemas.microsoft.com/office/drawing/2014/main" id="{D904F5C3-60EB-F66A-A745-FE3AC50FA31A}"/>
                </a:ext>
              </a:extLst>
            </p:cNvPr>
            <p:cNvSpPr/>
            <p:nvPr/>
          </p:nvSpPr>
          <p:spPr>
            <a:xfrm>
              <a:off x="3290978" y="5983713"/>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87695A2-FF32-3011-954B-F437C2964E84}"/>
                    </a:ext>
                  </a:extLst>
                </p:cNvPr>
                <p:cNvSpPr txBox="1"/>
                <p:nvPr/>
              </p:nvSpPr>
              <p:spPr>
                <a:xfrm>
                  <a:off x="2500200" y="5792092"/>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LID4096" dirty="0"/>
                </a:p>
              </p:txBody>
            </p:sp>
          </mc:Choice>
          <mc:Fallback xmlns="">
            <p:sp>
              <p:nvSpPr>
                <p:cNvPr id="13" name="TextBox 12">
                  <a:extLst>
                    <a:ext uri="{FF2B5EF4-FFF2-40B4-BE49-F238E27FC236}">
                      <a16:creationId xmlns:a16="http://schemas.microsoft.com/office/drawing/2014/main" id="{C87695A2-FF32-3011-954B-F437C2964E84}"/>
                    </a:ext>
                  </a:extLst>
                </p:cNvPr>
                <p:cNvSpPr txBox="1">
                  <a:spLocks noRot="1" noChangeAspect="1" noMove="1" noResize="1" noEditPoints="1" noAdjustHandles="1" noChangeArrowheads="1" noChangeShapeType="1" noTextEdit="1"/>
                </p:cNvSpPr>
                <p:nvPr/>
              </p:nvSpPr>
              <p:spPr>
                <a:xfrm>
                  <a:off x="2500200" y="5792092"/>
                  <a:ext cx="812800" cy="646331"/>
                </a:xfrm>
                <a:prstGeom prst="rect">
                  <a:avLst/>
                </a:prstGeom>
                <a:blipFill>
                  <a:blip r:embed="rId7"/>
                  <a:stretch>
                    <a:fillRect/>
                  </a:stretch>
                </a:blipFill>
              </p:spPr>
              <p:txBody>
                <a:bodyPr/>
                <a:lstStyle/>
                <a:p>
                  <a:r>
                    <a:rPr lang="LID4096">
                      <a:noFill/>
                    </a:rPr>
                    <a:t> </a:t>
                  </a:r>
                </a:p>
              </p:txBody>
            </p:sp>
          </mc:Fallback>
        </mc:AlternateContent>
      </p:grpSp>
      <p:grpSp>
        <p:nvGrpSpPr>
          <p:cNvPr id="23" name="Group 22">
            <a:extLst>
              <a:ext uri="{FF2B5EF4-FFF2-40B4-BE49-F238E27FC236}">
                <a16:creationId xmlns:a16="http://schemas.microsoft.com/office/drawing/2014/main" id="{4BF97807-5275-2AD7-4DE0-51F03DF8C4D0}"/>
              </a:ext>
            </a:extLst>
          </p:cNvPr>
          <p:cNvGrpSpPr/>
          <p:nvPr/>
        </p:nvGrpSpPr>
        <p:grpSpPr>
          <a:xfrm>
            <a:off x="1522005" y="10898484"/>
            <a:ext cx="1164850" cy="646331"/>
            <a:chOff x="2500200" y="6861208"/>
            <a:chExt cx="1164850" cy="646331"/>
          </a:xfrm>
        </p:grpSpPr>
        <p:sp>
          <p:nvSpPr>
            <p:cNvPr id="11" name="Oval 10">
              <a:extLst>
                <a:ext uri="{FF2B5EF4-FFF2-40B4-BE49-F238E27FC236}">
                  <a16:creationId xmlns:a16="http://schemas.microsoft.com/office/drawing/2014/main" id="{018CA32F-C62C-33B2-2517-099093684E95}"/>
                </a:ext>
              </a:extLst>
            </p:cNvPr>
            <p:cNvSpPr/>
            <p:nvPr/>
          </p:nvSpPr>
          <p:spPr>
            <a:xfrm>
              <a:off x="3290978" y="7083071"/>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B03CE7-EA32-32EF-96A2-CFAFF83E4C98}"/>
                    </a:ext>
                  </a:extLst>
                </p:cNvPr>
                <p:cNvSpPr txBox="1"/>
                <p:nvPr/>
              </p:nvSpPr>
              <p:spPr>
                <a:xfrm>
                  <a:off x="2500200" y="6861208"/>
                  <a:ext cx="812800"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LID4096" dirty="0"/>
                </a:p>
              </p:txBody>
            </p:sp>
          </mc:Choice>
          <mc:Fallback xmlns="">
            <p:sp>
              <p:nvSpPr>
                <p:cNvPr id="14" name="TextBox 13">
                  <a:extLst>
                    <a:ext uri="{FF2B5EF4-FFF2-40B4-BE49-F238E27FC236}">
                      <a16:creationId xmlns:a16="http://schemas.microsoft.com/office/drawing/2014/main" id="{4EB03CE7-EA32-32EF-96A2-CFAFF83E4C98}"/>
                    </a:ext>
                  </a:extLst>
                </p:cNvPr>
                <p:cNvSpPr txBox="1">
                  <a:spLocks noRot="1" noChangeAspect="1" noMove="1" noResize="1" noEditPoints="1" noAdjustHandles="1" noChangeArrowheads="1" noChangeShapeType="1" noTextEdit="1"/>
                </p:cNvSpPr>
                <p:nvPr/>
              </p:nvSpPr>
              <p:spPr>
                <a:xfrm>
                  <a:off x="2500200" y="6861208"/>
                  <a:ext cx="812800" cy="646331"/>
                </a:xfrm>
                <a:prstGeom prst="rect">
                  <a:avLst/>
                </a:prstGeom>
                <a:blipFill>
                  <a:blip r:embed="rId8"/>
                  <a:stretch>
                    <a:fillRect/>
                  </a:stretch>
                </a:blipFill>
              </p:spPr>
              <p:txBody>
                <a:bodyPr/>
                <a:lstStyle/>
                <a:p>
                  <a:r>
                    <a:rPr lang="LID4096">
                      <a:noFill/>
                    </a:rPr>
                    <a:t> </a:t>
                  </a:r>
                </a:p>
              </p:txBody>
            </p:sp>
          </mc:Fallback>
        </mc:AlternateContent>
      </p:grpSp>
      <p:grpSp>
        <p:nvGrpSpPr>
          <p:cNvPr id="25" name="Group 24">
            <a:extLst>
              <a:ext uri="{FF2B5EF4-FFF2-40B4-BE49-F238E27FC236}">
                <a16:creationId xmlns:a16="http://schemas.microsoft.com/office/drawing/2014/main" id="{CFBFD111-3D7B-4409-B98B-AECE29D416BE}"/>
              </a:ext>
            </a:extLst>
          </p:cNvPr>
          <p:cNvGrpSpPr/>
          <p:nvPr/>
        </p:nvGrpSpPr>
        <p:grpSpPr>
          <a:xfrm>
            <a:off x="1522005" y="4642607"/>
            <a:ext cx="1164850" cy="646331"/>
            <a:chOff x="2500200" y="4712686"/>
            <a:chExt cx="1164850" cy="646331"/>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2BFD7A6B-3396-2213-7D33-C4D6DCD7EFAB}"/>
                    </a:ext>
                  </a:extLst>
                </p:cNvPr>
                <p:cNvSpPr txBox="1"/>
                <p:nvPr/>
              </p:nvSpPr>
              <p:spPr>
                <a:xfrm>
                  <a:off x="2500200" y="4712686"/>
                  <a:ext cx="85438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oMath>
                    </m:oMathPara>
                  </a14:m>
                  <a:endParaRPr lang="LID4096" dirty="0"/>
                </a:p>
              </p:txBody>
            </p:sp>
          </mc:Choice>
          <mc:Fallback xmlns="">
            <p:sp>
              <p:nvSpPr>
                <p:cNvPr id="21" name="TextBox 20">
                  <a:extLst>
                    <a:ext uri="{FF2B5EF4-FFF2-40B4-BE49-F238E27FC236}">
                      <a16:creationId xmlns:a16="http://schemas.microsoft.com/office/drawing/2014/main" id="{2BFD7A6B-3396-2213-7D33-C4D6DCD7EFAB}"/>
                    </a:ext>
                  </a:extLst>
                </p:cNvPr>
                <p:cNvSpPr txBox="1">
                  <a:spLocks noRot="1" noChangeAspect="1" noMove="1" noResize="1" noEditPoints="1" noAdjustHandles="1" noChangeArrowheads="1" noChangeShapeType="1" noTextEdit="1"/>
                </p:cNvSpPr>
                <p:nvPr/>
              </p:nvSpPr>
              <p:spPr>
                <a:xfrm>
                  <a:off x="2500200" y="4712686"/>
                  <a:ext cx="854383" cy="646331"/>
                </a:xfrm>
                <a:prstGeom prst="rect">
                  <a:avLst/>
                </a:prstGeom>
                <a:blipFill>
                  <a:blip r:embed="rId9"/>
                  <a:stretch>
                    <a:fillRect/>
                  </a:stretch>
                </a:blipFill>
              </p:spPr>
              <p:txBody>
                <a:bodyPr/>
                <a:lstStyle/>
                <a:p>
                  <a:r>
                    <a:rPr lang="LID4096">
                      <a:noFill/>
                    </a:rPr>
                    <a:t> </a:t>
                  </a:r>
                </a:p>
              </p:txBody>
            </p:sp>
          </mc:Fallback>
        </mc:AlternateContent>
        <p:sp>
          <p:nvSpPr>
            <p:cNvPr id="22" name="Oval 21">
              <a:extLst>
                <a:ext uri="{FF2B5EF4-FFF2-40B4-BE49-F238E27FC236}">
                  <a16:creationId xmlns:a16="http://schemas.microsoft.com/office/drawing/2014/main" id="{46A6CC80-061B-5639-11C8-F40AF62028B7}"/>
                </a:ext>
              </a:extLst>
            </p:cNvPr>
            <p:cNvSpPr/>
            <p:nvPr/>
          </p:nvSpPr>
          <p:spPr>
            <a:xfrm>
              <a:off x="3290978" y="4847558"/>
              <a:ext cx="374072" cy="39485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cxnSp>
        <p:nvCxnSpPr>
          <p:cNvPr id="33" name="Straight Connector 32">
            <a:extLst>
              <a:ext uri="{FF2B5EF4-FFF2-40B4-BE49-F238E27FC236}">
                <a16:creationId xmlns:a16="http://schemas.microsoft.com/office/drawing/2014/main" id="{59F9CAE4-5375-1D54-C140-34A6EB98812E}"/>
              </a:ext>
            </a:extLst>
          </p:cNvPr>
          <p:cNvCxnSpPr>
            <a:cxnSpLocks/>
            <a:stCxn id="11" idx="6"/>
            <a:endCxn id="93" idx="3"/>
          </p:cNvCxnSpPr>
          <p:nvPr/>
        </p:nvCxnSpPr>
        <p:spPr>
          <a:xfrm flipV="1">
            <a:off x="2686855" y="6241539"/>
            <a:ext cx="3285997" cy="50762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F5B94B3-6336-4A8C-9DDA-FFE88AEA5E45}"/>
              </a:ext>
            </a:extLst>
          </p:cNvPr>
          <p:cNvCxnSpPr>
            <a:cxnSpLocks/>
            <a:stCxn id="7" idx="6"/>
            <a:endCxn id="94" idx="2"/>
          </p:cNvCxnSpPr>
          <p:nvPr/>
        </p:nvCxnSpPr>
        <p:spPr>
          <a:xfrm>
            <a:off x="2686855" y="8159594"/>
            <a:ext cx="3124315" cy="2180869"/>
          </a:xfrm>
          <a:prstGeom prst="line">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C46F712-C4E3-6579-0951-4E3BAC9FCF4B}"/>
                  </a:ext>
                </a:extLst>
              </p:cNvPr>
              <p:cNvSpPr txBox="1"/>
              <p:nvPr/>
            </p:nvSpPr>
            <p:spPr>
              <a:xfrm>
                <a:off x="8091205" y="6814064"/>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42" name="TextBox 41">
                <a:extLst>
                  <a:ext uri="{FF2B5EF4-FFF2-40B4-BE49-F238E27FC236}">
                    <a16:creationId xmlns:a16="http://schemas.microsoft.com/office/drawing/2014/main" id="{FC46F712-C4E3-6579-0951-4E3BAC9FCF4B}"/>
                  </a:ext>
                </a:extLst>
              </p:cNvPr>
              <p:cNvSpPr txBox="1">
                <a:spLocks noRot="1" noChangeAspect="1" noMove="1" noResize="1" noEditPoints="1" noAdjustHandles="1" noChangeArrowheads="1" noChangeShapeType="1" noTextEdit="1"/>
              </p:cNvSpPr>
              <p:nvPr/>
            </p:nvSpPr>
            <p:spPr>
              <a:xfrm>
                <a:off x="8091205" y="6814064"/>
                <a:ext cx="1281223" cy="646331"/>
              </a:xfrm>
              <a:prstGeom prst="rect">
                <a:avLst/>
              </a:prstGeom>
              <a:blipFill>
                <a:blip r:embed="rId1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C22A6B30-EA7C-98D7-883F-A0BBEC31EF4F}"/>
                  </a:ext>
                </a:extLst>
              </p:cNvPr>
              <p:cNvSpPr txBox="1"/>
              <p:nvPr/>
            </p:nvSpPr>
            <p:spPr>
              <a:xfrm>
                <a:off x="8091205" y="8943927"/>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43" name="TextBox 42">
                <a:extLst>
                  <a:ext uri="{FF2B5EF4-FFF2-40B4-BE49-F238E27FC236}">
                    <a16:creationId xmlns:a16="http://schemas.microsoft.com/office/drawing/2014/main" id="{C22A6B30-EA7C-98D7-883F-A0BBEC31EF4F}"/>
                  </a:ext>
                </a:extLst>
              </p:cNvPr>
              <p:cNvSpPr txBox="1">
                <a:spLocks noRot="1" noChangeAspect="1" noMove="1" noResize="1" noEditPoints="1" noAdjustHandles="1" noChangeArrowheads="1" noChangeShapeType="1" noTextEdit="1"/>
              </p:cNvSpPr>
              <p:nvPr/>
            </p:nvSpPr>
            <p:spPr>
              <a:xfrm>
                <a:off x="8091205" y="8943927"/>
                <a:ext cx="1281223" cy="646331"/>
              </a:xfrm>
              <a:prstGeom prst="rect">
                <a:avLst/>
              </a:prstGeom>
              <a:blipFill>
                <a:blip r:embed="rId1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12E0C26-3A35-B9B7-C471-0CE3FD7A4C1D}"/>
                  </a:ext>
                </a:extLst>
              </p:cNvPr>
              <p:cNvSpPr txBox="1"/>
              <p:nvPr/>
            </p:nvSpPr>
            <p:spPr>
              <a:xfrm>
                <a:off x="3608400" y="4436731"/>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−0.5</m:t>
                      </m:r>
                    </m:oMath>
                  </m:oMathPara>
                </a14:m>
                <a:endParaRPr lang="LID4096" dirty="0"/>
              </a:p>
            </p:txBody>
          </p:sp>
        </mc:Choice>
        <mc:Fallback xmlns="">
          <p:sp>
            <p:nvSpPr>
              <p:cNvPr id="44" name="TextBox 43">
                <a:extLst>
                  <a:ext uri="{FF2B5EF4-FFF2-40B4-BE49-F238E27FC236}">
                    <a16:creationId xmlns:a16="http://schemas.microsoft.com/office/drawing/2014/main" id="{F12E0C26-3A35-B9B7-C471-0CE3FD7A4C1D}"/>
                  </a:ext>
                </a:extLst>
              </p:cNvPr>
              <p:cNvSpPr txBox="1">
                <a:spLocks noRot="1" noChangeAspect="1" noMove="1" noResize="1" noEditPoints="1" noAdjustHandles="1" noChangeArrowheads="1" noChangeShapeType="1" noTextEdit="1"/>
              </p:cNvSpPr>
              <p:nvPr/>
            </p:nvSpPr>
            <p:spPr>
              <a:xfrm>
                <a:off x="3608400" y="4436731"/>
                <a:ext cx="1281223" cy="646331"/>
              </a:xfrm>
              <a:prstGeom prst="rect">
                <a:avLst/>
              </a:prstGeom>
              <a:blipFill>
                <a:blip r:embed="rId12"/>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6F13BE16-7352-0454-F1A4-DBBDD0D1CD08}"/>
                  </a:ext>
                </a:extLst>
              </p:cNvPr>
              <p:cNvSpPr txBox="1"/>
              <p:nvPr/>
            </p:nvSpPr>
            <p:spPr>
              <a:xfrm>
                <a:off x="3948244" y="5786656"/>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45" name="TextBox 44">
                <a:extLst>
                  <a:ext uri="{FF2B5EF4-FFF2-40B4-BE49-F238E27FC236}">
                    <a16:creationId xmlns:a16="http://schemas.microsoft.com/office/drawing/2014/main" id="{6F13BE16-7352-0454-F1A4-DBBDD0D1CD08}"/>
                  </a:ext>
                </a:extLst>
              </p:cNvPr>
              <p:cNvSpPr txBox="1">
                <a:spLocks noRot="1" noChangeAspect="1" noMove="1" noResize="1" noEditPoints="1" noAdjustHandles="1" noChangeArrowheads="1" noChangeShapeType="1" noTextEdit="1"/>
              </p:cNvSpPr>
              <p:nvPr/>
            </p:nvSpPr>
            <p:spPr>
              <a:xfrm>
                <a:off x="3948244" y="5786656"/>
                <a:ext cx="1281223" cy="646331"/>
              </a:xfrm>
              <a:prstGeom prst="rect">
                <a:avLst/>
              </a:prstGeom>
              <a:blipFill>
                <a:blip r:embed="rId13"/>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8B0B345-E60F-851B-0A8B-0612EF7C92A9}"/>
                  </a:ext>
                </a:extLst>
              </p:cNvPr>
              <p:cNvSpPr txBox="1"/>
              <p:nvPr/>
            </p:nvSpPr>
            <p:spPr>
              <a:xfrm>
                <a:off x="5017103" y="7114382"/>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46" name="TextBox 45">
                <a:extLst>
                  <a:ext uri="{FF2B5EF4-FFF2-40B4-BE49-F238E27FC236}">
                    <a16:creationId xmlns:a16="http://schemas.microsoft.com/office/drawing/2014/main" id="{D8B0B345-E60F-851B-0A8B-0612EF7C92A9}"/>
                  </a:ext>
                </a:extLst>
              </p:cNvPr>
              <p:cNvSpPr txBox="1">
                <a:spLocks noRot="1" noChangeAspect="1" noMove="1" noResize="1" noEditPoints="1" noAdjustHandles="1" noChangeArrowheads="1" noChangeShapeType="1" noTextEdit="1"/>
              </p:cNvSpPr>
              <p:nvPr/>
            </p:nvSpPr>
            <p:spPr>
              <a:xfrm>
                <a:off x="5017103" y="7114382"/>
                <a:ext cx="1281223" cy="646331"/>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7FC06B8-848C-C7B4-D55C-41B04D40DCF3}"/>
                  </a:ext>
                </a:extLst>
              </p:cNvPr>
              <p:cNvSpPr txBox="1"/>
              <p:nvPr/>
            </p:nvSpPr>
            <p:spPr>
              <a:xfrm>
                <a:off x="5088836" y="8272807"/>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−0.5</m:t>
                      </m:r>
                    </m:oMath>
                  </m:oMathPara>
                </a14:m>
                <a:endParaRPr lang="LID4096" dirty="0"/>
              </a:p>
            </p:txBody>
          </p:sp>
        </mc:Choice>
        <mc:Fallback xmlns="">
          <p:sp>
            <p:nvSpPr>
              <p:cNvPr id="47" name="TextBox 46">
                <a:extLst>
                  <a:ext uri="{FF2B5EF4-FFF2-40B4-BE49-F238E27FC236}">
                    <a16:creationId xmlns:a16="http://schemas.microsoft.com/office/drawing/2014/main" id="{D7FC06B8-848C-C7B4-D55C-41B04D40DCF3}"/>
                  </a:ext>
                </a:extLst>
              </p:cNvPr>
              <p:cNvSpPr txBox="1">
                <a:spLocks noRot="1" noChangeAspect="1" noMove="1" noResize="1" noEditPoints="1" noAdjustHandles="1" noChangeArrowheads="1" noChangeShapeType="1" noTextEdit="1"/>
              </p:cNvSpPr>
              <p:nvPr/>
            </p:nvSpPr>
            <p:spPr>
              <a:xfrm>
                <a:off x="5088836" y="8272807"/>
                <a:ext cx="1281223" cy="646331"/>
              </a:xfrm>
              <a:prstGeom prst="rect">
                <a:avLst/>
              </a:prstGeom>
              <a:blipFill>
                <a:blip r:embed="rId15"/>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C95A4A7-B163-875D-326A-57FB85FE20D3}"/>
                  </a:ext>
                </a:extLst>
              </p:cNvPr>
              <p:cNvSpPr txBox="1"/>
              <p:nvPr/>
            </p:nvSpPr>
            <p:spPr>
              <a:xfrm>
                <a:off x="4106930" y="8868996"/>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48" name="TextBox 47">
                <a:extLst>
                  <a:ext uri="{FF2B5EF4-FFF2-40B4-BE49-F238E27FC236}">
                    <a16:creationId xmlns:a16="http://schemas.microsoft.com/office/drawing/2014/main" id="{2C95A4A7-B163-875D-326A-57FB85FE20D3}"/>
                  </a:ext>
                </a:extLst>
              </p:cNvPr>
              <p:cNvSpPr txBox="1">
                <a:spLocks noRot="1" noChangeAspect="1" noMove="1" noResize="1" noEditPoints="1" noAdjustHandles="1" noChangeArrowheads="1" noChangeShapeType="1" noTextEdit="1"/>
              </p:cNvSpPr>
              <p:nvPr/>
            </p:nvSpPr>
            <p:spPr>
              <a:xfrm>
                <a:off x="4106930" y="8868996"/>
                <a:ext cx="1281223" cy="646331"/>
              </a:xfrm>
              <a:prstGeom prst="rect">
                <a:avLst/>
              </a:prstGeom>
              <a:blipFill>
                <a:blip r:embed="rId16"/>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4D247260-BE00-E396-0CAA-CA55CEC36BF1}"/>
                  </a:ext>
                </a:extLst>
              </p:cNvPr>
              <p:cNvSpPr txBox="1"/>
              <p:nvPr/>
            </p:nvSpPr>
            <p:spPr>
              <a:xfrm>
                <a:off x="4083437" y="10279751"/>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−1</m:t>
                      </m:r>
                    </m:oMath>
                  </m:oMathPara>
                </a14:m>
                <a:endParaRPr lang="LID4096" dirty="0"/>
              </a:p>
            </p:txBody>
          </p:sp>
        </mc:Choice>
        <mc:Fallback xmlns="">
          <p:sp>
            <p:nvSpPr>
              <p:cNvPr id="52" name="TextBox 51">
                <a:extLst>
                  <a:ext uri="{FF2B5EF4-FFF2-40B4-BE49-F238E27FC236}">
                    <a16:creationId xmlns:a16="http://schemas.microsoft.com/office/drawing/2014/main" id="{4D247260-BE00-E396-0CAA-CA55CEC36BF1}"/>
                  </a:ext>
                </a:extLst>
              </p:cNvPr>
              <p:cNvSpPr txBox="1">
                <a:spLocks noRot="1" noChangeAspect="1" noMove="1" noResize="1" noEditPoints="1" noAdjustHandles="1" noChangeArrowheads="1" noChangeShapeType="1" noTextEdit="1"/>
              </p:cNvSpPr>
              <p:nvPr/>
            </p:nvSpPr>
            <p:spPr>
              <a:xfrm>
                <a:off x="4083437" y="10279751"/>
                <a:ext cx="1281223" cy="646331"/>
              </a:xfrm>
              <a:prstGeom prst="rect">
                <a:avLst/>
              </a:prstGeom>
              <a:blipFill>
                <a:blip r:embed="rId17"/>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772585F8-AC59-D43D-3B55-0A41A4E9E5E2}"/>
                  </a:ext>
                </a:extLst>
              </p:cNvPr>
              <p:cNvSpPr txBox="1"/>
              <p:nvPr/>
            </p:nvSpPr>
            <p:spPr>
              <a:xfrm>
                <a:off x="8958360" y="5684180"/>
                <a:ext cx="1281223"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b="0" i="0" smtClean="0">
                          <a:solidFill>
                            <a:schemeClr val="tx1"/>
                          </a:solidFill>
                          <a:latin typeface="Cambria Math" panose="02040503050406030204" pitchFamily="18" charset="0"/>
                        </a:rPr>
                        <m:t>−0.5</m:t>
                      </m:r>
                    </m:oMath>
                  </m:oMathPara>
                </a14:m>
                <a:endParaRPr lang="LID4096" dirty="0"/>
              </a:p>
            </p:txBody>
          </p:sp>
        </mc:Choice>
        <mc:Fallback xmlns="">
          <p:sp>
            <p:nvSpPr>
              <p:cNvPr id="54" name="TextBox 53">
                <a:extLst>
                  <a:ext uri="{FF2B5EF4-FFF2-40B4-BE49-F238E27FC236}">
                    <a16:creationId xmlns:a16="http://schemas.microsoft.com/office/drawing/2014/main" id="{772585F8-AC59-D43D-3B55-0A41A4E9E5E2}"/>
                  </a:ext>
                </a:extLst>
              </p:cNvPr>
              <p:cNvSpPr txBox="1">
                <a:spLocks noRot="1" noChangeAspect="1" noMove="1" noResize="1" noEditPoints="1" noAdjustHandles="1" noChangeArrowheads="1" noChangeShapeType="1" noTextEdit="1"/>
              </p:cNvSpPr>
              <p:nvPr/>
            </p:nvSpPr>
            <p:spPr>
              <a:xfrm>
                <a:off x="8958360" y="5684180"/>
                <a:ext cx="1281223" cy="646331"/>
              </a:xfrm>
              <a:prstGeom prst="rect">
                <a:avLst/>
              </a:prstGeom>
              <a:blipFill>
                <a:blip r:embed="rId18"/>
                <a:stretch>
                  <a:fillRect/>
                </a:stretch>
              </a:blipFill>
            </p:spPr>
            <p:txBody>
              <a:bodyPr/>
              <a:lstStyle/>
              <a:p>
                <a:r>
                  <a:rPr lang="LID4096">
                    <a:noFill/>
                  </a:rPr>
                  <a:t> </a:t>
                </a:r>
              </a:p>
            </p:txBody>
          </p:sp>
        </mc:Fallback>
      </mc:AlternateContent>
      <p:cxnSp>
        <p:nvCxnSpPr>
          <p:cNvPr id="73" name="Connector: Curved 72">
            <a:extLst>
              <a:ext uri="{FF2B5EF4-FFF2-40B4-BE49-F238E27FC236}">
                <a16:creationId xmlns:a16="http://schemas.microsoft.com/office/drawing/2014/main" id="{BEAFAA86-80D7-1C56-E1B3-DD314170A69D}"/>
              </a:ext>
            </a:extLst>
          </p:cNvPr>
          <p:cNvCxnSpPr>
            <a:cxnSpLocks/>
            <a:stCxn id="22" idx="7"/>
            <a:endCxn id="95" idx="0"/>
          </p:cNvCxnSpPr>
          <p:nvPr/>
        </p:nvCxnSpPr>
        <p:spPr>
          <a:xfrm rot="16200000" flipH="1">
            <a:off x="4585941" y="2881436"/>
            <a:ext cx="2832620" cy="6740356"/>
          </a:xfrm>
          <a:prstGeom prst="curvedConnector3">
            <a:avLst>
              <a:gd name="adj1" fmla="val -28880"/>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EA8197A5-2E40-4449-EAFD-39B05F9730B9}"/>
                  </a:ext>
                </a:extLst>
              </p:cNvPr>
              <p:cNvSpPr txBox="1"/>
              <p:nvPr/>
            </p:nvSpPr>
            <p:spPr>
              <a:xfrm>
                <a:off x="11571192" y="4026372"/>
                <a:ext cx="11499823" cy="8279190"/>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
                        <m:sSubPr>
                          <m:ctrlPr>
                            <a:rPr lang="en-GB" sz="4400" i="1" smtClean="0">
                              <a:latin typeface="Cambria Math" panose="02040503050406030204" pitchFamily="18" charset="0"/>
                            </a:rPr>
                          </m:ctrlPr>
                        </m:sSubPr>
                        <m:e>
                          <m:r>
                            <a:rPr lang="en-GB" sz="4400" i="1">
                              <a:latin typeface="Cambria Math" panose="02040503050406030204" pitchFamily="18" charset="0"/>
                            </a:rPr>
                            <m:t>𝑦</m:t>
                          </m:r>
                        </m:e>
                        <m:sub>
                          <m:r>
                            <a:rPr lang="en-GB" sz="4400" b="0" i="1" smtClean="0">
                              <a:latin typeface="Cambria Math" panose="02040503050406030204" pitchFamily="18" charset="0"/>
                            </a:rPr>
                            <m:t>1</m:t>
                          </m:r>
                        </m:sub>
                      </m:sSub>
                      <m:r>
                        <a:rPr lang="en-GB" sz="4400" b="0" i="1" smtClean="0">
                          <a:latin typeface="Cambria Math" panose="02040503050406030204" pitchFamily="18" charset="0"/>
                        </a:rPr>
                        <m:t>=</m:t>
                      </m:r>
                      <m:r>
                        <m:rPr>
                          <m:sty m:val="p"/>
                        </m:rPr>
                        <a:rPr lang="el-CY" sz="4400">
                          <a:latin typeface="Cambria Math" panose="02040503050406030204" pitchFamily="18" charset="0"/>
                        </a:rPr>
                        <m:t>φ</m:t>
                      </m:r>
                      <m:d>
                        <m:dPr>
                          <m:ctrlPr>
                            <a:rPr lang="en-GB" sz="4400" i="1">
                              <a:latin typeface="Cambria Math" panose="02040503050406030204" pitchFamily="18" charset="0"/>
                            </a:rPr>
                          </m:ctrlPr>
                        </m:dPr>
                        <m:e>
                          <m:r>
                            <a:rPr lang="en-GB" sz="4400">
                              <a:latin typeface="Cambria Math" panose="02040503050406030204" pitchFamily="18" charset="0"/>
                            </a:rPr>
                            <m:t>−0.5−</m:t>
                          </m:r>
                          <m:sSub>
                            <m:sSubPr>
                              <m:ctrlPr>
                                <a:rPr lang="en-GB" sz="4400" i="1">
                                  <a:latin typeface="Cambria Math" panose="02040503050406030204" pitchFamily="18" charset="0"/>
                                </a:rPr>
                              </m:ctrlPr>
                            </m:sSubPr>
                            <m:e>
                              <m:r>
                                <a:rPr lang="en-GB" sz="4400" i="1">
                                  <a:latin typeface="Cambria Math" panose="02040503050406030204" pitchFamily="18" charset="0"/>
                                </a:rPr>
                                <m:t>𝑥</m:t>
                              </m:r>
                            </m:e>
                            <m:sub>
                              <m:r>
                                <a:rPr lang="en-GB" sz="4400" i="1">
                                  <a:latin typeface="Cambria Math" panose="02040503050406030204" pitchFamily="18" charset="0"/>
                                </a:rPr>
                                <m:t>1</m:t>
                              </m:r>
                            </m:sub>
                          </m:sSub>
                          <m:r>
                            <a:rPr lang="en-GB" sz="4400">
                              <a:latin typeface="Cambria Math" panose="02040503050406030204" pitchFamily="18" charset="0"/>
                            </a:rPr>
                            <m:t>+</m:t>
                          </m:r>
                          <m:sSub>
                            <m:sSubPr>
                              <m:ctrlPr>
                                <a:rPr lang="en-GB" sz="4400" i="1">
                                  <a:latin typeface="Cambria Math" panose="02040503050406030204" pitchFamily="18" charset="0"/>
                                </a:rPr>
                              </m:ctrlPr>
                            </m:sSubPr>
                            <m:e>
                              <m:r>
                                <a:rPr lang="en-GB" sz="4400" i="1">
                                  <a:latin typeface="Cambria Math" panose="02040503050406030204" pitchFamily="18" charset="0"/>
                                </a:rPr>
                                <m:t>𝑥</m:t>
                              </m:r>
                            </m:e>
                            <m:sub>
                              <m:r>
                                <a:rPr lang="en-GB" sz="4400" i="1">
                                  <a:latin typeface="Cambria Math" panose="02040503050406030204" pitchFamily="18" charset="0"/>
                                </a:rPr>
                                <m:t>2</m:t>
                              </m:r>
                            </m:sub>
                          </m:sSub>
                        </m:e>
                      </m:d>
                    </m:oMath>
                  </m:oMathPara>
                </a14:m>
                <a:endParaRPr lang="en-GB" sz="4400" b="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GB" sz="4400" i="1">
                              <a:latin typeface="Cambria Math" panose="02040503050406030204" pitchFamily="18" charset="0"/>
                            </a:rPr>
                          </m:ctrlPr>
                        </m:sSubPr>
                        <m:e>
                          <m:r>
                            <a:rPr lang="en-GB" sz="4400" i="1">
                              <a:latin typeface="Cambria Math" panose="02040503050406030204" pitchFamily="18" charset="0"/>
                            </a:rPr>
                            <m:t>𝑦</m:t>
                          </m:r>
                        </m:e>
                        <m:sub>
                          <m:r>
                            <a:rPr lang="en-GB" sz="4400" b="0" i="1" smtClean="0">
                              <a:latin typeface="Cambria Math" panose="02040503050406030204" pitchFamily="18" charset="0"/>
                            </a:rPr>
                            <m:t>2</m:t>
                          </m:r>
                        </m:sub>
                      </m:sSub>
                      <m:r>
                        <a:rPr lang="en-GB" sz="4400" b="0" i="1" smtClean="0">
                          <a:latin typeface="Cambria Math" panose="02040503050406030204" pitchFamily="18" charset="0"/>
                        </a:rPr>
                        <m:t>=</m:t>
                      </m:r>
                      <m:r>
                        <m:rPr>
                          <m:sty m:val="p"/>
                        </m:rPr>
                        <a:rPr lang="el-CY" sz="4400">
                          <a:latin typeface="Cambria Math" panose="02040503050406030204" pitchFamily="18" charset="0"/>
                        </a:rPr>
                        <m:t>φ</m:t>
                      </m:r>
                      <m:d>
                        <m:dPr>
                          <m:ctrlPr>
                            <a:rPr lang="en-GB" sz="4400" i="1">
                              <a:latin typeface="Cambria Math" panose="02040503050406030204" pitchFamily="18" charset="0"/>
                            </a:rPr>
                          </m:ctrlPr>
                        </m:dPr>
                        <m:e>
                          <m:r>
                            <a:rPr lang="en-GB" sz="4400">
                              <a:latin typeface="Cambria Math" panose="02040503050406030204" pitchFamily="18" charset="0"/>
                            </a:rPr>
                            <m:t>−0.5+</m:t>
                          </m:r>
                          <m:sSub>
                            <m:sSubPr>
                              <m:ctrlPr>
                                <a:rPr lang="en-GB" sz="4400" i="1">
                                  <a:latin typeface="Cambria Math" panose="02040503050406030204" pitchFamily="18" charset="0"/>
                                </a:rPr>
                              </m:ctrlPr>
                            </m:sSubPr>
                            <m:e>
                              <m:r>
                                <a:rPr lang="en-GB" sz="4400" i="1">
                                  <a:latin typeface="Cambria Math" panose="02040503050406030204" pitchFamily="18" charset="0"/>
                                </a:rPr>
                                <m:t>𝑥</m:t>
                              </m:r>
                            </m:e>
                            <m:sub>
                              <m:r>
                                <a:rPr lang="en-GB" sz="4400" i="1">
                                  <a:latin typeface="Cambria Math" panose="02040503050406030204" pitchFamily="18" charset="0"/>
                                </a:rPr>
                                <m:t>1</m:t>
                              </m:r>
                            </m:sub>
                          </m:sSub>
                          <m:r>
                            <a:rPr lang="en-GB" sz="4400" i="1">
                              <a:latin typeface="Cambria Math" panose="02040503050406030204" pitchFamily="18" charset="0"/>
                            </a:rPr>
                            <m:t>−</m:t>
                          </m:r>
                          <m:sSub>
                            <m:sSubPr>
                              <m:ctrlPr>
                                <a:rPr lang="en-GB" sz="4400" i="1">
                                  <a:latin typeface="Cambria Math" panose="02040503050406030204" pitchFamily="18" charset="0"/>
                                </a:rPr>
                              </m:ctrlPr>
                            </m:sSubPr>
                            <m:e>
                              <m:r>
                                <a:rPr lang="en-GB" sz="4400" i="1">
                                  <a:latin typeface="Cambria Math" panose="02040503050406030204" pitchFamily="18" charset="0"/>
                                </a:rPr>
                                <m:t>𝑥</m:t>
                              </m:r>
                            </m:e>
                            <m:sub>
                              <m:r>
                                <a:rPr lang="en-GB" sz="4400" i="1">
                                  <a:latin typeface="Cambria Math" panose="02040503050406030204" pitchFamily="18" charset="0"/>
                                </a:rPr>
                                <m:t>2</m:t>
                              </m:r>
                            </m:sub>
                          </m:sSub>
                        </m:e>
                      </m:d>
                    </m:oMath>
                  </m:oMathPara>
                </a14:m>
                <a:endParaRPr lang="en-GB" sz="4400" b="0" i="1" dirty="0">
                  <a:solidFill>
                    <a:schemeClr val="tx1"/>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n-GB" sz="4400" b="0" i="1" smtClean="0">
                              <a:solidFill>
                                <a:schemeClr val="tx1"/>
                              </a:solidFill>
                              <a:latin typeface="Cambria Math" panose="02040503050406030204" pitchFamily="18" charset="0"/>
                            </a:rPr>
                          </m:ctrlPr>
                        </m:sSubPr>
                        <m:e>
                          <m:r>
                            <a:rPr lang="en-GB" sz="4400" b="0" i="1" smtClean="0">
                              <a:solidFill>
                                <a:schemeClr val="tx1"/>
                              </a:solidFill>
                              <a:latin typeface="Cambria Math" panose="02040503050406030204" pitchFamily="18" charset="0"/>
                            </a:rPr>
                            <m:t>𝑦</m:t>
                          </m:r>
                        </m:e>
                        <m:sub>
                          <m:r>
                            <a:rPr lang="en-GB" sz="4400" b="0" i="1" smtClean="0">
                              <a:solidFill>
                                <a:schemeClr val="tx1"/>
                              </a:solidFill>
                              <a:latin typeface="Cambria Math" panose="02040503050406030204" pitchFamily="18" charset="0"/>
                            </a:rPr>
                            <m:t>3</m:t>
                          </m:r>
                        </m:sub>
                      </m:sSub>
                      <m:r>
                        <a:rPr lang="en-GB" sz="4400" b="0" i="0" smtClean="0">
                          <a:solidFill>
                            <a:schemeClr val="tx1"/>
                          </a:solidFill>
                          <a:latin typeface="Cambria Math" panose="02040503050406030204" pitchFamily="18" charset="0"/>
                        </a:rPr>
                        <m:t>=</m:t>
                      </m:r>
                      <m:r>
                        <m:rPr>
                          <m:sty m:val="p"/>
                        </m:rPr>
                        <a:rPr lang="el-CY" sz="4400" b="0" i="0" smtClean="0">
                          <a:solidFill>
                            <a:schemeClr val="tx1"/>
                          </a:solidFill>
                          <a:latin typeface="Cambria Math" panose="02040503050406030204" pitchFamily="18" charset="0"/>
                        </a:rPr>
                        <m:t>φ</m:t>
                      </m:r>
                      <m:d>
                        <m:dPr>
                          <m:ctrlPr>
                            <a:rPr lang="en-GB" sz="4400" b="0" i="1" smtClean="0">
                              <a:solidFill>
                                <a:schemeClr val="tx1"/>
                              </a:solidFill>
                              <a:latin typeface="Cambria Math" panose="02040503050406030204" pitchFamily="18" charset="0"/>
                            </a:rPr>
                          </m:ctrlPr>
                        </m:dPr>
                        <m:e>
                          <m:r>
                            <a:rPr lang="en-GB" sz="4400" b="0" i="0" smtClean="0">
                              <a:solidFill>
                                <a:schemeClr val="tx1"/>
                              </a:solidFill>
                              <a:latin typeface="Cambria Math" panose="02040503050406030204" pitchFamily="18" charset="0"/>
                            </a:rPr>
                            <m:t>−0.5+</m:t>
                          </m:r>
                          <m:sSub>
                            <m:sSubPr>
                              <m:ctrlPr>
                                <a:rPr lang="en-GB" sz="4400" b="0" i="1" smtClean="0">
                                  <a:solidFill>
                                    <a:schemeClr val="tx1"/>
                                  </a:solidFill>
                                  <a:latin typeface="Cambria Math" panose="02040503050406030204" pitchFamily="18" charset="0"/>
                                </a:rPr>
                              </m:ctrlPr>
                            </m:sSubPr>
                            <m:e>
                              <m:r>
                                <a:rPr lang="en-GB" sz="4400" b="0" i="1" smtClean="0">
                                  <a:solidFill>
                                    <a:schemeClr val="tx1"/>
                                  </a:solidFill>
                                  <a:latin typeface="Cambria Math" panose="02040503050406030204" pitchFamily="18" charset="0"/>
                                </a:rPr>
                                <m:t>𝑦</m:t>
                              </m:r>
                            </m:e>
                            <m:sub>
                              <m:r>
                                <a:rPr lang="en-GB" sz="4400" b="0" i="1" smtClean="0">
                                  <a:solidFill>
                                    <a:schemeClr val="tx1"/>
                                  </a:solidFill>
                                  <a:latin typeface="Cambria Math" panose="02040503050406030204" pitchFamily="18" charset="0"/>
                                </a:rPr>
                                <m:t>1</m:t>
                              </m:r>
                            </m:sub>
                          </m:sSub>
                          <m:r>
                            <a:rPr lang="en-GB" sz="4400" b="0" i="1" smtClean="0">
                              <a:solidFill>
                                <a:schemeClr val="tx1"/>
                              </a:solidFill>
                              <a:latin typeface="Cambria Math" panose="02040503050406030204" pitchFamily="18" charset="0"/>
                            </a:rPr>
                            <m:t>+</m:t>
                          </m:r>
                          <m:sSub>
                            <m:sSubPr>
                              <m:ctrlPr>
                                <a:rPr lang="en-GB" sz="4400" b="0" i="1" smtClean="0">
                                  <a:solidFill>
                                    <a:schemeClr val="tx1"/>
                                  </a:solidFill>
                                  <a:latin typeface="Cambria Math" panose="02040503050406030204" pitchFamily="18" charset="0"/>
                                </a:rPr>
                              </m:ctrlPr>
                            </m:sSubPr>
                            <m:e>
                              <m:r>
                                <a:rPr lang="en-GB" sz="4400" b="0" i="1" smtClean="0">
                                  <a:solidFill>
                                    <a:schemeClr val="tx1"/>
                                  </a:solidFill>
                                  <a:latin typeface="Cambria Math" panose="02040503050406030204" pitchFamily="18" charset="0"/>
                                </a:rPr>
                                <m:t>𝑦</m:t>
                              </m:r>
                            </m:e>
                            <m:sub>
                              <m:r>
                                <a:rPr lang="en-GB" sz="4400" b="0" i="1" smtClean="0">
                                  <a:solidFill>
                                    <a:schemeClr val="tx1"/>
                                  </a:solidFill>
                                  <a:latin typeface="Cambria Math" panose="02040503050406030204" pitchFamily="18" charset="0"/>
                                </a:rPr>
                                <m:t>2</m:t>
                              </m:r>
                            </m:sub>
                          </m:sSub>
                        </m:e>
                      </m:d>
                    </m:oMath>
                  </m:oMathPara>
                </a14:m>
                <a:endParaRPr lang="en-GB" dirty="0"/>
              </a:p>
              <a:p>
                <a:endParaRPr lang="en-GB" sz="4000" dirty="0"/>
              </a:p>
              <a:p>
                <a:r>
                  <a:rPr lang="en-GB" dirty="0">
                    <a:latin typeface="Arial" panose="020B0604020202020204" pitchFamily="34" charset="0"/>
                    <a:cs typeface="Arial" panose="020B0604020202020204" pitchFamily="34" charset="0"/>
                  </a:rPr>
                  <a:t>We can solve a </a:t>
                </a:r>
                <a:r>
                  <a:rPr lang="en-GB" b="1" dirty="0">
                    <a:solidFill>
                      <a:srgbClr val="0100C8"/>
                    </a:solidFill>
                    <a:latin typeface="Arial" panose="020B0604020202020204" pitchFamily="34" charset="0"/>
                    <a:cs typeface="Arial" panose="020B0604020202020204" pitchFamily="34" charset="0"/>
                  </a:rPr>
                  <a:t>linearly inseparable </a:t>
                </a:r>
                <a:r>
                  <a:rPr lang="en-GB" dirty="0">
                    <a:latin typeface="Arial" panose="020B0604020202020204" pitchFamily="34" charset="0"/>
                    <a:cs typeface="Arial" panose="020B0604020202020204" pitchFamily="34" charset="0"/>
                  </a:rPr>
                  <a:t>problem using </a:t>
                </a:r>
                <a:r>
                  <a:rPr lang="en-GB" b="1" dirty="0">
                    <a:solidFill>
                      <a:srgbClr val="0100C8"/>
                    </a:solidFill>
                    <a:latin typeface="Arial" panose="020B0604020202020204" pitchFamily="34" charset="0"/>
                    <a:cs typeface="Arial" panose="020B0604020202020204" pitchFamily="34" charset="0"/>
                  </a:rPr>
                  <a:t>function composition</a:t>
                </a:r>
              </a:p>
              <a:p>
                <a:endParaRPr lang="en-GB" b="1" dirty="0">
                  <a:solidFill>
                    <a:srgbClr val="0100C8"/>
                  </a:solidFill>
                  <a:latin typeface="Arial" panose="020B0604020202020204" pitchFamily="34" charset="0"/>
                  <a:cs typeface="Arial" panose="020B0604020202020204" pitchFamily="34" charset="0"/>
                </a:endParaRPr>
              </a:p>
              <a:p>
                <a:r>
                  <a:rPr lang="en-GB" b="1" dirty="0">
                    <a:solidFill>
                      <a:srgbClr val="FF0000"/>
                    </a:solidFill>
                    <a:latin typeface="Arial" panose="020B0604020202020204" pitchFamily="34" charset="0"/>
                    <a:cs typeface="Arial" panose="020B0604020202020204" pitchFamily="34" charset="0"/>
                  </a:rPr>
                  <a:t>Problem: </a:t>
                </a:r>
              </a:p>
              <a:p>
                <a:pPr marL="571500" indent="-571500">
                  <a:buFontTx/>
                  <a:buChar char="-"/>
                </a:pPr>
                <a:r>
                  <a:rPr lang="en-GB" dirty="0" err="1">
                    <a:latin typeface="Arial" panose="020B0604020202020204" pitchFamily="34" charset="0"/>
                    <a:cs typeface="Arial" panose="020B0604020202020204" pitchFamily="34" charset="0"/>
                  </a:rPr>
                  <a:t>Perceptrons</a:t>
                </a:r>
                <a:r>
                  <a:rPr lang="en-GB" dirty="0">
                    <a:latin typeface="Arial" panose="020B0604020202020204" pitchFamily="34" charset="0"/>
                    <a:cs typeface="Arial" panose="020B0604020202020204" pitchFamily="34" charset="0"/>
                  </a:rPr>
                  <a:t> in the 2</a:t>
                </a:r>
                <a:r>
                  <a:rPr lang="en-GB" baseline="30000" dirty="0">
                    <a:latin typeface="Arial" panose="020B0604020202020204" pitchFamily="34" charset="0"/>
                    <a:cs typeface="Arial" panose="020B0604020202020204" pitchFamily="34" charset="0"/>
                  </a:rPr>
                  <a:t>nd</a:t>
                </a:r>
                <a:r>
                  <a:rPr lang="en-GB" dirty="0">
                    <a:latin typeface="Arial" panose="020B0604020202020204" pitchFamily="34" charset="0"/>
                    <a:cs typeface="Arial" panose="020B0604020202020204" pitchFamily="34" charset="0"/>
                  </a:rPr>
                  <a:t> layer do not know their desired outputs</a:t>
                </a:r>
              </a:p>
              <a:p>
                <a:pPr marL="571500" indent="-571500">
                  <a:buFontTx/>
                  <a:buChar char="-"/>
                </a:pPr>
                <a:r>
                  <a:rPr lang="en-GB" dirty="0">
                    <a:latin typeface="Arial" panose="020B0604020202020204" pitchFamily="34" charset="0"/>
                    <a:cs typeface="Arial" panose="020B0604020202020204" pitchFamily="34" charset="0"/>
                  </a:rPr>
                  <a:t>Cannot use information from inputs to adjust the weights, as the inputs are masked off from the output units by the hidden layer</a:t>
                </a:r>
              </a:p>
              <a:p>
                <a:pPr marL="571500" indent="-571500">
                  <a:buFontTx/>
                  <a:buChar char="-"/>
                </a:pPr>
                <a:r>
                  <a:rPr lang="en-GB" b="1" dirty="0">
                    <a:solidFill>
                      <a:srgbClr val="0100C8"/>
                    </a:solidFill>
                    <a:latin typeface="Arial" panose="020B0604020202020204" pitchFamily="34" charset="0"/>
                    <a:cs typeface="Arial" panose="020B0604020202020204" pitchFamily="34" charset="0"/>
                  </a:rPr>
                  <a:t>The Heaviside step function needs to be changed</a:t>
                </a:r>
              </a:p>
            </p:txBody>
          </p:sp>
        </mc:Choice>
        <mc:Fallback xmlns="">
          <p:sp>
            <p:nvSpPr>
              <p:cNvPr id="76" name="TextBox 75">
                <a:extLst>
                  <a:ext uri="{FF2B5EF4-FFF2-40B4-BE49-F238E27FC236}">
                    <a16:creationId xmlns:a16="http://schemas.microsoft.com/office/drawing/2014/main" id="{EA8197A5-2E40-4449-EAFD-39B05F9730B9}"/>
                  </a:ext>
                </a:extLst>
              </p:cNvPr>
              <p:cNvSpPr txBox="1">
                <a:spLocks noRot="1" noChangeAspect="1" noMove="1" noResize="1" noEditPoints="1" noAdjustHandles="1" noChangeArrowheads="1" noChangeShapeType="1" noTextEdit="1"/>
              </p:cNvSpPr>
              <p:nvPr/>
            </p:nvSpPr>
            <p:spPr>
              <a:xfrm>
                <a:off x="11571192" y="4026372"/>
                <a:ext cx="11499823" cy="8279190"/>
              </a:xfrm>
              <a:prstGeom prst="rect">
                <a:avLst/>
              </a:prstGeom>
              <a:blipFill>
                <a:blip r:embed="rId19"/>
                <a:stretch>
                  <a:fillRect l="-1590" r="-2597" b="-176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92" name="TextBox 91">
                <a:extLst>
                  <a:ext uri="{FF2B5EF4-FFF2-40B4-BE49-F238E27FC236}">
                    <a16:creationId xmlns:a16="http://schemas.microsoft.com/office/drawing/2014/main" id="{31894168-19D7-8BD9-A62F-88A3C1E0FC07}"/>
                  </a:ext>
                </a:extLst>
              </p:cNvPr>
              <p:cNvSpPr txBox="1"/>
              <p:nvPr/>
            </p:nvSpPr>
            <p:spPr>
              <a:xfrm>
                <a:off x="6560228" y="5213643"/>
                <a:ext cx="13765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solidFill>
                                <a:schemeClr val="tx1"/>
                              </a:solidFill>
                              <a:latin typeface="Cambria Math" panose="02040503050406030204" pitchFamily="18" charset="0"/>
                            </a:rPr>
                          </m:ctrlPr>
                        </m:sSubPr>
                        <m:e>
                          <m:r>
                            <a:rPr lang="en-GB" sz="3600" b="0" i="1" smtClean="0">
                              <a:solidFill>
                                <a:schemeClr val="tx1"/>
                              </a:solidFill>
                              <a:latin typeface="Cambria Math" panose="02040503050406030204" pitchFamily="18" charset="0"/>
                            </a:rPr>
                            <m:t>𝑦</m:t>
                          </m:r>
                        </m:e>
                        <m:sub>
                          <m:r>
                            <a:rPr lang="en-GB" sz="3600" b="0" i="1" smtClean="0">
                              <a:solidFill>
                                <a:schemeClr val="tx1"/>
                              </a:solidFill>
                              <a:latin typeface="Cambria Math" panose="02040503050406030204" pitchFamily="18" charset="0"/>
                            </a:rPr>
                            <m:t>1</m:t>
                          </m:r>
                        </m:sub>
                      </m:sSub>
                    </m:oMath>
                  </m:oMathPara>
                </a14:m>
                <a:endParaRPr lang="LID4096" dirty="0"/>
              </a:p>
            </p:txBody>
          </p:sp>
        </mc:Choice>
        <mc:Fallback xmlns="">
          <p:sp>
            <p:nvSpPr>
              <p:cNvPr id="92" name="TextBox 91">
                <a:extLst>
                  <a:ext uri="{FF2B5EF4-FFF2-40B4-BE49-F238E27FC236}">
                    <a16:creationId xmlns:a16="http://schemas.microsoft.com/office/drawing/2014/main" id="{31894168-19D7-8BD9-A62F-88A3C1E0FC07}"/>
                  </a:ext>
                </a:extLst>
              </p:cNvPr>
              <p:cNvSpPr txBox="1">
                <a:spLocks noRot="1" noChangeAspect="1" noMove="1" noResize="1" noEditPoints="1" noAdjustHandles="1" noChangeArrowheads="1" noChangeShapeType="1" noTextEdit="1"/>
              </p:cNvSpPr>
              <p:nvPr/>
            </p:nvSpPr>
            <p:spPr>
              <a:xfrm>
                <a:off x="6560228" y="5213643"/>
                <a:ext cx="1376554" cy="646331"/>
              </a:xfrm>
              <a:prstGeom prst="rect">
                <a:avLst/>
              </a:prstGeom>
              <a:blipFill>
                <a:blip r:embed="rId20"/>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6" name="TextBox 105">
                <a:extLst>
                  <a:ext uri="{FF2B5EF4-FFF2-40B4-BE49-F238E27FC236}">
                    <a16:creationId xmlns:a16="http://schemas.microsoft.com/office/drawing/2014/main" id="{0390448F-6C98-8E65-E64F-F02D975196ED}"/>
                  </a:ext>
                </a:extLst>
              </p:cNvPr>
              <p:cNvSpPr txBox="1"/>
              <p:nvPr/>
            </p:nvSpPr>
            <p:spPr>
              <a:xfrm>
                <a:off x="6460575" y="9299552"/>
                <a:ext cx="13765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solidFill>
                                <a:schemeClr val="tx1"/>
                              </a:solidFill>
                              <a:latin typeface="Cambria Math" panose="02040503050406030204" pitchFamily="18" charset="0"/>
                            </a:rPr>
                          </m:ctrlPr>
                        </m:sSubPr>
                        <m:e>
                          <m:r>
                            <a:rPr lang="en-GB" sz="3600" b="0" i="1" smtClean="0">
                              <a:solidFill>
                                <a:schemeClr val="tx1"/>
                              </a:solidFill>
                              <a:latin typeface="Cambria Math" panose="02040503050406030204" pitchFamily="18" charset="0"/>
                            </a:rPr>
                            <m:t>𝑦</m:t>
                          </m:r>
                        </m:e>
                        <m:sub>
                          <m:r>
                            <a:rPr lang="en-GB" sz="3600" b="0" i="1" smtClean="0">
                              <a:solidFill>
                                <a:schemeClr val="tx1"/>
                              </a:solidFill>
                              <a:latin typeface="Cambria Math" panose="02040503050406030204" pitchFamily="18" charset="0"/>
                            </a:rPr>
                            <m:t>2</m:t>
                          </m:r>
                        </m:sub>
                      </m:sSub>
                    </m:oMath>
                  </m:oMathPara>
                </a14:m>
                <a:endParaRPr lang="LID4096" dirty="0"/>
              </a:p>
            </p:txBody>
          </p:sp>
        </mc:Choice>
        <mc:Fallback xmlns="">
          <p:sp>
            <p:nvSpPr>
              <p:cNvPr id="106" name="TextBox 105">
                <a:extLst>
                  <a:ext uri="{FF2B5EF4-FFF2-40B4-BE49-F238E27FC236}">
                    <a16:creationId xmlns:a16="http://schemas.microsoft.com/office/drawing/2014/main" id="{0390448F-6C98-8E65-E64F-F02D975196ED}"/>
                  </a:ext>
                </a:extLst>
              </p:cNvPr>
              <p:cNvSpPr txBox="1">
                <a:spLocks noRot="1" noChangeAspect="1" noMove="1" noResize="1" noEditPoints="1" noAdjustHandles="1" noChangeArrowheads="1" noChangeShapeType="1" noTextEdit="1"/>
              </p:cNvSpPr>
              <p:nvPr/>
            </p:nvSpPr>
            <p:spPr>
              <a:xfrm>
                <a:off x="6460575" y="9299552"/>
                <a:ext cx="1376554" cy="646331"/>
              </a:xfrm>
              <a:prstGeom prst="rect">
                <a:avLst/>
              </a:prstGeom>
              <a:blipFill>
                <a:blip r:embed="rId21"/>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6EF429CC-90DC-EA7F-02CA-25F72B744B2E}"/>
                  </a:ext>
                </a:extLst>
              </p:cNvPr>
              <p:cNvSpPr txBox="1"/>
              <p:nvPr/>
            </p:nvSpPr>
            <p:spPr>
              <a:xfrm>
                <a:off x="9973640" y="7386257"/>
                <a:ext cx="1376554" cy="64633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solidFill>
                                <a:schemeClr val="tx1"/>
                              </a:solidFill>
                              <a:latin typeface="Cambria Math" panose="02040503050406030204" pitchFamily="18" charset="0"/>
                            </a:rPr>
                          </m:ctrlPr>
                        </m:sSubPr>
                        <m:e>
                          <m:r>
                            <a:rPr lang="en-GB" sz="3600" b="0" i="1" smtClean="0">
                              <a:solidFill>
                                <a:schemeClr val="tx1"/>
                              </a:solidFill>
                              <a:latin typeface="Cambria Math" panose="02040503050406030204" pitchFamily="18" charset="0"/>
                            </a:rPr>
                            <m:t>𝑦</m:t>
                          </m:r>
                        </m:e>
                        <m:sub>
                          <m:r>
                            <a:rPr lang="en-GB" sz="3600" b="0" i="1" smtClean="0">
                              <a:solidFill>
                                <a:schemeClr val="tx1"/>
                              </a:solidFill>
                              <a:latin typeface="Cambria Math" panose="02040503050406030204" pitchFamily="18" charset="0"/>
                            </a:rPr>
                            <m:t>3</m:t>
                          </m:r>
                        </m:sub>
                      </m:sSub>
                    </m:oMath>
                  </m:oMathPara>
                </a14:m>
                <a:endParaRPr lang="LID4096" dirty="0"/>
              </a:p>
            </p:txBody>
          </p:sp>
        </mc:Choice>
        <mc:Fallback xmlns="">
          <p:sp>
            <p:nvSpPr>
              <p:cNvPr id="107" name="TextBox 106">
                <a:extLst>
                  <a:ext uri="{FF2B5EF4-FFF2-40B4-BE49-F238E27FC236}">
                    <a16:creationId xmlns:a16="http://schemas.microsoft.com/office/drawing/2014/main" id="{6EF429CC-90DC-EA7F-02CA-25F72B744B2E}"/>
                  </a:ext>
                </a:extLst>
              </p:cNvPr>
              <p:cNvSpPr txBox="1">
                <a:spLocks noRot="1" noChangeAspect="1" noMove="1" noResize="1" noEditPoints="1" noAdjustHandles="1" noChangeArrowheads="1" noChangeShapeType="1" noTextEdit="1"/>
              </p:cNvSpPr>
              <p:nvPr/>
            </p:nvSpPr>
            <p:spPr>
              <a:xfrm>
                <a:off x="9973640" y="7386257"/>
                <a:ext cx="1376554" cy="646331"/>
              </a:xfrm>
              <a:prstGeom prst="rect">
                <a:avLst/>
              </a:prstGeom>
              <a:blipFill>
                <a:blip r:embed="rId22"/>
                <a:stretch>
                  <a:fillRect/>
                </a:stretch>
              </a:blipFill>
            </p:spPr>
            <p:txBody>
              <a:bodyPr/>
              <a:lstStyle/>
              <a:p>
                <a:r>
                  <a:rPr lang="LID4096">
                    <a:noFill/>
                  </a:rPr>
                  <a:t> </a:t>
                </a:r>
              </a:p>
            </p:txBody>
          </p:sp>
        </mc:Fallback>
      </mc:AlternateContent>
      <p:sp>
        <p:nvSpPr>
          <p:cNvPr id="109" name="TextBox 108">
            <a:extLst>
              <a:ext uri="{FF2B5EF4-FFF2-40B4-BE49-F238E27FC236}">
                <a16:creationId xmlns:a16="http://schemas.microsoft.com/office/drawing/2014/main" id="{38692150-CF4F-8FCB-8181-C59320DCFA25}"/>
              </a:ext>
            </a:extLst>
          </p:cNvPr>
          <p:cNvSpPr txBox="1"/>
          <p:nvPr/>
        </p:nvSpPr>
        <p:spPr>
          <a:xfrm>
            <a:off x="1881355" y="11589082"/>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110" name="TextBox 109">
            <a:extLst>
              <a:ext uri="{FF2B5EF4-FFF2-40B4-BE49-F238E27FC236}">
                <a16:creationId xmlns:a16="http://schemas.microsoft.com/office/drawing/2014/main" id="{54AD40F9-C36E-AFE3-A33C-875E4AA99B6F}"/>
              </a:ext>
            </a:extLst>
          </p:cNvPr>
          <p:cNvSpPr txBox="1"/>
          <p:nvPr/>
        </p:nvSpPr>
        <p:spPr>
          <a:xfrm>
            <a:off x="5451090" y="11147744"/>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111" name="TextBox 110">
            <a:extLst>
              <a:ext uri="{FF2B5EF4-FFF2-40B4-BE49-F238E27FC236}">
                <a16:creationId xmlns:a16="http://schemas.microsoft.com/office/drawing/2014/main" id="{C79BB77B-92A9-7838-9DEB-61FA016A1ADC}"/>
              </a:ext>
            </a:extLst>
          </p:cNvPr>
          <p:cNvSpPr txBox="1"/>
          <p:nvPr/>
        </p:nvSpPr>
        <p:spPr>
          <a:xfrm>
            <a:off x="8597492" y="9564232"/>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p:spTree>
    <p:extLst>
      <p:ext uri="{BB962C8B-B14F-4D97-AF65-F5344CB8AC3E}">
        <p14:creationId xmlns:p14="http://schemas.microsoft.com/office/powerpoint/2010/main" val="122575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6">
                                            <p:txEl>
                                              <p:pRg st="1" end="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6">
                                            <p:txEl>
                                              <p:pRg st="2" end="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6">
                                            <p:txEl>
                                              <p:pRg st="4" end="4"/>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6">
                                            <p:txEl>
                                              <p:pRg st="6" end="6"/>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6">
                                            <p:txEl>
                                              <p:pRg st="7" end="7"/>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76">
                                            <p:txEl>
                                              <p:pRg st="8" end="8"/>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42" grpId="0"/>
      <p:bldP spid="43" grpId="0"/>
      <p:bldP spid="44" grpId="0"/>
      <p:bldP spid="45" grpId="0"/>
      <p:bldP spid="46" grpId="0"/>
      <p:bldP spid="47" grpId="0"/>
      <p:bldP spid="48" grpId="0"/>
      <p:bldP spid="52" grpId="0"/>
      <p:bldP spid="54" grpId="0"/>
      <p:bldP spid="92" grpId="0"/>
      <p:bldP spid="106" grpId="0"/>
      <p:bldP spid="107" grpId="0"/>
      <p:bldP spid="109" grpId="0"/>
      <p:bldP spid="110" grpId="0"/>
      <p:bldP spid="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How about the linear activation function?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39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2"/>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6" y="4266564"/>
                <a:ext cx="17704240" cy="7668895"/>
              </a:xfrm>
            </p:spPr>
            <p:txBody>
              <a:bodyPr>
                <a:normAutofit fontScale="85000" lnSpcReduction="20000"/>
              </a:bodyPr>
              <a:lstStyle/>
              <a:p>
                <a:pPr marL="0" indent="0">
                  <a:buNone/>
                </a:pPr>
                <a:r>
                  <a:rPr lang="en-US" dirty="0"/>
                  <a:t>It does not hide the inputs</a:t>
                </a:r>
              </a:p>
              <a:p>
                <a:pPr marL="0" indent="0">
                  <a:buNone/>
                </a:pPr>
                <a:endParaRPr lang="en-US" dirty="0"/>
              </a:p>
              <a:p>
                <a:pPr marL="0" indent="0">
                  <a:buNone/>
                </a:pPr>
                <a:r>
                  <a:rPr lang="en-US" b="1" dirty="0">
                    <a:solidFill>
                      <a:srgbClr val="0100C8"/>
                    </a:solidFill>
                  </a:rPr>
                  <a:t>Can we combine linear functions to solve a linearly inseparable problem?</a:t>
                </a:r>
              </a:p>
              <a:p>
                <a:pPr>
                  <a:buFont typeface="Wingdings" panose="05000000000000000000" pitchFamily="2" charset="2"/>
                  <a:buChar char="Ø"/>
                </a:pPr>
                <a:r>
                  <a:rPr lang="en-US" b="1" dirty="0">
                    <a:solidFill>
                      <a:srgbClr val="FF0000"/>
                    </a:solidFill>
                  </a:rPr>
                  <a:t>No</a:t>
                </a:r>
              </a:p>
              <a:p>
                <a:pPr marL="0" indent="0">
                  <a:buNone/>
                </a:pPr>
                <a:endParaRPr lang="en-US" dirty="0"/>
              </a:p>
              <a:p>
                <a:pPr marL="0" indent="0">
                  <a:buNone/>
                </a:pPr>
                <a:r>
                  <a:rPr lang="en-US" sz="4300" dirty="0"/>
                  <a:t>Combining linear functions gives us a linear function:</a:t>
                </a:r>
              </a:p>
              <a:p>
                <a:pPr marL="0" indent="0">
                  <a:buNone/>
                </a:pPr>
                <a14:m>
                  <m:oMathPara xmlns:m="http://schemas.openxmlformats.org/officeDocument/2006/math">
                    <m:oMathParaPr>
                      <m:jc m:val="left"/>
                    </m:oMathParaPr>
                    <m:oMath xmlns:m="http://schemas.openxmlformats.org/officeDocument/2006/math">
                      <m:sSub>
                        <m:sSubPr>
                          <m:ctrlPr>
                            <a:rPr lang="en-GB" sz="4300" i="1" smtClean="0">
                              <a:latin typeface="Cambria Math" panose="02040503050406030204" pitchFamily="18" charset="0"/>
                            </a:rPr>
                          </m:ctrlPr>
                        </m:sSubPr>
                        <m:e>
                          <m:r>
                            <a:rPr lang="en-GB" sz="4300" i="1">
                              <a:latin typeface="Cambria Math" panose="02040503050406030204" pitchFamily="18" charset="0"/>
                            </a:rPr>
                            <m:t>𝑦</m:t>
                          </m:r>
                        </m:e>
                        <m:sub>
                          <m:r>
                            <a:rPr lang="en-GB" sz="4300" i="1">
                              <a:latin typeface="Cambria Math" panose="02040503050406030204" pitchFamily="18" charset="0"/>
                            </a:rPr>
                            <m:t>1</m:t>
                          </m:r>
                        </m:sub>
                      </m:sSub>
                      <m:r>
                        <a:rPr lang="en-GB" sz="4300" i="1">
                          <a:latin typeface="Cambria Math" panose="02040503050406030204" pitchFamily="18" charset="0"/>
                        </a:rPr>
                        <m:t>=</m:t>
                      </m:r>
                      <m:sSub>
                        <m:sSubPr>
                          <m:ctrlPr>
                            <a:rPr lang="en-GB" sz="4300" i="1">
                              <a:latin typeface="Cambria Math" panose="02040503050406030204" pitchFamily="18" charset="0"/>
                            </a:rPr>
                          </m:ctrlPr>
                        </m:sSubPr>
                        <m:e>
                          <m:r>
                            <a:rPr lang="en-GB" sz="4300" b="0" i="1" smtClean="0">
                              <a:latin typeface="Cambria Math" panose="02040503050406030204" pitchFamily="18" charset="0"/>
                            </a:rPr>
                            <m:t>𝑎</m:t>
                          </m:r>
                          <m:r>
                            <a:rPr lang="en-GB" sz="4300" i="1">
                              <a:latin typeface="Cambria Math" panose="02040503050406030204" pitchFamily="18" charset="0"/>
                            </a:rPr>
                            <m:t>𝑥</m:t>
                          </m:r>
                        </m:e>
                        <m:sub>
                          <m:r>
                            <a:rPr lang="en-GB" sz="4300" i="1">
                              <a:latin typeface="Cambria Math" panose="02040503050406030204" pitchFamily="18" charset="0"/>
                            </a:rPr>
                            <m:t>1</m:t>
                          </m:r>
                        </m:sub>
                      </m:sSub>
                      <m:r>
                        <a:rPr lang="en-GB" sz="4300">
                          <a:latin typeface="Cambria Math" panose="02040503050406030204" pitchFamily="18" charset="0"/>
                        </a:rPr>
                        <m:t>+</m:t>
                      </m:r>
                      <m:sSub>
                        <m:sSubPr>
                          <m:ctrlPr>
                            <a:rPr lang="en-GB" sz="4300" i="1">
                              <a:latin typeface="Cambria Math" panose="02040503050406030204" pitchFamily="18" charset="0"/>
                            </a:rPr>
                          </m:ctrlPr>
                        </m:sSubPr>
                        <m:e>
                          <m:r>
                            <a:rPr lang="en-GB" sz="4300" b="0" i="1" smtClean="0">
                              <a:latin typeface="Cambria Math" panose="02040503050406030204" pitchFamily="18" charset="0"/>
                            </a:rPr>
                            <m:t>𝑏</m:t>
                          </m:r>
                          <m:r>
                            <a:rPr lang="en-GB" sz="4300" i="1">
                              <a:latin typeface="Cambria Math" panose="02040503050406030204" pitchFamily="18" charset="0"/>
                            </a:rPr>
                            <m:t>𝑥</m:t>
                          </m:r>
                        </m:e>
                        <m:sub>
                          <m:r>
                            <a:rPr lang="en-GB" sz="4300" i="1">
                              <a:latin typeface="Cambria Math" panose="02040503050406030204" pitchFamily="18" charset="0"/>
                            </a:rPr>
                            <m:t>2</m:t>
                          </m:r>
                        </m:sub>
                      </m:sSub>
                    </m:oMath>
                  </m:oMathPara>
                </a14:m>
                <a:endParaRPr lang="en-GB" sz="43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GB" sz="4300" i="1">
                              <a:latin typeface="Cambria Math" panose="02040503050406030204" pitchFamily="18" charset="0"/>
                            </a:rPr>
                          </m:ctrlPr>
                        </m:sSubPr>
                        <m:e>
                          <m:r>
                            <a:rPr lang="en-GB" sz="4300" i="1">
                              <a:latin typeface="Cambria Math" panose="02040503050406030204" pitchFamily="18" charset="0"/>
                            </a:rPr>
                            <m:t>𝑦</m:t>
                          </m:r>
                        </m:e>
                        <m:sub>
                          <m:r>
                            <a:rPr lang="en-GB" sz="4300" i="1">
                              <a:latin typeface="Cambria Math" panose="02040503050406030204" pitchFamily="18" charset="0"/>
                            </a:rPr>
                            <m:t>2</m:t>
                          </m:r>
                        </m:sub>
                      </m:sSub>
                      <m:r>
                        <a:rPr lang="en-GB" sz="4300" i="1">
                          <a:latin typeface="Cambria Math" panose="02040503050406030204" pitchFamily="18" charset="0"/>
                        </a:rPr>
                        <m:t>=</m:t>
                      </m:r>
                      <m:sSub>
                        <m:sSubPr>
                          <m:ctrlPr>
                            <a:rPr lang="en-GB" sz="4300" i="1">
                              <a:latin typeface="Cambria Math" panose="02040503050406030204" pitchFamily="18" charset="0"/>
                            </a:rPr>
                          </m:ctrlPr>
                        </m:sSubPr>
                        <m:e>
                          <m:r>
                            <a:rPr lang="en-GB" sz="4300" b="0" i="1" smtClean="0">
                              <a:latin typeface="Cambria Math" panose="02040503050406030204" pitchFamily="18" charset="0"/>
                            </a:rPr>
                            <m:t>𝑐</m:t>
                          </m:r>
                          <m:r>
                            <a:rPr lang="en-GB" sz="4300" i="1">
                              <a:latin typeface="Cambria Math" panose="02040503050406030204" pitchFamily="18" charset="0"/>
                            </a:rPr>
                            <m:t>𝑥</m:t>
                          </m:r>
                        </m:e>
                        <m:sub>
                          <m:r>
                            <a:rPr lang="en-GB" sz="4300" i="1">
                              <a:latin typeface="Cambria Math" panose="02040503050406030204" pitchFamily="18" charset="0"/>
                            </a:rPr>
                            <m:t>1</m:t>
                          </m:r>
                        </m:sub>
                      </m:sSub>
                      <m:r>
                        <a:rPr lang="en-GB" sz="4300">
                          <a:latin typeface="Cambria Math" panose="02040503050406030204" pitchFamily="18" charset="0"/>
                        </a:rPr>
                        <m:t>+</m:t>
                      </m:r>
                      <m:sSub>
                        <m:sSubPr>
                          <m:ctrlPr>
                            <a:rPr lang="en-GB" sz="4300" i="1">
                              <a:latin typeface="Cambria Math" panose="02040503050406030204" pitchFamily="18" charset="0"/>
                            </a:rPr>
                          </m:ctrlPr>
                        </m:sSubPr>
                        <m:e>
                          <m:r>
                            <a:rPr lang="en-GB" sz="4300" b="0" i="1" smtClean="0">
                              <a:latin typeface="Cambria Math" panose="02040503050406030204" pitchFamily="18" charset="0"/>
                            </a:rPr>
                            <m:t>𝑑</m:t>
                          </m:r>
                          <m:r>
                            <a:rPr lang="en-GB" sz="4300" i="1">
                              <a:latin typeface="Cambria Math" panose="02040503050406030204" pitchFamily="18" charset="0"/>
                            </a:rPr>
                            <m:t>𝑥</m:t>
                          </m:r>
                        </m:e>
                        <m:sub>
                          <m:r>
                            <a:rPr lang="en-GB" sz="4300" i="1">
                              <a:latin typeface="Cambria Math" panose="02040503050406030204" pitchFamily="18" charset="0"/>
                            </a:rPr>
                            <m:t>2</m:t>
                          </m:r>
                        </m:sub>
                      </m:sSub>
                    </m:oMath>
                  </m:oMathPara>
                </a14:m>
                <a:endParaRPr lang="en-GB" sz="4300" i="1" dirty="0">
                  <a:latin typeface="Cambria Math" panose="02040503050406030204" pitchFamily="18" charset="0"/>
                </a:endParaRPr>
              </a:p>
              <a:p>
                <a:pPr marL="0" indent="0">
                  <a:buNone/>
                </a:pPr>
                <a:endParaRPr lang="en-GB" sz="43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m>
                        <m:mPr>
                          <m:mcs>
                            <m:mc>
                              <m:mcPr>
                                <m:count m:val="3"/>
                                <m:mcJc m:val="center"/>
                              </m:mcPr>
                            </m:mc>
                          </m:mcs>
                          <m:ctrlPr>
                            <a:rPr lang="en-GB" sz="4300" i="1" smtClean="0">
                              <a:latin typeface="Cambria Math" panose="02040503050406030204" pitchFamily="18" charset="0"/>
                            </a:rPr>
                          </m:ctrlPr>
                        </m:mPr>
                        <m:mr>
                          <m:e>
                            <m:sSub>
                              <m:sSubPr>
                                <m:ctrlPr>
                                  <a:rPr lang="en-GB" sz="4300" i="1">
                                    <a:latin typeface="Cambria Math" panose="02040503050406030204" pitchFamily="18" charset="0"/>
                                  </a:rPr>
                                </m:ctrlPr>
                              </m:sSubPr>
                              <m:e>
                                <m:r>
                                  <a:rPr lang="en-GB" sz="4300" i="1">
                                    <a:latin typeface="Cambria Math" panose="02040503050406030204" pitchFamily="18" charset="0"/>
                                  </a:rPr>
                                  <m:t>𝑦</m:t>
                                </m:r>
                              </m:e>
                              <m:sub>
                                <m:r>
                                  <a:rPr lang="en-GB" sz="4300" i="1">
                                    <a:latin typeface="Cambria Math" panose="02040503050406030204" pitchFamily="18" charset="0"/>
                                  </a:rPr>
                                  <m:t>3</m:t>
                                </m:r>
                              </m:sub>
                            </m:sSub>
                          </m:e>
                          <m:e>
                            <m:r>
                              <a:rPr lang="en-GB" sz="4300" b="0" i="1" smtClean="0">
                                <a:latin typeface="Cambria Math" panose="02040503050406030204" pitchFamily="18" charset="0"/>
                              </a:rPr>
                              <m:t>=</m:t>
                            </m:r>
                          </m:e>
                          <m:e>
                            <m:sSub>
                              <m:sSubPr>
                                <m:ctrlPr>
                                  <a:rPr lang="en-GB" sz="4300" i="1">
                                    <a:latin typeface="Cambria Math" panose="02040503050406030204" pitchFamily="18" charset="0"/>
                                  </a:rPr>
                                </m:ctrlPr>
                              </m:sSubPr>
                              <m:e>
                                <m:r>
                                  <a:rPr lang="en-GB" sz="4300" i="1">
                                    <a:latin typeface="Cambria Math" panose="02040503050406030204" pitchFamily="18" charset="0"/>
                                  </a:rPr>
                                  <m:t>𝑒𝑦</m:t>
                                </m:r>
                              </m:e>
                              <m:sub>
                                <m:r>
                                  <a:rPr lang="en-GB" sz="4300" i="1">
                                    <a:latin typeface="Cambria Math" panose="02040503050406030204" pitchFamily="18" charset="0"/>
                                  </a:rPr>
                                  <m:t>1</m:t>
                                </m:r>
                              </m:sub>
                            </m:sSub>
                            <m:r>
                              <a:rPr lang="en-GB" sz="4300">
                                <a:latin typeface="Cambria Math" panose="02040503050406030204" pitchFamily="18" charset="0"/>
                              </a:rPr>
                              <m:t>+</m:t>
                            </m:r>
                            <m:sSub>
                              <m:sSubPr>
                                <m:ctrlPr>
                                  <a:rPr lang="en-GB" sz="4300" i="1">
                                    <a:latin typeface="Cambria Math" panose="02040503050406030204" pitchFamily="18" charset="0"/>
                                  </a:rPr>
                                </m:ctrlPr>
                              </m:sSubPr>
                              <m:e>
                                <m:r>
                                  <a:rPr lang="en-GB" sz="4300" i="1">
                                    <a:latin typeface="Cambria Math" panose="02040503050406030204" pitchFamily="18" charset="0"/>
                                  </a:rPr>
                                  <m:t>𝑓𝑦</m:t>
                                </m:r>
                              </m:e>
                              <m:sub>
                                <m:r>
                                  <a:rPr lang="en-GB" sz="4300" i="1">
                                    <a:latin typeface="Cambria Math" panose="02040503050406030204" pitchFamily="18" charset="0"/>
                                  </a:rPr>
                                  <m:t>2</m:t>
                                </m:r>
                              </m:sub>
                            </m:sSub>
                          </m:e>
                        </m:mr>
                      </m:m>
                    </m:oMath>
                  </m:oMathPara>
                </a14:m>
                <a:endParaRPr lang="en-GB" sz="43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m>
                        <m:mPr>
                          <m:mcs>
                            <m:mc>
                              <m:mcPr>
                                <m:count m:val="3"/>
                                <m:mcJc m:val="center"/>
                              </m:mcPr>
                            </m:mc>
                          </m:mcs>
                          <m:ctrlPr>
                            <a:rPr lang="en-GB" sz="4300" i="1">
                              <a:latin typeface="Cambria Math" panose="02040503050406030204" pitchFamily="18" charset="0"/>
                            </a:rPr>
                          </m:ctrlPr>
                        </m:mPr>
                        <m:mr>
                          <m:e/>
                          <m:e>
                            <m:r>
                              <a:rPr lang="en-GB" sz="4300" i="1">
                                <a:latin typeface="Cambria Math" panose="02040503050406030204" pitchFamily="18" charset="0"/>
                              </a:rPr>
                              <m:t>=</m:t>
                            </m:r>
                          </m:e>
                          <m:e>
                            <m:r>
                              <a:rPr lang="en-GB" sz="4300" i="1">
                                <a:latin typeface="Cambria Math" panose="02040503050406030204" pitchFamily="18" charset="0"/>
                              </a:rPr>
                              <m:t>𝑒</m:t>
                            </m:r>
                            <m:d>
                              <m:dPr>
                                <m:ctrlPr>
                                  <a:rPr lang="en-GB" sz="4300" i="1">
                                    <a:latin typeface="Cambria Math" panose="02040503050406030204" pitchFamily="18" charset="0"/>
                                  </a:rPr>
                                </m:ctrlPr>
                              </m:dPr>
                              <m:e>
                                <m:sSub>
                                  <m:sSubPr>
                                    <m:ctrlPr>
                                      <a:rPr lang="en-GB" sz="4300" i="1">
                                        <a:latin typeface="Cambria Math" panose="02040503050406030204" pitchFamily="18" charset="0"/>
                                      </a:rPr>
                                    </m:ctrlPr>
                                  </m:sSubPr>
                                  <m:e>
                                    <m:r>
                                      <a:rPr lang="en-GB" sz="4300" i="1">
                                        <a:latin typeface="Cambria Math" panose="02040503050406030204" pitchFamily="18" charset="0"/>
                                      </a:rPr>
                                      <m:t>𝑎𝑥</m:t>
                                    </m:r>
                                  </m:e>
                                  <m:sub>
                                    <m:r>
                                      <a:rPr lang="en-GB" sz="4300" i="1">
                                        <a:latin typeface="Cambria Math" panose="02040503050406030204" pitchFamily="18" charset="0"/>
                                      </a:rPr>
                                      <m:t>1</m:t>
                                    </m:r>
                                  </m:sub>
                                </m:sSub>
                                <m:r>
                                  <a:rPr lang="en-GB" sz="4300">
                                    <a:latin typeface="Cambria Math" panose="02040503050406030204" pitchFamily="18" charset="0"/>
                                  </a:rPr>
                                  <m:t>+</m:t>
                                </m:r>
                                <m:sSub>
                                  <m:sSubPr>
                                    <m:ctrlPr>
                                      <a:rPr lang="en-GB" sz="4300" i="1">
                                        <a:latin typeface="Cambria Math" panose="02040503050406030204" pitchFamily="18" charset="0"/>
                                      </a:rPr>
                                    </m:ctrlPr>
                                  </m:sSubPr>
                                  <m:e>
                                    <m:r>
                                      <a:rPr lang="en-GB" sz="4300" i="1">
                                        <a:latin typeface="Cambria Math" panose="02040503050406030204" pitchFamily="18" charset="0"/>
                                      </a:rPr>
                                      <m:t>𝑏𝑥</m:t>
                                    </m:r>
                                  </m:e>
                                  <m:sub>
                                    <m:r>
                                      <a:rPr lang="en-GB" sz="4300" i="1">
                                        <a:latin typeface="Cambria Math" panose="02040503050406030204" pitchFamily="18" charset="0"/>
                                      </a:rPr>
                                      <m:t>2</m:t>
                                    </m:r>
                                  </m:sub>
                                </m:sSub>
                              </m:e>
                            </m:d>
                            <m:r>
                              <a:rPr lang="en-GB" sz="4300">
                                <a:latin typeface="Cambria Math" panose="02040503050406030204" pitchFamily="18" charset="0"/>
                              </a:rPr>
                              <m:t>+</m:t>
                            </m:r>
                            <m:r>
                              <a:rPr lang="en-GB" sz="4300" i="1">
                                <a:latin typeface="Cambria Math" panose="02040503050406030204" pitchFamily="18" charset="0"/>
                              </a:rPr>
                              <m:t>𝑓</m:t>
                            </m:r>
                            <m:d>
                              <m:dPr>
                                <m:ctrlPr>
                                  <a:rPr lang="en-GB" sz="4300" i="1">
                                    <a:latin typeface="Cambria Math" panose="02040503050406030204" pitchFamily="18" charset="0"/>
                                  </a:rPr>
                                </m:ctrlPr>
                              </m:dPr>
                              <m:e>
                                <m:sSub>
                                  <m:sSubPr>
                                    <m:ctrlPr>
                                      <a:rPr lang="en-GB" sz="4300" i="1">
                                        <a:latin typeface="Cambria Math" panose="02040503050406030204" pitchFamily="18" charset="0"/>
                                      </a:rPr>
                                    </m:ctrlPr>
                                  </m:sSubPr>
                                  <m:e>
                                    <m:r>
                                      <a:rPr lang="en-GB" sz="4300" i="1">
                                        <a:latin typeface="Cambria Math" panose="02040503050406030204" pitchFamily="18" charset="0"/>
                                      </a:rPr>
                                      <m:t>𝑐𝑥</m:t>
                                    </m:r>
                                  </m:e>
                                  <m:sub>
                                    <m:r>
                                      <a:rPr lang="en-GB" sz="4300" i="1">
                                        <a:latin typeface="Cambria Math" panose="02040503050406030204" pitchFamily="18" charset="0"/>
                                      </a:rPr>
                                      <m:t>1</m:t>
                                    </m:r>
                                  </m:sub>
                                </m:sSub>
                                <m:r>
                                  <a:rPr lang="en-GB" sz="4300">
                                    <a:latin typeface="Cambria Math" panose="02040503050406030204" pitchFamily="18" charset="0"/>
                                  </a:rPr>
                                  <m:t>+</m:t>
                                </m:r>
                                <m:sSub>
                                  <m:sSubPr>
                                    <m:ctrlPr>
                                      <a:rPr lang="en-GB" sz="4300" i="1">
                                        <a:latin typeface="Cambria Math" panose="02040503050406030204" pitchFamily="18" charset="0"/>
                                      </a:rPr>
                                    </m:ctrlPr>
                                  </m:sSubPr>
                                  <m:e>
                                    <m:r>
                                      <a:rPr lang="en-GB" sz="4300" i="1">
                                        <a:latin typeface="Cambria Math" panose="02040503050406030204" pitchFamily="18" charset="0"/>
                                      </a:rPr>
                                      <m:t>𝑑𝑥</m:t>
                                    </m:r>
                                  </m:e>
                                  <m:sub>
                                    <m:r>
                                      <a:rPr lang="en-GB" sz="4300" i="1">
                                        <a:latin typeface="Cambria Math" panose="02040503050406030204" pitchFamily="18" charset="0"/>
                                      </a:rPr>
                                      <m:t>2</m:t>
                                    </m:r>
                                  </m:sub>
                                </m:sSub>
                              </m:e>
                            </m:d>
                          </m:e>
                        </m:mr>
                      </m:m>
                    </m:oMath>
                  </m:oMathPara>
                </a14:m>
                <a:endParaRPr lang="en-GB" sz="43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m>
                        <m:mPr>
                          <m:mcs>
                            <m:mc>
                              <m:mcPr>
                                <m:count m:val="3"/>
                                <m:mcJc m:val="center"/>
                              </m:mcPr>
                            </m:mc>
                          </m:mcs>
                          <m:ctrlPr>
                            <a:rPr lang="en-GB" sz="4300" i="1">
                              <a:latin typeface="Cambria Math" panose="02040503050406030204" pitchFamily="18" charset="0"/>
                            </a:rPr>
                          </m:ctrlPr>
                        </m:mPr>
                        <m:mr>
                          <m:e/>
                          <m:e>
                            <m:r>
                              <a:rPr lang="en-GB" sz="4300" i="1">
                                <a:latin typeface="Cambria Math" panose="02040503050406030204" pitchFamily="18" charset="0"/>
                              </a:rPr>
                              <m:t>=</m:t>
                            </m:r>
                          </m:e>
                          <m:e>
                            <m:r>
                              <a:rPr lang="en-GB" sz="4300" i="1">
                                <a:latin typeface="Cambria Math" panose="02040503050406030204" pitchFamily="18" charset="0"/>
                              </a:rPr>
                              <m:t>(</m:t>
                            </m:r>
                            <m:r>
                              <a:rPr lang="en-GB" sz="4300" i="1">
                                <a:latin typeface="Cambria Math" panose="02040503050406030204" pitchFamily="18" charset="0"/>
                              </a:rPr>
                              <m:t>𝑒𝑎𝑓𝑐</m:t>
                            </m:r>
                            <m:sSub>
                              <m:sSubPr>
                                <m:ctrlPr>
                                  <a:rPr lang="en-GB" sz="4300" i="1">
                                    <a:latin typeface="Cambria Math" panose="02040503050406030204" pitchFamily="18" charset="0"/>
                                  </a:rPr>
                                </m:ctrlPr>
                              </m:sSubPr>
                              <m:e>
                                <m:r>
                                  <a:rPr lang="en-GB" sz="4300" i="1">
                                    <a:latin typeface="Cambria Math" panose="02040503050406030204" pitchFamily="18" charset="0"/>
                                  </a:rPr>
                                  <m:t>)</m:t>
                                </m:r>
                                <m:r>
                                  <a:rPr lang="en-GB" sz="4300" i="1">
                                    <a:latin typeface="Cambria Math" panose="02040503050406030204" pitchFamily="18" charset="0"/>
                                  </a:rPr>
                                  <m:t>𝑥</m:t>
                                </m:r>
                              </m:e>
                              <m:sub>
                                <m:r>
                                  <a:rPr lang="en-GB" sz="4300" i="1">
                                    <a:latin typeface="Cambria Math" panose="02040503050406030204" pitchFamily="18" charset="0"/>
                                  </a:rPr>
                                  <m:t>1</m:t>
                                </m:r>
                              </m:sub>
                            </m:sSub>
                            <m:r>
                              <a:rPr lang="en-GB" sz="4300" i="1">
                                <a:latin typeface="Cambria Math" panose="02040503050406030204" pitchFamily="18" charset="0"/>
                              </a:rPr>
                              <m:t>+(</m:t>
                            </m:r>
                            <m:r>
                              <a:rPr lang="en-GB" sz="4300" i="1">
                                <a:latin typeface="Cambria Math" panose="02040503050406030204" pitchFamily="18" charset="0"/>
                              </a:rPr>
                              <m:t>𝑒𝑏𝑓𝑑</m:t>
                            </m:r>
                            <m:sSub>
                              <m:sSubPr>
                                <m:ctrlPr>
                                  <a:rPr lang="en-GB" sz="4300" i="1">
                                    <a:latin typeface="Cambria Math" panose="02040503050406030204" pitchFamily="18" charset="0"/>
                                  </a:rPr>
                                </m:ctrlPr>
                              </m:sSubPr>
                              <m:e>
                                <m:r>
                                  <a:rPr lang="en-GB" sz="4300" i="1">
                                    <a:latin typeface="Cambria Math" panose="02040503050406030204" pitchFamily="18" charset="0"/>
                                  </a:rPr>
                                  <m:t>)</m:t>
                                </m:r>
                                <m:r>
                                  <a:rPr lang="en-GB" sz="4300" i="1">
                                    <a:latin typeface="Cambria Math" panose="02040503050406030204" pitchFamily="18" charset="0"/>
                                  </a:rPr>
                                  <m:t>𝑥</m:t>
                                </m:r>
                              </m:e>
                              <m:sub>
                                <m:r>
                                  <a:rPr lang="en-GB" sz="4300" i="1">
                                    <a:latin typeface="Cambria Math" panose="02040503050406030204" pitchFamily="18" charset="0"/>
                                  </a:rPr>
                                  <m:t>2</m:t>
                                </m:r>
                              </m:sub>
                            </m:sSub>
                          </m:e>
                        </m:mr>
                      </m:m>
                    </m:oMath>
                  </m:oMathPara>
                </a14:m>
                <a:endParaRPr lang="en-GB" sz="43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m>
                        <m:mPr>
                          <m:mcs>
                            <m:mc>
                              <m:mcPr>
                                <m:count m:val="3"/>
                                <m:mcJc m:val="center"/>
                              </m:mcPr>
                            </m:mc>
                          </m:mcs>
                          <m:ctrlPr>
                            <a:rPr lang="en-GB" sz="4300" i="1">
                              <a:latin typeface="Cambria Math" panose="02040503050406030204" pitchFamily="18" charset="0"/>
                            </a:rPr>
                          </m:ctrlPr>
                        </m:mPr>
                        <m:mr>
                          <m:e/>
                          <m:e>
                            <m:r>
                              <a:rPr lang="en-GB" sz="4300" i="1">
                                <a:latin typeface="Cambria Math" panose="02040503050406030204" pitchFamily="18" charset="0"/>
                              </a:rPr>
                              <m:t>=</m:t>
                            </m:r>
                          </m:e>
                          <m:e>
                            <m:sSub>
                              <m:sSubPr>
                                <m:ctrlPr>
                                  <a:rPr lang="en-GB" sz="4300" i="1" smtClean="0">
                                    <a:latin typeface="Cambria Math" panose="02040503050406030204" pitchFamily="18" charset="0"/>
                                  </a:rPr>
                                </m:ctrlPr>
                              </m:sSubPr>
                              <m:e>
                                <m:r>
                                  <a:rPr lang="el-CY" sz="4300" b="0" i="1" smtClean="0">
                                    <a:latin typeface="Cambria Math" panose="02040503050406030204" pitchFamily="18" charset="0"/>
                                  </a:rPr>
                                  <m:t>𝜃</m:t>
                                </m:r>
                              </m:e>
                              <m:sub>
                                <m:r>
                                  <a:rPr lang="el-CY" sz="4300" b="0" i="1" smtClean="0">
                                    <a:latin typeface="Cambria Math" panose="02040503050406030204" pitchFamily="18" charset="0"/>
                                  </a:rPr>
                                  <m:t>1</m:t>
                                </m:r>
                              </m:sub>
                            </m:sSub>
                            <m:sSub>
                              <m:sSubPr>
                                <m:ctrlPr>
                                  <a:rPr lang="en-GB" sz="4300" i="1" smtClean="0">
                                    <a:latin typeface="Cambria Math" panose="02040503050406030204" pitchFamily="18" charset="0"/>
                                  </a:rPr>
                                </m:ctrlPr>
                              </m:sSubPr>
                              <m:e>
                                <m:r>
                                  <a:rPr lang="en-GB" sz="4300" b="0" i="1" smtClean="0">
                                    <a:latin typeface="Cambria Math" panose="02040503050406030204" pitchFamily="18" charset="0"/>
                                  </a:rPr>
                                  <m:t>𝑥</m:t>
                                </m:r>
                              </m:e>
                              <m:sub>
                                <m:r>
                                  <a:rPr lang="en-GB" sz="4300" b="0" i="1" smtClean="0">
                                    <a:latin typeface="Cambria Math" panose="02040503050406030204" pitchFamily="18" charset="0"/>
                                  </a:rPr>
                                  <m:t>1</m:t>
                                </m:r>
                              </m:sub>
                            </m:sSub>
                            <m:r>
                              <a:rPr lang="en-GB" sz="4300" i="1">
                                <a:latin typeface="Cambria Math" panose="02040503050406030204" pitchFamily="18" charset="0"/>
                              </a:rPr>
                              <m:t>+</m:t>
                            </m:r>
                            <m:sSub>
                              <m:sSubPr>
                                <m:ctrlPr>
                                  <a:rPr lang="en-GB" sz="4300" i="1">
                                    <a:latin typeface="Cambria Math" panose="02040503050406030204" pitchFamily="18" charset="0"/>
                                  </a:rPr>
                                </m:ctrlPr>
                              </m:sSubPr>
                              <m:e>
                                <m:r>
                                  <a:rPr lang="el-CY" sz="4300" i="1">
                                    <a:latin typeface="Cambria Math" panose="02040503050406030204" pitchFamily="18" charset="0"/>
                                  </a:rPr>
                                  <m:t>𝜃</m:t>
                                </m:r>
                              </m:e>
                              <m:sub>
                                <m:r>
                                  <a:rPr lang="en-GB" sz="4300" b="0" i="1" smtClean="0">
                                    <a:latin typeface="Cambria Math" panose="02040503050406030204" pitchFamily="18" charset="0"/>
                                  </a:rPr>
                                  <m:t>2</m:t>
                                </m:r>
                              </m:sub>
                            </m:sSub>
                            <m:sSub>
                              <m:sSubPr>
                                <m:ctrlPr>
                                  <a:rPr lang="en-GB" sz="4300" i="1" smtClean="0">
                                    <a:latin typeface="Cambria Math" panose="02040503050406030204" pitchFamily="18" charset="0"/>
                                  </a:rPr>
                                </m:ctrlPr>
                              </m:sSubPr>
                              <m:e>
                                <m:r>
                                  <a:rPr lang="en-GB" sz="4300" i="1">
                                    <a:latin typeface="Cambria Math" panose="02040503050406030204" pitchFamily="18" charset="0"/>
                                  </a:rPr>
                                  <m:t>𝑥</m:t>
                                </m:r>
                              </m:e>
                              <m:sub>
                                <m:r>
                                  <a:rPr lang="en-GB" sz="4300" b="0" i="1" smtClean="0">
                                    <a:latin typeface="Cambria Math" panose="02040503050406030204" pitchFamily="18" charset="0"/>
                                  </a:rPr>
                                  <m:t>2</m:t>
                                </m:r>
                              </m:sub>
                            </m:sSub>
                          </m:e>
                        </m:mr>
                      </m:m>
                    </m:oMath>
                  </m:oMathPara>
                </a14:m>
                <a:endParaRPr lang="en-GB" i="1" dirty="0">
                  <a:latin typeface="Cambria Math" panose="02040503050406030204" pitchFamily="18" charset="0"/>
                </a:endParaRPr>
              </a:p>
              <a:p>
                <a:pPr marL="0" indent="0">
                  <a:buNone/>
                </a:pPr>
                <a:endParaRPr lang="en-US" i="1" dirty="0"/>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6" y="4266564"/>
                <a:ext cx="17704240" cy="7668895"/>
              </a:xfrm>
              <a:blipFill>
                <a:blip r:embed="rId3"/>
                <a:stretch>
                  <a:fillRect l="-1067" t="-3339"/>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71402E3A-E463-3EC8-F7F0-F5C572EBD6DF}"/>
              </a:ext>
            </a:extLst>
          </p:cNvPr>
          <p:cNvSpPr txBox="1"/>
          <p:nvPr/>
        </p:nvSpPr>
        <p:spPr>
          <a:xfrm>
            <a:off x="13715999" y="9348373"/>
            <a:ext cx="8839199" cy="1446550"/>
          </a:xfrm>
          <a:prstGeom prst="rect">
            <a:avLst/>
          </a:prstGeom>
          <a:noFill/>
        </p:spPr>
        <p:txBody>
          <a:bodyPr wrap="square">
            <a:spAutoFit/>
          </a:bodyPr>
          <a:lstStyle/>
          <a:p>
            <a:r>
              <a:rPr lang="en-US" sz="4400" b="1" dirty="0">
                <a:solidFill>
                  <a:srgbClr val="0100C8"/>
                </a:solidFill>
                <a:latin typeface="Helvetica Neue"/>
              </a:rPr>
              <a:t>Need to use a nonlinear activation function!</a:t>
            </a:r>
            <a:endParaRPr lang="LID4096" sz="4400" dirty="0">
              <a:latin typeface="Helvetica Neue"/>
            </a:endParaRPr>
          </a:p>
        </p:txBody>
      </p:sp>
    </p:spTree>
    <p:extLst>
      <p:ext uri="{BB962C8B-B14F-4D97-AF65-F5344CB8AC3E}">
        <p14:creationId xmlns:p14="http://schemas.microsoft.com/office/powerpoint/2010/main" val="43073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lnSpcReduction="10000"/>
          </a:bodyPr>
          <a:lstStyle/>
          <a:p>
            <a:r>
              <a:rPr lang="en-US" sz="4000" dirty="0"/>
              <a:t>Kernel methods are instance-based learners which compute the similarity of an input with stored training points and multiply this by some learned weight which is specific for that particular training point</a:t>
            </a:r>
          </a:p>
          <a:p>
            <a:r>
              <a:rPr lang="en-US" sz="4000" dirty="0"/>
              <a:t>Support Vector Machines are binary classification models that learn the separating hyperplane with the maximum margin, and use kernels to deal with nonlinearly separable problems</a:t>
            </a:r>
          </a:p>
          <a:p>
            <a:r>
              <a:rPr lang="en-US" sz="4000" dirty="0"/>
              <a:t>Maximum margin decision boundary:</a:t>
            </a:r>
          </a:p>
          <a:p>
            <a:pPr lvl="1"/>
            <a:r>
              <a:rPr lang="en-US" sz="3600" dirty="0"/>
              <a:t>minimizes the generalization error, as it ensures that points are classified far from the separating hyperplane</a:t>
            </a:r>
          </a:p>
          <a:p>
            <a:pPr lvl="1"/>
            <a:r>
              <a:rPr lang="en-US" sz="3600" dirty="0"/>
              <a:t>computed by finding the support vectors, i.e., the training points closest to the separating hyperplane</a:t>
            </a:r>
          </a:p>
          <a:p>
            <a:r>
              <a:rPr lang="en-US" sz="4000" dirty="0"/>
              <a:t>SVMs optimize the hinge loss which penalizes incorrectly classified points by taking into account the margin (instead of only the decision boundary)</a:t>
            </a:r>
          </a:p>
          <a:p>
            <a:endParaRPr lang="en-US" sz="4000" dirty="0"/>
          </a:p>
        </p:txBody>
      </p:sp>
    </p:spTree>
    <p:extLst>
      <p:ext uri="{BB962C8B-B14F-4D97-AF65-F5344CB8AC3E}">
        <p14:creationId xmlns:p14="http://schemas.microsoft.com/office/powerpoint/2010/main" val="23690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Multilayer Perceptron – Feedforward Neural Networks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4332688" y="4040372"/>
            <a:ext cx="8545092" cy="8404570"/>
          </a:xfrm>
        </p:spPr>
        <p:txBody>
          <a:bodyPr>
            <a:normAutofit lnSpcReduction="10000"/>
          </a:bodyPr>
          <a:lstStyle/>
          <a:p>
            <a:r>
              <a:rPr lang="en-US" sz="4000" dirty="0"/>
              <a:t>Feedforward architecture</a:t>
            </a:r>
          </a:p>
          <a:p>
            <a:r>
              <a:rPr lang="en-US" sz="4000" dirty="0"/>
              <a:t>Input layer:</a:t>
            </a:r>
          </a:p>
          <a:p>
            <a:pPr lvl="1"/>
            <a:r>
              <a:rPr lang="en-US" sz="3600" dirty="0"/>
              <a:t>Distributes the input to the first hidden layer</a:t>
            </a:r>
          </a:p>
          <a:p>
            <a:pPr lvl="1"/>
            <a:r>
              <a:rPr lang="en-US" sz="3600" dirty="0">
                <a:solidFill>
                  <a:srgbClr val="0100C8"/>
                </a:solidFill>
              </a:rPr>
              <a:t>No processing </a:t>
            </a:r>
            <a:r>
              <a:rPr lang="en-US" sz="3600" dirty="0"/>
              <a:t>(inactive)</a:t>
            </a:r>
          </a:p>
          <a:p>
            <a:r>
              <a:rPr lang="en-US" sz="4000" dirty="0"/>
              <a:t>Hidden layers:</a:t>
            </a:r>
          </a:p>
          <a:p>
            <a:pPr lvl="1"/>
            <a:r>
              <a:rPr lang="en-US" sz="3600" dirty="0"/>
              <a:t>Can stack as many as we want</a:t>
            </a:r>
          </a:p>
          <a:p>
            <a:pPr lvl="1"/>
            <a:r>
              <a:rPr lang="en-US" sz="3600" dirty="0"/>
              <a:t>Need to have </a:t>
            </a:r>
            <a:r>
              <a:rPr lang="en-US" sz="3600" b="1" dirty="0">
                <a:solidFill>
                  <a:srgbClr val="0100C8"/>
                </a:solidFill>
              </a:rPr>
              <a:t>nonlinear activation functions </a:t>
            </a:r>
            <a:r>
              <a:rPr lang="en-US" sz="3600" dirty="0"/>
              <a:t>(not necessarily the Heaviside step function)</a:t>
            </a:r>
          </a:p>
          <a:p>
            <a:r>
              <a:rPr lang="en-US" sz="4000" dirty="0"/>
              <a:t>Output layer:</a:t>
            </a:r>
          </a:p>
          <a:p>
            <a:pPr lvl="1"/>
            <a:r>
              <a:rPr lang="en-US" sz="3600" dirty="0"/>
              <a:t>Calculates the output using an activation function appropriate for the task</a:t>
            </a:r>
          </a:p>
        </p:txBody>
      </p:sp>
      <p:pic>
        <p:nvPicPr>
          <p:cNvPr id="2" name="Picture 1" descr="Multilayer perceptron">
            <a:extLst>
              <a:ext uri="{FF2B5EF4-FFF2-40B4-BE49-F238E27FC236}">
                <a16:creationId xmlns:a16="http://schemas.microsoft.com/office/drawing/2014/main" id="{F666C707-6F51-21C7-577F-C4CA6FCE73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6220" y="5078626"/>
            <a:ext cx="12166903" cy="6255489"/>
          </a:xfrm>
          <a:prstGeom prst="rect">
            <a:avLst/>
          </a:prstGeom>
        </p:spPr>
      </p:pic>
    </p:spTree>
    <p:extLst>
      <p:ext uri="{BB962C8B-B14F-4D97-AF65-F5344CB8AC3E}">
        <p14:creationId xmlns:p14="http://schemas.microsoft.com/office/powerpoint/2010/main" val="89218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MLPs as classifiers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76193" y="4266565"/>
            <a:ext cx="21590635" cy="2591435"/>
          </a:xfrm>
        </p:spPr>
        <p:txBody>
          <a:bodyPr>
            <a:normAutofit/>
          </a:bodyPr>
          <a:lstStyle/>
          <a:p>
            <a:pPr marL="0" indent="0">
              <a:buNone/>
            </a:pPr>
            <a:r>
              <a:rPr lang="en-US" sz="4000" dirty="0"/>
              <a:t>Each of the units in the first layer defines a line in pattern space and therefore the second unit produces a classification based on a combination of these lines.</a:t>
            </a:r>
          </a:p>
        </p:txBody>
      </p:sp>
      <p:pic>
        <p:nvPicPr>
          <p:cNvPr id="5" name="Picture 6">
            <a:extLst>
              <a:ext uri="{FF2B5EF4-FFF2-40B4-BE49-F238E27FC236}">
                <a16:creationId xmlns:a16="http://schemas.microsoft.com/office/drawing/2014/main" id="{28A19CF8-ADE4-8F0B-293A-544581E623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7882" y="7016728"/>
            <a:ext cx="10263629" cy="3988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a:extLst>
              <a:ext uri="{FF2B5EF4-FFF2-40B4-BE49-F238E27FC236}">
                <a16:creationId xmlns:a16="http://schemas.microsoft.com/office/drawing/2014/main" id="{64175001-6233-E2A8-70F4-D9CDEEEAE5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0753" y="5527339"/>
            <a:ext cx="8827785" cy="640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293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MLPs as classifiers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3421033" y="5891953"/>
            <a:ext cx="8837315" cy="4874370"/>
          </a:xfrm>
        </p:spPr>
        <p:txBody>
          <a:bodyPr>
            <a:normAutofit/>
          </a:bodyPr>
          <a:lstStyle/>
          <a:p>
            <a:pPr marL="0" indent="0">
              <a:buNone/>
            </a:pPr>
            <a:r>
              <a:rPr lang="en-US" sz="4000" dirty="0"/>
              <a:t>When the first layer consists of more than two units, it produces a pattern space which is a combination of more than two lines. </a:t>
            </a:r>
          </a:p>
          <a:p>
            <a:pPr marL="0" indent="0">
              <a:buNone/>
            </a:pPr>
            <a:r>
              <a:rPr lang="en-US" sz="4000" dirty="0"/>
              <a:t>Regions produced in this way are known as convex regions or convex hulls.</a:t>
            </a:r>
          </a:p>
        </p:txBody>
      </p:sp>
      <p:pic>
        <p:nvPicPr>
          <p:cNvPr id="2" name="Picture 6">
            <a:extLst>
              <a:ext uri="{FF2B5EF4-FFF2-40B4-BE49-F238E27FC236}">
                <a16:creationId xmlns:a16="http://schemas.microsoft.com/office/drawing/2014/main" id="{386CECEC-4BFA-A48F-B379-3ED5004419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45" y="4026693"/>
            <a:ext cx="10585603" cy="8163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7645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MLPs as classifiers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31097" y="6729720"/>
            <a:ext cx="9792929" cy="2809600"/>
          </a:xfrm>
        </p:spPr>
        <p:txBody>
          <a:bodyPr>
            <a:normAutofit/>
          </a:bodyPr>
          <a:lstStyle/>
          <a:p>
            <a:pPr marL="0" indent="0">
              <a:buNone/>
            </a:pPr>
            <a:r>
              <a:rPr lang="en-US" sz="4000" dirty="0"/>
              <a:t>Addition of one more layer of </a:t>
            </a:r>
            <a:r>
              <a:rPr lang="en-US" sz="4000" dirty="0" err="1"/>
              <a:t>perceptrons</a:t>
            </a:r>
            <a:r>
              <a:rPr lang="en-US" sz="4000" dirty="0"/>
              <a:t> allows the decision regions to take arbitrary shapes</a:t>
            </a:r>
          </a:p>
        </p:txBody>
      </p:sp>
      <p:pic>
        <p:nvPicPr>
          <p:cNvPr id="5" name="Picture 6">
            <a:extLst>
              <a:ext uri="{FF2B5EF4-FFF2-40B4-BE49-F238E27FC236}">
                <a16:creationId xmlns:a16="http://schemas.microsoft.com/office/drawing/2014/main" id="{991B080D-4A5E-5037-64C9-35622E3174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145" y="4333581"/>
            <a:ext cx="10058268" cy="760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412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MLPs as classifiers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44</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506221" y="4381435"/>
            <a:ext cx="21117806" cy="5157885"/>
          </a:xfrm>
        </p:spPr>
        <p:txBody>
          <a:bodyPr>
            <a:normAutofit/>
          </a:bodyPr>
          <a:lstStyle/>
          <a:p>
            <a:r>
              <a:rPr lang="en-US" sz="4000" dirty="0"/>
              <a:t>Three layer perceptron units (2 hidden layers) can form arbitrary complex shapes and are capable of separating any classes.</a:t>
            </a:r>
          </a:p>
          <a:p>
            <a:endParaRPr lang="en-US" sz="4000" dirty="0"/>
          </a:p>
          <a:p>
            <a:r>
              <a:rPr lang="en-US" sz="4000" dirty="0"/>
              <a:t>The complexity of the shapes is limited by the number of nodes in the network.</a:t>
            </a:r>
          </a:p>
          <a:p>
            <a:endParaRPr lang="en-US" sz="4000" dirty="0"/>
          </a:p>
          <a:p>
            <a:r>
              <a:rPr lang="en-US" sz="4000" dirty="0"/>
              <a:t>Thus, no more than three active layers are needed in a network </a:t>
            </a:r>
          </a:p>
        </p:txBody>
      </p:sp>
    </p:spTree>
    <p:extLst>
      <p:ext uri="{BB962C8B-B14F-4D97-AF65-F5344CB8AC3E}">
        <p14:creationId xmlns:p14="http://schemas.microsoft.com/office/powerpoint/2010/main" val="38158789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MLPs as classifiers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pic>
        <p:nvPicPr>
          <p:cNvPr id="1026" name="Picture 2" descr="Machine Learning Algorithms: What is a Neural Network?">
            <a:extLst>
              <a:ext uri="{FF2B5EF4-FFF2-40B4-BE49-F238E27FC236}">
                <a16:creationId xmlns:a16="http://schemas.microsoft.com/office/drawing/2014/main" id="{7E2AA1B5-B113-6161-4D9A-41950433F90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3" t="12998" r="3250" b="9475"/>
          <a:stretch/>
        </p:blipFill>
        <p:spPr bwMode="auto">
          <a:xfrm>
            <a:off x="3617389" y="4040528"/>
            <a:ext cx="16351727" cy="789493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D61A4630-3B44-D61A-7128-2526F459E50A}"/>
              </a:ext>
            </a:extLst>
          </p:cNvPr>
          <p:cNvSpPr txBox="1"/>
          <p:nvPr/>
        </p:nvSpPr>
        <p:spPr>
          <a:xfrm>
            <a:off x="20303340" y="11462870"/>
            <a:ext cx="1347638" cy="461665"/>
          </a:xfrm>
          <a:prstGeom prst="rect">
            <a:avLst/>
          </a:prstGeom>
          <a:noFill/>
        </p:spPr>
        <p:txBody>
          <a:bodyPr wrap="square">
            <a:spAutoFit/>
          </a:bodyPr>
          <a:lstStyle/>
          <a:p>
            <a:r>
              <a:rPr lang="en-GB" sz="2400" dirty="0">
                <a:hlinkClick r:id="rId5"/>
              </a:rPr>
              <a:t>source</a:t>
            </a:r>
            <a:endParaRPr lang="LID4096" dirty="0"/>
          </a:p>
        </p:txBody>
      </p:sp>
    </p:spTree>
    <p:extLst>
      <p:ext uri="{BB962C8B-B14F-4D97-AF65-F5344CB8AC3E}">
        <p14:creationId xmlns:p14="http://schemas.microsoft.com/office/powerpoint/2010/main" val="2642793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Model Representation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46</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4352391" y="4073766"/>
                <a:ext cx="8525390" cy="7883770"/>
              </a:xfrm>
            </p:spPr>
            <p:txBody>
              <a:bodyPr>
                <a:normAutofit/>
              </a:bodyPr>
              <a:lstStyle/>
              <a:p>
                <a:pPr marL="0" indent="0">
                  <a:buNone/>
                </a:pPr>
                <a14:m>
                  <m:oMath xmlns:m="http://schemas.openxmlformats.org/officeDocument/2006/math">
                    <m:sSubSup>
                      <m:sSubSupPr>
                        <m:ctrlPr>
                          <a:rPr lang="en-GB" sz="4000" i="1" smtClean="0">
                            <a:latin typeface="Cambria Math" panose="02040503050406030204" pitchFamily="18" charset="0"/>
                          </a:rPr>
                        </m:ctrlPr>
                      </m:sSubSupPr>
                      <m:e>
                        <m:r>
                          <a:rPr lang="en-GB" sz="4000" i="1">
                            <a:latin typeface="Cambria Math" panose="02040503050406030204" pitchFamily="18" charset="0"/>
                          </a:rPr>
                          <m:t>𝑎</m:t>
                        </m:r>
                      </m:e>
                      <m:sub>
                        <m:r>
                          <a:rPr lang="en-GB" sz="4000" b="0" i="1" smtClean="0">
                            <a:latin typeface="Cambria Math" panose="02040503050406030204" pitchFamily="18" charset="0"/>
                          </a:rPr>
                          <m:t>𝑖</m:t>
                        </m:r>
                      </m:sub>
                      <m:sup>
                        <m:r>
                          <a:rPr lang="en-GB" sz="4000" i="1">
                            <a:latin typeface="Cambria Math" panose="02040503050406030204" pitchFamily="18" charset="0"/>
                          </a:rPr>
                          <m:t>(</m:t>
                        </m:r>
                        <m:r>
                          <a:rPr lang="en-GB" sz="4000" b="0" i="1" smtClean="0">
                            <a:latin typeface="Cambria Math" panose="02040503050406030204" pitchFamily="18" charset="0"/>
                          </a:rPr>
                          <m:t>𝑗</m:t>
                        </m:r>
                        <m:r>
                          <a:rPr lang="en-GB" sz="4000" i="1">
                            <a:latin typeface="Cambria Math" panose="02040503050406030204" pitchFamily="18" charset="0"/>
                          </a:rPr>
                          <m:t>)</m:t>
                        </m:r>
                      </m:sup>
                    </m:sSubSup>
                  </m:oMath>
                </a14:m>
                <a:r>
                  <a:rPr lang="en-US" sz="4000" dirty="0"/>
                  <a:t> = activation of unit </a:t>
                </a:r>
                <a14:m>
                  <m:oMath xmlns:m="http://schemas.openxmlformats.org/officeDocument/2006/math">
                    <m:r>
                      <a:rPr lang="en-GB" sz="4000" b="0" i="1" smtClean="0">
                        <a:latin typeface="Cambria Math" panose="02040503050406030204" pitchFamily="18" charset="0"/>
                      </a:rPr>
                      <m:t>𝑖</m:t>
                    </m:r>
                  </m:oMath>
                </a14:m>
                <a:r>
                  <a:rPr lang="en-US" sz="4000" dirty="0"/>
                  <a:t> in layer </a:t>
                </a:r>
                <a14:m>
                  <m:oMath xmlns:m="http://schemas.openxmlformats.org/officeDocument/2006/math">
                    <m:r>
                      <a:rPr lang="en-US" sz="4000" i="1" dirty="0" smtClean="0">
                        <a:latin typeface="Cambria Math" panose="02040503050406030204" pitchFamily="18" charset="0"/>
                      </a:rPr>
                      <m:t>𝑗</m:t>
                    </m:r>
                  </m:oMath>
                </a14:m>
                <a:endParaRPr lang="en-US" sz="4000" dirty="0"/>
              </a:p>
              <a:p>
                <a:pPr marL="0" indent="0">
                  <a:buNone/>
                </a:pPr>
                <a:endParaRPr lang="en-US" sz="4000" dirty="0"/>
              </a:p>
              <a:p>
                <a:pPr marL="0" indent="0">
                  <a:buNone/>
                </a:pPr>
                <a14:m>
                  <m:oMath xmlns:m="http://schemas.openxmlformats.org/officeDocument/2006/math">
                    <m:sSubSup>
                      <m:sSubSupPr>
                        <m:ctrlPr>
                          <a:rPr lang="en-GB" sz="4000" i="1">
                            <a:latin typeface="Cambria Math" panose="02040503050406030204" pitchFamily="18" charset="0"/>
                          </a:rPr>
                        </m:ctrlPr>
                      </m:sSubSupPr>
                      <m:e>
                        <m:r>
                          <m:rPr>
                            <m:sty m:val="p"/>
                          </m:rPr>
                          <a:rPr lang="el-CY" sz="4000" b="0" i="0" smtClean="0">
                            <a:latin typeface="Cambria Math" panose="02040503050406030204" pitchFamily="18" charset="0"/>
                          </a:rPr>
                          <m:t>Θ</m:t>
                        </m:r>
                      </m:e>
                      <m:sub/>
                      <m:sup>
                        <m:r>
                          <a:rPr lang="en-GB" sz="4000" i="1">
                            <a:latin typeface="Cambria Math" panose="02040503050406030204" pitchFamily="18" charset="0"/>
                          </a:rPr>
                          <m:t>(</m:t>
                        </m:r>
                        <m:r>
                          <a:rPr lang="en-GB" sz="4000" i="1">
                            <a:latin typeface="Cambria Math" panose="02040503050406030204" pitchFamily="18" charset="0"/>
                          </a:rPr>
                          <m:t>𝑗</m:t>
                        </m:r>
                        <m:r>
                          <a:rPr lang="en-GB" sz="4000" i="1">
                            <a:latin typeface="Cambria Math" panose="02040503050406030204" pitchFamily="18" charset="0"/>
                          </a:rPr>
                          <m:t>)</m:t>
                        </m:r>
                      </m:sup>
                    </m:sSubSup>
                  </m:oMath>
                </a14:m>
                <a:r>
                  <a:rPr lang="en-US" sz="4000" dirty="0"/>
                  <a:t> =</a:t>
                </a:r>
                <a:r>
                  <a:rPr lang="el-CY" sz="4000" dirty="0"/>
                  <a:t> </a:t>
                </a:r>
                <a:r>
                  <a:rPr lang="en-GB" sz="4000" dirty="0"/>
                  <a:t>matrix of weights between layer </a:t>
                </a:r>
                <a14:m>
                  <m:oMath xmlns:m="http://schemas.openxmlformats.org/officeDocument/2006/math">
                    <m:r>
                      <a:rPr lang="en-GB" sz="4000" i="1" dirty="0" smtClean="0">
                        <a:latin typeface="Cambria Math" panose="02040503050406030204" pitchFamily="18" charset="0"/>
                      </a:rPr>
                      <m:t>𝑗</m:t>
                    </m:r>
                  </m:oMath>
                </a14:m>
                <a:r>
                  <a:rPr lang="en-GB" sz="4000" dirty="0"/>
                  <a:t> and layer </a:t>
                </a:r>
                <a14:m>
                  <m:oMath xmlns:m="http://schemas.openxmlformats.org/officeDocument/2006/math">
                    <m:r>
                      <a:rPr lang="en-GB" sz="4000" i="1" dirty="0" smtClean="0">
                        <a:latin typeface="Cambria Math" panose="02040503050406030204" pitchFamily="18" charset="0"/>
                      </a:rPr>
                      <m:t>𝑗</m:t>
                    </m:r>
                    <m:r>
                      <a:rPr lang="en-GB" sz="4000" i="1" dirty="0" smtClean="0">
                        <a:latin typeface="Cambria Math" panose="02040503050406030204" pitchFamily="18" charset="0"/>
                      </a:rPr>
                      <m:t>+1</m:t>
                    </m:r>
                  </m:oMath>
                </a14:m>
                <a:endParaRPr lang="en-US" sz="4000" dirty="0"/>
              </a:p>
              <a:p>
                <a:pPr marL="0" indent="0">
                  <a:buNone/>
                </a:pPr>
                <a:endParaRPr lang="en-US" sz="4000" dirty="0"/>
              </a:p>
              <a:p>
                <a:pPr marL="0" indent="0">
                  <a:buNone/>
                </a:pPr>
                <a:r>
                  <a:rPr lang="en-US" sz="4000" dirty="0"/>
                  <a:t>If network has </a:t>
                </a:r>
                <a14:m>
                  <m:oMath xmlns:m="http://schemas.openxmlformats.org/officeDocument/2006/math">
                    <m:sSub>
                      <m:sSubPr>
                        <m:ctrlPr>
                          <a:rPr lang="en-US" sz="4000" i="1" smtClean="0">
                            <a:latin typeface="Cambria Math" panose="02040503050406030204" pitchFamily="18" charset="0"/>
                          </a:rPr>
                        </m:ctrlPr>
                      </m:sSubPr>
                      <m:e>
                        <m:r>
                          <a:rPr lang="en-GB" sz="4000" b="0" i="1" smtClean="0">
                            <a:latin typeface="Cambria Math" panose="02040503050406030204" pitchFamily="18" charset="0"/>
                          </a:rPr>
                          <m:t>𝑛</m:t>
                        </m:r>
                      </m:e>
                      <m:sub>
                        <m:r>
                          <a:rPr lang="en-GB" sz="4000" b="0" i="1" smtClean="0">
                            <a:latin typeface="Cambria Math" panose="02040503050406030204" pitchFamily="18" charset="0"/>
                          </a:rPr>
                          <m:t>𝑗</m:t>
                        </m:r>
                      </m:sub>
                    </m:sSub>
                  </m:oMath>
                </a14:m>
                <a:r>
                  <a:rPr lang="en-US" sz="4000" dirty="0"/>
                  <a:t> neurons in layer </a:t>
                </a:r>
                <a14:m>
                  <m:oMath xmlns:m="http://schemas.openxmlformats.org/officeDocument/2006/math">
                    <m:r>
                      <a:rPr lang="en-US" sz="4000" i="1" dirty="0" smtClean="0">
                        <a:latin typeface="Cambria Math" panose="02040503050406030204" pitchFamily="18" charset="0"/>
                      </a:rPr>
                      <m:t>𝑗</m:t>
                    </m:r>
                  </m:oMath>
                </a14:m>
                <a:r>
                  <a:rPr lang="en-US" sz="4000" dirty="0"/>
                  <a:t>, </a:t>
                </a:r>
                <a14:m>
                  <m:oMath xmlns:m="http://schemas.openxmlformats.org/officeDocument/2006/math">
                    <m:sSub>
                      <m:sSubPr>
                        <m:ctrlPr>
                          <a:rPr lang="en-US" sz="4000" i="1">
                            <a:latin typeface="Cambria Math" panose="02040503050406030204" pitchFamily="18" charset="0"/>
                          </a:rPr>
                        </m:ctrlPr>
                      </m:sSubPr>
                      <m:e>
                        <m:r>
                          <a:rPr lang="en-GB" sz="4000" i="1">
                            <a:latin typeface="Cambria Math" panose="02040503050406030204" pitchFamily="18" charset="0"/>
                          </a:rPr>
                          <m:t>𝑛</m:t>
                        </m:r>
                      </m:e>
                      <m:sub>
                        <m:r>
                          <a:rPr lang="en-GB" sz="4000" i="1">
                            <a:latin typeface="Cambria Math" panose="02040503050406030204" pitchFamily="18" charset="0"/>
                          </a:rPr>
                          <m:t>𝑗</m:t>
                        </m:r>
                        <m:r>
                          <a:rPr lang="en-GB" sz="4000" b="0" i="1" smtClean="0">
                            <a:latin typeface="Cambria Math" panose="02040503050406030204" pitchFamily="18" charset="0"/>
                          </a:rPr>
                          <m:t>+1</m:t>
                        </m:r>
                      </m:sub>
                    </m:sSub>
                  </m:oMath>
                </a14:m>
                <a:r>
                  <a:rPr lang="en-US" sz="4000" dirty="0"/>
                  <a:t> neurons in layer </a:t>
                </a:r>
                <a14:m>
                  <m:oMath xmlns:m="http://schemas.openxmlformats.org/officeDocument/2006/math">
                    <m:r>
                      <a:rPr lang="en-US" sz="4000" i="1" dirty="0">
                        <a:latin typeface="Cambria Math" panose="02040503050406030204" pitchFamily="18" charset="0"/>
                      </a:rPr>
                      <m:t>𝑗</m:t>
                    </m:r>
                    <m:r>
                      <a:rPr lang="en-GB" sz="4000" b="0" i="1" dirty="0" smtClean="0">
                        <a:latin typeface="Cambria Math" panose="02040503050406030204" pitchFamily="18" charset="0"/>
                      </a:rPr>
                      <m:t>+1</m:t>
                    </m:r>
                  </m:oMath>
                </a14:m>
                <a:r>
                  <a:rPr lang="en-US" sz="4000" dirty="0"/>
                  <a:t>, then </a:t>
                </a:r>
                <a14:m>
                  <m:oMath xmlns:m="http://schemas.openxmlformats.org/officeDocument/2006/math">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sup>
                        <m:r>
                          <a:rPr lang="en-GB" sz="4000" i="1">
                            <a:latin typeface="Cambria Math" panose="02040503050406030204" pitchFamily="18" charset="0"/>
                          </a:rPr>
                          <m:t>(</m:t>
                        </m:r>
                        <m:r>
                          <a:rPr lang="en-GB" sz="4000" i="1">
                            <a:latin typeface="Cambria Math" panose="02040503050406030204" pitchFamily="18" charset="0"/>
                          </a:rPr>
                          <m:t>𝑗</m:t>
                        </m:r>
                        <m:r>
                          <a:rPr lang="en-GB" sz="4000" i="1">
                            <a:latin typeface="Cambria Math" panose="02040503050406030204" pitchFamily="18" charset="0"/>
                          </a:rPr>
                          <m:t>)</m:t>
                        </m:r>
                      </m:sup>
                    </m:sSubSup>
                  </m:oMath>
                </a14:m>
                <a:r>
                  <a:rPr lang="en-US" sz="4000" dirty="0"/>
                  <a:t> will be of dimension </a:t>
                </a:r>
                <a14:m>
                  <m:oMath xmlns:m="http://schemas.openxmlformats.org/officeDocument/2006/math">
                    <m:sSub>
                      <m:sSubPr>
                        <m:ctrlPr>
                          <a:rPr lang="en-US" sz="4000" i="1">
                            <a:latin typeface="Cambria Math" panose="02040503050406030204" pitchFamily="18" charset="0"/>
                          </a:rPr>
                        </m:ctrlPr>
                      </m:sSubPr>
                      <m:e>
                        <m:r>
                          <a:rPr lang="en-GB" sz="4000" i="1">
                            <a:latin typeface="Cambria Math" panose="02040503050406030204" pitchFamily="18" charset="0"/>
                          </a:rPr>
                          <m:t>𝑛</m:t>
                        </m:r>
                      </m:e>
                      <m:sub>
                        <m:r>
                          <a:rPr lang="en-GB" sz="4000" i="1">
                            <a:latin typeface="Cambria Math" panose="02040503050406030204" pitchFamily="18" charset="0"/>
                          </a:rPr>
                          <m:t>𝑗</m:t>
                        </m:r>
                        <m:r>
                          <a:rPr lang="en-GB" sz="4000" i="1">
                            <a:latin typeface="Cambria Math" panose="02040503050406030204" pitchFamily="18" charset="0"/>
                          </a:rPr>
                          <m:t>+1</m:t>
                        </m:r>
                      </m:sub>
                    </m:sSub>
                    <m:r>
                      <a:rPr lang="en-GB" sz="4000" i="1">
                        <a:latin typeface="Cambria Math" panose="02040503050406030204" pitchFamily="18" charset="0"/>
                      </a:rPr>
                      <m:t> </m:t>
                    </m:r>
                    <m:sSub>
                      <m:sSubPr>
                        <m:ctrlPr>
                          <a:rPr lang="en-US" sz="4000" i="1">
                            <a:latin typeface="Cambria Math" panose="02040503050406030204" pitchFamily="18" charset="0"/>
                          </a:rPr>
                        </m:ctrlPr>
                      </m:sSubPr>
                      <m:e>
                        <m:r>
                          <a:rPr lang="en-GB" sz="4000" i="1">
                            <a:latin typeface="Cambria Math" panose="02040503050406030204" pitchFamily="18" charset="0"/>
                            <a:ea typeface="Cambria Math" panose="02040503050406030204" pitchFamily="18" charset="0"/>
                          </a:rPr>
                          <m:t>×</m:t>
                        </m:r>
                        <m:r>
                          <a:rPr lang="en-GB" sz="4000" b="0" i="1" smtClean="0">
                            <a:latin typeface="Cambria Math" panose="02040503050406030204" pitchFamily="18" charset="0"/>
                          </a:rPr>
                          <m:t>(</m:t>
                        </m:r>
                        <m:r>
                          <a:rPr lang="en-GB" sz="4000" i="1">
                            <a:latin typeface="Cambria Math" panose="02040503050406030204" pitchFamily="18" charset="0"/>
                          </a:rPr>
                          <m:t>𝑛</m:t>
                        </m:r>
                      </m:e>
                      <m:sub>
                        <m:r>
                          <a:rPr lang="en-GB" sz="4000" i="1">
                            <a:latin typeface="Cambria Math" panose="02040503050406030204" pitchFamily="18" charset="0"/>
                          </a:rPr>
                          <m:t>𝑗</m:t>
                        </m:r>
                      </m:sub>
                    </m:sSub>
                    <m:r>
                      <a:rPr lang="en-GB" sz="4000" b="0" i="1" smtClean="0">
                        <a:latin typeface="Cambria Math" panose="02040503050406030204" pitchFamily="18" charset="0"/>
                      </a:rPr>
                      <m:t>+1)</m:t>
                    </m:r>
                  </m:oMath>
                </a14:m>
                <a:endParaRPr lang="en-US"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sup>
                          <m:r>
                            <a:rPr lang="en-GB" sz="4000" i="1">
                              <a:latin typeface="Cambria Math" panose="02040503050406030204" pitchFamily="18" charset="0"/>
                            </a:rPr>
                            <m:t>(</m:t>
                          </m:r>
                          <m:r>
                            <a:rPr lang="en-GB" sz="4000" b="0" i="1" smtClean="0">
                              <a:latin typeface="Cambria Math" panose="02040503050406030204" pitchFamily="18" charset="0"/>
                            </a:rPr>
                            <m:t>1</m:t>
                          </m:r>
                          <m:r>
                            <a:rPr lang="en-GB" sz="4000" i="1">
                              <a:latin typeface="Cambria Math" panose="02040503050406030204" pitchFamily="18" charset="0"/>
                            </a:rPr>
                            <m:t>)</m:t>
                          </m:r>
                        </m:sup>
                      </m:sSubSup>
                      <m:r>
                        <a:rPr lang="en-GB" sz="4000" i="1" smtClean="0">
                          <a:latin typeface="Cambria Math" panose="02040503050406030204" pitchFamily="18" charset="0"/>
                          <a:ea typeface="Cambria Math" panose="02040503050406030204" pitchFamily="18" charset="0"/>
                        </a:rPr>
                        <m:t>∈</m:t>
                      </m:r>
                      <m:sSubSup>
                        <m:sSubSupPr>
                          <m:ctrlPr>
                            <a:rPr lang="en-GB" sz="4000" i="1" smtClean="0">
                              <a:latin typeface="Cambria Math" panose="02040503050406030204" pitchFamily="18" charset="0"/>
                              <a:ea typeface="Cambria Math" panose="02040503050406030204" pitchFamily="18" charset="0"/>
                            </a:rPr>
                          </m:ctrlPr>
                        </m:sSubSupPr>
                        <m:e>
                          <m:r>
                            <a:rPr lang="en-GB" sz="4000" b="0" i="1" smtClean="0">
                              <a:latin typeface="Cambria Math" panose="02040503050406030204" pitchFamily="18" charset="0"/>
                              <a:ea typeface="Cambria Math" panose="02040503050406030204" pitchFamily="18" charset="0"/>
                            </a:rPr>
                            <m:t>ℝ</m:t>
                          </m:r>
                        </m:e>
                        <m:sub/>
                        <m:sup>
                          <m:r>
                            <a:rPr lang="en-GB" sz="4000" b="0" i="1" smtClean="0">
                              <a:latin typeface="Cambria Math" panose="02040503050406030204" pitchFamily="18" charset="0"/>
                              <a:ea typeface="Cambria Math" panose="02040503050406030204" pitchFamily="18" charset="0"/>
                            </a:rPr>
                            <m:t>2×3</m:t>
                          </m:r>
                        </m:sup>
                      </m:sSubSup>
                    </m:oMath>
                  </m:oMathPara>
                </a14:m>
                <a:endParaRPr lang="en-US" sz="4000" dirty="0"/>
              </a:p>
              <a:p>
                <a:pPr marL="0" indent="0">
                  <a:buNone/>
                </a:pPr>
                <a14:m>
                  <m:oMathPara xmlns:m="http://schemas.openxmlformats.org/officeDocument/2006/math">
                    <m:oMathParaPr>
                      <m:jc m:val="left"/>
                    </m:oMathParaPr>
                    <m:oMath xmlns:m="http://schemas.openxmlformats.org/officeDocument/2006/math">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sup>
                          <m:r>
                            <a:rPr lang="en-GB" sz="4000" i="1">
                              <a:latin typeface="Cambria Math" panose="02040503050406030204" pitchFamily="18" charset="0"/>
                            </a:rPr>
                            <m:t>(</m:t>
                          </m:r>
                          <m:r>
                            <a:rPr lang="en-GB" sz="4000" b="0" i="1" smtClean="0">
                              <a:latin typeface="Cambria Math" panose="02040503050406030204" pitchFamily="18" charset="0"/>
                            </a:rPr>
                            <m:t>2</m:t>
                          </m:r>
                          <m:r>
                            <a:rPr lang="en-GB" sz="4000" i="1">
                              <a:latin typeface="Cambria Math" panose="02040503050406030204" pitchFamily="18" charset="0"/>
                            </a:rPr>
                            <m:t>)</m:t>
                          </m:r>
                        </m:sup>
                      </m:sSubSup>
                      <m:r>
                        <a:rPr lang="en-GB" sz="4000" i="1">
                          <a:latin typeface="Cambria Math" panose="02040503050406030204" pitchFamily="18" charset="0"/>
                          <a:ea typeface="Cambria Math" panose="02040503050406030204" pitchFamily="18" charset="0"/>
                        </a:rPr>
                        <m:t>∈</m:t>
                      </m:r>
                      <m:sSubSup>
                        <m:sSubSupPr>
                          <m:ctrlPr>
                            <a:rPr lang="en-GB" sz="4000" i="1">
                              <a:latin typeface="Cambria Math" panose="02040503050406030204" pitchFamily="18" charset="0"/>
                              <a:ea typeface="Cambria Math" panose="02040503050406030204" pitchFamily="18" charset="0"/>
                            </a:rPr>
                          </m:ctrlPr>
                        </m:sSubSupPr>
                        <m:e>
                          <m:r>
                            <a:rPr lang="en-GB" sz="4000" i="1">
                              <a:latin typeface="Cambria Math" panose="02040503050406030204" pitchFamily="18" charset="0"/>
                              <a:ea typeface="Cambria Math" panose="02040503050406030204" pitchFamily="18" charset="0"/>
                            </a:rPr>
                            <m:t>ℝ</m:t>
                          </m:r>
                        </m:e>
                        <m:sub/>
                        <m:sup>
                          <m:r>
                            <a:rPr lang="en-GB" sz="4000" i="1">
                              <a:latin typeface="Cambria Math" panose="02040503050406030204" pitchFamily="18" charset="0"/>
                              <a:ea typeface="Cambria Math" panose="02040503050406030204" pitchFamily="18" charset="0"/>
                            </a:rPr>
                            <m:t>2×3</m:t>
                          </m:r>
                        </m:sup>
                      </m:sSubSup>
                    </m:oMath>
                  </m:oMathPara>
                </a14:m>
                <a:endParaRPr lang="en-US" sz="4000"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4352391" y="4073766"/>
                <a:ext cx="8525390" cy="7883770"/>
              </a:xfrm>
              <a:blipFill>
                <a:blip r:embed="rId4"/>
                <a:stretch>
                  <a:fillRect l="-2502" t="-927"/>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1C6F048C-3849-CF91-9EB6-EACA728B852C}"/>
                  </a:ext>
                </a:extLst>
              </p:cNvPr>
              <p:cNvSpPr/>
              <p:nvPr/>
            </p:nvSpPr>
            <p:spPr>
              <a:xfrm>
                <a:off x="1717238" y="4073766"/>
                <a:ext cx="1999956" cy="1941739"/>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2" name="Oval 1">
                <a:extLst>
                  <a:ext uri="{FF2B5EF4-FFF2-40B4-BE49-F238E27FC236}">
                    <a16:creationId xmlns:a16="http://schemas.microsoft.com/office/drawing/2014/main" id="{1C6F048C-3849-CF91-9EB6-EACA728B852C}"/>
                  </a:ext>
                </a:extLst>
              </p:cNvPr>
              <p:cNvSpPr>
                <a:spLocks noRot="1" noChangeAspect="1" noMove="1" noResize="1" noEditPoints="1" noAdjustHandles="1" noChangeArrowheads="1" noChangeShapeType="1" noTextEdit="1"/>
              </p:cNvSpPr>
              <p:nvPr/>
            </p:nvSpPr>
            <p:spPr>
              <a:xfrm>
                <a:off x="1717238" y="4073766"/>
                <a:ext cx="1999956" cy="1941739"/>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4CF1CDCF-12BA-B840-0333-D4EC9DCFD1FB}"/>
                  </a:ext>
                </a:extLst>
              </p:cNvPr>
              <p:cNvSpPr/>
              <p:nvPr/>
            </p:nvSpPr>
            <p:spPr>
              <a:xfrm>
                <a:off x="1717238" y="6763210"/>
                <a:ext cx="1999956" cy="1941739"/>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7" name="Oval 6">
                <a:extLst>
                  <a:ext uri="{FF2B5EF4-FFF2-40B4-BE49-F238E27FC236}">
                    <a16:creationId xmlns:a16="http://schemas.microsoft.com/office/drawing/2014/main" id="{4CF1CDCF-12BA-B840-0333-D4EC9DCFD1FB}"/>
                  </a:ext>
                </a:extLst>
              </p:cNvPr>
              <p:cNvSpPr>
                <a:spLocks noRot="1" noChangeAspect="1" noMove="1" noResize="1" noEditPoints="1" noAdjustHandles="1" noChangeArrowheads="1" noChangeShapeType="1" noTextEdit="1"/>
              </p:cNvSpPr>
              <p:nvPr/>
            </p:nvSpPr>
            <p:spPr>
              <a:xfrm>
                <a:off x="1717238" y="6763210"/>
                <a:ext cx="1999956" cy="1941739"/>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5CA6450D-E923-A052-D8E9-4A48A0CF74C0}"/>
                  </a:ext>
                </a:extLst>
              </p:cNvPr>
              <p:cNvSpPr/>
              <p:nvPr/>
            </p:nvSpPr>
            <p:spPr>
              <a:xfrm>
                <a:off x="1717238" y="9452654"/>
                <a:ext cx="1999956" cy="1941739"/>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0" name="Oval 9">
                <a:extLst>
                  <a:ext uri="{FF2B5EF4-FFF2-40B4-BE49-F238E27FC236}">
                    <a16:creationId xmlns:a16="http://schemas.microsoft.com/office/drawing/2014/main" id="{5CA6450D-E923-A052-D8E9-4A48A0CF74C0}"/>
                  </a:ext>
                </a:extLst>
              </p:cNvPr>
              <p:cNvSpPr>
                <a:spLocks noRot="1" noChangeAspect="1" noMove="1" noResize="1" noEditPoints="1" noAdjustHandles="1" noChangeArrowheads="1" noChangeShapeType="1" noTextEdit="1"/>
              </p:cNvSpPr>
              <p:nvPr/>
            </p:nvSpPr>
            <p:spPr>
              <a:xfrm>
                <a:off x="1717238" y="9452654"/>
                <a:ext cx="1999956" cy="1941739"/>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7FF8158-1A6B-0AEB-7BEF-D3F2096E5F7A}"/>
                  </a:ext>
                </a:extLst>
              </p:cNvPr>
              <p:cNvSpPr/>
              <p:nvPr/>
            </p:nvSpPr>
            <p:spPr>
              <a:xfrm>
                <a:off x="5597574" y="4073766"/>
                <a:ext cx="1999956" cy="1941739"/>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1" name="Oval 10">
                <a:extLst>
                  <a:ext uri="{FF2B5EF4-FFF2-40B4-BE49-F238E27FC236}">
                    <a16:creationId xmlns:a16="http://schemas.microsoft.com/office/drawing/2014/main" id="{67FF8158-1A6B-0AEB-7BEF-D3F2096E5F7A}"/>
                  </a:ext>
                </a:extLst>
              </p:cNvPr>
              <p:cNvSpPr>
                <a:spLocks noRot="1" noChangeAspect="1" noMove="1" noResize="1" noEditPoints="1" noAdjustHandles="1" noChangeArrowheads="1" noChangeShapeType="1" noTextEdit="1"/>
              </p:cNvSpPr>
              <p:nvPr/>
            </p:nvSpPr>
            <p:spPr>
              <a:xfrm>
                <a:off x="5597574" y="4073766"/>
                <a:ext cx="1999956" cy="1941739"/>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9CDE6F6B-3D7B-969F-DDED-24DA1899FAC6}"/>
                  </a:ext>
                </a:extLst>
              </p:cNvPr>
              <p:cNvSpPr/>
              <p:nvPr/>
            </p:nvSpPr>
            <p:spPr>
              <a:xfrm>
                <a:off x="5597574" y="6763210"/>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9CDE6F6B-3D7B-969F-DDED-24DA1899FAC6}"/>
                  </a:ext>
                </a:extLst>
              </p:cNvPr>
              <p:cNvSpPr>
                <a:spLocks noRot="1" noChangeAspect="1" noMove="1" noResize="1" noEditPoints="1" noAdjustHandles="1" noChangeArrowheads="1" noChangeShapeType="1" noTextEdit="1"/>
              </p:cNvSpPr>
              <p:nvPr/>
            </p:nvSpPr>
            <p:spPr>
              <a:xfrm>
                <a:off x="5597574" y="6763210"/>
                <a:ext cx="1999956" cy="1941739"/>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E140C2FF-0E7F-D649-B11C-244232DE5622}"/>
                  </a:ext>
                </a:extLst>
              </p:cNvPr>
              <p:cNvSpPr/>
              <p:nvPr/>
            </p:nvSpPr>
            <p:spPr>
              <a:xfrm>
                <a:off x="5597574" y="9452654"/>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E140C2FF-0E7F-D649-B11C-244232DE5622}"/>
                  </a:ext>
                </a:extLst>
              </p:cNvPr>
              <p:cNvSpPr>
                <a:spLocks noRot="1" noChangeAspect="1" noMove="1" noResize="1" noEditPoints="1" noAdjustHandles="1" noChangeArrowheads="1" noChangeShapeType="1" noTextEdit="1"/>
              </p:cNvSpPr>
              <p:nvPr/>
            </p:nvSpPr>
            <p:spPr>
              <a:xfrm>
                <a:off x="5597574" y="9452654"/>
                <a:ext cx="1999956" cy="1941739"/>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0EA4CC95-1D6C-55C2-CCE2-209413B672DC}"/>
                  </a:ext>
                </a:extLst>
              </p:cNvPr>
              <p:cNvSpPr/>
              <p:nvPr/>
            </p:nvSpPr>
            <p:spPr>
              <a:xfrm>
                <a:off x="9448804" y="6763210"/>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0EA4CC95-1D6C-55C2-CCE2-209413B672DC}"/>
                  </a:ext>
                </a:extLst>
              </p:cNvPr>
              <p:cNvSpPr>
                <a:spLocks noRot="1" noChangeAspect="1" noMove="1" noResize="1" noEditPoints="1" noAdjustHandles="1" noChangeArrowheads="1" noChangeShapeType="1" noTextEdit="1"/>
              </p:cNvSpPr>
              <p:nvPr/>
            </p:nvSpPr>
            <p:spPr>
              <a:xfrm>
                <a:off x="9448804" y="6763210"/>
                <a:ext cx="1999956" cy="1941739"/>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7ACFFE52-C4C5-9783-B35C-B798D72F4F13}"/>
                  </a:ext>
                </a:extLst>
              </p:cNvPr>
              <p:cNvSpPr/>
              <p:nvPr/>
            </p:nvSpPr>
            <p:spPr>
              <a:xfrm>
                <a:off x="9448804" y="9452654"/>
                <a:ext cx="1999956" cy="1941739"/>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6" name="Oval 15">
                <a:extLst>
                  <a:ext uri="{FF2B5EF4-FFF2-40B4-BE49-F238E27FC236}">
                    <a16:creationId xmlns:a16="http://schemas.microsoft.com/office/drawing/2014/main" id="{7ACFFE52-C4C5-9783-B35C-B798D72F4F13}"/>
                  </a:ext>
                </a:extLst>
              </p:cNvPr>
              <p:cNvSpPr>
                <a:spLocks noRot="1" noChangeAspect="1" noMove="1" noResize="1" noEditPoints="1" noAdjustHandles="1" noChangeArrowheads="1" noChangeShapeType="1" noTextEdit="1"/>
              </p:cNvSpPr>
              <p:nvPr/>
            </p:nvSpPr>
            <p:spPr>
              <a:xfrm>
                <a:off x="9448804" y="9452654"/>
                <a:ext cx="1999956" cy="1941739"/>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p:cxnSp>
        <p:nvCxnSpPr>
          <p:cNvPr id="18" name="Straight Arrow Connector 17">
            <a:extLst>
              <a:ext uri="{FF2B5EF4-FFF2-40B4-BE49-F238E27FC236}">
                <a16:creationId xmlns:a16="http://schemas.microsoft.com/office/drawing/2014/main" id="{7A0A3A8F-1C8E-DE88-5B80-88A1E94C8FAE}"/>
              </a:ext>
            </a:extLst>
          </p:cNvPr>
          <p:cNvCxnSpPr>
            <a:cxnSpLocks/>
            <a:stCxn id="2" idx="6"/>
          </p:cNvCxnSpPr>
          <p:nvPr/>
        </p:nvCxnSpPr>
        <p:spPr>
          <a:xfrm>
            <a:off x="3717194" y="5044636"/>
            <a:ext cx="1880380" cy="265586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FB0D3B-701A-EDE7-2825-1B39D939B231}"/>
              </a:ext>
            </a:extLst>
          </p:cNvPr>
          <p:cNvCxnSpPr>
            <a:cxnSpLocks/>
            <a:stCxn id="7" idx="6"/>
            <a:endCxn id="12" idx="2"/>
          </p:cNvCxnSpPr>
          <p:nvPr/>
        </p:nvCxnSpPr>
        <p:spPr>
          <a:xfrm>
            <a:off x="3717194" y="7734080"/>
            <a:ext cx="188038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E09481-4991-4C5A-D6C9-FBBC183EEABD}"/>
              </a:ext>
            </a:extLst>
          </p:cNvPr>
          <p:cNvCxnSpPr>
            <a:cxnSpLocks/>
            <a:stCxn id="10" idx="6"/>
          </p:cNvCxnSpPr>
          <p:nvPr/>
        </p:nvCxnSpPr>
        <p:spPr>
          <a:xfrm flipV="1">
            <a:off x="3717194" y="7758113"/>
            <a:ext cx="1880380" cy="26654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EBA9721-284A-ADAE-09B6-1BB01DFDFB9A}"/>
              </a:ext>
            </a:extLst>
          </p:cNvPr>
          <p:cNvCxnSpPr>
            <a:cxnSpLocks/>
            <a:stCxn id="12" idx="6"/>
          </p:cNvCxnSpPr>
          <p:nvPr/>
        </p:nvCxnSpPr>
        <p:spPr>
          <a:xfrm>
            <a:off x="7597530" y="7734080"/>
            <a:ext cx="1851274" cy="2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54E938-B38F-8813-AD05-3AA21234ECB7}"/>
              </a:ext>
            </a:extLst>
          </p:cNvPr>
          <p:cNvCxnSpPr>
            <a:cxnSpLocks/>
            <a:stCxn id="11" idx="6"/>
            <a:endCxn id="15" idx="2"/>
          </p:cNvCxnSpPr>
          <p:nvPr/>
        </p:nvCxnSpPr>
        <p:spPr>
          <a:xfrm>
            <a:off x="7597530" y="5044636"/>
            <a:ext cx="1851274" cy="26894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DF4F6EC-99F7-3158-DF33-3560A51A4033}"/>
              </a:ext>
            </a:extLst>
          </p:cNvPr>
          <p:cNvCxnSpPr>
            <a:cxnSpLocks/>
            <a:stCxn id="12" idx="6"/>
            <a:endCxn id="16" idx="2"/>
          </p:cNvCxnSpPr>
          <p:nvPr/>
        </p:nvCxnSpPr>
        <p:spPr>
          <a:xfrm>
            <a:off x="7597530" y="7734080"/>
            <a:ext cx="1851274" cy="26894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1AAE5E-AF29-8533-E35F-9CFA8D14A467}"/>
              </a:ext>
            </a:extLst>
          </p:cNvPr>
          <p:cNvCxnSpPr>
            <a:cxnSpLocks/>
            <a:stCxn id="2" idx="6"/>
            <a:endCxn id="13" idx="2"/>
          </p:cNvCxnSpPr>
          <p:nvPr/>
        </p:nvCxnSpPr>
        <p:spPr>
          <a:xfrm>
            <a:off x="3717194" y="5044636"/>
            <a:ext cx="1880380" cy="53788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FAC3E8D-EE35-6E3A-4DDC-8BE6D07C71F9}"/>
              </a:ext>
            </a:extLst>
          </p:cNvPr>
          <p:cNvCxnSpPr>
            <a:cxnSpLocks/>
            <a:stCxn id="7" idx="6"/>
            <a:endCxn id="13" idx="2"/>
          </p:cNvCxnSpPr>
          <p:nvPr/>
        </p:nvCxnSpPr>
        <p:spPr>
          <a:xfrm>
            <a:off x="3717194" y="7734080"/>
            <a:ext cx="1880380" cy="26894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C53219C-4E3A-29DD-8AE3-F3473FBBAD5F}"/>
              </a:ext>
            </a:extLst>
          </p:cNvPr>
          <p:cNvCxnSpPr>
            <a:cxnSpLocks/>
            <a:stCxn id="10" idx="6"/>
            <a:endCxn id="13" idx="2"/>
          </p:cNvCxnSpPr>
          <p:nvPr/>
        </p:nvCxnSpPr>
        <p:spPr>
          <a:xfrm>
            <a:off x="3717194" y="10423524"/>
            <a:ext cx="188038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E4BA837-9A51-9569-65B6-E6A8548668D8}"/>
              </a:ext>
            </a:extLst>
          </p:cNvPr>
          <p:cNvCxnSpPr>
            <a:cxnSpLocks/>
            <a:stCxn id="13" idx="6"/>
            <a:endCxn id="15" idx="2"/>
          </p:cNvCxnSpPr>
          <p:nvPr/>
        </p:nvCxnSpPr>
        <p:spPr>
          <a:xfrm flipV="1">
            <a:off x="7597530" y="7734080"/>
            <a:ext cx="1851274" cy="268944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A545DD-45A1-9AF0-97D2-47FD2E5202B0}"/>
              </a:ext>
            </a:extLst>
          </p:cNvPr>
          <p:cNvCxnSpPr>
            <a:cxnSpLocks/>
            <a:stCxn id="13" idx="6"/>
            <a:endCxn id="16" idx="2"/>
          </p:cNvCxnSpPr>
          <p:nvPr/>
        </p:nvCxnSpPr>
        <p:spPr>
          <a:xfrm>
            <a:off x="7597530" y="10423524"/>
            <a:ext cx="1851274"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CBE5224-E3A4-74D3-C802-5C80EA47AA06}"/>
              </a:ext>
            </a:extLst>
          </p:cNvPr>
          <p:cNvCxnSpPr>
            <a:cxnSpLocks/>
            <a:stCxn id="15" idx="6"/>
          </p:cNvCxnSpPr>
          <p:nvPr/>
        </p:nvCxnSpPr>
        <p:spPr>
          <a:xfrm>
            <a:off x="11448760" y="7734080"/>
            <a:ext cx="1851274" cy="240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2C71C1E-A1C1-EB3A-4793-CEBC0BB705E1}"/>
              </a:ext>
            </a:extLst>
          </p:cNvPr>
          <p:cNvCxnSpPr>
            <a:cxnSpLocks/>
            <a:stCxn id="16" idx="6"/>
          </p:cNvCxnSpPr>
          <p:nvPr/>
        </p:nvCxnSpPr>
        <p:spPr>
          <a:xfrm flipV="1">
            <a:off x="11448760" y="10423523"/>
            <a:ext cx="1851274"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35BEDAF0-2541-69EF-DD8A-33E96041E220}"/>
              </a:ext>
            </a:extLst>
          </p:cNvPr>
          <p:cNvSpPr txBox="1"/>
          <p:nvPr/>
        </p:nvSpPr>
        <p:spPr>
          <a:xfrm>
            <a:off x="1881355" y="11589082"/>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57" name="TextBox 56">
            <a:extLst>
              <a:ext uri="{FF2B5EF4-FFF2-40B4-BE49-F238E27FC236}">
                <a16:creationId xmlns:a16="http://schemas.microsoft.com/office/drawing/2014/main" id="{C86DBC35-6ABF-992A-3DA2-8D6B303E26D6}"/>
              </a:ext>
            </a:extLst>
          </p:cNvPr>
          <p:cNvSpPr txBox="1"/>
          <p:nvPr/>
        </p:nvSpPr>
        <p:spPr>
          <a:xfrm>
            <a:off x="5802782" y="11589082"/>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58" name="TextBox 57">
            <a:extLst>
              <a:ext uri="{FF2B5EF4-FFF2-40B4-BE49-F238E27FC236}">
                <a16:creationId xmlns:a16="http://schemas.microsoft.com/office/drawing/2014/main" id="{76EB8132-EC39-4330-B381-A6318D515422}"/>
              </a:ext>
            </a:extLst>
          </p:cNvPr>
          <p:cNvSpPr txBox="1"/>
          <p:nvPr/>
        </p:nvSpPr>
        <p:spPr>
          <a:xfrm>
            <a:off x="9716006" y="11589082"/>
            <a:ext cx="2066889"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C20514F-241D-060D-1A8D-9C21C6AF16CF}"/>
                  </a:ext>
                </a:extLst>
              </p:cNvPr>
              <p:cNvSpPr txBox="1"/>
              <p:nvPr/>
            </p:nvSpPr>
            <p:spPr>
              <a:xfrm>
                <a:off x="11683535" y="8529076"/>
                <a:ext cx="2434081" cy="78919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60" name="TextBox 59">
                <a:extLst>
                  <a:ext uri="{FF2B5EF4-FFF2-40B4-BE49-F238E27FC236}">
                    <a16:creationId xmlns:a16="http://schemas.microsoft.com/office/drawing/2014/main" id="{5C20514F-241D-060D-1A8D-9C21C6AF16CF}"/>
                  </a:ext>
                </a:extLst>
              </p:cNvPr>
              <p:cNvSpPr txBox="1">
                <a:spLocks noRot="1" noChangeAspect="1" noMove="1" noResize="1" noEditPoints="1" noAdjustHandles="1" noChangeArrowheads="1" noChangeShapeType="1" noTextEdit="1"/>
              </p:cNvSpPr>
              <p:nvPr/>
            </p:nvSpPr>
            <p:spPr>
              <a:xfrm>
                <a:off x="11683535" y="8529076"/>
                <a:ext cx="2434081" cy="789190"/>
              </a:xfrm>
              <a:prstGeom prst="rect">
                <a:avLst/>
              </a:prstGeom>
              <a:blipFill>
                <a:blip r:embed="rId13"/>
                <a:stretch>
                  <a:fillRect/>
                </a:stretch>
              </a:blipFill>
            </p:spPr>
            <p:txBody>
              <a:bodyPr/>
              <a:lstStyle/>
              <a:p>
                <a:r>
                  <a:rPr lang="LID4096">
                    <a:noFill/>
                  </a:rPr>
                  <a:t> </a:t>
                </a:r>
              </a:p>
            </p:txBody>
          </p:sp>
        </mc:Fallback>
      </mc:AlternateContent>
      <p:cxnSp>
        <p:nvCxnSpPr>
          <p:cNvPr id="61" name="Straight Arrow Connector 60">
            <a:extLst>
              <a:ext uri="{FF2B5EF4-FFF2-40B4-BE49-F238E27FC236}">
                <a16:creationId xmlns:a16="http://schemas.microsoft.com/office/drawing/2014/main" id="{7C1BB087-2B6D-F476-FA9B-69BDB5598904}"/>
              </a:ext>
            </a:extLst>
          </p:cNvPr>
          <p:cNvCxnSpPr>
            <a:cxnSpLocks/>
            <a:stCxn id="11" idx="6"/>
            <a:endCxn id="16" idx="2"/>
          </p:cNvCxnSpPr>
          <p:nvPr/>
        </p:nvCxnSpPr>
        <p:spPr>
          <a:xfrm>
            <a:off x="7597530" y="5044636"/>
            <a:ext cx="1851274" cy="53788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739307-C7E5-F7F3-AE95-E1165D88440A}"/>
                  </a:ext>
                </a:extLst>
              </p:cNvPr>
              <p:cNvSpPr txBox="1"/>
              <p:nvPr/>
            </p:nvSpPr>
            <p:spPr>
              <a:xfrm>
                <a:off x="3910083" y="10561164"/>
                <a:ext cx="1733847" cy="8091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3600" i="1" smtClean="0">
                              <a:latin typeface="Cambria Math" panose="02040503050406030204" pitchFamily="18" charset="0"/>
                            </a:rPr>
                          </m:ctrlPr>
                        </m:sSubSupPr>
                        <m:e>
                          <m:r>
                            <m:rPr>
                              <m:sty m:val="p"/>
                            </m:rPr>
                            <a:rPr lang="el-CY" sz="3600">
                              <a:latin typeface="Cambria Math" panose="02040503050406030204" pitchFamily="18" charset="0"/>
                            </a:rPr>
                            <m:t>Θ</m:t>
                          </m:r>
                        </m:e>
                        <m:sub/>
                        <m:sup>
                          <m:r>
                            <a:rPr lang="en-GB" sz="3600" i="1">
                              <a:latin typeface="Cambria Math" panose="02040503050406030204" pitchFamily="18" charset="0"/>
                            </a:rPr>
                            <m:t>(</m:t>
                          </m:r>
                          <m:r>
                            <a:rPr lang="en-GB" sz="3600" b="0" i="1" smtClean="0">
                              <a:latin typeface="Cambria Math" panose="02040503050406030204" pitchFamily="18" charset="0"/>
                            </a:rPr>
                            <m:t>1</m:t>
                          </m:r>
                          <m:r>
                            <a:rPr lang="en-GB" sz="3600" i="1">
                              <a:latin typeface="Cambria Math" panose="02040503050406030204" pitchFamily="18" charset="0"/>
                            </a:rPr>
                            <m:t>)</m:t>
                          </m:r>
                        </m:sup>
                      </m:sSubSup>
                    </m:oMath>
                  </m:oMathPara>
                </a14:m>
                <a:endParaRPr lang="LID4096" dirty="0"/>
              </a:p>
            </p:txBody>
          </p:sp>
        </mc:Choice>
        <mc:Fallback xmlns="">
          <p:sp>
            <p:nvSpPr>
              <p:cNvPr id="5" name="TextBox 4">
                <a:extLst>
                  <a:ext uri="{FF2B5EF4-FFF2-40B4-BE49-F238E27FC236}">
                    <a16:creationId xmlns:a16="http://schemas.microsoft.com/office/drawing/2014/main" id="{D8739307-C7E5-F7F3-AE95-E1165D88440A}"/>
                  </a:ext>
                </a:extLst>
              </p:cNvPr>
              <p:cNvSpPr txBox="1">
                <a:spLocks noRot="1" noChangeAspect="1" noMove="1" noResize="1" noEditPoints="1" noAdjustHandles="1" noChangeArrowheads="1" noChangeShapeType="1" noTextEdit="1"/>
              </p:cNvSpPr>
              <p:nvPr/>
            </p:nvSpPr>
            <p:spPr>
              <a:xfrm>
                <a:off x="3910083" y="10561164"/>
                <a:ext cx="1733847" cy="809196"/>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688CC57-CB29-C3F1-5FE1-E005FA7372BD}"/>
                  </a:ext>
                </a:extLst>
              </p:cNvPr>
              <p:cNvSpPr txBox="1"/>
              <p:nvPr/>
            </p:nvSpPr>
            <p:spPr>
              <a:xfrm>
                <a:off x="7782963" y="10562148"/>
                <a:ext cx="1733847" cy="80919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3600" i="1" smtClean="0">
                              <a:latin typeface="Cambria Math" panose="02040503050406030204" pitchFamily="18" charset="0"/>
                            </a:rPr>
                          </m:ctrlPr>
                        </m:sSubSupPr>
                        <m:e>
                          <m:r>
                            <m:rPr>
                              <m:sty m:val="p"/>
                            </m:rPr>
                            <a:rPr lang="el-CY" sz="3600">
                              <a:latin typeface="Cambria Math" panose="02040503050406030204" pitchFamily="18" charset="0"/>
                            </a:rPr>
                            <m:t>Θ</m:t>
                          </m:r>
                        </m:e>
                        <m:sub/>
                        <m:sup>
                          <m:r>
                            <a:rPr lang="en-GB" sz="3600" i="1">
                              <a:latin typeface="Cambria Math" panose="02040503050406030204" pitchFamily="18" charset="0"/>
                            </a:rPr>
                            <m:t>(</m:t>
                          </m:r>
                          <m:r>
                            <a:rPr lang="en-GB" sz="3600" b="0" i="1" smtClean="0">
                              <a:latin typeface="Cambria Math" panose="02040503050406030204" pitchFamily="18" charset="0"/>
                            </a:rPr>
                            <m:t>2</m:t>
                          </m:r>
                          <m:r>
                            <a:rPr lang="en-GB" sz="3600" i="1">
                              <a:latin typeface="Cambria Math" panose="02040503050406030204" pitchFamily="18" charset="0"/>
                            </a:rPr>
                            <m:t>)</m:t>
                          </m:r>
                        </m:sup>
                      </m:sSubSup>
                    </m:oMath>
                  </m:oMathPara>
                </a14:m>
                <a:endParaRPr lang="LID4096" dirty="0"/>
              </a:p>
            </p:txBody>
          </p:sp>
        </mc:Choice>
        <mc:Fallback xmlns="">
          <p:sp>
            <p:nvSpPr>
              <p:cNvPr id="14" name="TextBox 13">
                <a:extLst>
                  <a:ext uri="{FF2B5EF4-FFF2-40B4-BE49-F238E27FC236}">
                    <a16:creationId xmlns:a16="http://schemas.microsoft.com/office/drawing/2014/main" id="{A688CC57-CB29-C3F1-5FE1-E005FA7372BD}"/>
                  </a:ext>
                </a:extLst>
              </p:cNvPr>
              <p:cNvSpPr txBox="1">
                <a:spLocks noRot="1" noChangeAspect="1" noMove="1" noResize="1" noEditPoints="1" noAdjustHandles="1" noChangeArrowheads="1" noChangeShapeType="1" noTextEdit="1"/>
              </p:cNvSpPr>
              <p:nvPr/>
            </p:nvSpPr>
            <p:spPr>
              <a:xfrm>
                <a:off x="7782963" y="10562148"/>
                <a:ext cx="1733847" cy="809196"/>
              </a:xfrm>
              <a:prstGeom prst="rect">
                <a:avLst/>
              </a:prstGeom>
              <a:blipFill>
                <a:blip r:embed="rId15"/>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7036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56" grpId="0"/>
      <p:bldP spid="57" grpId="0"/>
      <p:bldP spid="58" grpId="0"/>
      <p:bldP spid="60" grpId="0"/>
      <p:bldP spid="5"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Model Representation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47</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1957537" y="4073766"/>
                <a:ext cx="10920243" cy="7883770"/>
              </a:xfrm>
            </p:spPr>
            <p:txBody>
              <a:bodyPr>
                <a:normAutofit/>
              </a:bodyPr>
              <a:lstStyle/>
              <a:p>
                <a:pPr marL="0" indent="0">
                  <a:buNone/>
                </a:pPr>
                <a14:m>
                  <m:oMathPara xmlns:m="http://schemas.openxmlformats.org/officeDocument/2006/math">
                    <m:oMathParaPr>
                      <m:jc m:val="left"/>
                    </m:oMathParaPr>
                    <m:oMath xmlns:m="http://schemas.openxmlformats.org/officeDocument/2006/math">
                      <m:sSubSup>
                        <m:sSubSupPr>
                          <m:ctrlPr>
                            <a:rPr lang="en-GB" sz="4800" i="1" smtClean="0">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1</m:t>
                          </m:r>
                        </m:sub>
                        <m:sup>
                          <m:r>
                            <a:rPr lang="en-GB" sz="4800" i="1">
                              <a:latin typeface="Cambria Math" panose="02040503050406030204" pitchFamily="18" charset="0"/>
                            </a:rPr>
                            <m:t>(</m:t>
                          </m:r>
                          <m:r>
                            <a:rPr lang="en-GB" sz="4800" b="0" i="1" smtClean="0">
                              <a:latin typeface="Cambria Math" panose="02040503050406030204" pitchFamily="18" charset="0"/>
                            </a:rPr>
                            <m:t>2</m:t>
                          </m:r>
                          <m:r>
                            <a:rPr lang="en-GB" sz="4800" i="1">
                              <a:latin typeface="Cambria Math" panose="02040503050406030204" pitchFamily="18" charset="0"/>
                            </a:rPr>
                            <m:t>)</m:t>
                          </m:r>
                        </m:sup>
                      </m:sSubSup>
                      <m:r>
                        <a:rPr lang="en-GB" sz="4800" b="0" i="1" smtClean="0">
                          <a:latin typeface="Cambria Math" panose="02040503050406030204" pitchFamily="18" charset="0"/>
                        </a:rPr>
                        <m:t>=</m:t>
                      </m:r>
                      <m:r>
                        <m:rPr>
                          <m:sty m:val="p"/>
                        </m:rPr>
                        <a:rPr lang="el-CY" sz="4800" b="0" i="0" smtClean="0">
                          <a:latin typeface="Cambria Math" panose="02040503050406030204" pitchFamily="18" charset="0"/>
                        </a:rPr>
                        <m:t>φ</m:t>
                      </m:r>
                      <m:r>
                        <a:rPr lang="en-GB" sz="4800" b="0" i="0" smtClean="0">
                          <a:latin typeface="Cambria Math" panose="02040503050406030204" pitchFamily="18" charset="0"/>
                        </a:rPr>
                        <m:t>(</m:t>
                      </m:r>
                      <m:sSubSup>
                        <m:sSubSupPr>
                          <m:ctrlPr>
                            <a:rPr lang="en-GB" sz="4800" b="0" i="1" smtClean="0">
                              <a:latin typeface="Cambria Math" panose="02040503050406030204" pitchFamily="18" charset="0"/>
                            </a:rPr>
                          </m:ctrlPr>
                        </m:sSubSupPr>
                        <m:e>
                          <m:r>
                            <m:rPr>
                              <m:sty m:val="p"/>
                            </m:rPr>
                            <a:rPr lang="el-CY" sz="4800" b="0" i="0" smtClean="0">
                              <a:latin typeface="Cambria Math" panose="02040503050406030204" pitchFamily="18" charset="0"/>
                            </a:rPr>
                            <m:t>Θ</m:t>
                          </m:r>
                        </m:e>
                        <m:sub>
                          <m:r>
                            <a:rPr lang="en-GB" sz="4800" b="0" i="1" smtClean="0">
                              <a:latin typeface="Cambria Math" panose="02040503050406030204" pitchFamily="18" charset="0"/>
                            </a:rPr>
                            <m:t>1,</m:t>
                          </m:r>
                          <m:r>
                            <a:rPr lang="el-CY" sz="4800" b="0" i="1" smtClean="0">
                              <a:latin typeface="Cambria Math" panose="02040503050406030204" pitchFamily="18" charset="0"/>
                            </a:rPr>
                            <m:t>0</m:t>
                          </m:r>
                        </m:sub>
                        <m:sup>
                          <m:d>
                            <m:dPr>
                              <m:ctrlPr>
                                <a:rPr lang="el-CY" sz="4800" b="0" i="1" smtClean="0">
                                  <a:latin typeface="Cambria Math" panose="02040503050406030204" pitchFamily="18" charset="0"/>
                                </a:rPr>
                              </m:ctrlPr>
                            </m:dPr>
                            <m:e>
                              <m:r>
                                <a:rPr lang="el-CY" sz="4800" b="0" i="1" smtClean="0">
                                  <a:latin typeface="Cambria Math" panose="02040503050406030204" pitchFamily="18" charset="0"/>
                                </a:rPr>
                                <m:t>1</m:t>
                              </m:r>
                            </m:e>
                          </m:d>
                        </m:sup>
                      </m:sSubSup>
                      <m:sSub>
                        <m:sSubPr>
                          <m:ctrlPr>
                            <a:rPr lang="en-GB" sz="4800" b="0" i="1" smtClean="0">
                              <a:latin typeface="Cambria Math" panose="02040503050406030204" pitchFamily="18" charset="0"/>
                            </a:rPr>
                          </m:ctrlPr>
                        </m:sSubPr>
                        <m:e>
                          <m:r>
                            <a:rPr lang="en-GB" sz="4800" b="0" i="1" smtClean="0">
                              <a:latin typeface="Cambria Math" panose="02040503050406030204" pitchFamily="18" charset="0"/>
                            </a:rPr>
                            <m:t>𝑥</m:t>
                          </m:r>
                        </m:e>
                        <m:sub>
                          <m:r>
                            <a:rPr lang="en-GB" sz="4800" b="0" i="1" smtClean="0">
                              <a:latin typeface="Cambria Math" panose="02040503050406030204" pitchFamily="18" charset="0"/>
                            </a:rPr>
                            <m:t>0</m:t>
                          </m:r>
                        </m:sub>
                      </m:sSub>
                      <m:r>
                        <a:rPr lang="en-GB" sz="4800" b="0" i="1" smtClean="0">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b="0" i="1" smtClean="0">
                              <a:latin typeface="Cambria Math" panose="02040503050406030204" pitchFamily="18" charset="0"/>
                            </a:rPr>
                            <m:t>1</m:t>
                          </m:r>
                          <m:r>
                            <a:rPr lang="el-CY" sz="4800" i="1">
                              <a:latin typeface="Cambria Math" panose="02040503050406030204" pitchFamily="18" charset="0"/>
                            </a:rPr>
                            <m:t>,1</m:t>
                          </m:r>
                        </m:sub>
                        <m:sup>
                          <m:d>
                            <m:dPr>
                              <m:ctrlPr>
                                <a:rPr lang="el-CY" sz="4800" i="1">
                                  <a:latin typeface="Cambria Math" panose="02040503050406030204" pitchFamily="18" charset="0"/>
                                </a:rPr>
                              </m:ctrlPr>
                            </m:dPr>
                            <m:e>
                              <m:r>
                                <a:rPr lang="el-CY" sz="4800" i="1">
                                  <a:latin typeface="Cambria Math" panose="02040503050406030204" pitchFamily="18" charset="0"/>
                                </a:rPr>
                                <m:t>1</m:t>
                              </m:r>
                            </m:e>
                          </m:d>
                        </m:sup>
                      </m:sSubSup>
                      <m:sSub>
                        <m:sSubPr>
                          <m:ctrlPr>
                            <a:rPr lang="en-GB" sz="4800" i="1">
                              <a:latin typeface="Cambria Math" panose="02040503050406030204" pitchFamily="18" charset="0"/>
                            </a:rPr>
                          </m:ctrlPr>
                        </m:sSubPr>
                        <m:e>
                          <m:r>
                            <a:rPr lang="en-GB" sz="4800" i="1">
                              <a:latin typeface="Cambria Math" panose="02040503050406030204" pitchFamily="18" charset="0"/>
                            </a:rPr>
                            <m:t>𝑥</m:t>
                          </m:r>
                        </m:e>
                        <m:sub>
                          <m:r>
                            <a:rPr lang="en-GB" sz="4800" b="0" i="1" smtClean="0">
                              <a:latin typeface="Cambria Math" panose="02040503050406030204" pitchFamily="18" charset="0"/>
                            </a:rPr>
                            <m:t>1</m:t>
                          </m:r>
                        </m:sub>
                      </m:sSub>
                      <m:r>
                        <a:rPr lang="en-GB" sz="4800" b="0" i="1" smtClean="0">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b="0" i="1" smtClean="0">
                              <a:latin typeface="Cambria Math" panose="02040503050406030204" pitchFamily="18" charset="0"/>
                            </a:rPr>
                            <m:t>1,2</m:t>
                          </m:r>
                        </m:sub>
                        <m:sup>
                          <m:d>
                            <m:dPr>
                              <m:ctrlPr>
                                <a:rPr lang="el-CY" sz="4800" i="1">
                                  <a:latin typeface="Cambria Math" panose="02040503050406030204" pitchFamily="18" charset="0"/>
                                </a:rPr>
                              </m:ctrlPr>
                            </m:dPr>
                            <m:e>
                              <m:r>
                                <a:rPr lang="el-CY" sz="4800" i="1">
                                  <a:latin typeface="Cambria Math" panose="02040503050406030204" pitchFamily="18" charset="0"/>
                                </a:rPr>
                                <m:t>1</m:t>
                              </m:r>
                            </m:e>
                          </m:d>
                        </m:sup>
                      </m:sSubSup>
                      <m:sSub>
                        <m:sSubPr>
                          <m:ctrlPr>
                            <a:rPr lang="en-GB" sz="4800" i="1">
                              <a:latin typeface="Cambria Math" panose="02040503050406030204" pitchFamily="18" charset="0"/>
                            </a:rPr>
                          </m:ctrlPr>
                        </m:sSubPr>
                        <m:e>
                          <m:r>
                            <a:rPr lang="en-GB" sz="4800" i="1">
                              <a:latin typeface="Cambria Math" panose="02040503050406030204" pitchFamily="18" charset="0"/>
                            </a:rPr>
                            <m:t>𝑥</m:t>
                          </m:r>
                        </m:e>
                        <m:sub>
                          <m:r>
                            <a:rPr lang="en-GB" sz="4800" b="0" i="1" smtClean="0">
                              <a:latin typeface="Cambria Math" panose="02040503050406030204" pitchFamily="18" charset="0"/>
                            </a:rPr>
                            <m:t>2</m:t>
                          </m:r>
                        </m:sub>
                      </m:sSub>
                      <m:r>
                        <a:rPr lang="en-GB" sz="4800" b="0" i="0" smtClean="0">
                          <a:latin typeface="Cambria Math" panose="02040503050406030204" pitchFamily="18" charset="0"/>
                        </a:rPr>
                        <m:t>)</m:t>
                      </m:r>
                    </m:oMath>
                  </m:oMathPara>
                </a14:m>
                <a:endParaRPr lang="en-US" sz="4800" dirty="0"/>
              </a:p>
              <a:p>
                <a:pPr marL="0" indent="0">
                  <a:buNone/>
                </a:pPr>
                <a14:m>
                  <m:oMathPara xmlns:m="http://schemas.openxmlformats.org/officeDocument/2006/math">
                    <m:oMathParaPr>
                      <m:jc m:val="left"/>
                    </m:oMathParaPr>
                    <m:oMath xmlns:m="http://schemas.openxmlformats.org/officeDocument/2006/math">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2</m:t>
                          </m:r>
                        </m:sub>
                        <m:sup>
                          <m:r>
                            <a:rPr lang="en-GB" sz="4800" i="1">
                              <a:latin typeface="Cambria Math" panose="02040503050406030204" pitchFamily="18" charset="0"/>
                            </a:rPr>
                            <m:t>(2)</m:t>
                          </m:r>
                        </m:sup>
                      </m:sSubSup>
                      <m:r>
                        <a:rPr lang="en-GB" sz="4800" i="1">
                          <a:latin typeface="Cambria Math" panose="02040503050406030204" pitchFamily="18" charset="0"/>
                        </a:rPr>
                        <m:t>=</m:t>
                      </m:r>
                      <m:r>
                        <m:rPr>
                          <m:sty m:val="p"/>
                        </m:rPr>
                        <a:rPr lang="el-CY" sz="4800">
                          <a:latin typeface="Cambria Math" panose="02040503050406030204" pitchFamily="18" charset="0"/>
                        </a:rPr>
                        <m:t>φ</m:t>
                      </m:r>
                      <m:r>
                        <a:rPr lang="en-GB" sz="4800">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b="0" i="1" smtClean="0">
                              <a:latin typeface="Cambria Math" panose="02040503050406030204" pitchFamily="18" charset="0"/>
                            </a:rPr>
                            <m:t>2,</m:t>
                          </m:r>
                          <m:r>
                            <a:rPr lang="el-CY" sz="4800" i="1">
                              <a:latin typeface="Cambria Math" panose="02040503050406030204" pitchFamily="18" charset="0"/>
                            </a:rPr>
                            <m:t>0</m:t>
                          </m:r>
                        </m:sub>
                        <m:sup>
                          <m:d>
                            <m:dPr>
                              <m:ctrlPr>
                                <a:rPr lang="el-CY" sz="4800" i="1">
                                  <a:latin typeface="Cambria Math" panose="02040503050406030204" pitchFamily="18" charset="0"/>
                                </a:rPr>
                              </m:ctrlPr>
                            </m:dPr>
                            <m:e>
                              <m:r>
                                <a:rPr lang="el-CY" sz="4800" i="1">
                                  <a:latin typeface="Cambria Math" panose="02040503050406030204" pitchFamily="18" charset="0"/>
                                </a:rPr>
                                <m:t>1</m:t>
                              </m:r>
                            </m:e>
                          </m:d>
                        </m:sup>
                      </m:sSubSup>
                      <m:sSub>
                        <m:sSubPr>
                          <m:ctrlPr>
                            <a:rPr lang="en-GB" sz="4800" i="1">
                              <a:latin typeface="Cambria Math" panose="02040503050406030204" pitchFamily="18" charset="0"/>
                            </a:rPr>
                          </m:ctrlPr>
                        </m:sSubPr>
                        <m:e>
                          <m:r>
                            <a:rPr lang="en-GB" sz="4800" i="1">
                              <a:latin typeface="Cambria Math" panose="02040503050406030204" pitchFamily="18" charset="0"/>
                            </a:rPr>
                            <m:t>𝑥</m:t>
                          </m:r>
                        </m:e>
                        <m:sub>
                          <m:r>
                            <a:rPr lang="en-GB" sz="4800" i="1">
                              <a:latin typeface="Cambria Math" panose="02040503050406030204" pitchFamily="18" charset="0"/>
                            </a:rPr>
                            <m:t>0</m:t>
                          </m:r>
                        </m:sub>
                      </m:sSub>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l-CY" sz="4800" b="0" i="1" smtClean="0">
                              <a:latin typeface="Cambria Math" panose="02040503050406030204" pitchFamily="18" charset="0"/>
                            </a:rPr>
                            <m:t>2,</m:t>
                          </m:r>
                          <m:r>
                            <a:rPr lang="en-GB" sz="4800" i="1">
                              <a:latin typeface="Cambria Math" panose="02040503050406030204" pitchFamily="18" charset="0"/>
                            </a:rPr>
                            <m:t>1</m:t>
                          </m:r>
                        </m:sub>
                        <m:sup>
                          <m:d>
                            <m:dPr>
                              <m:ctrlPr>
                                <a:rPr lang="el-CY" sz="4800" i="1">
                                  <a:latin typeface="Cambria Math" panose="02040503050406030204" pitchFamily="18" charset="0"/>
                                </a:rPr>
                              </m:ctrlPr>
                            </m:dPr>
                            <m:e>
                              <m:r>
                                <a:rPr lang="el-CY" sz="4800" i="1">
                                  <a:latin typeface="Cambria Math" panose="02040503050406030204" pitchFamily="18" charset="0"/>
                                </a:rPr>
                                <m:t>1</m:t>
                              </m:r>
                            </m:e>
                          </m:d>
                        </m:sup>
                      </m:sSubSup>
                      <m:sSub>
                        <m:sSubPr>
                          <m:ctrlPr>
                            <a:rPr lang="en-GB" sz="4800" i="1">
                              <a:latin typeface="Cambria Math" panose="02040503050406030204" pitchFamily="18" charset="0"/>
                            </a:rPr>
                          </m:ctrlPr>
                        </m:sSubPr>
                        <m:e>
                          <m:r>
                            <a:rPr lang="en-GB" sz="4800" i="1">
                              <a:latin typeface="Cambria Math" panose="02040503050406030204" pitchFamily="18" charset="0"/>
                            </a:rPr>
                            <m:t>𝑥</m:t>
                          </m:r>
                        </m:e>
                        <m:sub>
                          <m:r>
                            <a:rPr lang="en-GB" sz="4800" i="1">
                              <a:latin typeface="Cambria Math" panose="02040503050406030204" pitchFamily="18" charset="0"/>
                            </a:rPr>
                            <m:t>1</m:t>
                          </m:r>
                        </m:sub>
                      </m:sSub>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i="1">
                              <a:latin typeface="Cambria Math" panose="02040503050406030204" pitchFamily="18" charset="0"/>
                            </a:rPr>
                            <m:t>2</m:t>
                          </m:r>
                          <m:r>
                            <a:rPr lang="el-CY" sz="4800" i="1">
                              <a:latin typeface="Cambria Math" panose="02040503050406030204" pitchFamily="18" charset="0"/>
                            </a:rPr>
                            <m:t>,</m:t>
                          </m:r>
                          <m:r>
                            <a:rPr lang="en-GB" sz="4800" b="0" i="1" smtClean="0">
                              <a:latin typeface="Cambria Math" panose="02040503050406030204" pitchFamily="18" charset="0"/>
                            </a:rPr>
                            <m:t>2</m:t>
                          </m:r>
                        </m:sub>
                        <m:sup>
                          <m:d>
                            <m:dPr>
                              <m:ctrlPr>
                                <a:rPr lang="el-CY" sz="4800" i="1">
                                  <a:latin typeface="Cambria Math" panose="02040503050406030204" pitchFamily="18" charset="0"/>
                                </a:rPr>
                              </m:ctrlPr>
                            </m:dPr>
                            <m:e>
                              <m:r>
                                <a:rPr lang="el-CY" sz="4800" i="1">
                                  <a:latin typeface="Cambria Math" panose="02040503050406030204" pitchFamily="18" charset="0"/>
                                </a:rPr>
                                <m:t>1</m:t>
                              </m:r>
                            </m:e>
                          </m:d>
                        </m:sup>
                      </m:sSubSup>
                      <m:sSub>
                        <m:sSubPr>
                          <m:ctrlPr>
                            <a:rPr lang="en-GB" sz="4800" i="1">
                              <a:latin typeface="Cambria Math" panose="02040503050406030204" pitchFamily="18" charset="0"/>
                            </a:rPr>
                          </m:ctrlPr>
                        </m:sSubPr>
                        <m:e>
                          <m:r>
                            <a:rPr lang="en-GB" sz="4800" i="1">
                              <a:latin typeface="Cambria Math" panose="02040503050406030204" pitchFamily="18" charset="0"/>
                            </a:rPr>
                            <m:t>𝑥</m:t>
                          </m:r>
                        </m:e>
                        <m:sub>
                          <m:r>
                            <a:rPr lang="en-GB" sz="4800" i="1">
                              <a:latin typeface="Cambria Math" panose="02040503050406030204" pitchFamily="18" charset="0"/>
                            </a:rPr>
                            <m:t>2</m:t>
                          </m:r>
                        </m:sub>
                      </m:sSub>
                      <m:r>
                        <a:rPr lang="en-GB" sz="4800">
                          <a:latin typeface="Cambria Math" panose="02040503050406030204" pitchFamily="18" charset="0"/>
                        </a:rPr>
                        <m:t>)</m:t>
                      </m:r>
                    </m:oMath>
                  </m:oMathPara>
                </a14:m>
                <a:endParaRPr lang="en-US" sz="4800" dirty="0"/>
              </a:p>
              <a:p>
                <a:pPr marL="0" indent="0">
                  <a:buNone/>
                </a:pPr>
                <a:endParaRPr lang="en-US" sz="4800" dirty="0"/>
              </a:p>
              <a:p>
                <a:pPr marL="0" indent="0">
                  <a:buNone/>
                </a:pPr>
                <a14:m>
                  <m:oMathPara xmlns:m="http://schemas.openxmlformats.org/officeDocument/2006/math">
                    <m:oMathParaPr>
                      <m:jc m:val="left"/>
                    </m:oMathParaPr>
                    <m:oMath xmlns:m="http://schemas.openxmlformats.org/officeDocument/2006/math">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1</m:t>
                          </m:r>
                        </m:sub>
                        <m:sup>
                          <m:r>
                            <a:rPr lang="en-GB" sz="4800" i="1">
                              <a:latin typeface="Cambria Math" panose="02040503050406030204" pitchFamily="18" charset="0"/>
                            </a:rPr>
                            <m:t>(</m:t>
                          </m:r>
                          <m:r>
                            <a:rPr lang="en-GB" sz="4800" b="0" i="1" smtClean="0">
                              <a:latin typeface="Cambria Math" panose="02040503050406030204" pitchFamily="18" charset="0"/>
                            </a:rPr>
                            <m:t>3</m:t>
                          </m:r>
                          <m:r>
                            <a:rPr lang="en-GB" sz="4800" i="1">
                              <a:latin typeface="Cambria Math" panose="02040503050406030204" pitchFamily="18" charset="0"/>
                            </a:rPr>
                            <m:t>)</m:t>
                          </m:r>
                        </m:sup>
                      </m:sSubSup>
                      <m:r>
                        <a:rPr lang="en-GB" sz="4800" i="1">
                          <a:latin typeface="Cambria Math" panose="02040503050406030204" pitchFamily="18" charset="0"/>
                        </a:rPr>
                        <m:t>=</m:t>
                      </m:r>
                      <m:r>
                        <m:rPr>
                          <m:sty m:val="p"/>
                        </m:rPr>
                        <a:rPr lang="el-CY" sz="4800">
                          <a:latin typeface="Cambria Math" panose="02040503050406030204" pitchFamily="18" charset="0"/>
                        </a:rPr>
                        <m:t>φ</m:t>
                      </m:r>
                      <m:r>
                        <a:rPr lang="en-GB" sz="4800">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l-CY" sz="4800" b="0" i="1" smtClean="0">
                              <a:latin typeface="Cambria Math" panose="02040503050406030204" pitchFamily="18" charset="0"/>
                            </a:rPr>
                            <m:t>1,</m:t>
                          </m:r>
                          <m:r>
                            <a:rPr lang="el-CY" sz="4800" i="1">
                              <a:latin typeface="Cambria Math" panose="02040503050406030204" pitchFamily="18" charset="0"/>
                            </a:rPr>
                            <m:t>0</m:t>
                          </m:r>
                        </m:sub>
                        <m:sup>
                          <m:d>
                            <m:dPr>
                              <m:ctrlPr>
                                <a:rPr lang="el-CY" sz="4800" i="1">
                                  <a:latin typeface="Cambria Math" panose="02040503050406030204" pitchFamily="18" charset="0"/>
                                </a:rPr>
                              </m:ctrlPr>
                            </m:dPr>
                            <m:e>
                              <m:r>
                                <a:rPr lang="en-GB" sz="4800" b="0" i="1" smtClean="0">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0</m:t>
                          </m:r>
                        </m:sub>
                        <m:sup>
                          <m:r>
                            <a:rPr lang="en-GB" sz="4800" i="1">
                              <a:latin typeface="Cambria Math" panose="02040503050406030204" pitchFamily="18" charset="0"/>
                            </a:rPr>
                            <m:t>(2)</m:t>
                          </m:r>
                        </m:sup>
                      </m:sSubSup>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i="1">
                              <a:latin typeface="Cambria Math" panose="02040503050406030204" pitchFamily="18" charset="0"/>
                            </a:rPr>
                            <m:t>1</m:t>
                          </m:r>
                          <m:r>
                            <a:rPr lang="el-CY" sz="4800" i="1">
                              <a:latin typeface="Cambria Math" panose="02040503050406030204" pitchFamily="18" charset="0"/>
                            </a:rPr>
                            <m:t>,1</m:t>
                          </m:r>
                        </m:sub>
                        <m:sup>
                          <m:d>
                            <m:dPr>
                              <m:ctrlPr>
                                <a:rPr lang="el-CY" sz="4800" i="1">
                                  <a:latin typeface="Cambria Math" panose="02040503050406030204" pitchFamily="18" charset="0"/>
                                </a:rPr>
                              </m:ctrlPr>
                            </m:dPr>
                            <m:e>
                              <m:r>
                                <a:rPr lang="en-GB" sz="4800" b="0" i="1" smtClean="0">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1</m:t>
                          </m:r>
                        </m:sub>
                        <m:sup>
                          <m:r>
                            <a:rPr lang="en-GB" sz="4800" i="1">
                              <a:latin typeface="Cambria Math" panose="02040503050406030204" pitchFamily="18" charset="0"/>
                            </a:rPr>
                            <m:t>(2)</m:t>
                          </m:r>
                        </m:sup>
                      </m:sSubSup>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l-CY" sz="4800" b="0" i="1" smtClean="0">
                              <a:latin typeface="Cambria Math" panose="02040503050406030204" pitchFamily="18" charset="0"/>
                            </a:rPr>
                            <m:t>1,</m:t>
                          </m:r>
                          <m:r>
                            <a:rPr lang="en-GB" sz="4800" i="1">
                              <a:latin typeface="Cambria Math" panose="02040503050406030204" pitchFamily="18" charset="0"/>
                            </a:rPr>
                            <m:t>2</m:t>
                          </m:r>
                        </m:sub>
                        <m:sup>
                          <m:d>
                            <m:dPr>
                              <m:ctrlPr>
                                <a:rPr lang="el-CY" sz="4800" i="1">
                                  <a:latin typeface="Cambria Math" panose="02040503050406030204" pitchFamily="18" charset="0"/>
                                </a:rPr>
                              </m:ctrlPr>
                            </m:dPr>
                            <m:e>
                              <m:r>
                                <a:rPr lang="en-GB" sz="4800" b="0" i="1" smtClean="0">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2</m:t>
                          </m:r>
                        </m:sub>
                        <m:sup>
                          <m:r>
                            <a:rPr lang="en-GB" sz="4800" i="1">
                              <a:latin typeface="Cambria Math" panose="02040503050406030204" pitchFamily="18" charset="0"/>
                            </a:rPr>
                            <m:t>(2)</m:t>
                          </m:r>
                        </m:sup>
                      </m:sSubSup>
                      <m:r>
                        <a:rPr lang="en-GB" sz="4800">
                          <a:latin typeface="Cambria Math" panose="02040503050406030204" pitchFamily="18" charset="0"/>
                        </a:rPr>
                        <m:t>)</m:t>
                      </m:r>
                    </m:oMath>
                  </m:oMathPara>
                </a14:m>
                <a:endParaRPr lang="en-US" sz="4800" dirty="0"/>
              </a:p>
              <a:p>
                <a:pPr marL="0" indent="0">
                  <a:buNone/>
                </a:pPr>
                <a14:m>
                  <m:oMathPara xmlns:m="http://schemas.openxmlformats.org/officeDocument/2006/math">
                    <m:oMathParaPr>
                      <m:jc m:val="left"/>
                    </m:oMathParaPr>
                    <m:oMath xmlns:m="http://schemas.openxmlformats.org/officeDocument/2006/math">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b="0" i="1" smtClean="0">
                              <a:latin typeface="Cambria Math" panose="02040503050406030204" pitchFamily="18" charset="0"/>
                            </a:rPr>
                            <m:t>2</m:t>
                          </m:r>
                        </m:sub>
                        <m:sup>
                          <m:r>
                            <a:rPr lang="en-GB" sz="4800" i="1">
                              <a:latin typeface="Cambria Math" panose="02040503050406030204" pitchFamily="18" charset="0"/>
                            </a:rPr>
                            <m:t>(3)</m:t>
                          </m:r>
                        </m:sup>
                      </m:sSubSup>
                      <m:r>
                        <a:rPr lang="en-GB" sz="4800" i="1">
                          <a:latin typeface="Cambria Math" panose="02040503050406030204" pitchFamily="18" charset="0"/>
                        </a:rPr>
                        <m:t>=</m:t>
                      </m:r>
                      <m:r>
                        <m:rPr>
                          <m:sty m:val="p"/>
                        </m:rPr>
                        <a:rPr lang="el-CY" sz="4800">
                          <a:latin typeface="Cambria Math" panose="02040503050406030204" pitchFamily="18" charset="0"/>
                        </a:rPr>
                        <m:t>φ</m:t>
                      </m:r>
                      <m:r>
                        <a:rPr lang="en-GB" sz="4800">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l-CY" sz="4800" b="0" i="1" smtClean="0">
                              <a:latin typeface="Cambria Math" panose="02040503050406030204" pitchFamily="18" charset="0"/>
                            </a:rPr>
                            <m:t>2,</m:t>
                          </m:r>
                          <m:r>
                            <a:rPr lang="el-CY" sz="4800" i="1">
                              <a:latin typeface="Cambria Math" panose="02040503050406030204" pitchFamily="18" charset="0"/>
                            </a:rPr>
                            <m:t>0</m:t>
                          </m:r>
                        </m:sub>
                        <m:sup>
                          <m:d>
                            <m:dPr>
                              <m:ctrlPr>
                                <a:rPr lang="el-CY" sz="4800" i="1">
                                  <a:latin typeface="Cambria Math" panose="02040503050406030204" pitchFamily="18" charset="0"/>
                                </a:rPr>
                              </m:ctrlPr>
                            </m:dPr>
                            <m:e>
                              <m:r>
                                <a:rPr lang="en-GB" sz="4800" i="1">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0</m:t>
                          </m:r>
                        </m:sub>
                        <m:sup>
                          <m:r>
                            <a:rPr lang="en-GB" sz="4800" i="1">
                              <a:latin typeface="Cambria Math" panose="02040503050406030204" pitchFamily="18" charset="0"/>
                            </a:rPr>
                            <m:t>(2)</m:t>
                          </m:r>
                        </m:sup>
                      </m:sSubSup>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l-CY" sz="4800" b="0" i="1" smtClean="0">
                              <a:latin typeface="Cambria Math" panose="02040503050406030204" pitchFamily="18" charset="0"/>
                            </a:rPr>
                            <m:t>2,</m:t>
                          </m:r>
                          <m:r>
                            <a:rPr lang="en-GB" sz="4800" i="1">
                              <a:latin typeface="Cambria Math" panose="02040503050406030204" pitchFamily="18" charset="0"/>
                            </a:rPr>
                            <m:t>1</m:t>
                          </m:r>
                        </m:sub>
                        <m:sup>
                          <m:d>
                            <m:dPr>
                              <m:ctrlPr>
                                <a:rPr lang="el-CY" sz="4800" i="1">
                                  <a:latin typeface="Cambria Math" panose="02040503050406030204" pitchFamily="18" charset="0"/>
                                </a:rPr>
                              </m:ctrlPr>
                            </m:dPr>
                            <m:e>
                              <m:r>
                                <a:rPr lang="en-GB" sz="4800" i="1">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1</m:t>
                          </m:r>
                        </m:sub>
                        <m:sup>
                          <m:r>
                            <a:rPr lang="en-GB" sz="4800" i="1">
                              <a:latin typeface="Cambria Math" panose="02040503050406030204" pitchFamily="18" charset="0"/>
                            </a:rPr>
                            <m:t>(2)</m:t>
                          </m:r>
                        </m:sup>
                      </m:sSubSup>
                      <m:r>
                        <a:rPr lang="en-GB" sz="4800" i="1">
                          <a:latin typeface="Cambria Math" panose="02040503050406030204" pitchFamily="18" charset="0"/>
                        </a:rPr>
                        <m:t>+</m:t>
                      </m:r>
                      <m:sSubSup>
                        <m:sSubSupPr>
                          <m:ctrlPr>
                            <a:rPr lang="en-GB" sz="4800" i="1">
                              <a:latin typeface="Cambria Math" panose="02040503050406030204" pitchFamily="18" charset="0"/>
                            </a:rPr>
                          </m:ctrlPr>
                        </m:sSubSupPr>
                        <m:e>
                          <m:r>
                            <m:rPr>
                              <m:sty m:val="p"/>
                            </m:rPr>
                            <a:rPr lang="el-CY" sz="4800">
                              <a:latin typeface="Cambria Math" panose="02040503050406030204" pitchFamily="18" charset="0"/>
                            </a:rPr>
                            <m:t>Θ</m:t>
                          </m:r>
                        </m:e>
                        <m:sub>
                          <m:r>
                            <a:rPr lang="en-GB" sz="4800" i="1">
                              <a:latin typeface="Cambria Math" panose="02040503050406030204" pitchFamily="18" charset="0"/>
                            </a:rPr>
                            <m:t>2</m:t>
                          </m:r>
                          <m:r>
                            <a:rPr lang="el-CY" sz="4800" i="1">
                              <a:latin typeface="Cambria Math" panose="02040503050406030204" pitchFamily="18" charset="0"/>
                            </a:rPr>
                            <m:t>,</m:t>
                          </m:r>
                          <m:r>
                            <a:rPr lang="en-GB" sz="4800" b="0" i="1" smtClean="0">
                              <a:latin typeface="Cambria Math" panose="02040503050406030204" pitchFamily="18" charset="0"/>
                            </a:rPr>
                            <m:t>2</m:t>
                          </m:r>
                        </m:sub>
                        <m:sup>
                          <m:d>
                            <m:dPr>
                              <m:ctrlPr>
                                <a:rPr lang="el-CY" sz="4800" i="1">
                                  <a:latin typeface="Cambria Math" panose="02040503050406030204" pitchFamily="18" charset="0"/>
                                </a:rPr>
                              </m:ctrlPr>
                            </m:dPr>
                            <m:e>
                              <m:r>
                                <a:rPr lang="en-GB" sz="4800" i="1">
                                  <a:latin typeface="Cambria Math" panose="02040503050406030204" pitchFamily="18" charset="0"/>
                                </a:rPr>
                                <m:t>2</m:t>
                              </m:r>
                            </m:e>
                          </m:d>
                        </m:sup>
                      </m:sSubSup>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2</m:t>
                          </m:r>
                        </m:sub>
                        <m:sup>
                          <m:r>
                            <a:rPr lang="en-GB" sz="4800" i="1">
                              <a:latin typeface="Cambria Math" panose="02040503050406030204" pitchFamily="18" charset="0"/>
                            </a:rPr>
                            <m:t>(2)</m:t>
                          </m:r>
                        </m:sup>
                      </m:sSubSup>
                      <m:r>
                        <a:rPr lang="en-GB" sz="4800">
                          <a:latin typeface="Cambria Math" panose="02040503050406030204" pitchFamily="18" charset="0"/>
                        </a:rPr>
                        <m:t>)</m:t>
                      </m:r>
                    </m:oMath>
                  </m:oMathPara>
                </a14:m>
                <a:endParaRPr lang="en-US" sz="4800" dirty="0"/>
              </a:p>
              <a:p>
                <a:pPr marL="0" indent="0">
                  <a:buNone/>
                </a:pPr>
                <a:endParaRPr lang="en-US" sz="4800" dirty="0"/>
              </a:p>
              <a:p>
                <a:pPr marL="0" indent="0">
                  <a:buNone/>
                </a:pPr>
                <a14:m>
                  <m:oMathPara xmlns:m="http://schemas.openxmlformats.org/officeDocument/2006/math">
                    <m:oMathParaPr>
                      <m:jc m:val="center"/>
                    </m:oMathParaPr>
                    <m:oMath xmlns:m="http://schemas.openxmlformats.org/officeDocument/2006/math">
                      <m:sSubSup>
                        <m:sSubSupPr>
                          <m:ctrlPr>
                            <a:rPr lang="en-GB" sz="4800" b="1" i="1">
                              <a:latin typeface="Cambria Math" panose="02040503050406030204" pitchFamily="18" charset="0"/>
                            </a:rPr>
                          </m:ctrlPr>
                        </m:sSubSupPr>
                        <m:e>
                          <m:r>
                            <a:rPr lang="en-GB" sz="4800" b="1" i="1">
                              <a:latin typeface="Cambria Math" panose="02040503050406030204" pitchFamily="18" charset="0"/>
                            </a:rPr>
                            <m:t>𝒇</m:t>
                          </m:r>
                        </m:e>
                        <m:sub>
                          <m:r>
                            <a:rPr lang="el-CY" sz="4800" b="1">
                              <a:latin typeface="Cambria Math" panose="02040503050406030204" pitchFamily="18" charset="0"/>
                            </a:rPr>
                            <m:t>𝚯</m:t>
                          </m:r>
                        </m:sub>
                        <m:sup/>
                      </m:sSubSup>
                      <m:r>
                        <a:rPr lang="en-GB" sz="4800" b="1" i="1">
                          <a:latin typeface="Cambria Math" panose="02040503050406030204" pitchFamily="18" charset="0"/>
                        </a:rPr>
                        <m:t>(</m:t>
                      </m:r>
                      <m:r>
                        <a:rPr lang="en-GB" sz="4800" b="1" i="1">
                          <a:latin typeface="Cambria Math" panose="02040503050406030204" pitchFamily="18" charset="0"/>
                        </a:rPr>
                        <m:t>𝒙</m:t>
                      </m:r>
                      <m:r>
                        <a:rPr lang="en-GB" sz="4800" b="1" i="1">
                          <a:latin typeface="Cambria Math" panose="02040503050406030204" pitchFamily="18" charset="0"/>
                        </a:rPr>
                        <m:t>)</m:t>
                      </m:r>
                      <m:r>
                        <a:rPr lang="en-GB" sz="4800" b="0" i="1" smtClean="0">
                          <a:latin typeface="Cambria Math" panose="02040503050406030204" pitchFamily="18" charset="0"/>
                        </a:rPr>
                        <m:t>=</m:t>
                      </m:r>
                      <m:d>
                        <m:dPr>
                          <m:begChr m:val="["/>
                          <m:endChr m:val="]"/>
                          <m:ctrlPr>
                            <a:rPr lang="en-GB" sz="4800" b="0" i="1" smtClean="0">
                              <a:latin typeface="Cambria Math" panose="02040503050406030204" pitchFamily="18" charset="0"/>
                            </a:rPr>
                          </m:ctrlPr>
                        </m:dPr>
                        <m:e>
                          <m:m>
                            <m:mPr>
                              <m:mcs>
                                <m:mc>
                                  <m:mcPr>
                                    <m:count m:val="1"/>
                                    <m:mcJc m:val="center"/>
                                  </m:mcPr>
                                </m:mc>
                              </m:mcs>
                              <m:ctrlPr>
                                <a:rPr lang="en-GB" sz="4800" b="0" i="1" smtClean="0">
                                  <a:latin typeface="Cambria Math" panose="02040503050406030204" pitchFamily="18" charset="0"/>
                                </a:rPr>
                              </m:ctrlPr>
                            </m:mPr>
                            <m:mr>
                              <m:e>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1</m:t>
                                    </m:r>
                                  </m:sub>
                                  <m:sup>
                                    <m:r>
                                      <a:rPr lang="en-GB" sz="4800" i="1">
                                        <a:latin typeface="Cambria Math" panose="02040503050406030204" pitchFamily="18" charset="0"/>
                                      </a:rPr>
                                      <m:t>(3)</m:t>
                                    </m:r>
                                  </m:sup>
                                </m:sSubSup>
                              </m:e>
                            </m:mr>
                            <m:mr>
                              <m:e>
                                <m:sSubSup>
                                  <m:sSubSupPr>
                                    <m:ctrlPr>
                                      <a:rPr lang="en-GB" sz="4800" i="1">
                                        <a:latin typeface="Cambria Math" panose="02040503050406030204" pitchFamily="18" charset="0"/>
                                      </a:rPr>
                                    </m:ctrlPr>
                                  </m:sSubSupPr>
                                  <m:e>
                                    <m:r>
                                      <a:rPr lang="en-GB" sz="4800" i="1">
                                        <a:latin typeface="Cambria Math" panose="02040503050406030204" pitchFamily="18" charset="0"/>
                                      </a:rPr>
                                      <m:t>𝑎</m:t>
                                    </m:r>
                                  </m:e>
                                  <m:sub>
                                    <m:r>
                                      <a:rPr lang="en-GB" sz="4800" i="1">
                                        <a:latin typeface="Cambria Math" panose="02040503050406030204" pitchFamily="18" charset="0"/>
                                      </a:rPr>
                                      <m:t>2</m:t>
                                    </m:r>
                                  </m:sub>
                                  <m:sup>
                                    <m:r>
                                      <a:rPr lang="en-GB" sz="4800" i="1">
                                        <a:latin typeface="Cambria Math" panose="02040503050406030204" pitchFamily="18" charset="0"/>
                                      </a:rPr>
                                      <m:t>(3)</m:t>
                                    </m:r>
                                  </m:sup>
                                </m:sSubSup>
                              </m:e>
                            </m:mr>
                          </m:m>
                        </m:e>
                      </m:d>
                    </m:oMath>
                  </m:oMathPara>
                </a14:m>
                <a:endParaRPr lang="en-US" sz="4800"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1957537" y="4073766"/>
                <a:ext cx="10920243" cy="7883770"/>
              </a:xfrm>
              <a:blipFill>
                <a:blip r:embed="rId4"/>
                <a:stretch>
                  <a:fillRect/>
                </a:stretch>
              </a:blipFill>
            </p:spPr>
            <p:txBody>
              <a:bodyPr/>
              <a:lstStyle/>
              <a:p>
                <a:r>
                  <a:rPr lang="LID4096">
                    <a:noFill/>
                  </a:rPr>
                  <a:t> </a:t>
                </a:r>
              </a:p>
            </p:txBody>
          </p:sp>
        </mc:Fallback>
      </mc:AlternateContent>
      <p:grpSp>
        <p:nvGrpSpPr>
          <p:cNvPr id="14" name="Group 13">
            <a:extLst>
              <a:ext uri="{FF2B5EF4-FFF2-40B4-BE49-F238E27FC236}">
                <a16:creationId xmlns:a16="http://schemas.microsoft.com/office/drawing/2014/main" id="{D6346DC1-2375-FCFF-9187-60E110A8632A}"/>
              </a:ext>
            </a:extLst>
          </p:cNvPr>
          <p:cNvGrpSpPr/>
          <p:nvPr/>
        </p:nvGrpSpPr>
        <p:grpSpPr>
          <a:xfrm>
            <a:off x="1453422" y="4995592"/>
            <a:ext cx="8464297" cy="5789330"/>
            <a:chOff x="1453422" y="4995592"/>
            <a:chExt cx="8464297" cy="5789330"/>
          </a:xfrm>
        </p:grpSpPr>
        <p:sp>
          <p:nvSpPr>
            <p:cNvPr id="56" name="TextBox 55">
              <a:extLst>
                <a:ext uri="{FF2B5EF4-FFF2-40B4-BE49-F238E27FC236}">
                  <a16:creationId xmlns:a16="http://schemas.microsoft.com/office/drawing/2014/main" id="{35BEDAF0-2541-69EF-DD8A-33E96041E220}"/>
                </a:ext>
              </a:extLst>
            </p:cNvPr>
            <p:cNvSpPr txBox="1"/>
            <p:nvPr/>
          </p:nvSpPr>
          <p:spPr>
            <a:xfrm>
              <a:off x="1453422"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57" name="TextBox 56">
              <a:extLst>
                <a:ext uri="{FF2B5EF4-FFF2-40B4-BE49-F238E27FC236}">
                  <a16:creationId xmlns:a16="http://schemas.microsoft.com/office/drawing/2014/main" id="{C86DBC35-6ABF-992A-3DA2-8D6B303E26D6}"/>
                </a:ext>
              </a:extLst>
            </p:cNvPr>
            <p:cNvSpPr txBox="1"/>
            <p:nvPr/>
          </p:nvSpPr>
          <p:spPr>
            <a:xfrm>
              <a:off x="4113428"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58" name="TextBox 57">
              <a:extLst>
                <a:ext uri="{FF2B5EF4-FFF2-40B4-BE49-F238E27FC236}">
                  <a16:creationId xmlns:a16="http://schemas.microsoft.com/office/drawing/2014/main" id="{76EB8132-EC39-4330-B381-A6318D515422}"/>
                </a:ext>
              </a:extLst>
            </p:cNvPr>
            <p:cNvSpPr txBox="1"/>
            <p:nvPr/>
          </p:nvSpPr>
          <p:spPr>
            <a:xfrm>
              <a:off x="6767870"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p:grpSp>
          <p:nvGrpSpPr>
            <p:cNvPr id="5" name="Group 4">
              <a:extLst>
                <a:ext uri="{FF2B5EF4-FFF2-40B4-BE49-F238E27FC236}">
                  <a16:creationId xmlns:a16="http://schemas.microsoft.com/office/drawing/2014/main" id="{B065FDF7-31DF-BEE8-38D7-C3D5AF58FAE2}"/>
                </a:ext>
              </a:extLst>
            </p:cNvPr>
            <p:cNvGrpSpPr/>
            <p:nvPr/>
          </p:nvGrpSpPr>
          <p:grpSpPr>
            <a:xfrm>
              <a:off x="1506219" y="4995592"/>
              <a:ext cx="8411500" cy="5031463"/>
              <a:chOff x="1506219" y="4995592"/>
              <a:chExt cx="8411500" cy="5031463"/>
            </a:xfrm>
          </p:grpSpPr>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1C6F048C-3849-CF91-9EB6-EACA728B852C}"/>
                      </a:ext>
                    </a:extLst>
                  </p:cNvPr>
                  <p:cNvSpPr/>
                  <p:nvPr/>
                </p:nvSpPr>
                <p:spPr>
                  <a:xfrm>
                    <a:off x="1506219"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2" name="Oval 1">
                    <a:extLst>
                      <a:ext uri="{FF2B5EF4-FFF2-40B4-BE49-F238E27FC236}">
                        <a16:creationId xmlns:a16="http://schemas.microsoft.com/office/drawing/2014/main" id="{1C6F048C-3849-CF91-9EB6-EACA728B852C}"/>
                      </a:ext>
                    </a:extLst>
                  </p:cNvPr>
                  <p:cNvSpPr>
                    <a:spLocks noRot="1" noChangeAspect="1" noMove="1" noResize="1" noEditPoints="1" noAdjustHandles="1" noChangeArrowheads="1" noChangeShapeType="1" noTextEdit="1"/>
                  </p:cNvSpPr>
                  <p:nvPr/>
                </p:nvSpPr>
                <p:spPr>
                  <a:xfrm>
                    <a:off x="1506219" y="4995592"/>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4CF1CDCF-12BA-B840-0333-D4EC9DCFD1FB}"/>
                      </a:ext>
                    </a:extLst>
                  </p:cNvPr>
                  <p:cNvSpPr/>
                  <p:nvPr/>
                </p:nvSpPr>
                <p:spPr>
                  <a:xfrm>
                    <a:off x="1506219" y="6844046"/>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7" name="Oval 6">
                    <a:extLst>
                      <a:ext uri="{FF2B5EF4-FFF2-40B4-BE49-F238E27FC236}">
                        <a16:creationId xmlns:a16="http://schemas.microsoft.com/office/drawing/2014/main" id="{4CF1CDCF-12BA-B840-0333-D4EC9DCFD1FB}"/>
                      </a:ext>
                    </a:extLst>
                  </p:cNvPr>
                  <p:cNvSpPr>
                    <a:spLocks noRot="1" noChangeAspect="1" noMove="1" noResize="1" noEditPoints="1" noAdjustHandles="1" noChangeArrowheads="1" noChangeShapeType="1" noTextEdit="1"/>
                  </p:cNvSpPr>
                  <p:nvPr/>
                </p:nvSpPr>
                <p:spPr>
                  <a:xfrm>
                    <a:off x="1506219" y="6844046"/>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5CA6450D-E923-A052-D8E9-4A48A0CF74C0}"/>
                      </a:ext>
                    </a:extLst>
                  </p:cNvPr>
                  <p:cNvSpPr/>
                  <p:nvPr/>
                </p:nvSpPr>
                <p:spPr>
                  <a:xfrm>
                    <a:off x="1506219" y="8692499"/>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0" name="Oval 9">
                    <a:extLst>
                      <a:ext uri="{FF2B5EF4-FFF2-40B4-BE49-F238E27FC236}">
                        <a16:creationId xmlns:a16="http://schemas.microsoft.com/office/drawing/2014/main" id="{5CA6450D-E923-A052-D8E9-4A48A0CF74C0}"/>
                      </a:ext>
                    </a:extLst>
                  </p:cNvPr>
                  <p:cNvSpPr>
                    <a:spLocks noRot="1" noChangeAspect="1" noMove="1" noResize="1" noEditPoints="1" noAdjustHandles="1" noChangeArrowheads="1" noChangeShapeType="1" noTextEdit="1"/>
                  </p:cNvSpPr>
                  <p:nvPr/>
                </p:nvSpPr>
                <p:spPr>
                  <a:xfrm>
                    <a:off x="1506219" y="8692499"/>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67FF8158-1A6B-0AEB-7BEF-D3F2096E5F7A}"/>
                      </a:ext>
                    </a:extLst>
                  </p:cNvPr>
                  <p:cNvSpPr/>
                  <p:nvPr/>
                </p:nvSpPr>
                <p:spPr>
                  <a:xfrm>
                    <a:off x="4138352"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1" name="Oval 10">
                    <a:extLst>
                      <a:ext uri="{FF2B5EF4-FFF2-40B4-BE49-F238E27FC236}">
                        <a16:creationId xmlns:a16="http://schemas.microsoft.com/office/drawing/2014/main" id="{67FF8158-1A6B-0AEB-7BEF-D3F2096E5F7A}"/>
                      </a:ext>
                    </a:extLst>
                  </p:cNvPr>
                  <p:cNvSpPr>
                    <a:spLocks noRot="1" noChangeAspect="1" noMove="1" noResize="1" noEditPoints="1" noAdjustHandles="1" noChangeArrowheads="1" noChangeShapeType="1" noTextEdit="1"/>
                  </p:cNvSpPr>
                  <p:nvPr/>
                </p:nvSpPr>
                <p:spPr>
                  <a:xfrm>
                    <a:off x="4138352" y="4995592"/>
                    <a:ext cx="1356622" cy="1334556"/>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9CDE6F6B-3D7B-969F-DDED-24DA1899FAC6}"/>
                      </a:ext>
                    </a:extLst>
                  </p:cNvPr>
                  <p:cNvSpPr/>
                  <p:nvPr/>
                </p:nvSpPr>
                <p:spPr>
                  <a:xfrm>
                    <a:off x="413835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9CDE6F6B-3D7B-969F-DDED-24DA1899FAC6}"/>
                      </a:ext>
                    </a:extLst>
                  </p:cNvPr>
                  <p:cNvSpPr>
                    <a:spLocks noRot="1" noChangeAspect="1" noMove="1" noResize="1" noEditPoints="1" noAdjustHandles="1" noChangeArrowheads="1" noChangeShapeType="1" noTextEdit="1"/>
                  </p:cNvSpPr>
                  <p:nvPr/>
                </p:nvSpPr>
                <p:spPr>
                  <a:xfrm>
                    <a:off x="4138352" y="6844046"/>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E140C2FF-0E7F-D649-B11C-244232DE5622}"/>
                      </a:ext>
                    </a:extLst>
                  </p:cNvPr>
                  <p:cNvSpPr/>
                  <p:nvPr/>
                </p:nvSpPr>
                <p:spPr>
                  <a:xfrm>
                    <a:off x="413835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E140C2FF-0E7F-D649-B11C-244232DE5622}"/>
                      </a:ext>
                    </a:extLst>
                  </p:cNvPr>
                  <p:cNvSpPr>
                    <a:spLocks noRot="1" noChangeAspect="1" noMove="1" noResize="1" noEditPoints="1" noAdjustHandles="1" noChangeArrowheads="1" noChangeShapeType="1" noTextEdit="1"/>
                  </p:cNvSpPr>
                  <p:nvPr/>
                </p:nvSpPr>
                <p:spPr>
                  <a:xfrm>
                    <a:off x="4138352" y="8692499"/>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0EA4CC95-1D6C-55C2-CCE2-209413B672DC}"/>
                      </a:ext>
                    </a:extLst>
                  </p:cNvPr>
                  <p:cNvSpPr/>
                  <p:nvPr/>
                </p:nvSpPr>
                <p:spPr>
                  <a:xfrm>
                    <a:off x="675074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0EA4CC95-1D6C-55C2-CCE2-209413B672DC}"/>
                      </a:ext>
                    </a:extLst>
                  </p:cNvPr>
                  <p:cNvSpPr>
                    <a:spLocks noRot="1" noChangeAspect="1" noMove="1" noResize="1" noEditPoints="1" noAdjustHandles="1" noChangeArrowheads="1" noChangeShapeType="1" noTextEdit="1"/>
                  </p:cNvSpPr>
                  <p:nvPr/>
                </p:nvSpPr>
                <p:spPr>
                  <a:xfrm>
                    <a:off x="6750742" y="6844046"/>
                    <a:ext cx="1356622" cy="1334556"/>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7ACFFE52-C4C5-9783-B35C-B798D72F4F13}"/>
                      </a:ext>
                    </a:extLst>
                  </p:cNvPr>
                  <p:cNvSpPr/>
                  <p:nvPr/>
                </p:nvSpPr>
                <p:spPr>
                  <a:xfrm>
                    <a:off x="675074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6" name="Oval 15">
                    <a:extLst>
                      <a:ext uri="{FF2B5EF4-FFF2-40B4-BE49-F238E27FC236}">
                        <a16:creationId xmlns:a16="http://schemas.microsoft.com/office/drawing/2014/main" id="{7ACFFE52-C4C5-9783-B35C-B798D72F4F13}"/>
                      </a:ext>
                    </a:extLst>
                  </p:cNvPr>
                  <p:cNvSpPr>
                    <a:spLocks noRot="1" noChangeAspect="1" noMove="1" noResize="1" noEditPoints="1" noAdjustHandles="1" noChangeArrowheads="1" noChangeShapeType="1" noTextEdit="1"/>
                  </p:cNvSpPr>
                  <p:nvPr/>
                </p:nvSpPr>
                <p:spPr>
                  <a:xfrm>
                    <a:off x="6750742" y="8692499"/>
                    <a:ext cx="1356622" cy="1334556"/>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p:cxnSp>
            <p:nvCxnSpPr>
              <p:cNvPr id="18" name="Straight Arrow Connector 17">
                <a:extLst>
                  <a:ext uri="{FF2B5EF4-FFF2-40B4-BE49-F238E27FC236}">
                    <a16:creationId xmlns:a16="http://schemas.microsoft.com/office/drawing/2014/main" id="{7A0A3A8F-1C8E-DE88-5B80-88A1E94C8FAE}"/>
                  </a:ext>
                </a:extLst>
              </p:cNvPr>
              <p:cNvCxnSpPr>
                <a:cxnSpLocks/>
                <a:stCxn id="2" idx="6"/>
              </p:cNvCxnSpPr>
              <p:nvPr/>
            </p:nvCxnSpPr>
            <p:spPr>
              <a:xfrm>
                <a:off x="2862841" y="5662870"/>
                <a:ext cx="1275511" cy="18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FB0D3B-701A-EDE7-2825-1B39D939B231}"/>
                  </a:ext>
                </a:extLst>
              </p:cNvPr>
              <p:cNvCxnSpPr>
                <a:cxnSpLocks/>
                <a:stCxn id="7" idx="6"/>
                <a:endCxn id="12" idx="2"/>
              </p:cNvCxnSpPr>
              <p:nvPr/>
            </p:nvCxnSpPr>
            <p:spPr>
              <a:xfrm>
                <a:off x="2862841" y="7511324"/>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E09481-4991-4C5A-D6C9-FBBC183EEABD}"/>
                  </a:ext>
                </a:extLst>
              </p:cNvPr>
              <p:cNvCxnSpPr>
                <a:cxnSpLocks/>
                <a:stCxn id="10" idx="6"/>
              </p:cNvCxnSpPr>
              <p:nvPr/>
            </p:nvCxnSpPr>
            <p:spPr>
              <a:xfrm flipV="1">
                <a:off x="2862841" y="7527842"/>
                <a:ext cx="1275511" cy="1831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EBA9721-284A-ADAE-09B6-1BB01DFDFB9A}"/>
                  </a:ext>
                </a:extLst>
              </p:cNvPr>
              <p:cNvCxnSpPr>
                <a:cxnSpLocks/>
                <a:stCxn id="12" idx="6"/>
              </p:cNvCxnSpPr>
              <p:nvPr/>
            </p:nvCxnSpPr>
            <p:spPr>
              <a:xfrm>
                <a:off x="5494975"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54E938-B38F-8813-AD05-3AA21234ECB7}"/>
                  </a:ext>
                </a:extLst>
              </p:cNvPr>
              <p:cNvCxnSpPr>
                <a:cxnSpLocks/>
                <a:stCxn id="11" idx="6"/>
                <a:endCxn id="15" idx="2"/>
              </p:cNvCxnSpPr>
              <p:nvPr/>
            </p:nvCxnSpPr>
            <p:spPr>
              <a:xfrm>
                <a:off x="5494975" y="5662870"/>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DF4F6EC-99F7-3158-DF33-3560A51A4033}"/>
                  </a:ext>
                </a:extLst>
              </p:cNvPr>
              <p:cNvCxnSpPr>
                <a:cxnSpLocks/>
                <a:stCxn id="12" idx="6"/>
                <a:endCxn id="16" idx="2"/>
              </p:cNvCxnSpPr>
              <p:nvPr/>
            </p:nvCxnSpPr>
            <p:spPr>
              <a:xfrm>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F1AAE5E-AF29-8533-E35F-9CFA8D14A467}"/>
                  </a:ext>
                </a:extLst>
              </p:cNvPr>
              <p:cNvCxnSpPr>
                <a:cxnSpLocks/>
                <a:stCxn id="2" idx="6"/>
                <a:endCxn id="13" idx="2"/>
              </p:cNvCxnSpPr>
              <p:nvPr/>
            </p:nvCxnSpPr>
            <p:spPr>
              <a:xfrm>
                <a:off x="2862841" y="5662870"/>
                <a:ext cx="1275511"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FAC3E8D-EE35-6E3A-4DDC-8BE6D07C71F9}"/>
                  </a:ext>
                </a:extLst>
              </p:cNvPr>
              <p:cNvCxnSpPr>
                <a:cxnSpLocks/>
                <a:stCxn id="7" idx="6"/>
                <a:endCxn id="13" idx="2"/>
              </p:cNvCxnSpPr>
              <p:nvPr/>
            </p:nvCxnSpPr>
            <p:spPr>
              <a:xfrm>
                <a:off x="2862841" y="7511324"/>
                <a:ext cx="1275511"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C53219C-4E3A-29DD-8AE3-F3473FBBAD5F}"/>
                  </a:ext>
                </a:extLst>
              </p:cNvPr>
              <p:cNvCxnSpPr>
                <a:cxnSpLocks/>
                <a:stCxn id="10" idx="6"/>
                <a:endCxn id="13" idx="2"/>
              </p:cNvCxnSpPr>
              <p:nvPr/>
            </p:nvCxnSpPr>
            <p:spPr>
              <a:xfrm>
                <a:off x="2862841" y="9359778"/>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4E4BA837-9A51-9569-65B6-E6A8548668D8}"/>
                  </a:ext>
                </a:extLst>
              </p:cNvPr>
              <p:cNvCxnSpPr>
                <a:cxnSpLocks/>
                <a:stCxn id="13" idx="6"/>
                <a:endCxn id="15" idx="2"/>
              </p:cNvCxnSpPr>
              <p:nvPr/>
            </p:nvCxnSpPr>
            <p:spPr>
              <a:xfrm flipV="1">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2A545DD-45A1-9AF0-97D2-47FD2E5202B0}"/>
                  </a:ext>
                </a:extLst>
              </p:cNvPr>
              <p:cNvCxnSpPr>
                <a:cxnSpLocks/>
                <a:stCxn id="13" idx="6"/>
                <a:endCxn id="16" idx="2"/>
              </p:cNvCxnSpPr>
              <p:nvPr/>
            </p:nvCxnSpPr>
            <p:spPr>
              <a:xfrm>
                <a:off x="5494975" y="9359778"/>
                <a:ext cx="125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CBE5224-E3A4-74D3-C802-5C80EA47AA06}"/>
                  </a:ext>
                </a:extLst>
              </p:cNvPr>
              <p:cNvCxnSpPr>
                <a:cxnSpLocks/>
                <a:stCxn id="15" idx="6"/>
              </p:cNvCxnSpPr>
              <p:nvPr/>
            </p:nvCxnSpPr>
            <p:spPr>
              <a:xfrm>
                <a:off x="8107364"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22C71C1E-A1C1-EB3A-4793-CEBC0BB705E1}"/>
                  </a:ext>
                </a:extLst>
              </p:cNvPr>
              <p:cNvCxnSpPr>
                <a:cxnSpLocks/>
                <a:stCxn id="16" idx="6"/>
              </p:cNvCxnSpPr>
              <p:nvPr/>
            </p:nvCxnSpPr>
            <p:spPr>
              <a:xfrm flipV="1">
                <a:off x="8107364" y="9359777"/>
                <a:ext cx="125576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C20514F-241D-060D-1A8D-9C21C6AF16CF}"/>
                      </a:ext>
                    </a:extLst>
                  </p:cNvPr>
                  <p:cNvSpPr txBox="1"/>
                  <p:nvPr/>
                </p:nvSpPr>
                <p:spPr>
                  <a:xfrm>
                    <a:off x="8266618" y="8057724"/>
                    <a:ext cx="1651101" cy="54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60" name="TextBox 59">
                    <a:extLst>
                      <a:ext uri="{FF2B5EF4-FFF2-40B4-BE49-F238E27FC236}">
                        <a16:creationId xmlns:a16="http://schemas.microsoft.com/office/drawing/2014/main" id="{5C20514F-241D-060D-1A8D-9C21C6AF16CF}"/>
                      </a:ext>
                    </a:extLst>
                  </p:cNvPr>
                  <p:cNvSpPr txBox="1">
                    <a:spLocks noRot="1" noChangeAspect="1" noMove="1" noResize="1" noEditPoints="1" noAdjustHandles="1" noChangeArrowheads="1" noChangeShapeType="1" noTextEdit="1"/>
                  </p:cNvSpPr>
                  <p:nvPr/>
                </p:nvSpPr>
                <p:spPr>
                  <a:xfrm>
                    <a:off x="8266618" y="8057724"/>
                    <a:ext cx="1651101" cy="542410"/>
                  </a:xfrm>
                  <a:prstGeom prst="rect">
                    <a:avLst/>
                  </a:prstGeom>
                  <a:blipFill>
                    <a:blip r:embed="rId13"/>
                    <a:stretch>
                      <a:fillRect b="-34831"/>
                    </a:stretch>
                  </a:blipFill>
                </p:spPr>
                <p:txBody>
                  <a:bodyPr/>
                  <a:lstStyle/>
                  <a:p>
                    <a:r>
                      <a:rPr lang="LID4096">
                        <a:noFill/>
                      </a:rPr>
                      <a:t> </a:t>
                    </a:r>
                  </a:p>
                </p:txBody>
              </p:sp>
            </mc:Fallback>
          </mc:AlternateContent>
          <p:cxnSp>
            <p:nvCxnSpPr>
              <p:cNvPr id="61" name="Straight Arrow Connector 60">
                <a:extLst>
                  <a:ext uri="{FF2B5EF4-FFF2-40B4-BE49-F238E27FC236}">
                    <a16:creationId xmlns:a16="http://schemas.microsoft.com/office/drawing/2014/main" id="{7C1BB087-2B6D-F476-FA9B-69BDB5598904}"/>
                  </a:ext>
                </a:extLst>
              </p:cNvPr>
              <p:cNvCxnSpPr>
                <a:cxnSpLocks/>
                <a:stCxn id="11" idx="6"/>
                <a:endCxn id="16" idx="2"/>
              </p:cNvCxnSpPr>
              <p:nvPr/>
            </p:nvCxnSpPr>
            <p:spPr>
              <a:xfrm>
                <a:off x="5494975" y="5662870"/>
                <a:ext cx="1255767"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156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Forward propagation: vectorized implementation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48</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240895" y="4266564"/>
                <a:ext cx="6069521" cy="7972327"/>
              </a:xfrm>
            </p:spPr>
            <p:txBody>
              <a:bodyPr>
                <a:normAutofit fontScale="85000" lnSpcReduction="20000"/>
              </a:bodyPr>
              <a:lstStyle/>
              <a:p>
                <a:pPr marL="0" indent="0">
                  <a:buNone/>
                </a:pPr>
                <a14:m>
                  <m:oMathPara xmlns:m="http://schemas.openxmlformats.org/officeDocument/2006/math">
                    <m:oMathParaPr>
                      <m:jc m:val="left"/>
                    </m:oMathParaPr>
                    <m:oMath xmlns:m="http://schemas.openxmlformats.org/officeDocument/2006/math">
                      <m:r>
                        <a:rPr lang="en-GB" b="1" i="1" smtClean="0">
                          <a:latin typeface="Cambria Math" panose="02040503050406030204" pitchFamily="18" charset="0"/>
                        </a:rPr>
                        <m:t>𝒙</m:t>
                      </m:r>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0</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b="0" i="1" smtClean="0">
                                      <a:latin typeface="Cambria Math" panose="02040503050406030204" pitchFamily="18" charset="0"/>
                                    </a:rPr>
                                    <m:t>2</m:t>
                                  </m:r>
                                </m:sub>
                              </m:sSub>
                            </m:e>
                          </m:d>
                        </m:e>
                        <m:sub/>
                        <m:sup>
                          <m:r>
                            <a:rPr lang="en-GB" b="0" i="1" smtClean="0">
                              <a:latin typeface="Cambria Math" panose="02040503050406030204" pitchFamily="18" charset="0"/>
                            </a:rPr>
                            <m:t>𝑇</m:t>
                          </m:r>
                        </m:sup>
                      </m:sSubSup>
                      <m:r>
                        <a:rPr lang="el-CY" b="0" i="1" smtClean="0">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l-CY" b="1" i="1" smtClean="0">
                              <a:latin typeface="Cambria Math" panose="02040503050406030204" pitchFamily="18" charset="0"/>
                            </a:rPr>
                            <m:t>𝟏</m:t>
                          </m:r>
                          <m:r>
                            <a:rPr lang="el-CY" b="1" i="1">
                              <a:latin typeface="Cambria Math" panose="02040503050406030204" pitchFamily="18" charset="0"/>
                            </a:rPr>
                            <m:t>)</m:t>
                          </m:r>
                        </m:sup>
                      </m:sSubSup>
                    </m:oMath>
                  </m:oMathPara>
                </a14:m>
                <a:endParaRPr lang="en-GB" dirty="0"/>
              </a:p>
              <a:p>
                <a:pPr marL="0" indent="0">
                  <a:buNone/>
                </a:pPr>
                <a14:m>
                  <m:oMathPara xmlns:m="http://schemas.openxmlformats.org/officeDocument/2006/math">
                    <m:oMathParaPr>
                      <m:jc m:val="left"/>
                    </m:oMathParaPr>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𝒛</m:t>
                          </m:r>
                        </m:e>
                        <m:sub/>
                        <m:sup>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𝑧</m:t>
                                  </m:r>
                                </m:e>
                                <m:sub>
                                  <m:r>
                                    <a:rPr lang="en-GB" b="0" i="1" smtClean="0">
                                      <a:latin typeface="Cambria Math" panose="02040503050406030204" pitchFamily="18" charset="0"/>
                                    </a:rPr>
                                    <m:t>1</m:t>
                                  </m:r>
                                </m:sub>
                                <m:sup>
                                  <m:r>
                                    <a:rPr lang="en-GB" b="0" i="1" smtClean="0">
                                      <a:latin typeface="Cambria Math" panose="02040503050406030204" pitchFamily="18" charset="0"/>
                                    </a:rPr>
                                    <m:t>(2)</m:t>
                                  </m:r>
                                </m:sup>
                              </m:sSubSup>
                              <m:r>
                                <a:rPr lang="en-GB" b="0" i="1" smtClean="0">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𝑧</m:t>
                                  </m:r>
                                </m:e>
                                <m:sub>
                                  <m:r>
                                    <a:rPr lang="en-GB" b="0" i="1" smtClean="0">
                                      <a:latin typeface="Cambria Math" panose="02040503050406030204" pitchFamily="18" charset="0"/>
                                    </a:rPr>
                                    <m:t>2</m:t>
                                  </m:r>
                                </m:sub>
                                <m:sup>
                                  <m:r>
                                    <a:rPr lang="en-GB" i="1">
                                      <a:latin typeface="Cambria Math" panose="02040503050406030204" pitchFamily="18" charset="0"/>
                                    </a:rPr>
                                    <m:t>(2)</m:t>
                                  </m:r>
                                </m:sup>
                              </m:sSubSup>
                            </m:e>
                          </m:d>
                        </m:e>
                        <m:sub/>
                        <m:sup>
                          <m:r>
                            <a:rPr lang="en-GB" i="1">
                              <a:latin typeface="Cambria Math" panose="02040503050406030204" pitchFamily="18" charset="0"/>
                            </a:rPr>
                            <m:t>𝑇</m:t>
                          </m:r>
                        </m:sup>
                      </m:sSubSup>
                    </m:oMath>
                  </m:oMathPara>
                </a14:m>
                <a:endParaRPr lang="el-CY" dirty="0"/>
              </a:p>
              <a:p>
                <a:pPr marL="0" indent="0">
                  <a:buNone/>
                </a:pPr>
                <a:endParaRPr lang="en-GB"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sup>
                      </m:sSubSup>
                      <m:r>
                        <a:rPr lang="en-GB" b="1" i="1" smtClean="0">
                          <a:latin typeface="Cambria Math" panose="02040503050406030204" pitchFamily="18" charset="0"/>
                        </a:rPr>
                        <m:t>=</m:t>
                      </m:r>
                      <m:sSubSup>
                        <m:sSubSupPr>
                          <m:ctrlPr>
                            <a:rPr lang="en-GB" i="1" smtClean="0">
                              <a:latin typeface="Cambria Math" panose="02040503050406030204" pitchFamily="18" charset="0"/>
                            </a:rPr>
                          </m:ctrlPr>
                        </m:sSubSupPr>
                        <m:e>
                          <m:r>
                            <m:rPr>
                              <m:sty m:val="p"/>
                            </m:rPr>
                            <a:rPr lang="el-CY" b="0" i="0" smtClean="0">
                              <a:latin typeface="Cambria Math" panose="02040503050406030204" pitchFamily="18" charset="0"/>
                            </a:rPr>
                            <m:t>Θ</m:t>
                          </m:r>
                        </m:e>
                        <m:sub/>
                        <m:sup>
                          <m:r>
                            <a:rPr lang="el-CY" b="0" i="1" smtClean="0">
                              <a:latin typeface="Cambria Math" panose="02040503050406030204" pitchFamily="18" charset="0"/>
                            </a:rPr>
                            <m:t>(1)</m:t>
                          </m:r>
                        </m:sup>
                      </m:sSubSup>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𝒂</m:t>
                          </m:r>
                        </m:e>
                        <m:sub/>
                        <m:sup>
                          <m:r>
                            <a:rPr lang="el-CY" b="1" i="1" smtClean="0">
                              <a:latin typeface="Cambria Math" panose="02040503050406030204" pitchFamily="18" charset="0"/>
                            </a:rPr>
                            <m:t>(</m:t>
                          </m:r>
                          <m:r>
                            <a:rPr lang="el-CY" b="1" i="1" smtClean="0">
                              <a:latin typeface="Cambria Math" panose="02040503050406030204" pitchFamily="18" charset="0"/>
                            </a:rPr>
                            <m:t>𝟏</m:t>
                          </m:r>
                          <m:r>
                            <a:rPr lang="el-CY" b="1" i="1" smtClean="0">
                              <a:latin typeface="Cambria Math" panose="02040503050406030204" pitchFamily="18" charset="0"/>
                            </a:rPr>
                            <m:t>)</m:t>
                          </m:r>
                        </m:sup>
                      </m:sSubSup>
                    </m:oMath>
                  </m:oMathPara>
                </a14:m>
                <a:endParaRPr lang="el-CY"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l-CY" b="1" i="1" smtClean="0">
                              <a:latin typeface="Cambria Math" panose="02040503050406030204" pitchFamily="18" charset="0"/>
                            </a:rPr>
                            <m:t>𝟐</m:t>
                          </m:r>
                          <m:r>
                            <a:rPr lang="el-CY" b="1" i="1">
                              <a:latin typeface="Cambria Math" panose="02040503050406030204" pitchFamily="18" charset="0"/>
                            </a:rPr>
                            <m:t>)</m:t>
                          </m:r>
                        </m:sup>
                      </m:sSubSup>
                      <m:r>
                        <a:rPr lang="el-CY" b="1" i="1" smtClean="0">
                          <a:latin typeface="Cambria Math" panose="02040503050406030204" pitchFamily="18" charset="0"/>
                        </a:rPr>
                        <m:t>=</m:t>
                      </m:r>
                      <m:r>
                        <a:rPr lang="el-CY" b="1" i="1" smtClean="0">
                          <a:latin typeface="Cambria Math" panose="02040503050406030204" pitchFamily="18" charset="0"/>
                        </a:rPr>
                        <m:t>𝝋</m:t>
                      </m:r>
                      <m:r>
                        <a:rPr lang="el-CY" b="1" i="1" smtClean="0">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r>
                            <a:rPr lang="en-GB" b="1" i="1">
                              <a:latin typeface="Cambria Math" panose="02040503050406030204" pitchFamily="18" charset="0"/>
                            </a:rPr>
                            <m:t>(</m:t>
                          </m:r>
                          <m:r>
                            <a:rPr lang="en-GB" b="1" i="1">
                              <a:latin typeface="Cambria Math" panose="02040503050406030204" pitchFamily="18" charset="0"/>
                            </a:rPr>
                            <m:t>𝟐</m:t>
                          </m:r>
                          <m:r>
                            <a:rPr lang="en-GB" b="1" i="1">
                              <a:latin typeface="Cambria Math" panose="02040503050406030204" pitchFamily="18" charset="0"/>
                            </a:rPr>
                            <m:t>)</m:t>
                          </m:r>
                        </m:sup>
                      </m:sSubSup>
                      <m:r>
                        <a:rPr lang="el-CY" b="1" i="1" smtClean="0">
                          <a:latin typeface="Cambria Math" panose="02040503050406030204" pitchFamily="18" charset="0"/>
                        </a:rPr>
                        <m:t>)</m:t>
                      </m:r>
                    </m:oMath>
                  </m:oMathPara>
                </a14:m>
                <a:endParaRPr lang="el-CY" dirty="0"/>
              </a:p>
              <a:p>
                <a:pPr marL="0" indent="0">
                  <a:buNone/>
                </a:pPr>
                <a:r>
                  <a:rPr lang="en-GB" b="1" dirty="0"/>
                  <a:t>Add</a:t>
                </a:r>
                <a:r>
                  <a:rPr lang="en-GB" dirty="0"/>
                  <a:t> </a:t>
                </a:r>
                <a14:m>
                  <m:oMath xmlns:m="http://schemas.openxmlformats.org/officeDocument/2006/math">
                    <m:sSubSup>
                      <m:sSubSupPr>
                        <m:ctrlPr>
                          <a:rPr lang="en-GB" i="1">
                            <a:latin typeface="Cambria Math" panose="02040503050406030204" pitchFamily="18" charset="0"/>
                          </a:rPr>
                        </m:ctrlPr>
                      </m:sSubSupPr>
                      <m:e>
                        <m:r>
                          <a:rPr lang="en-GB" i="1">
                            <a:latin typeface="Cambria Math" panose="02040503050406030204" pitchFamily="18" charset="0"/>
                          </a:rPr>
                          <m:t>𝑎</m:t>
                        </m:r>
                      </m:e>
                      <m:sub>
                        <m:r>
                          <a:rPr lang="en-GB" i="1">
                            <a:latin typeface="Cambria Math" panose="02040503050406030204" pitchFamily="18" charset="0"/>
                          </a:rPr>
                          <m:t>0</m:t>
                        </m:r>
                      </m:sub>
                      <m:sup>
                        <m:r>
                          <a:rPr lang="en-GB" i="1">
                            <a:latin typeface="Cambria Math" panose="02040503050406030204" pitchFamily="18" charset="0"/>
                          </a:rPr>
                          <m:t>(2)</m:t>
                        </m:r>
                      </m:sup>
                    </m:sSubSup>
                    <m:r>
                      <a:rPr lang="en-GB" b="0" i="1" smtClean="0">
                        <a:latin typeface="Cambria Math" panose="02040503050406030204" pitchFamily="18" charset="0"/>
                      </a:rPr>
                      <m:t>=1</m:t>
                    </m:r>
                  </m:oMath>
                </a14:m>
                <a:endParaRPr lang="en-GB" dirty="0"/>
              </a:p>
              <a:p>
                <a:pPr marL="0" indent="0">
                  <a:buNone/>
                </a:pPr>
                <a:endParaRPr lang="el-CY"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r>
                            <a:rPr lang="en-GB" b="1" i="1">
                              <a:latin typeface="Cambria Math" panose="02040503050406030204" pitchFamily="18" charset="0"/>
                            </a:rPr>
                            <m:t>(</m:t>
                          </m:r>
                          <m:r>
                            <a:rPr lang="en-GB" b="1" i="1" smtClean="0">
                              <a:latin typeface="Cambria Math" panose="02040503050406030204" pitchFamily="18" charset="0"/>
                            </a:rPr>
                            <m:t>𝟑</m:t>
                          </m:r>
                          <m:r>
                            <a:rPr lang="en-GB" b="1" i="1">
                              <a:latin typeface="Cambria Math" panose="02040503050406030204" pitchFamily="18" charset="0"/>
                            </a:rPr>
                            <m:t>)</m:t>
                          </m:r>
                        </m:sup>
                      </m:sSubSup>
                      <m:r>
                        <a:rPr lang="en-GB" b="1" i="1">
                          <a:latin typeface="Cambria Math" panose="02040503050406030204" pitchFamily="18" charset="0"/>
                        </a:rPr>
                        <m:t>=</m:t>
                      </m:r>
                      <m:sSubSup>
                        <m:sSubSupPr>
                          <m:ctrlPr>
                            <a:rPr lang="en-GB" i="1">
                              <a:latin typeface="Cambria Math" panose="02040503050406030204" pitchFamily="18" charset="0"/>
                            </a:rPr>
                          </m:ctrlPr>
                        </m:sSubSupPr>
                        <m:e>
                          <m:r>
                            <m:rPr>
                              <m:sty m:val="p"/>
                            </m:rPr>
                            <a:rPr lang="el-CY">
                              <a:latin typeface="Cambria Math" panose="02040503050406030204" pitchFamily="18" charset="0"/>
                            </a:rPr>
                            <m:t>Θ</m:t>
                          </m:r>
                        </m:e>
                        <m:sub/>
                        <m:sup>
                          <m:r>
                            <a:rPr lang="el-CY" i="1">
                              <a:latin typeface="Cambria Math" panose="02040503050406030204" pitchFamily="18" charset="0"/>
                            </a:rPr>
                            <m:t>(</m:t>
                          </m:r>
                          <m:r>
                            <a:rPr lang="en-GB" b="0" i="1" smtClean="0">
                              <a:latin typeface="Cambria Math" panose="02040503050406030204" pitchFamily="18" charset="0"/>
                            </a:rPr>
                            <m:t>2</m:t>
                          </m:r>
                          <m:r>
                            <a:rPr lang="el-CY" i="1">
                              <a:latin typeface="Cambria Math" panose="02040503050406030204" pitchFamily="18" charset="0"/>
                            </a:rPr>
                            <m:t>)</m:t>
                          </m:r>
                        </m:sup>
                      </m:sSubSup>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n-GB" b="1" i="1" smtClean="0">
                              <a:latin typeface="Cambria Math" panose="02040503050406030204" pitchFamily="18" charset="0"/>
                            </a:rPr>
                            <m:t>𝟐</m:t>
                          </m:r>
                          <m:r>
                            <a:rPr lang="el-CY" b="1" i="1">
                              <a:latin typeface="Cambria Math" panose="02040503050406030204" pitchFamily="18" charset="0"/>
                            </a:rPr>
                            <m:t>)</m:t>
                          </m:r>
                        </m:sup>
                      </m:sSubSup>
                    </m:oMath>
                  </m:oMathPara>
                </a14:m>
                <a:endParaRPr lang="en-GB"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n-GB" b="1" i="1" smtClean="0">
                              <a:latin typeface="Cambria Math" panose="02040503050406030204" pitchFamily="18" charset="0"/>
                            </a:rPr>
                            <m:t>𝟑</m:t>
                          </m:r>
                          <m:r>
                            <a:rPr lang="el-CY" b="1" i="1">
                              <a:latin typeface="Cambria Math" panose="02040503050406030204" pitchFamily="18" charset="0"/>
                            </a:rPr>
                            <m:t>)</m:t>
                          </m:r>
                        </m:sup>
                      </m:sSubSup>
                      <m:r>
                        <a:rPr lang="el-CY" b="1" i="1">
                          <a:latin typeface="Cambria Math" panose="02040503050406030204" pitchFamily="18" charset="0"/>
                        </a:rPr>
                        <m:t>=</m:t>
                      </m:r>
                      <m:r>
                        <a:rPr lang="el-CY" b="1" i="1">
                          <a:latin typeface="Cambria Math" panose="02040503050406030204" pitchFamily="18" charset="0"/>
                        </a:rPr>
                        <m:t>𝝋</m:t>
                      </m:r>
                      <m:r>
                        <a:rPr lang="el-CY" b="1" i="1">
                          <a:latin typeface="Cambria Math" panose="02040503050406030204" pitchFamily="18" charset="0"/>
                        </a:rPr>
                        <m:t>(</m:t>
                      </m:r>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r>
                            <a:rPr lang="en-GB" b="1" i="1">
                              <a:latin typeface="Cambria Math" panose="02040503050406030204" pitchFamily="18" charset="0"/>
                            </a:rPr>
                            <m:t>(</m:t>
                          </m:r>
                          <m:r>
                            <a:rPr lang="en-GB" b="1" i="1" smtClean="0">
                              <a:latin typeface="Cambria Math" panose="02040503050406030204" pitchFamily="18" charset="0"/>
                            </a:rPr>
                            <m:t>𝟑</m:t>
                          </m:r>
                          <m:r>
                            <a:rPr lang="en-GB" b="1" i="1">
                              <a:latin typeface="Cambria Math" panose="02040503050406030204" pitchFamily="18" charset="0"/>
                            </a:rPr>
                            <m:t>)</m:t>
                          </m:r>
                        </m:sup>
                      </m:sSubSup>
                      <m:r>
                        <a:rPr lang="el-CY" b="1" i="1">
                          <a:latin typeface="Cambria Math" panose="02040503050406030204" pitchFamily="18" charset="0"/>
                        </a:rPr>
                        <m:t>)</m:t>
                      </m:r>
                    </m:oMath>
                  </m:oMathPara>
                </a14:m>
                <a:endParaRPr lang="en-GB" dirty="0"/>
              </a:p>
              <a:p>
                <a:pPr marL="0" indent="0">
                  <a:buNone/>
                </a:pPr>
                <a:endParaRPr lang="el-CY"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𝒇</m:t>
                          </m:r>
                        </m:e>
                        <m:sub>
                          <m:r>
                            <a:rPr lang="el-CY" b="1">
                              <a:latin typeface="Cambria Math" panose="02040503050406030204" pitchFamily="18" charset="0"/>
                            </a:rPr>
                            <m:t>𝚯</m:t>
                          </m:r>
                        </m:sub>
                        <m:sup/>
                      </m:sSubSup>
                      <m:d>
                        <m:dPr>
                          <m:ctrlPr>
                            <a:rPr lang="en-GB" b="1" i="1">
                              <a:latin typeface="Cambria Math" panose="02040503050406030204" pitchFamily="18" charset="0"/>
                            </a:rPr>
                          </m:ctrlPr>
                        </m:dPr>
                        <m:e>
                          <m:r>
                            <a:rPr lang="en-GB" b="1" i="1">
                              <a:latin typeface="Cambria Math" panose="02040503050406030204" pitchFamily="18" charset="0"/>
                            </a:rPr>
                            <m:t>𝒙</m:t>
                          </m:r>
                        </m:e>
                      </m:d>
                      <m:r>
                        <a:rPr lang="el-CY" i="1">
                          <a:latin typeface="Cambria Math" panose="02040503050406030204" pitchFamily="18" charset="0"/>
                        </a:rPr>
                        <m:t>=</m:t>
                      </m:r>
                      <m:sSubSup>
                        <m:sSubSupPr>
                          <m:ctrlPr>
                            <a:rPr lang="en-GB" i="1">
                              <a:latin typeface="Cambria Math" panose="02040503050406030204" pitchFamily="18" charset="0"/>
                            </a:rPr>
                          </m:ctrlPr>
                        </m:sSubSupPr>
                        <m:e>
                          <m:d>
                            <m:dPr>
                              <m:begChr m:val="["/>
                              <m:endChr m:val="]"/>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𝑎</m:t>
                                  </m:r>
                                </m:e>
                                <m:sub>
                                  <m:r>
                                    <a:rPr lang="en-GB" i="1">
                                      <a:latin typeface="Cambria Math" panose="02040503050406030204" pitchFamily="18" charset="0"/>
                                    </a:rPr>
                                    <m:t>1</m:t>
                                  </m:r>
                                </m:sub>
                                <m:sup>
                                  <m:r>
                                    <a:rPr lang="en-GB" i="1">
                                      <a:latin typeface="Cambria Math" panose="02040503050406030204" pitchFamily="18" charset="0"/>
                                    </a:rPr>
                                    <m:t>(3)</m:t>
                                  </m:r>
                                </m:sup>
                              </m:sSubSup>
                              <m:r>
                                <a:rPr lang="el-CY" i="1">
                                  <a:latin typeface="Cambria Math" panose="02040503050406030204" pitchFamily="18" charset="0"/>
                                </a:rPr>
                                <m:t>,</m:t>
                              </m:r>
                              <m:sSubSup>
                                <m:sSubSupPr>
                                  <m:ctrlPr>
                                    <a:rPr lang="en-GB" i="1">
                                      <a:latin typeface="Cambria Math" panose="02040503050406030204" pitchFamily="18" charset="0"/>
                                    </a:rPr>
                                  </m:ctrlPr>
                                </m:sSubSupPr>
                                <m:e>
                                  <m:r>
                                    <a:rPr lang="en-GB" i="1">
                                      <a:latin typeface="Cambria Math" panose="02040503050406030204" pitchFamily="18" charset="0"/>
                                    </a:rPr>
                                    <m:t>𝑎</m:t>
                                  </m:r>
                                </m:e>
                                <m:sub>
                                  <m:r>
                                    <a:rPr lang="en-GB" i="1">
                                      <a:latin typeface="Cambria Math" panose="02040503050406030204" pitchFamily="18" charset="0"/>
                                    </a:rPr>
                                    <m:t>2</m:t>
                                  </m:r>
                                </m:sub>
                                <m:sup>
                                  <m:r>
                                    <a:rPr lang="en-GB" i="1">
                                      <a:latin typeface="Cambria Math" panose="02040503050406030204" pitchFamily="18" charset="0"/>
                                    </a:rPr>
                                    <m:t>(3)</m:t>
                                  </m:r>
                                </m:sup>
                              </m:sSubSup>
                            </m:e>
                          </m:d>
                        </m:e>
                        <m:sub/>
                        <m:sup>
                          <m:r>
                            <a:rPr lang="en-GB" b="0" i="1" smtClean="0">
                              <a:latin typeface="Cambria Math" panose="02040503050406030204" pitchFamily="18" charset="0"/>
                            </a:rPr>
                            <m:t>𝑇</m:t>
                          </m:r>
                        </m:sup>
                      </m:sSubSup>
                    </m:oMath>
                  </m:oMathPara>
                </a14:m>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240895" y="4266564"/>
                <a:ext cx="6069521" cy="7972327"/>
              </a:xfrm>
              <a:blipFill>
                <a:blip r:embed="rId4"/>
                <a:stretch>
                  <a:fillRect l="-3112"/>
                </a:stretch>
              </a:blipFill>
            </p:spPr>
            <p:txBody>
              <a:bodyPr/>
              <a:lstStyle/>
              <a:p>
                <a:r>
                  <a:rPr lang="LID4096">
                    <a:noFill/>
                  </a:rPr>
                  <a:t> </a:t>
                </a:r>
              </a:p>
            </p:txBody>
          </p:sp>
        </mc:Fallback>
      </mc:AlternateContent>
      <p:grpSp>
        <p:nvGrpSpPr>
          <p:cNvPr id="2" name="Group 1">
            <a:extLst>
              <a:ext uri="{FF2B5EF4-FFF2-40B4-BE49-F238E27FC236}">
                <a16:creationId xmlns:a16="http://schemas.microsoft.com/office/drawing/2014/main" id="{DFCF890C-A43B-B910-EE13-5E2763F9B30D}"/>
              </a:ext>
            </a:extLst>
          </p:cNvPr>
          <p:cNvGrpSpPr/>
          <p:nvPr/>
        </p:nvGrpSpPr>
        <p:grpSpPr>
          <a:xfrm>
            <a:off x="1717234" y="4266565"/>
            <a:ext cx="5551073" cy="3163670"/>
            <a:chOff x="1506219" y="4995592"/>
            <a:chExt cx="8411500" cy="5031463"/>
          </a:xfrm>
        </p:grpSpPr>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3BA61EC3-1E77-0865-D609-265CAEB58009}"/>
                    </a:ext>
                  </a:extLst>
                </p:cNvPr>
                <p:cNvSpPr/>
                <p:nvPr/>
              </p:nvSpPr>
              <p:spPr>
                <a:xfrm>
                  <a:off x="1506219"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5" name="Oval 4">
                  <a:extLst>
                    <a:ext uri="{FF2B5EF4-FFF2-40B4-BE49-F238E27FC236}">
                      <a16:creationId xmlns:a16="http://schemas.microsoft.com/office/drawing/2014/main" id="{3BA61EC3-1E77-0865-D609-265CAEB58009}"/>
                    </a:ext>
                  </a:extLst>
                </p:cNvPr>
                <p:cNvSpPr>
                  <a:spLocks noRot="1" noChangeAspect="1" noMove="1" noResize="1" noEditPoints="1" noAdjustHandles="1" noChangeArrowheads="1" noChangeShapeType="1" noTextEdit="1"/>
                </p:cNvSpPr>
                <p:nvPr/>
              </p:nvSpPr>
              <p:spPr>
                <a:xfrm>
                  <a:off x="1506219" y="4995592"/>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47521AF8-BBDD-B587-9CD3-877758D4C51B}"/>
                    </a:ext>
                  </a:extLst>
                </p:cNvPr>
                <p:cNvSpPr/>
                <p:nvPr/>
              </p:nvSpPr>
              <p:spPr>
                <a:xfrm>
                  <a:off x="1506219" y="6844046"/>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7" name="Oval 6">
                  <a:extLst>
                    <a:ext uri="{FF2B5EF4-FFF2-40B4-BE49-F238E27FC236}">
                      <a16:creationId xmlns:a16="http://schemas.microsoft.com/office/drawing/2014/main" id="{47521AF8-BBDD-B587-9CD3-877758D4C51B}"/>
                    </a:ext>
                  </a:extLst>
                </p:cNvPr>
                <p:cNvSpPr>
                  <a:spLocks noRot="1" noChangeAspect="1" noMove="1" noResize="1" noEditPoints="1" noAdjustHandles="1" noChangeArrowheads="1" noChangeShapeType="1" noTextEdit="1"/>
                </p:cNvSpPr>
                <p:nvPr/>
              </p:nvSpPr>
              <p:spPr>
                <a:xfrm>
                  <a:off x="1506219" y="6844046"/>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70C1CBC1-A201-089A-A51D-049A93C63429}"/>
                    </a:ext>
                  </a:extLst>
                </p:cNvPr>
                <p:cNvSpPr/>
                <p:nvPr/>
              </p:nvSpPr>
              <p:spPr>
                <a:xfrm>
                  <a:off x="1506219" y="8692499"/>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0" name="Oval 9">
                  <a:extLst>
                    <a:ext uri="{FF2B5EF4-FFF2-40B4-BE49-F238E27FC236}">
                      <a16:creationId xmlns:a16="http://schemas.microsoft.com/office/drawing/2014/main" id="{70C1CBC1-A201-089A-A51D-049A93C63429}"/>
                    </a:ext>
                  </a:extLst>
                </p:cNvPr>
                <p:cNvSpPr>
                  <a:spLocks noRot="1" noChangeAspect="1" noMove="1" noResize="1" noEditPoints="1" noAdjustHandles="1" noChangeArrowheads="1" noChangeShapeType="1" noTextEdit="1"/>
                </p:cNvSpPr>
                <p:nvPr/>
              </p:nvSpPr>
              <p:spPr>
                <a:xfrm>
                  <a:off x="1506219" y="8692499"/>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E1818109-9869-D853-C71B-42E7DCB19D69}"/>
                    </a:ext>
                  </a:extLst>
                </p:cNvPr>
                <p:cNvSpPr/>
                <p:nvPr/>
              </p:nvSpPr>
              <p:spPr>
                <a:xfrm>
                  <a:off x="4138352"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1" name="Oval 10">
                  <a:extLst>
                    <a:ext uri="{FF2B5EF4-FFF2-40B4-BE49-F238E27FC236}">
                      <a16:creationId xmlns:a16="http://schemas.microsoft.com/office/drawing/2014/main" id="{E1818109-9869-D853-C71B-42E7DCB19D69}"/>
                    </a:ext>
                  </a:extLst>
                </p:cNvPr>
                <p:cNvSpPr>
                  <a:spLocks noRot="1" noChangeAspect="1" noMove="1" noResize="1" noEditPoints="1" noAdjustHandles="1" noChangeArrowheads="1" noChangeShapeType="1" noTextEdit="1"/>
                </p:cNvSpPr>
                <p:nvPr/>
              </p:nvSpPr>
              <p:spPr>
                <a:xfrm>
                  <a:off x="4138352" y="4995592"/>
                  <a:ext cx="1356622" cy="1334556"/>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73E6EF34-3465-8FFE-94E4-9FA3A5DE9DB9}"/>
                    </a:ext>
                  </a:extLst>
                </p:cNvPr>
                <p:cNvSpPr/>
                <p:nvPr/>
              </p:nvSpPr>
              <p:spPr>
                <a:xfrm>
                  <a:off x="413835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73E6EF34-3465-8FFE-94E4-9FA3A5DE9DB9}"/>
                    </a:ext>
                  </a:extLst>
                </p:cNvPr>
                <p:cNvSpPr>
                  <a:spLocks noRot="1" noChangeAspect="1" noMove="1" noResize="1" noEditPoints="1" noAdjustHandles="1" noChangeArrowheads="1" noChangeShapeType="1" noTextEdit="1"/>
                </p:cNvSpPr>
                <p:nvPr/>
              </p:nvSpPr>
              <p:spPr>
                <a:xfrm>
                  <a:off x="4138352" y="6844046"/>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6226EE4B-3769-68EC-2596-4D855E81CDB0}"/>
                    </a:ext>
                  </a:extLst>
                </p:cNvPr>
                <p:cNvSpPr/>
                <p:nvPr/>
              </p:nvSpPr>
              <p:spPr>
                <a:xfrm>
                  <a:off x="413835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6226EE4B-3769-68EC-2596-4D855E81CDB0}"/>
                    </a:ext>
                  </a:extLst>
                </p:cNvPr>
                <p:cNvSpPr>
                  <a:spLocks noRot="1" noChangeAspect="1" noMove="1" noResize="1" noEditPoints="1" noAdjustHandles="1" noChangeArrowheads="1" noChangeShapeType="1" noTextEdit="1"/>
                </p:cNvSpPr>
                <p:nvPr/>
              </p:nvSpPr>
              <p:spPr>
                <a:xfrm>
                  <a:off x="4138352" y="8692499"/>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4465416C-9F13-96E5-D92F-5FA9DE6759CF}"/>
                    </a:ext>
                  </a:extLst>
                </p:cNvPr>
                <p:cNvSpPr/>
                <p:nvPr/>
              </p:nvSpPr>
              <p:spPr>
                <a:xfrm>
                  <a:off x="675074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4" name="Oval 13">
                  <a:extLst>
                    <a:ext uri="{FF2B5EF4-FFF2-40B4-BE49-F238E27FC236}">
                      <a16:creationId xmlns:a16="http://schemas.microsoft.com/office/drawing/2014/main" id="{4465416C-9F13-96E5-D92F-5FA9DE6759CF}"/>
                    </a:ext>
                  </a:extLst>
                </p:cNvPr>
                <p:cNvSpPr>
                  <a:spLocks noRot="1" noChangeAspect="1" noMove="1" noResize="1" noEditPoints="1" noAdjustHandles="1" noChangeArrowheads="1" noChangeShapeType="1" noTextEdit="1"/>
                </p:cNvSpPr>
                <p:nvPr/>
              </p:nvSpPr>
              <p:spPr>
                <a:xfrm>
                  <a:off x="6750742" y="6844046"/>
                  <a:ext cx="1356622" cy="1334556"/>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3260A7B2-31AE-3F4E-BD3D-48C81BC052E2}"/>
                    </a:ext>
                  </a:extLst>
                </p:cNvPr>
                <p:cNvSpPr/>
                <p:nvPr/>
              </p:nvSpPr>
              <p:spPr>
                <a:xfrm>
                  <a:off x="675074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3260A7B2-31AE-3F4E-BD3D-48C81BC052E2}"/>
                    </a:ext>
                  </a:extLst>
                </p:cNvPr>
                <p:cNvSpPr>
                  <a:spLocks noRot="1" noChangeAspect="1" noMove="1" noResize="1" noEditPoints="1" noAdjustHandles="1" noChangeArrowheads="1" noChangeShapeType="1" noTextEdit="1"/>
                </p:cNvSpPr>
                <p:nvPr/>
              </p:nvSpPr>
              <p:spPr>
                <a:xfrm>
                  <a:off x="6750742" y="8692499"/>
                  <a:ext cx="1356622" cy="1334556"/>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p:cxnSp>
          <p:nvCxnSpPr>
            <p:cNvPr id="16" name="Straight Arrow Connector 15">
              <a:extLst>
                <a:ext uri="{FF2B5EF4-FFF2-40B4-BE49-F238E27FC236}">
                  <a16:creationId xmlns:a16="http://schemas.microsoft.com/office/drawing/2014/main" id="{F164ED99-067E-7288-9156-881719B0F7CD}"/>
                </a:ext>
              </a:extLst>
            </p:cNvPr>
            <p:cNvCxnSpPr>
              <a:cxnSpLocks/>
              <a:stCxn id="5" idx="6"/>
            </p:cNvCxnSpPr>
            <p:nvPr/>
          </p:nvCxnSpPr>
          <p:spPr>
            <a:xfrm>
              <a:off x="2862841" y="5662870"/>
              <a:ext cx="1275511" cy="18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B2D9C8B-E652-5069-3A1A-CD0E0D77212F}"/>
                </a:ext>
              </a:extLst>
            </p:cNvPr>
            <p:cNvCxnSpPr>
              <a:cxnSpLocks/>
              <a:stCxn id="7" idx="6"/>
              <a:endCxn id="12" idx="2"/>
            </p:cNvCxnSpPr>
            <p:nvPr/>
          </p:nvCxnSpPr>
          <p:spPr>
            <a:xfrm>
              <a:off x="2862841" y="7511324"/>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08A14CF-55D1-2A5B-99FD-B2BA2AAB66D9}"/>
                </a:ext>
              </a:extLst>
            </p:cNvPr>
            <p:cNvCxnSpPr>
              <a:cxnSpLocks/>
              <a:stCxn id="10" idx="6"/>
            </p:cNvCxnSpPr>
            <p:nvPr/>
          </p:nvCxnSpPr>
          <p:spPr>
            <a:xfrm flipV="1">
              <a:off x="2862841" y="7527842"/>
              <a:ext cx="1275511" cy="1831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EEB4238-72E4-6436-9226-6C21FC205115}"/>
                </a:ext>
              </a:extLst>
            </p:cNvPr>
            <p:cNvCxnSpPr>
              <a:cxnSpLocks/>
              <a:stCxn id="12" idx="6"/>
            </p:cNvCxnSpPr>
            <p:nvPr/>
          </p:nvCxnSpPr>
          <p:spPr>
            <a:xfrm>
              <a:off x="5494975"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AF1B527-F1EE-EB9B-015A-F6FB2FE21C00}"/>
                </a:ext>
              </a:extLst>
            </p:cNvPr>
            <p:cNvCxnSpPr>
              <a:cxnSpLocks/>
              <a:stCxn id="11" idx="6"/>
              <a:endCxn id="14" idx="2"/>
            </p:cNvCxnSpPr>
            <p:nvPr/>
          </p:nvCxnSpPr>
          <p:spPr>
            <a:xfrm>
              <a:off x="5494975" y="5662870"/>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5B2A63B-A096-B0C7-58E1-45AC8C18A114}"/>
                </a:ext>
              </a:extLst>
            </p:cNvPr>
            <p:cNvCxnSpPr>
              <a:cxnSpLocks/>
              <a:stCxn id="12" idx="6"/>
              <a:endCxn id="15" idx="2"/>
            </p:cNvCxnSpPr>
            <p:nvPr/>
          </p:nvCxnSpPr>
          <p:spPr>
            <a:xfrm>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DE2F831-7415-2812-D42F-3C1AA451BAF9}"/>
                </a:ext>
              </a:extLst>
            </p:cNvPr>
            <p:cNvCxnSpPr>
              <a:cxnSpLocks/>
              <a:stCxn id="5" idx="6"/>
              <a:endCxn id="13" idx="2"/>
            </p:cNvCxnSpPr>
            <p:nvPr/>
          </p:nvCxnSpPr>
          <p:spPr>
            <a:xfrm>
              <a:off x="2862841" y="5662870"/>
              <a:ext cx="1275511"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B5C42F0-A739-C02A-DEE2-398A4711F9A0}"/>
                </a:ext>
              </a:extLst>
            </p:cNvPr>
            <p:cNvCxnSpPr>
              <a:cxnSpLocks/>
              <a:stCxn id="7" idx="6"/>
              <a:endCxn id="13" idx="2"/>
            </p:cNvCxnSpPr>
            <p:nvPr/>
          </p:nvCxnSpPr>
          <p:spPr>
            <a:xfrm>
              <a:off x="2862841" y="7511324"/>
              <a:ext cx="1275511"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40672B-89D4-8D69-6EEE-ED801AF08D91}"/>
                </a:ext>
              </a:extLst>
            </p:cNvPr>
            <p:cNvCxnSpPr>
              <a:cxnSpLocks/>
              <a:stCxn id="10" idx="6"/>
              <a:endCxn id="13" idx="2"/>
            </p:cNvCxnSpPr>
            <p:nvPr/>
          </p:nvCxnSpPr>
          <p:spPr>
            <a:xfrm>
              <a:off x="2862841" y="9359778"/>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A302E7A-1697-C5C1-F9AB-9CE9EDC40179}"/>
                </a:ext>
              </a:extLst>
            </p:cNvPr>
            <p:cNvCxnSpPr>
              <a:cxnSpLocks/>
              <a:stCxn id="13" idx="6"/>
              <a:endCxn id="14" idx="2"/>
            </p:cNvCxnSpPr>
            <p:nvPr/>
          </p:nvCxnSpPr>
          <p:spPr>
            <a:xfrm flipV="1">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8CAA7B3-B24D-B705-F35D-E49F1015983F}"/>
                </a:ext>
              </a:extLst>
            </p:cNvPr>
            <p:cNvCxnSpPr>
              <a:cxnSpLocks/>
              <a:stCxn id="13" idx="6"/>
              <a:endCxn id="15" idx="2"/>
            </p:cNvCxnSpPr>
            <p:nvPr/>
          </p:nvCxnSpPr>
          <p:spPr>
            <a:xfrm>
              <a:off x="5494975" y="9359778"/>
              <a:ext cx="125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A18498D9-2E2C-425E-BB0F-C4AAB772029C}"/>
                </a:ext>
              </a:extLst>
            </p:cNvPr>
            <p:cNvCxnSpPr>
              <a:cxnSpLocks/>
              <a:stCxn id="14" idx="6"/>
            </p:cNvCxnSpPr>
            <p:nvPr/>
          </p:nvCxnSpPr>
          <p:spPr>
            <a:xfrm>
              <a:off x="8107364"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149886D-5D85-A11A-02C4-FD0A8783AAB6}"/>
                </a:ext>
              </a:extLst>
            </p:cNvPr>
            <p:cNvCxnSpPr>
              <a:cxnSpLocks/>
              <a:stCxn id="15" idx="6"/>
            </p:cNvCxnSpPr>
            <p:nvPr/>
          </p:nvCxnSpPr>
          <p:spPr>
            <a:xfrm flipV="1">
              <a:off x="8107364" y="9359777"/>
              <a:ext cx="125576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83D3C776-8F15-FDF3-BB99-E97A0E615217}"/>
                    </a:ext>
                  </a:extLst>
                </p:cNvPr>
                <p:cNvSpPr txBox="1"/>
                <p:nvPr/>
              </p:nvSpPr>
              <p:spPr>
                <a:xfrm>
                  <a:off x="8266618" y="7684841"/>
                  <a:ext cx="1651101" cy="54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29" name="TextBox 28">
                  <a:extLst>
                    <a:ext uri="{FF2B5EF4-FFF2-40B4-BE49-F238E27FC236}">
                      <a16:creationId xmlns:a16="http://schemas.microsoft.com/office/drawing/2014/main" id="{83D3C776-8F15-FDF3-BB99-E97A0E615217}"/>
                    </a:ext>
                  </a:extLst>
                </p:cNvPr>
                <p:cNvSpPr txBox="1">
                  <a:spLocks noRot="1" noChangeAspect="1" noMove="1" noResize="1" noEditPoints="1" noAdjustHandles="1" noChangeArrowheads="1" noChangeShapeType="1" noTextEdit="1"/>
                </p:cNvSpPr>
                <p:nvPr/>
              </p:nvSpPr>
              <p:spPr>
                <a:xfrm>
                  <a:off x="8266618" y="7684841"/>
                  <a:ext cx="1651101" cy="542410"/>
                </a:xfrm>
                <a:prstGeom prst="rect">
                  <a:avLst/>
                </a:prstGeom>
                <a:blipFill>
                  <a:blip r:embed="rId13"/>
                  <a:stretch>
                    <a:fillRect r="-29775" b="-116071"/>
                  </a:stretch>
                </a:blipFill>
              </p:spPr>
              <p:txBody>
                <a:bodyPr/>
                <a:lstStyle/>
                <a:p>
                  <a:r>
                    <a:rPr lang="LID4096">
                      <a:noFill/>
                    </a:rPr>
                    <a:t> </a:t>
                  </a:r>
                </a:p>
              </p:txBody>
            </p:sp>
          </mc:Fallback>
        </mc:AlternateContent>
        <p:cxnSp>
          <p:nvCxnSpPr>
            <p:cNvPr id="30" name="Straight Arrow Connector 29">
              <a:extLst>
                <a:ext uri="{FF2B5EF4-FFF2-40B4-BE49-F238E27FC236}">
                  <a16:creationId xmlns:a16="http://schemas.microsoft.com/office/drawing/2014/main" id="{AC8C59E0-D1E9-ED67-2FC2-CBD14D245042}"/>
                </a:ext>
              </a:extLst>
            </p:cNvPr>
            <p:cNvCxnSpPr>
              <a:cxnSpLocks/>
              <a:stCxn id="11" idx="6"/>
              <a:endCxn id="15" idx="2"/>
            </p:cNvCxnSpPr>
            <p:nvPr/>
          </p:nvCxnSpPr>
          <p:spPr>
            <a:xfrm>
              <a:off x="5494975" y="5662870"/>
              <a:ext cx="1255767"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2" name="Text Placeholder 3">
                <a:extLst>
                  <a:ext uri="{FF2B5EF4-FFF2-40B4-BE49-F238E27FC236}">
                    <a16:creationId xmlns:a16="http://schemas.microsoft.com/office/drawing/2014/main" id="{E91C2A55-C2D6-8990-F0DB-CF0F0978158A}"/>
                  </a:ext>
                </a:extLst>
              </p:cNvPr>
              <p:cNvSpPr txBox="1">
                <a:spLocks/>
              </p:cNvSpPr>
              <p:nvPr/>
            </p:nvSpPr>
            <p:spPr>
              <a:xfrm>
                <a:off x="1560502" y="8278293"/>
                <a:ext cx="9355017" cy="4396119"/>
              </a:xfrm>
              <a:prstGeom prst="rect">
                <a:avLst/>
              </a:prstGeom>
            </p:spPr>
            <p:txBody>
              <a:bodyPr>
                <a:normAutofit/>
              </a:bodyPr>
              <a:lstStyle>
                <a:lvl1pPr marL="457200" marR="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defRPr sz="4400" kern="1200">
                    <a:solidFill>
                      <a:schemeClr val="tx1"/>
                    </a:solidFill>
                    <a:latin typeface="Helvetica Neue"/>
                    <a:ea typeface="+mn-ea"/>
                    <a:cs typeface="+mn-cs"/>
                  </a:defRPr>
                </a:lvl1pPr>
                <a:lvl2pPr marL="1181100" indent="-5715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Helvetica Neue" charset="0"/>
                    <a:ea typeface="+mn-ea"/>
                    <a:cs typeface="Helvetica Neue" charset="0"/>
                  </a:defRPr>
                </a:lvl2pPr>
                <a:lvl3pPr marL="2362200" indent="-11430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mn-ea"/>
                    <a:cs typeface="Helvetica Neue" charset="0"/>
                  </a:defRPr>
                </a:lvl3pPr>
                <a:lvl4pPr marL="2971800" indent="-1143000" algn="l" defTabSz="1828800" rtl="0" eaLnBrk="1" latinLnBrk="0" hangingPunct="1">
                  <a:lnSpc>
                    <a:spcPct val="90000"/>
                  </a:lnSpc>
                  <a:spcBef>
                    <a:spcPts val="1000"/>
                  </a:spcBef>
                  <a:buFont typeface="Arial" panose="020B0604020202020204" pitchFamily="34" charset="0"/>
                  <a:buChar char="•"/>
                  <a:defRPr sz="3200" kern="1200">
                    <a:solidFill>
                      <a:schemeClr val="tx1"/>
                    </a:solidFill>
                    <a:latin typeface="Helvetica Neue" charset="0"/>
                    <a:ea typeface="+mn-ea"/>
                    <a:cs typeface="Helvetica Neue" charset="0"/>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Sup>
                        <m:sSubSupPr>
                          <m:ctrlPr>
                            <a:rPr lang="en-GB" sz="4000" i="1" smtClean="0">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1</m:t>
                          </m:r>
                        </m:sub>
                        <m:sup>
                          <m:r>
                            <a:rPr lang="en-GB" sz="4000" i="1">
                              <a:latin typeface="Cambria Math" panose="02040503050406030204" pitchFamily="18" charset="0"/>
                            </a:rPr>
                            <m:t>(</m:t>
                          </m:r>
                          <m:r>
                            <a:rPr lang="en-GB" sz="4000" i="1" smtClean="0">
                              <a:latin typeface="Cambria Math" panose="02040503050406030204" pitchFamily="18" charset="0"/>
                            </a:rPr>
                            <m:t>2</m:t>
                          </m:r>
                          <m:r>
                            <a:rPr lang="en-GB" sz="4000" i="1">
                              <a:latin typeface="Cambria Math" panose="02040503050406030204" pitchFamily="18" charset="0"/>
                            </a:rPr>
                            <m:t>)</m:t>
                          </m:r>
                        </m:sup>
                      </m:sSubSup>
                      <m:r>
                        <a:rPr lang="en-GB" sz="4000" i="1" smtClean="0">
                          <a:latin typeface="Cambria Math" panose="02040503050406030204" pitchFamily="18" charset="0"/>
                        </a:rPr>
                        <m:t>=</m:t>
                      </m:r>
                      <m:r>
                        <m:rPr>
                          <m:sty m:val="p"/>
                        </m:rPr>
                        <a:rPr lang="el-CY" sz="4000" smtClean="0">
                          <a:latin typeface="Cambria Math" panose="02040503050406030204" pitchFamily="18" charset="0"/>
                        </a:rPr>
                        <m:t>φ</m:t>
                      </m:r>
                      <m:r>
                        <a:rPr lang="en-GB" sz="4000" smtClean="0">
                          <a:latin typeface="Cambria Math" panose="02040503050406030204" pitchFamily="18" charset="0"/>
                        </a:rPr>
                        <m:t>(</m:t>
                      </m:r>
                      <m:sSubSup>
                        <m:sSubSupPr>
                          <m:ctrlPr>
                            <a:rPr lang="en-GB" sz="4000" i="1" smtClean="0">
                              <a:latin typeface="Cambria Math" panose="02040503050406030204" pitchFamily="18" charset="0"/>
                            </a:rPr>
                          </m:ctrlPr>
                        </m:sSubSupPr>
                        <m:e>
                          <m:r>
                            <m:rPr>
                              <m:sty m:val="p"/>
                            </m:rPr>
                            <a:rPr lang="el-CY" sz="4000" smtClean="0">
                              <a:latin typeface="Cambria Math" panose="02040503050406030204" pitchFamily="18" charset="0"/>
                            </a:rPr>
                            <m:t>Θ</m:t>
                          </m:r>
                        </m:e>
                        <m:sub>
                          <m:r>
                            <a:rPr lang="en-GB" sz="4000" i="1" smtClean="0">
                              <a:latin typeface="Cambria Math" panose="02040503050406030204" pitchFamily="18" charset="0"/>
                            </a:rPr>
                            <m:t>1,</m:t>
                          </m:r>
                          <m:r>
                            <a:rPr lang="el-CY" sz="4000" i="1" smtClean="0">
                              <a:latin typeface="Cambria Math" panose="02040503050406030204" pitchFamily="18" charset="0"/>
                            </a:rPr>
                            <m:t>0</m:t>
                          </m:r>
                        </m:sub>
                        <m:sup>
                          <m:d>
                            <m:dPr>
                              <m:ctrlPr>
                                <a:rPr lang="el-CY" sz="4000" i="1" smtClean="0">
                                  <a:latin typeface="Cambria Math" panose="02040503050406030204" pitchFamily="18" charset="0"/>
                                </a:rPr>
                              </m:ctrlPr>
                            </m:dPr>
                            <m:e>
                              <m:r>
                                <a:rPr lang="el-CY" sz="4000" i="1" smtClean="0">
                                  <a:latin typeface="Cambria Math" panose="02040503050406030204" pitchFamily="18" charset="0"/>
                                </a:rPr>
                                <m:t>1</m:t>
                              </m:r>
                            </m:e>
                          </m:d>
                        </m:sup>
                      </m:sSubSup>
                      <m:sSub>
                        <m:sSubPr>
                          <m:ctrlPr>
                            <a:rPr lang="en-GB" sz="4000" i="1" smtClean="0">
                              <a:latin typeface="Cambria Math" panose="02040503050406030204" pitchFamily="18" charset="0"/>
                            </a:rPr>
                          </m:ctrlPr>
                        </m:sSubPr>
                        <m:e>
                          <m:r>
                            <a:rPr lang="en-GB" sz="4000" i="1" smtClean="0">
                              <a:latin typeface="Cambria Math" panose="02040503050406030204" pitchFamily="18" charset="0"/>
                            </a:rPr>
                            <m:t>𝑥</m:t>
                          </m:r>
                        </m:e>
                        <m:sub>
                          <m:r>
                            <a:rPr lang="en-GB" sz="4000" i="1" smtClean="0">
                              <a:latin typeface="Cambria Math" panose="02040503050406030204" pitchFamily="18" charset="0"/>
                            </a:rPr>
                            <m:t>0</m:t>
                          </m:r>
                        </m:sub>
                      </m:sSub>
                      <m:r>
                        <a:rPr lang="en-GB" sz="4000" i="1" smtClean="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smtClean="0">
                              <a:latin typeface="Cambria Math" panose="02040503050406030204" pitchFamily="18" charset="0"/>
                            </a:rPr>
                            <m:t>1</m:t>
                          </m:r>
                          <m:r>
                            <a:rPr lang="el-CY" sz="4000" i="1">
                              <a:latin typeface="Cambria Math" panose="02040503050406030204" pitchFamily="18" charset="0"/>
                            </a:rPr>
                            <m:t>,1</m:t>
                          </m:r>
                        </m:sub>
                        <m:sup>
                          <m:d>
                            <m:dPr>
                              <m:ctrlPr>
                                <a:rPr lang="el-CY" sz="4000" i="1">
                                  <a:latin typeface="Cambria Math" panose="02040503050406030204" pitchFamily="18" charset="0"/>
                                </a:rPr>
                              </m:ctrlPr>
                            </m:dPr>
                            <m:e>
                              <m:r>
                                <a:rPr lang="el-CY" sz="4000" i="1">
                                  <a:latin typeface="Cambria Math" panose="02040503050406030204" pitchFamily="18" charset="0"/>
                                </a:rPr>
                                <m:t>1</m:t>
                              </m:r>
                            </m:e>
                          </m:d>
                        </m:sup>
                      </m:sSubSup>
                      <m:sSub>
                        <m:sSubPr>
                          <m:ctrlPr>
                            <a:rPr lang="en-GB" sz="4000" i="1">
                              <a:latin typeface="Cambria Math" panose="02040503050406030204" pitchFamily="18" charset="0"/>
                            </a:rPr>
                          </m:ctrlPr>
                        </m:sSubPr>
                        <m:e>
                          <m:r>
                            <a:rPr lang="en-GB" sz="4000" i="1">
                              <a:latin typeface="Cambria Math" panose="02040503050406030204" pitchFamily="18" charset="0"/>
                            </a:rPr>
                            <m:t>𝑥</m:t>
                          </m:r>
                        </m:e>
                        <m:sub>
                          <m:r>
                            <a:rPr lang="en-GB" sz="4000" i="1" smtClean="0">
                              <a:latin typeface="Cambria Math" panose="02040503050406030204" pitchFamily="18" charset="0"/>
                            </a:rPr>
                            <m:t>1</m:t>
                          </m:r>
                        </m:sub>
                      </m:sSub>
                      <m:r>
                        <a:rPr lang="en-GB" sz="4000" i="1" smtClean="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smtClean="0">
                              <a:latin typeface="Cambria Math" panose="02040503050406030204" pitchFamily="18" charset="0"/>
                            </a:rPr>
                            <m:t>1,2</m:t>
                          </m:r>
                        </m:sub>
                        <m:sup>
                          <m:d>
                            <m:dPr>
                              <m:ctrlPr>
                                <a:rPr lang="el-CY" sz="4000" i="1">
                                  <a:latin typeface="Cambria Math" panose="02040503050406030204" pitchFamily="18" charset="0"/>
                                </a:rPr>
                              </m:ctrlPr>
                            </m:dPr>
                            <m:e>
                              <m:r>
                                <a:rPr lang="el-CY" sz="4000" i="1">
                                  <a:latin typeface="Cambria Math" panose="02040503050406030204" pitchFamily="18" charset="0"/>
                                </a:rPr>
                                <m:t>1</m:t>
                              </m:r>
                            </m:e>
                          </m:d>
                        </m:sup>
                      </m:sSubSup>
                      <m:sSub>
                        <m:sSubPr>
                          <m:ctrlPr>
                            <a:rPr lang="en-GB" sz="4000" i="1">
                              <a:latin typeface="Cambria Math" panose="02040503050406030204" pitchFamily="18" charset="0"/>
                            </a:rPr>
                          </m:ctrlPr>
                        </m:sSubPr>
                        <m:e>
                          <m:r>
                            <a:rPr lang="en-GB" sz="4000" i="1">
                              <a:latin typeface="Cambria Math" panose="02040503050406030204" pitchFamily="18" charset="0"/>
                            </a:rPr>
                            <m:t>𝑥</m:t>
                          </m:r>
                        </m:e>
                        <m:sub>
                          <m:r>
                            <a:rPr lang="en-GB" sz="4000" i="1" smtClean="0">
                              <a:latin typeface="Cambria Math" panose="02040503050406030204" pitchFamily="18" charset="0"/>
                            </a:rPr>
                            <m:t>2</m:t>
                          </m:r>
                        </m:sub>
                      </m:sSub>
                      <m:r>
                        <a:rPr lang="en-GB" sz="4000" smtClean="0">
                          <a:latin typeface="Cambria Math" panose="02040503050406030204" pitchFamily="18" charset="0"/>
                        </a:rPr>
                        <m:t>)</m:t>
                      </m:r>
                    </m:oMath>
                  </m:oMathPara>
                </a14:m>
                <a:endParaRPr lang="en-US" sz="40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2</m:t>
                          </m:r>
                        </m:sub>
                        <m:sup>
                          <m:r>
                            <a:rPr lang="en-GB" sz="4000" i="1">
                              <a:latin typeface="Cambria Math" panose="02040503050406030204" pitchFamily="18" charset="0"/>
                            </a:rPr>
                            <m:t>(2)</m:t>
                          </m:r>
                        </m:sup>
                      </m:sSubSup>
                      <m:r>
                        <a:rPr lang="en-GB" sz="4000" i="1">
                          <a:latin typeface="Cambria Math" panose="02040503050406030204" pitchFamily="18" charset="0"/>
                        </a:rPr>
                        <m:t>=</m:t>
                      </m:r>
                      <m:r>
                        <m:rPr>
                          <m:sty m:val="p"/>
                        </m:rPr>
                        <a:rPr lang="el-CY" sz="4000">
                          <a:latin typeface="Cambria Math" panose="02040503050406030204" pitchFamily="18" charset="0"/>
                        </a:rPr>
                        <m:t>φ</m:t>
                      </m:r>
                      <m:r>
                        <a:rPr lang="en-GB" sz="400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smtClean="0">
                              <a:latin typeface="Cambria Math" panose="02040503050406030204" pitchFamily="18" charset="0"/>
                            </a:rPr>
                            <m:t>2,</m:t>
                          </m:r>
                          <m:r>
                            <a:rPr lang="el-CY" sz="4000" i="1">
                              <a:latin typeface="Cambria Math" panose="02040503050406030204" pitchFamily="18" charset="0"/>
                            </a:rPr>
                            <m:t>0</m:t>
                          </m:r>
                        </m:sub>
                        <m:sup>
                          <m:d>
                            <m:dPr>
                              <m:ctrlPr>
                                <a:rPr lang="el-CY" sz="4000" i="1">
                                  <a:latin typeface="Cambria Math" panose="02040503050406030204" pitchFamily="18" charset="0"/>
                                </a:rPr>
                              </m:ctrlPr>
                            </m:dPr>
                            <m:e>
                              <m:r>
                                <a:rPr lang="el-CY" sz="4000" i="1">
                                  <a:latin typeface="Cambria Math" panose="02040503050406030204" pitchFamily="18" charset="0"/>
                                </a:rPr>
                                <m:t>1</m:t>
                              </m:r>
                            </m:e>
                          </m:d>
                        </m:sup>
                      </m:sSubSup>
                      <m:sSub>
                        <m:sSubPr>
                          <m:ctrlPr>
                            <a:rPr lang="en-GB" sz="4000" i="1">
                              <a:latin typeface="Cambria Math" panose="02040503050406030204" pitchFamily="18" charset="0"/>
                            </a:rPr>
                          </m:ctrlPr>
                        </m:sSubPr>
                        <m:e>
                          <m:r>
                            <a:rPr lang="en-GB" sz="4000" i="1">
                              <a:latin typeface="Cambria Math" panose="02040503050406030204" pitchFamily="18" charset="0"/>
                            </a:rPr>
                            <m:t>𝑥</m:t>
                          </m:r>
                        </m:e>
                        <m:sub>
                          <m:r>
                            <a:rPr lang="en-GB" sz="4000" i="1">
                              <a:latin typeface="Cambria Math" panose="02040503050406030204" pitchFamily="18" charset="0"/>
                            </a:rPr>
                            <m:t>0</m:t>
                          </m:r>
                        </m:sub>
                      </m:sSub>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l-CY" sz="4000" i="1" smtClean="0">
                              <a:latin typeface="Cambria Math" panose="02040503050406030204" pitchFamily="18" charset="0"/>
                            </a:rPr>
                            <m:t>2,</m:t>
                          </m:r>
                          <m:r>
                            <a:rPr lang="en-GB" sz="4000" i="1">
                              <a:latin typeface="Cambria Math" panose="02040503050406030204" pitchFamily="18" charset="0"/>
                            </a:rPr>
                            <m:t>1</m:t>
                          </m:r>
                        </m:sub>
                        <m:sup>
                          <m:d>
                            <m:dPr>
                              <m:ctrlPr>
                                <a:rPr lang="el-CY" sz="4000" i="1">
                                  <a:latin typeface="Cambria Math" panose="02040503050406030204" pitchFamily="18" charset="0"/>
                                </a:rPr>
                              </m:ctrlPr>
                            </m:dPr>
                            <m:e>
                              <m:r>
                                <a:rPr lang="el-CY" sz="4000" i="1">
                                  <a:latin typeface="Cambria Math" panose="02040503050406030204" pitchFamily="18" charset="0"/>
                                </a:rPr>
                                <m:t>1</m:t>
                              </m:r>
                            </m:e>
                          </m:d>
                        </m:sup>
                      </m:sSubSup>
                      <m:sSub>
                        <m:sSubPr>
                          <m:ctrlPr>
                            <a:rPr lang="en-GB" sz="4000" i="1">
                              <a:latin typeface="Cambria Math" panose="02040503050406030204" pitchFamily="18" charset="0"/>
                            </a:rPr>
                          </m:ctrlPr>
                        </m:sSubPr>
                        <m:e>
                          <m:r>
                            <a:rPr lang="en-GB" sz="4000" i="1">
                              <a:latin typeface="Cambria Math" panose="02040503050406030204" pitchFamily="18" charset="0"/>
                            </a:rPr>
                            <m:t>𝑥</m:t>
                          </m:r>
                        </m:e>
                        <m:sub>
                          <m:r>
                            <a:rPr lang="en-GB" sz="4000" i="1">
                              <a:latin typeface="Cambria Math" panose="02040503050406030204" pitchFamily="18" charset="0"/>
                            </a:rPr>
                            <m:t>1</m:t>
                          </m:r>
                        </m:sub>
                      </m:sSub>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a:latin typeface="Cambria Math" panose="02040503050406030204" pitchFamily="18" charset="0"/>
                            </a:rPr>
                            <m:t>2</m:t>
                          </m:r>
                          <m:r>
                            <a:rPr lang="el-CY" sz="4000" i="1">
                              <a:latin typeface="Cambria Math" panose="02040503050406030204" pitchFamily="18" charset="0"/>
                            </a:rPr>
                            <m:t>,</m:t>
                          </m:r>
                          <m:r>
                            <a:rPr lang="en-GB" sz="4000" i="1" smtClean="0">
                              <a:latin typeface="Cambria Math" panose="02040503050406030204" pitchFamily="18" charset="0"/>
                            </a:rPr>
                            <m:t>2</m:t>
                          </m:r>
                        </m:sub>
                        <m:sup>
                          <m:d>
                            <m:dPr>
                              <m:ctrlPr>
                                <a:rPr lang="el-CY" sz="4000" i="1">
                                  <a:latin typeface="Cambria Math" panose="02040503050406030204" pitchFamily="18" charset="0"/>
                                </a:rPr>
                              </m:ctrlPr>
                            </m:dPr>
                            <m:e>
                              <m:r>
                                <a:rPr lang="el-CY" sz="4000" i="1">
                                  <a:latin typeface="Cambria Math" panose="02040503050406030204" pitchFamily="18" charset="0"/>
                                </a:rPr>
                                <m:t>1</m:t>
                              </m:r>
                            </m:e>
                          </m:d>
                        </m:sup>
                      </m:sSubSup>
                      <m:sSub>
                        <m:sSubPr>
                          <m:ctrlPr>
                            <a:rPr lang="en-GB" sz="4000" i="1">
                              <a:latin typeface="Cambria Math" panose="02040503050406030204" pitchFamily="18" charset="0"/>
                            </a:rPr>
                          </m:ctrlPr>
                        </m:sSubPr>
                        <m:e>
                          <m:r>
                            <a:rPr lang="en-GB" sz="4000" i="1">
                              <a:latin typeface="Cambria Math" panose="02040503050406030204" pitchFamily="18" charset="0"/>
                            </a:rPr>
                            <m:t>𝑥</m:t>
                          </m:r>
                        </m:e>
                        <m:sub>
                          <m:r>
                            <a:rPr lang="en-GB" sz="4000" i="1">
                              <a:latin typeface="Cambria Math" panose="02040503050406030204" pitchFamily="18" charset="0"/>
                            </a:rPr>
                            <m:t>2</m:t>
                          </m:r>
                        </m:sub>
                      </m:sSub>
                      <m:r>
                        <a:rPr lang="en-GB" sz="4000">
                          <a:latin typeface="Cambria Math" panose="02040503050406030204" pitchFamily="18" charset="0"/>
                        </a:rPr>
                        <m:t>)</m:t>
                      </m:r>
                    </m:oMath>
                  </m:oMathPara>
                </a14:m>
                <a:endParaRPr lang="en-US" sz="4000" dirty="0"/>
              </a:p>
              <a:p>
                <a:pPr marL="0" indent="0">
                  <a:buFont typeface="Arial" panose="020B0604020202020204" pitchFamily="34" charset="0"/>
                  <a:buNone/>
                </a:pPr>
                <a:endParaRPr lang="en-US" sz="40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1</m:t>
                          </m:r>
                        </m:sub>
                        <m:sup>
                          <m:r>
                            <a:rPr lang="en-GB" sz="4000" i="1">
                              <a:latin typeface="Cambria Math" panose="02040503050406030204" pitchFamily="18" charset="0"/>
                            </a:rPr>
                            <m:t>(</m:t>
                          </m:r>
                          <m:r>
                            <a:rPr lang="en-GB" sz="4000" i="1" smtClean="0">
                              <a:latin typeface="Cambria Math" panose="02040503050406030204" pitchFamily="18" charset="0"/>
                            </a:rPr>
                            <m:t>3</m:t>
                          </m:r>
                          <m:r>
                            <a:rPr lang="en-GB" sz="4000" i="1">
                              <a:latin typeface="Cambria Math" panose="02040503050406030204" pitchFamily="18" charset="0"/>
                            </a:rPr>
                            <m:t>)</m:t>
                          </m:r>
                        </m:sup>
                      </m:sSubSup>
                      <m:r>
                        <a:rPr lang="en-GB" sz="4000" i="1">
                          <a:latin typeface="Cambria Math" panose="02040503050406030204" pitchFamily="18" charset="0"/>
                        </a:rPr>
                        <m:t>=</m:t>
                      </m:r>
                      <m:r>
                        <m:rPr>
                          <m:sty m:val="p"/>
                        </m:rPr>
                        <a:rPr lang="el-CY" sz="4000">
                          <a:latin typeface="Cambria Math" panose="02040503050406030204" pitchFamily="18" charset="0"/>
                        </a:rPr>
                        <m:t>φ</m:t>
                      </m:r>
                      <m:r>
                        <a:rPr lang="en-GB" sz="400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l-CY" sz="4000" i="1" smtClean="0">
                              <a:latin typeface="Cambria Math" panose="02040503050406030204" pitchFamily="18" charset="0"/>
                            </a:rPr>
                            <m:t>1,</m:t>
                          </m:r>
                          <m:r>
                            <a:rPr lang="el-CY" sz="4000" i="1">
                              <a:latin typeface="Cambria Math" panose="02040503050406030204" pitchFamily="18" charset="0"/>
                            </a:rPr>
                            <m:t>0</m:t>
                          </m:r>
                        </m:sub>
                        <m:sup>
                          <m:d>
                            <m:dPr>
                              <m:ctrlPr>
                                <a:rPr lang="el-CY" sz="4000" i="1">
                                  <a:latin typeface="Cambria Math" panose="02040503050406030204" pitchFamily="18" charset="0"/>
                                </a:rPr>
                              </m:ctrlPr>
                            </m:dPr>
                            <m:e>
                              <m:r>
                                <a:rPr lang="en-GB" sz="4000" i="1" smtClean="0">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0</m:t>
                          </m:r>
                        </m:sub>
                        <m:sup>
                          <m:r>
                            <a:rPr lang="en-GB" sz="4000" i="1">
                              <a:latin typeface="Cambria Math" panose="02040503050406030204" pitchFamily="18" charset="0"/>
                            </a:rPr>
                            <m:t>(2)</m:t>
                          </m:r>
                        </m:sup>
                      </m:sSubSup>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a:latin typeface="Cambria Math" panose="02040503050406030204" pitchFamily="18" charset="0"/>
                            </a:rPr>
                            <m:t>1</m:t>
                          </m:r>
                          <m:r>
                            <a:rPr lang="el-CY" sz="4000" i="1">
                              <a:latin typeface="Cambria Math" panose="02040503050406030204" pitchFamily="18" charset="0"/>
                            </a:rPr>
                            <m:t>,1</m:t>
                          </m:r>
                        </m:sub>
                        <m:sup>
                          <m:d>
                            <m:dPr>
                              <m:ctrlPr>
                                <a:rPr lang="el-CY" sz="4000" i="1">
                                  <a:latin typeface="Cambria Math" panose="02040503050406030204" pitchFamily="18" charset="0"/>
                                </a:rPr>
                              </m:ctrlPr>
                            </m:dPr>
                            <m:e>
                              <m:r>
                                <a:rPr lang="en-GB" sz="4000" i="1" smtClean="0">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1</m:t>
                          </m:r>
                        </m:sub>
                        <m:sup>
                          <m:r>
                            <a:rPr lang="en-GB" sz="4000" i="1">
                              <a:latin typeface="Cambria Math" panose="02040503050406030204" pitchFamily="18" charset="0"/>
                            </a:rPr>
                            <m:t>(2)</m:t>
                          </m:r>
                        </m:sup>
                      </m:sSubSup>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l-CY" sz="4000" i="1" smtClean="0">
                              <a:latin typeface="Cambria Math" panose="02040503050406030204" pitchFamily="18" charset="0"/>
                            </a:rPr>
                            <m:t>1,</m:t>
                          </m:r>
                          <m:r>
                            <a:rPr lang="en-GB" sz="4000" i="1">
                              <a:latin typeface="Cambria Math" panose="02040503050406030204" pitchFamily="18" charset="0"/>
                            </a:rPr>
                            <m:t>2</m:t>
                          </m:r>
                        </m:sub>
                        <m:sup>
                          <m:d>
                            <m:dPr>
                              <m:ctrlPr>
                                <a:rPr lang="el-CY" sz="4000" i="1">
                                  <a:latin typeface="Cambria Math" panose="02040503050406030204" pitchFamily="18" charset="0"/>
                                </a:rPr>
                              </m:ctrlPr>
                            </m:dPr>
                            <m:e>
                              <m:r>
                                <a:rPr lang="en-GB" sz="4000" i="1" smtClean="0">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2</m:t>
                          </m:r>
                        </m:sub>
                        <m:sup>
                          <m:r>
                            <a:rPr lang="en-GB" sz="4000" i="1">
                              <a:latin typeface="Cambria Math" panose="02040503050406030204" pitchFamily="18" charset="0"/>
                            </a:rPr>
                            <m:t>(2)</m:t>
                          </m:r>
                        </m:sup>
                      </m:sSubSup>
                      <m:r>
                        <a:rPr lang="en-GB" sz="4000">
                          <a:latin typeface="Cambria Math" panose="02040503050406030204" pitchFamily="18" charset="0"/>
                        </a:rPr>
                        <m:t>)</m:t>
                      </m:r>
                    </m:oMath>
                  </m:oMathPara>
                </a14:m>
                <a:endParaRPr lang="en-US" sz="40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smtClean="0">
                              <a:latin typeface="Cambria Math" panose="02040503050406030204" pitchFamily="18" charset="0"/>
                            </a:rPr>
                            <m:t>2</m:t>
                          </m:r>
                        </m:sub>
                        <m:sup>
                          <m:r>
                            <a:rPr lang="en-GB" sz="4000" i="1">
                              <a:latin typeface="Cambria Math" panose="02040503050406030204" pitchFamily="18" charset="0"/>
                            </a:rPr>
                            <m:t>(3)</m:t>
                          </m:r>
                        </m:sup>
                      </m:sSubSup>
                      <m:r>
                        <a:rPr lang="en-GB" sz="4000" i="1">
                          <a:latin typeface="Cambria Math" panose="02040503050406030204" pitchFamily="18" charset="0"/>
                        </a:rPr>
                        <m:t>=</m:t>
                      </m:r>
                      <m:r>
                        <m:rPr>
                          <m:sty m:val="p"/>
                        </m:rPr>
                        <a:rPr lang="el-CY" sz="4000">
                          <a:latin typeface="Cambria Math" panose="02040503050406030204" pitchFamily="18" charset="0"/>
                        </a:rPr>
                        <m:t>φ</m:t>
                      </m:r>
                      <m:r>
                        <a:rPr lang="en-GB" sz="4000">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l-CY" sz="4000" i="1" smtClean="0">
                              <a:latin typeface="Cambria Math" panose="02040503050406030204" pitchFamily="18" charset="0"/>
                            </a:rPr>
                            <m:t>2,</m:t>
                          </m:r>
                          <m:r>
                            <a:rPr lang="el-CY" sz="4000" i="1">
                              <a:latin typeface="Cambria Math" panose="02040503050406030204" pitchFamily="18" charset="0"/>
                            </a:rPr>
                            <m:t>0</m:t>
                          </m:r>
                        </m:sub>
                        <m:sup>
                          <m:d>
                            <m:dPr>
                              <m:ctrlPr>
                                <a:rPr lang="el-CY" sz="4000" i="1">
                                  <a:latin typeface="Cambria Math" panose="02040503050406030204" pitchFamily="18" charset="0"/>
                                </a:rPr>
                              </m:ctrlPr>
                            </m:dPr>
                            <m:e>
                              <m:r>
                                <a:rPr lang="en-GB" sz="4000" i="1">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0</m:t>
                          </m:r>
                        </m:sub>
                        <m:sup>
                          <m:r>
                            <a:rPr lang="en-GB" sz="4000" i="1">
                              <a:latin typeface="Cambria Math" panose="02040503050406030204" pitchFamily="18" charset="0"/>
                            </a:rPr>
                            <m:t>(2)</m:t>
                          </m:r>
                        </m:sup>
                      </m:sSubSup>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l-CY" sz="4000" i="1" smtClean="0">
                              <a:latin typeface="Cambria Math" panose="02040503050406030204" pitchFamily="18" charset="0"/>
                            </a:rPr>
                            <m:t>2,</m:t>
                          </m:r>
                          <m:r>
                            <a:rPr lang="en-GB" sz="4000" i="1">
                              <a:latin typeface="Cambria Math" panose="02040503050406030204" pitchFamily="18" charset="0"/>
                            </a:rPr>
                            <m:t>1</m:t>
                          </m:r>
                        </m:sub>
                        <m:sup>
                          <m:d>
                            <m:dPr>
                              <m:ctrlPr>
                                <a:rPr lang="el-CY" sz="4000" i="1">
                                  <a:latin typeface="Cambria Math" panose="02040503050406030204" pitchFamily="18" charset="0"/>
                                </a:rPr>
                              </m:ctrlPr>
                            </m:dPr>
                            <m:e>
                              <m:r>
                                <a:rPr lang="en-GB" sz="4000" i="1">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1</m:t>
                          </m:r>
                        </m:sub>
                        <m:sup>
                          <m:r>
                            <a:rPr lang="en-GB" sz="4000" i="1">
                              <a:latin typeface="Cambria Math" panose="02040503050406030204" pitchFamily="18" charset="0"/>
                            </a:rPr>
                            <m:t>(2)</m:t>
                          </m:r>
                        </m:sup>
                      </m:sSubSup>
                      <m:r>
                        <a:rPr lang="en-GB" sz="4000" i="1">
                          <a:latin typeface="Cambria Math" panose="02040503050406030204" pitchFamily="18" charset="0"/>
                        </a:rPr>
                        <m:t>+</m:t>
                      </m:r>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r>
                            <a:rPr lang="en-GB" sz="4000" i="1">
                              <a:latin typeface="Cambria Math" panose="02040503050406030204" pitchFamily="18" charset="0"/>
                            </a:rPr>
                            <m:t>2</m:t>
                          </m:r>
                          <m:r>
                            <a:rPr lang="el-CY" sz="4000" i="1">
                              <a:latin typeface="Cambria Math" panose="02040503050406030204" pitchFamily="18" charset="0"/>
                            </a:rPr>
                            <m:t>,</m:t>
                          </m:r>
                          <m:r>
                            <a:rPr lang="en-GB" sz="4000" i="1" smtClean="0">
                              <a:latin typeface="Cambria Math" panose="02040503050406030204" pitchFamily="18" charset="0"/>
                            </a:rPr>
                            <m:t>2</m:t>
                          </m:r>
                        </m:sub>
                        <m:sup>
                          <m:d>
                            <m:dPr>
                              <m:ctrlPr>
                                <a:rPr lang="el-CY" sz="4000" i="1">
                                  <a:latin typeface="Cambria Math" panose="02040503050406030204" pitchFamily="18" charset="0"/>
                                </a:rPr>
                              </m:ctrlPr>
                            </m:dPr>
                            <m:e>
                              <m:r>
                                <a:rPr lang="en-GB" sz="4000" i="1">
                                  <a:latin typeface="Cambria Math" panose="02040503050406030204" pitchFamily="18" charset="0"/>
                                </a:rPr>
                                <m:t>2</m:t>
                              </m:r>
                            </m:e>
                          </m:d>
                        </m:sup>
                      </m:sSubSup>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2</m:t>
                          </m:r>
                        </m:sub>
                        <m:sup>
                          <m:r>
                            <a:rPr lang="en-GB" sz="4000" i="1">
                              <a:latin typeface="Cambria Math" panose="02040503050406030204" pitchFamily="18" charset="0"/>
                            </a:rPr>
                            <m:t>(2)</m:t>
                          </m:r>
                        </m:sup>
                      </m:sSubSup>
                      <m:r>
                        <a:rPr lang="en-GB" sz="4000">
                          <a:latin typeface="Cambria Math" panose="02040503050406030204" pitchFamily="18" charset="0"/>
                        </a:rPr>
                        <m:t>)</m:t>
                      </m:r>
                    </m:oMath>
                  </m:oMathPara>
                </a14:m>
                <a:endParaRPr lang="en-US" sz="4000" dirty="0"/>
              </a:p>
            </p:txBody>
          </p:sp>
        </mc:Choice>
        <mc:Fallback xmlns="">
          <p:sp>
            <p:nvSpPr>
              <p:cNvPr id="32" name="Text Placeholder 3">
                <a:extLst>
                  <a:ext uri="{FF2B5EF4-FFF2-40B4-BE49-F238E27FC236}">
                    <a16:creationId xmlns:a16="http://schemas.microsoft.com/office/drawing/2014/main" id="{E91C2A55-C2D6-8990-F0DB-CF0F0978158A}"/>
                  </a:ext>
                </a:extLst>
              </p:cNvPr>
              <p:cNvSpPr txBox="1">
                <a:spLocks noRot="1" noChangeAspect="1" noMove="1" noResize="1" noEditPoints="1" noAdjustHandles="1" noChangeArrowheads="1" noChangeShapeType="1" noTextEdit="1"/>
              </p:cNvSpPr>
              <p:nvPr/>
            </p:nvSpPr>
            <p:spPr>
              <a:xfrm>
                <a:off x="1560502" y="8278293"/>
                <a:ext cx="9355017" cy="4396119"/>
              </a:xfrm>
              <a:prstGeom prst="rect">
                <a:avLst/>
              </a:prstGeom>
              <a:blipFill>
                <a:blip r:embed="rId14"/>
                <a:stretch>
                  <a:fillRect/>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AE988D2-93D6-78AC-AE1E-1C3DFB61A985}"/>
                  </a:ext>
                </a:extLst>
              </p:cNvPr>
              <p:cNvSpPr txBox="1"/>
              <p:nvPr/>
            </p:nvSpPr>
            <p:spPr>
              <a:xfrm>
                <a:off x="18310416" y="6858000"/>
                <a:ext cx="4272898" cy="2458430"/>
              </a:xfrm>
              <a:prstGeom prst="rect">
                <a:avLst/>
              </a:prstGeom>
              <a:noFill/>
              <a:ln w="57150">
                <a:solidFill>
                  <a:srgbClr val="0100C8"/>
                </a:solidFill>
              </a:ln>
            </p:spPr>
            <p:txBody>
              <a:bodyPr wrap="square">
                <a:spAutoFit/>
              </a:bodyPr>
              <a:lstStyle/>
              <a:p>
                <a:pPr marL="0" indent="0">
                  <a:buNone/>
                </a:pPr>
                <a14:m>
                  <m:oMathPara xmlns:m="http://schemas.openxmlformats.org/officeDocument/2006/math">
                    <m:oMathParaPr>
                      <m:jc m:val="left"/>
                    </m:oMathParaPr>
                    <m:oMath xmlns:m="http://schemas.openxmlformats.org/officeDocument/2006/math">
                      <m:sSubSup>
                        <m:sSubSupPr>
                          <m:ctrlPr>
                            <a:rPr lang="en-GB" sz="4000" b="1" i="1" smtClean="0">
                              <a:latin typeface="Cambria Math" panose="02040503050406030204" pitchFamily="18" charset="0"/>
                            </a:rPr>
                          </m:ctrlPr>
                        </m:sSubSupPr>
                        <m:e>
                          <m:r>
                            <a:rPr lang="en-GB" sz="4000" b="1" i="1">
                              <a:latin typeface="Cambria Math" panose="02040503050406030204" pitchFamily="18" charset="0"/>
                            </a:rPr>
                            <m:t>𝒛</m:t>
                          </m:r>
                        </m:e>
                        <m:sub/>
                        <m:sup>
                          <m:r>
                            <a:rPr lang="en-GB" sz="4000" b="1" i="1">
                              <a:latin typeface="Cambria Math" panose="02040503050406030204" pitchFamily="18" charset="0"/>
                            </a:rPr>
                            <m:t>(</m:t>
                          </m:r>
                          <m:r>
                            <a:rPr lang="en-GB" sz="4000" b="1" i="1" smtClean="0">
                              <a:latin typeface="Cambria Math" panose="02040503050406030204" pitchFamily="18" charset="0"/>
                            </a:rPr>
                            <m:t>𝒋</m:t>
                          </m:r>
                          <m:r>
                            <a:rPr lang="en-GB" sz="4000" b="1" i="1" smtClean="0">
                              <a:latin typeface="Cambria Math" panose="02040503050406030204" pitchFamily="18" charset="0"/>
                            </a:rPr>
                            <m:t>+</m:t>
                          </m:r>
                          <m:r>
                            <a:rPr lang="en-GB" sz="4000" b="1" i="1" smtClean="0">
                              <a:latin typeface="Cambria Math" panose="02040503050406030204" pitchFamily="18" charset="0"/>
                            </a:rPr>
                            <m:t>𝟏</m:t>
                          </m:r>
                          <m:r>
                            <a:rPr lang="en-GB" sz="4000" b="1" i="1">
                              <a:latin typeface="Cambria Math" panose="02040503050406030204" pitchFamily="18" charset="0"/>
                            </a:rPr>
                            <m:t>)</m:t>
                          </m:r>
                        </m:sup>
                      </m:sSubSup>
                      <m:r>
                        <a:rPr lang="en-GB" sz="4000" b="1" i="1" smtClean="0">
                          <a:latin typeface="Cambria Math" panose="02040503050406030204" pitchFamily="18" charset="0"/>
                        </a:rPr>
                        <m:t>=</m:t>
                      </m:r>
                      <m:sSubSup>
                        <m:sSubSupPr>
                          <m:ctrlPr>
                            <a:rPr lang="en-GB" sz="4000" i="1" smtClean="0">
                              <a:latin typeface="Cambria Math" panose="02040503050406030204" pitchFamily="18" charset="0"/>
                            </a:rPr>
                          </m:ctrlPr>
                        </m:sSubSupPr>
                        <m:e>
                          <m:r>
                            <m:rPr>
                              <m:sty m:val="p"/>
                            </m:rPr>
                            <a:rPr lang="el-CY" sz="4000" b="0" i="0" smtClean="0">
                              <a:latin typeface="Cambria Math" panose="02040503050406030204" pitchFamily="18" charset="0"/>
                            </a:rPr>
                            <m:t>Θ</m:t>
                          </m:r>
                        </m:e>
                        <m:sub/>
                        <m:sup>
                          <m:r>
                            <a:rPr lang="el-CY" sz="4000" b="0" i="1" smtClean="0">
                              <a:latin typeface="Cambria Math" panose="02040503050406030204" pitchFamily="18" charset="0"/>
                            </a:rPr>
                            <m:t>(</m:t>
                          </m:r>
                          <m:r>
                            <a:rPr lang="en-GB" sz="4000" b="0" i="1" smtClean="0">
                              <a:latin typeface="Cambria Math" panose="02040503050406030204" pitchFamily="18" charset="0"/>
                            </a:rPr>
                            <m:t>𝑗</m:t>
                          </m:r>
                          <m:r>
                            <a:rPr lang="el-CY" sz="4000" b="0" i="1" smtClean="0">
                              <a:latin typeface="Cambria Math" panose="02040503050406030204" pitchFamily="18" charset="0"/>
                            </a:rPr>
                            <m:t>)</m:t>
                          </m:r>
                        </m:sup>
                      </m:sSubSup>
                      <m:sSubSup>
                        <m:sSubSupPr>
                          <m:ctrlPr>
                            <a:rPr lang="en-GB" sz="4000" b="1" i="1" smtClean="0">
                              <a:latin typeface="Cambria Math" panose="02040503050406030204" pitchFamily="18" charset="0"/>
                            </a:rPr>
                          </m:ctrlPr>
                        </m:sSubSupPr>
                        <m:e>
                          <m:r>
                            <a:rPr lang="en-GB" sz="4000" b="1" i="1" smtClean="0">
                              <a:latin typeface="Cambria Math" panose="02040503050406030204" pitchFamily="18" charset="0"/>
                            </a:rPr>
                            <m:t>𝒂</m:t>
                          </m:r>
                        </m:e>
                        <m:sub/>
                        <m:sup>
                          <m:r>
                            <a:rPr lang="el-CY" sz="4000" b="1" i="1" smtClean="0">
                              <a:latin typeface="Cambria Math" panose="02040503050406030204" pitchFamily="18" charset="0"/>
                            </a:rPr>
                            <m:t>(</m:t>
                          </m:r>
                          <m:r>
                            <a:rPr lang="en-GB" sz="4000" b="1" i="1" smtClean="0">
                              <a:latin typeface="Cambria Math" panose="02040503050406030204" pitchFamily="18" charset="0"/>
                            </a:rPr>
                            <m:t>𝒋</m:t>
                          </m:r>
                          <m:r>
                            <a:rPr lang="el-CY" sz="4000" b="1" i="1" smtClean="0">
                              <a:latin typeface="Cambria Math" panose="02040503050406030204" pitchFamily="18" charset="0"/>
                            </a:rPr>
                            <m:t>)</m:t>
                          </m:r>
                        </m:sup>
                      </m:sSubSup>
                    </m:oMath>
                  </m:oMathPara>
                </a14:m>
                <a:endParaRPr lang="el-CY" sz="4000" dirty="0"/>
              </a:p>
              <a:p>
                <a:pPr marL="0" indent="0">
                  <a:buNone/>
                </a:pPr>
                <a14:m>
                  <m:oMathPara xmlns:m="http://schemas.openxmlformats.org/officeDocument/2006/math">
                    <m:oMathParaPr>
                      <m:jc m:val="left"/>
                    </m:oMathParaPr>
                    <m:oMath xmlns:m="http://schemas.openxmlformats.org/officeDocument/2006/math">
                      <m:sSubSup>
                        <m:sSubSupPr>
                          <m:ctrlPr>
                            <a:rPr lang="en-GB" sz="4000" b="1" i="1">
                              <a:latin typeface="Cambria Math" panose="02040503050406030204" pitchFamily="18" charset="0"/>
                            </a:rPr>
                          </m:ctrlPr>
                        </m:sSubSupPr>
                        <m:e>
                          <m:r>
                            <a:rPr lang="en-GB" sz="4000" b="1" i="1">
                              <a:latin typeface="Cambria Math" panose="02040503050406030204" pitchFamily="18" charset="0"/>
                            </a:rPr>
                            <m:t>𝒂</m:t>
                          </m:r>
                        </m:e>
                        <m:sub/>
                        <m:sup>
                          <m:r>
                            <a:rPr lang="el-CY" sz="4000" b="1" i="1">
                              <a:latin typeface="Cambria Math" panose="02040503050406030204" pitchFamily="18" charset="0"/>
                            </a:rPr>
                            <m:t>(</m:t>
                          </m:r>
                          <m:r>
                            <a:rPr lang="en-GB" sz="4000" b="1" i="1" smtClean="0">
                              <a:latin typeface="Cambria Math" panose="02040503050406030204" pitchFamily="18" charset="0"/>
                            </a:rPr>
                            <m:t>𝒋</m:t>
                          </m:r>
                          <m:r>
                            <a:rPr lang="en-GB" sz="4000" b="1" i="1" smtClean="0">
                              <a:latin typeface="Cambria Math" panose="02040503050406030204" pitchFamily="18" charset="0"/>
                            </a:rPr>
                            <m:t>+</m:t>
                          </m:r>
                          <m:r>
                            <a:rPr lang="en-GB" sz="4000" b="1" i="1" smtClean="0">
                              <a:latin typeface="Cambria Math" panose="02040503050406030204" pitchFamily="18" charset="0"/>
                            </a:rPr>
                            <m:t>𝟏</m:t>
                          </m:r>
                          <m:r>
                            <a:rPr lang="el-CY" sz="4000" b="1" i="1">
                              <a:latin typeface="Cambria Math" panose="02040503050406030204" pitchFamily="18" charset="0"/>
                            </a:rPr>
                            <m:t>)</m:t>
                          </m:r>
                        </m:sup>
                      </m:sSubSup>
                      <m:r>
                        <a:rPr lang="el-CY" sz="4000" b="1" i="1" smtClean="0">
                          <a:latin typeface="Cambria Math" panose="02040503050406030204" pitchFamily="18" charset="0"/>
                        </a:rPr>
                        <m:t>=</m:t>
                      </m:r>
                      <m:r>
                        <a:rPr lang="el-CY" sz="4000" b="1" i="1" smtClean="0">
                          <a:latin typeface="Cambria Math" panose="02040503050406030204" pitchFamily="18" charset="0"/>
                        </a:rPr>
                        <m:t>𝝋</m:t>
                      </m:r>
                      <m:r>
                        <a:rPr lang="el-CY" sz="4000" b="1" i="1" smtClean="0">
                          <a:latin typeface="Cambria Math" panose="02040503050406030204" pitchFamily="18" charset="0"/>
                        </a:rPr>
                        <m:t>(</m:t>
                      </m:r>
                      <m:sSubSup>
                        <m:sSubSupPr>
                          <m:ctrlPr>
                            <a:rPr lang="en-GB" sz="4000" b="1" i="1">
                              <a:latin typeface="Cambria Math" panose="02040503050406030204" pitchFamily="18" charset="0"/>
                            </a:rPr>
                          </m:ctrlPr>
                        </m:sSubSupPr>
                        <m:e>
                          <m:r>
                            <a:rPr lang="en-GB" sz="4000" b="1" i="1">
                              <a:latin typeface="Cambria Math" panose="02040503050406030204" pitchFamily="18" charset="0"/>
                            </a:rPr>
                            <m:t>𝒛</m:t>
                          </m:r>
                        </m:e>
                        <m:sub/>
                        <m:sup>
                          <m:r>
                            <a:rPr lang="en-GB" sz="4000" b="1" i="1">
                              <a:latin typeface="Cambria Math" panose="02040503050406030204" pitchFamily="18" charset="0"/>
                            </a:rPr>
                            <m:t>(</m:t>
                          </m:r>
                          <m:r>
                            <a:rPr lang="en-GB" sz="4000" b="1" i="1" smtClean="0">
                              <a:latin typeface="Cambria Math" panose="02040503050406030204" pitchFamily="18" charset="0"/>
                            </a:rPr>
                            <m:t>𝒋</m:t>
                          </m:r>
                          <m:r>
                            <a:rPr lang="en-GB" sz="4000" b="1" i="1" smtClean="0">
                              <a:latin typeface="Cambria Math" panose="02040503050406030204" pitchFamily="18" charset="0"/>
                            </a:rPr>
                            <m:t>+</m:t>
                          </m:r>
                          <m:r>
                            <a:rPr lang="en-GB" sz="4000" b="1" i="1" smtClean="0">
                              <a:latin typeface="Cambria Math" panose="02040503050406030204" pitchFamily="18" charset="0"/>
                            </a:rPr>
                            <m:t>𝟏</m:t>
                          </m:r>
                          <m:r>
                            <a:rPr lang="en-GB" sz="4000" b="1" i="1">
                              <a:latin typeface="Cambria Math" panose="02040503050406030204" pitchFamily="18" charset="0"/>
                            </a:rPr>
                            <m:t>)</m:t>
                          </m:r>
                        </m:sup>
                      </m:sSubSup>
                      <m:r>
                        <a:rPr lang="el-CY" sz="4000" b="1" i="1" smtClean="0">
                          <a:latin typeface="Cambria Math" panose="02040503050406030204" pitchFamily="18" charset="0"/>
                        </a:rPr>
                        <m:t>)</m:t>
                      </m:r>
                    </m:oMath>
                  </m:oMathPara>
                </a14:m>
                <a:endParaRPr lang="el-CY" sz="4000" dirty="0"/>
              </a:p>
              <a:p>
                <a:pPr marL="0" indent="0">
                  <a:buNone/>
                </a:pPr>
                <a:r>
                  <a:rPr lang="en-GB" sz="4000" b="1" dirty="0"/>
                  <a:t>Add</a:t>
                </a:r>
                <a:r>
                  <a:rPr lang="en-GB" sz="4000" dirty="0"/>
                  <a:t> </a:t>
                </a:r>
                <a14:m>
                  <m:oMath xmlns:m="http://schemas.openxmlformats.org/officeDocument/2006/math">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0</m:t>
                        </m:r>
                      </m:sub>
                      <m:sup>
                        <m:r>
                          <a:rPr lang="en-GB" sz="4000" i="1">
                            <a:latin typeface="Cambria Math" panose="02040503050406030204" pitchFamily="18" charset="0"/>
                          </a:rPr>
                          <m:t>(</m:t>
                        </m:r>
                        <m:r>
                          <a:rPr lang="en-GB" sz="4000" b="0" i="1" smtClean="0">
                            <a:latin typeface="Cambria Math" panose="02040503050406030204" pitchFamily="18" charset="0"/>
                          </a:rPr>
                          <m:t>𝑗</m:t>
                        </m:r>
                        <m:r>
                          <a:rPr lang="en-GB" sz="4000" b="0" i="1" smtClean="0">
                            <a:latin typeface="Cambria Math" panose="02040503050406030204" pitchFamily="18" charset="0"/>
                          </a:rPr>
                          <m:t>+1)</m:t>
                        </m:r>
                      </m:sup>
                    </m:sSubSup>
                    <m:r>
                      <a:rPr lang="en-GB" sz="4000" b="0" i="1" smtClean="0">
                        <a:latin typeface="Cambria Math" panose="02040503050406030204" pitchFamily="18" charset="0"/>
                      </a:rPr>
                      <m:t>=1</m:t>
                    </m:r>
                  </m:oMath>
                </a14:m>
                <a:endParaRPr lang="en-GB" sz="4000" dirty="0"/>
              </a:p>
            </p:txBody>
          </p:sp>
        </mc:Choice>
        <mc:Fallback xmlns="">
          <p:sp>
            <p:nvSpPr>
              <p:cNvPr id="34" name="TextBox 33">
                <a:extLst>
                  <a:ext uri="{FF2B5EF4-FFF2-40B4-BE49-F238E27FC236}">
                    <a16:creationId xmlns:a16="http://schemas.microsoft.com/office/drawing/2014/main" id="{BAE988D2-93D6-78AC-AE1E-1C3DFB61A985}"/>
                  </a:ext>
                </a:extLst>
              </p:cNvPr>
              <p:cNvSpPr txBox="1">
                <a:spLocks noRot="1" noChangeAspect="1" noMove="1" noResize="1" noEditPoints="1" noAdjustHandles="1" noChangeArrowheads="1" noChangeShapeType="1" noTextEdit="1"/>
              </p:cNvSpPr>
              <p:nvPr/>
            </p:nvSpPr>
            <p:spPr>
              <a:xfrm>
                <a:off x="18310416" y="6858000"/>
                <a:ext cx="4272898" cy="2458430"/>
              </a:xfrm>
              <a:prstGeom prst="rect">
                <a:avLst/>
              </a:prstGeom>
              <a:blipFill>
                <a:blip r:embed="rId15"/>
                <a:stretch>
                  <a:fillRect l="-4507" b="-7282"/>
                </a:stretch>
              </a:blipFill>
              <a:ln w="57150">
                <a:solidFill>
                  <a:srgbClr val="0100C8"/>
                </a:solidFill>
              </a:ln>
            </p:spPr>
            <p:txBody>
              <a:bodyPr/>
              <a:lstStyle/>
              <a:p>
                <a:r>
                  <a:rPr lang="LID4096">
                    <a:noFill/>
                  </a:rPr>
                  <a:t> </a:t>
                </a:r>
              </a:p>
            </p:txBody>
          </p:sp>
        </mc:Fallback>
      </mc:AlternateContent>
      <p:grpSp>
        <p:nvGrpSpPr>
          <p:cNvPr id="36" name="Group 35">
            <a:extLst>
              <a:ext uri="{FF2B5EF4-FFF2-40B4-BE49-F238E27FC236}">
                <a16:creationId xmlns:a16="http://schemas.microsoft.com/office/drawing/2014/main" id="{4CCA1947-10F1-4AB4-F6D7-BDFA01AF2A08}"/>
              </a:ext>
            </a:extLst>
          </p:cNvPr>
          <p:cNvGrpSpPr/>
          <p:nvPr/>
        </p:nvGrpSpPr>
        <p:grpSpPr>
          <a:xfrm>
            <a:off x="16306800" y="4857354"/>
            <a:ext cx="6187479" cy="1200329"/>
            <a:chOff x="16306800" y="4857354"/>
            <a:chExt cx="6187479" cy="1200329"/>
          </a:xfrm>
        </p:grpSpPr>
        <p:cxnSp>
          <p:nvCxnSpPr>
            <p:cNvPr id="33" name="Straight Arrow Connector 32">
              <a:extLst>
                <a:ext uri="{FF2B5EF4-FFF2-40B4-BE49-F238E27FC236}">
                  <a16:creationId xmlns:a16="http://schemas.microsoft.com/office/drawing/2014/main" id="{BFC97B1D-B1F1-82AB-D1C5-239FB2EA2BB7}"/>
                </a:ext>
              </a:extLst>
            </p:cNvPr>
            <p:cNvCxnSpPr/>
            <p:nvPr/>
          </p:nvCxnSpPr>
          <p:spPr>
            <a:xfrm>
              <a:off x="16306800" y="5428831"/>
              <a:ext cx="12192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BFD04A4-1762-4A53-31A8-F54F82BFF584}"/>
                </a:ext>
              </a:extLst>
            </p:cNvPr>
            <p:cNvSpPr txBox="1"/>
            <p:nvPr/>
          </p:nvSpPr>
          <p:spPr>
            <a:xfrm>
              <a:off x="17696413" y="4857354"/>
              <a:ext cx="4797866" cy="1200329"/>
            </a:xfrm>
            <a:prstGeom prst="rect">
              <a:avLst/>
            </a:prstGeom>
            <a:noFill/>
          </p:spPr>
          <p:txBody>
            <a:bodyPr wrap="square" rtlCol="0">
              <a:spAutoFit/>
            </a:bodyPr>
            <a:lstStyle/>
            <a:p>
              <a:r>
                <a:rPr lang="en-GB" dirty="0">
                  <a:latin typeface="Helvetica Neue"/>
                </a:rPr>
                <a:t>Input to hidden layer 1</a:t>
              </a:r>
            </a:p>
            <a:p>
              <a:r>
                <a:rPr lang="en-GB" dirty="0">
                  <a:latin typeface="Helvetica Neue"/>
                </a:rPr>
                <a:t>(needs to be 2D)</a:t>
              </a:r>
              <a:endParaRPr lang="LID4096" dirty="0">
                <a:latin typeface="Helvetica Neue"/>
              </a:endParaRPr>
            </a:p>
          </p:txBody>
        </p:sp>
      </p:grpSp>
    </p:spTree>
    <p:extLst>
      <p:ext uri="{BB962C8B-B14F-4D97-AF65-F5344CB8AC3E}">
        <p14:creationId xmlns:p14="http://schemas.microsoft.com/office/powerpoint/2010/main" val="351276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Regression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49</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155488" y="4266565"/>
                <a:ext cx="10722292" cy="7067550"/>
              </a:xfrm>
            </p:spPr>
            <p:txBody>
              <a:bodyPr>
                <a:normAutofit/>
              </a:bodyPr>
              <a:lstStyle/>
              <a:p>
                <a:pPr marL="0" indent="0">
                  <a:buNone/>
                </a:pPr>
                <a:r>
                  <a:rPr lang="en-US" dirty="0"/>
                  <a:t>Use a </a:t>
                </a:r>
                <a:r>
                  <a:rPr lang="en-US" b="1" dirty="0">
                    <a:solidFill>
                      <a:srgbClr val="0100C8"/>
                    </a:solidFill>
                  </a:rPr>
                  <a:t>linear activation function </a:t>
                </a:r>
                <a:r>
                  <a:rPr lang="en-US" dirty="0"/>
                  <a:t>at the output layer:</a:t>
                </a:r>
              </a:p>
              <a:p>
                <a:endParaRPr lang="en-US" dirty="0"/>
              </a:p>
              <a:p>
                <a:pPr marL="0" indent="0">
                  <a:buNone/>
                </a:pPr>
                <a14:m>
                  <m:oMathPara xmlns:m="http://schemas.openxmlformats.org/officeDocument/2006/math">
                    <m:oMathParaPr>
                      <m:jc m:val="left"/>
                    </m:oMathParaPr>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r>
                            <a:rPr lang="en-GB" b="1" i="1">
                              <a:latin typeface="Cambria Math" panose="02040503050406030204" pitchFamily="18" charset="0"/>
                            </a:rPr>
                            <m:t>(</m:t>
                          </m:r>
                          <m:r>
                            <a:rPr lang="en-GB" b="1" i="1">
                              <a:latin typeface="Cambria Math" panose="02040503050406030204" pitchFamily="18" charset="0"/>
                            </a:rPr>
                            <m:t>𝟑</m:t>
                          </m:r>
                          <m:r>
                            <a:rPr lang="en-GB" b="1" i="1">
                              <a:latin typeface="Cambria Math" panose="02040503050406030204" pitchFamily="18" charset="0"/>
                            </a:rPr>
                            <m:t>)</m:t>
                          </m:r>
                        </m:sup>
                      </m:sSubSup>
                      <m:r>
                        <a:rPr lang="en-GB" b="1" i="1">
                          <a:latin typeface="Cambria Math" panose="02040503050406030204" pitchFamily="18" charset="0"/>
                        </a:rPr>
                        <m:t>=</m:t>
                      </m:r>
                      <m:sSubSup>
                        <m:sSubSupPr>
                          <m:ctrlPr>
                            <a:rPr lang="en-GB" i="1">
                              <a:latin typeface="Cambria Math" panose="02040503050406030204" pitchFamily="18" charset="0"/>
                            </a:rPr>
                          </m:ctrlPr>
                        </m:sSubSupPr>
                        <m:e>
                          <m:r>
                            <m:rPr>
                              <m:sty m:val="p"/>
                            </m:rPr>
                            <a:rPr lang="el-CY">
                              <a:latin typeface="Cambria Math" panose="02040503050406030204" pitchFamily="18" charset="0"/>
                            </a:rPr>
                            <m:t>Θ</m:t>
                          </m:r>
                        </m:e>
                        <m:sub/>
                        <m:sup>
                          <m:r>
                            <a:rPr lang="el-CY" i="1">
                              <a:latin typeface="Cambria Math" panose="02040503050406030204" pitchFamily="18" charset="0"/>
                            </a:rPr>
                            <m:t>(</m:t>
                          </m:r>
                          <m:r>
                            <a:rPr lang="en-GB" i="1">
                              <a:latin typeface="Cambria Math" panose="02040503050406030204" pitchFamily="18" charset="0"/>
                            </a:rPr>
                            <m:t>2</m:t>
                          </m:r>
                          <m:r>
                            <a:rPr lang="el-CY" i="1">
                              <a:latin typeface="Cambria Math" panose="02040503050406030204" pitchFamily="18" charset="0"/>
                            </a:rPr>
                            <m:t>)</m:t>
                          </m:r>
                        </m:sup>
                      </m:sSubSup>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n-GB" b="1" i="1">
                              <a:latin typeface="Cambria Math" panose="02040503050406030204" pitchFamily="18" charset="0"/>
                            </a:rPr>
                            <m:t>𝟐</m:t>
                          </m:r>
                          <m:r>
                            <a:rPr lang="el-CY" b="1" i="1">
                              <a:latin typeface="Cambria Math" panose="02040503050406030204" pitchFamily="18" charset="0"/>
                            </a:rPr>
                            <m:t>)</m:t>
                          </m:r>
                        </m:sup>
                      </m:sSubSup>
                    </m:oMath>
                  </m:oMathPara>
                </a14:m>
                <a:endParaRPr lang="en-GB" dirty="0"/>
              </a:p>
              <a:p>
                <a:pPr marL="0" indent="0">
                  <a:buNone/>
                </a:pPr>
                <a14:m>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𝒂</m:t>
                        </m:r>
                      </m:e>
                      <m:sub/>
                      <m:sup>
                        <m:r>
                          <a:rPr lang="el-CY" b="1" i="1">
                            <a:latin typeface="Cambria Math" panose="02040503050406030204" pitchFamily="18" charset="0"/>
                          </a:rPr>
                          <m:t>(</m:t>
                        </m:r>
                        <m:r>
                          <a:rPr lang="en-GB" b="1" i="1">
                            <a:latin typeface="Cambria Math" panose="02040503050406030204" pitchFamily="18" charset="0"/>
                          </a:rPr>
                          <m:t>𝟑</m:t>
                        </m:r>
                        <m:r>
                          <a:rPr lang="el-CY" b="1" i="1">
                            <a:latin typeface="Cambria Math" panose="02040503050406030204" pitchFamily="18" charset="0"/>
                          </a:rPr>
                          <m:t>)</m:t>
                        </m:r>
                      </m:sup>
                    </m:sSubSup>
                    <m:r>
                      <a:rPr lang="el-CY" b="1" i="1">
                        <a:latin typeface="Cambria Math" panose="02040503050406030204" pitchFamily="18" charset="0"/>
                      </a:rPr>
                      <m:t>=</m:t>
                    </m:r>
                    <m:r>
                      <a:rPr lang="el-CY" b="1" i="1">
                        <a:latin typeface="Cambria Math" panose="02040503050406030204" pitchFamily="18" charset="0"/>
                      </a:rPr>
                      <m:t>𝝋</m:t>
                    </m:r>
                    <m:d>
                      <m:dPr>
                        <m:ctrlPr>
                          <a:rPr lang="el-CY" b="1" i="1">
                            <a:latin typeface="Cambria Math" panose="02040503050406030204" pitchFamily="18" charset="0"/>
                          </a:rPr>
                        </m:ctrlPr>
                      </m:dPr>
                      <m:e>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d>
                              <m:dPr>
                                <m:ctrlPr>
                                  <a:rPr lang="en-GB" b="1" i="1">
                                    <a:latin typeface="Cambria Math" panose="02040503050406030204" pitchFamily="18" charset="0"/>
                                  </a:rPr>
                                </m:ctrlPr>
                              </m:dPr>
                              <m:e>
                                <m:r>
                                  <a:rPr lang="en-GB" b="1" i="1">
                                    <a:latin typeface="Cambria Math" panose="02040503050406030204" pitchFamily="18" charset="0"/>
                                  </a:rPr>
                                  <m:t>𝟑</m:t>
                                </m:r>
                              </m:e>
                            </m:d>
                          </m:sup>
                        </m:sSubSup>
                      </m:e>
                    </m:d>
                    <m:r>
                      <a:rPr lang="en-GB" b="1" i="1" smtClean="0">
                        <a:latin typeface="Cambria Math" panose="02040503050406030204" pitchFamily="18" charset="0"/>
                      </a:rPr>
                      <m:t>=</m:t>
                    </m:r>
                  </m:oMath>
                </a14:m>
                <a:r>
                  <a:rPr lang="en-GB" b="1" dirty="0"/>
                  <a:t> </a:t>
                </a:r>
                <a14:m>
                  <m:oMath xmlns:m="http://schemas.openxmlformats.org/officeDocument/2006/math">
                    <m:sSubSup>
                      <m:sSubSupPr>
                        <m:ctrlPr>
                          <a:rPr lang="en-GB" b="1" i="1">
                            <a:latin typeface="Cambria Math" panose="02040503050406030204" pitchFamily="18" charset="0"/>
                          </a:rPr>
                        </m:ctrlPr>
                      </m:sSubSupPr>
                      <m:e>
                        <m:r>
                          <a:rPr lang="en-GB" b="1" i="1">
                            <a:latin typeface="Cambria Math" panose="02040503050406030204" pitchFamily="18" charset="0"/>
                          </a:rPr>
                          <m:t>𝒛</m:t>
                        </m:r>
                      </m:e>
                      <m:sub/>
                      <m:sup>
                        <m:d>
                          <m:dPr>
                            <m:ctrlPr>
                              <a:rPr lang="en-GB" b="1" i="1">
                                <a:latin typeface="Cambria Math" panose="02040503050406030204" pitchFamily="18" charset="0"/>
                              </a:rPr>
                            </m:ctrlPr>
                          </m:dPr>
                          <m:e>
                            <m:r>
                              <a:rPr lang="en-GB" b="1" i="1">
                                <a:latin typeface="Cambria Math" panose="02040503050406030204" pitchFamily="18" charset="0"/>
                              </a:rPr>
                              <m:t>𝟑</m:t>
                            </m:r>
                          </m:e>
                        </m:d>
                      </m:sup>
                    </m:sSubSup>
                  </m:oMath>
                </a14:m>
                <a:endParaRPr lang="en-GB" dirty="0"/>
              </a:p>
              <a:p>
                <a:pPr marL="0" indent="0">
                  <a:buNone/>
                </a:pPr>
                <a:endParaRPr lang="en-US" dirty="0"/>
              </a:p>
              <a:p>
                <a:pPr marL="0" indent="0">
                  <a:buNone/>
                </a:pPr>
                <a:endParaRPr lang="en-US" dirty="0"/>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155488" y="4266565"/>
                <a:ext cx="10722292" cy="7067550"/>
              </a:xfrm>
              <a:blipFill>
                <a:blip r:embed="rId4"/>
                <a:stretch>
                  <a:fillRect l="-2274" t="-2847"/>
                </a:stretch>
              </a:blipFill>
            </p:spPr>
            <p:txBody>
              <a:bodyPr/>
              <a:lstStyle/>
              <a:p>
                <a:r>
                  <a:rPr lang="LID4096">
                    <a:noFill/>
                  </a:rPr>
                  <a:t> </a:t>
                </a:r>
              </a:p>
            </p:txBody>
          </p:sp>
        </mc:Fallback>
      </mc:AlternateContent>
      <p:grpSp>
        <p:nvGrpSpPr>
          <p:cNvPr id="2" name="Group 1">
            <a:extLst>
              <a:ext uri="{FF2B5EF4-FFF2-40B4-BE49-F238E27FC236}">
                <a16:creationId xmlns:a16="http://schemas.microsoft.com/office/drawing/2014/main" id="{21310DBA-66EB-3B6C-C085-06FF6A487B1C}"/>
              </a:ext>
            </a:extLst>
          </p:cNvPr>
          <p:cNvGrpSpPr/>
          <p:nvPr/>
        </p:nvGrpSpPr>
        <p:grpSpPr>
          <a:xfrm>
            <a:off x="1453422" y="4995592"/>
            <a:ext cx="8464297" cy="5789330"/>
            <a:chOff x="1453422" y="4995592"/>
            <a:chExt cx="8464297" cy="5789330"/>
          </a:xfrm>
        </p:grpSpPr>
        <p:sp>
          <p:nvSpPr>
            <p:cNvPr id="5" name="TextBox 4">
              <a:extLst>
                <a:ext uri="{FF2B5EF4-FFF2-40B4-BE49-F238E27FC236}">
                  <a16:creationId xmlns:a16="http://schemas.microsoft.com/office/drawing/2014/main" id="{C687B5A7-5D65-0764-72F2-CCAF46E72013}"/>
                </a:ext>
              </a:extLst>
            </p:cNvPr>
            <p:cNvSpPr txBox="1"/>
            <p:nvPr/>
          </p:nvSpPr>
          <p:spPr>
            <a:xfrm>
              <a:off x="1453422"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7" name="TextBox 6">
              <a:extLst>
                <a:ext uri="{FF2B5EF4-FFF2-40B4-BE49-F238E27FC236}">
                  <a16:creationId xmlns:a16="http://schemas.microsoft.com/office/drawing/2014/main" id="{3A801623-F575-F36D-72BA-B7231116C793}"/>
                </a:ext>
              </a:extLst>
            </p:cNvPr>
            <p:cNvSpPr txBox="1"/>
            <p:nvPr/>
          </p:nvSpPr>
          <p:spPr>
            <a:xfrm>
              <a:off x="4113428"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10" name="TextBox 9">
              <a:extLst>
                <a:ext uri="{FF2B5EF4-FFF2-40B4-BE49-F238E27FC236}">
                  <a16:creationId xmlns:a16="http://schemas.microsoft.com/office/drawing/2014/main" id="{955CABA7-AEDB-1BDA-C41C-8E9D92B83FED}"/>
                </a:ext>
              </a:extLst>
            </p:cNvPr>
            <p:cNvSpPr txBox="1"/>
            <p:nvPr/>
          </p:nvSpPr>
          <p:spPr>
            <a:xfrm>
              <a:off x="6767870"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p:grpSp>
          <p:nvGrpSpPr>
            <p:cNvPr id="11" name="Group 10">
              <a:extLst>
                <a:ext uri="{FF2B5EF4-FFF2-40B4-BE49-F238E27FC236}">
                  <a16:creationId xmlns:a16="http://schemas.microsoft.com/office/drawing/2014/main" id="{6A3A40B1-2A74-2F3A-CD00-92AAE30723C4}"/>
                </a:ext>
              </a:extLst>
            </p:cNvPr>
            <p:cNvGrpSpPr/>
            <p:nvPr/>
          </p:nvGrpSpPr>
          <p:grpSpPr>
            <a:xfrm>
              <a:off x="1506219" y="4995592"/>
              <a:ext cx="8411500" cy="5031463"/>
              <a:chOff x="1506219" y="4995592"/>
              <a:chExt cx="8411500" cy="5031463"/>
            </a:xfrm>
          </p:grpSpPr>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0649A5A3-7DBB-DD13-06CF-3C9C138B4731}"/>
                      </a:ext>
                    </a:extLst>
                  </p:cNvPr>
                  <p:cNvSpPr/>
                  <p:nvPr/>
                </p:nvSpPr>
                <p:spPr>
                  <a:xfrm>
                    <a:off x="1506219"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0649A5A3-7DBB-DD13-06CF-3C9C138B4731}"/>
                      </a:ext>
                    </a:extLst>
                  </p:cNvPr>
                  <p:cNvSpPr>
                    <a:spLocks noRot="1" noChangeAspect="1" noMove="1" noResize="1" noEditPoints="1" noAdjustHandles="1" noChangeArrowheads="1" noChangeShapeType="1" noTextEdit="1"/>
                  </p:cNvSpPr>
                  <p:nvPr/>
                </p:nvSpPr>
                <p:spPr>
                  <a:xfrm>
                    <a:off x="1506219" y="4995592"/>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EF0416B-E044-B5D8-A9EC-F67E27C2411D}"/>
                      </a:ext>
                    </a:extLst>
                  </p:cNvPr>
                  <p:cNvSpPr/>
                  <p:nvPr/>
                </p:nvSpPr>
                <p:spPr>
                  <a:xfrm>
                    <a:off x="1506219" y="6844046"/>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CEF0416B-E044-B5D8-A9EC-F67E27C2411D}"/>
                      </a:ext>
                    </a:extLst>
                  </p:cNvPr>
                  <p:cNvSpPr>
                    <a:spLocks noRot="1" noChangeAspect="1" noMove="1" noResize="1" noEditPoints="1" noAdjustHandles="1" noChangeArrowheads="1" noChangeShapeType="1" noTextEdit="1"/>
                  </p:cNvSpPr>
                  <p:nvPr/>
                </p:nvSpPr>
                <p:spPr>
                  <a:xfrm>
                    <a:off x="1506219" y="6844046"/>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2D027D47-587E-665C-D72C-929CD355D86D}"/>
                      </a:ext>
                    </a:extLst>
                  </p:cNvPr>
                  <p:cNvSpPr/>
                  <p:nvPr/>
                </p:nvSpPr>
                <p:spPr>
                  <a:xfrm>
                    <a:off x="1506219" y="8692499"/>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4" name="Oval 13">
                    <a:extLst>
                      <a:ext uri="{FF2B5EF4-FFF2-40B4-BE49-F238E27FC236}">
                        <a16:creationId xmlns:a16="http://schemas.microsoft.com/office/drawing/2014/main" id="{2D027D47-587E-665C-D72C-929CD355D86D}"/>
                      </a:ext>
                    </a:extLst>
                  </p:cNvPr>
                  <p:cNvSpPr>
                    <a:spLocks noRot="1" noChangeAspect="1" noMove="1" noResize="1" noEditPoints="1" noAdjustHandles="1" noChangeArrowheads="1" noChangeShapeType="1" noTextEdit="1"/>
                  </p:cNvSpPr>
                  <p:nvPr/>
                </p:nvSpPr>
                <p:spPr>
                  <a:xfrm>
                    <a:off x="1506219" y="8692499"/>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D71C356F-A1F3-0041-2EEC-99DADE169E0A}"/>
                      </a:ext>
                    </a:extLst>
                  </p:cNvPr>
                  <p:cNvSpPr/>
                  <p:nvPr/>
                </p:nvSpPr>
                <p:spPr>
                  <a:xfrm>
                    <a:off x="4138352"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D71C356F-A1F3-0041-2EEC-99DADE169E0A}"/>
                      </a:ext>
                    </a:extLst>
                  </p:cNvPr>
                  <p:cNvSpPr>
                    <a:spLocks noRot="1" noChangeAspect="1" noMove="1" noResize="1" noEditPoints="1" noAdjustHandles="1" noChangeArrowheads="1" noChangeShapeType="1" noTextEdit="1"/>
                  </p:cNvSpPr>
                  <p:nvPr/>
                </p:nvSpPr>
                <p:spPr>
                  <a:xfrm>
                    <a:off x="4138352" y="4995592"/>
                    <a:ext cx="1356622" cy="1334556"/>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3E57E9E-EFB0-FC59-196B-421985B54B1C}"/>
                      </a:ext>
                    </a:extLst>
                  </p:cNvPr>
                  <p:cNvSpPr/>
                  <p:nvPr/>
                </p:nvSpPr>
                <p:spPr>
                  <a:xfrm>
                    <a:off x="413835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6" name="Oval 15">
                    <a:extLst>
                      <a:ext uri="{FF2B5EF4-FFF2-40B4-BE49-F238E27FC236}">
                        <a16:creationId xmlns:a16="http://schemas.microsoft.com/office/drawing/2014/main" id="{E3E57E9E-EFB0-FC59-196B-421985B54B1C}"/>
                      </a:ext>
                    </a:extLst>
                  </p:cNvPr>
                  <p:cNvSpPr>
                    <a:spLocks noRot="1" noChangeAspect="1" noMove="1" noResize="1" noEditPoints="1" noAdjustHandles="1" noChangeArrowheads="1" noChangeShapeType="1" noTextEdit="1"/>
                  </p:cNvSpPr>
                  <p:nvPr/>
                </p:nvSpPr>
                <p:spPr>
                  <a:xfrm>
                    <a:off x="4138352" y="6844046"/>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50B2C4B9-1A82-7426-6368-7A0782AF053B}"/>
                      </a:ext>
                    </a:extLst>
                  </p:cNvPr>
                  <p:cNvSpPr/>
                  <p:nvPr/>
                </p:nvSpPr>
                <p:spPr>
                  <a:xfrm>
                    <a:off x="413835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7" name="Oval 16">
                    <a:extLst>
                      <a:ext uri="{FF2B5EF4-FFF2-40B4-BE49-F238E27FC236}">
                        <a16:creationId xmlns:a16="http://schemas.microsoft.com/office/drawing/2014/main" id="{50B2C4B9-1A82-7426-6368-7A0782AF053B}"/>
                      </a:ext>
                    </a:extLst>
                  </p:cNvPr>
                  <p:cNvSpPr>
                    <a:spLocks noRot="1" noChangeAspect="1" noMove="1" noResize="1" noEditPoints="1" noAdjustHandles="1" noChangeArrowheads="1" noChangeShapeType="1" noTextEdit="1"/>
                  </p:cNvSpPr>
                  <p:nvPr/>
                </p:nvSpPr>
                <p:spPr>
                  <a:xfrm>
                    <a:off x="4138352" y="8692499"/>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A9D231BC-E76E-3380-DB99-5E12ED4895E8}"/>
                      </a:ext>
                    </a:extLst>
                  </p:cNvPr>
                  <p:cNvSpPr/>
                  <p:nvPr/>
                </p:nvSpPr>
                <p:spPr>
                  <a:xfrm>
                    <a:off x="675074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8" name="Oval 17">
                    <a:extLst>
                      <a:ext uri="{FF2B5EF4-FFF2-40B4-BE49-F238E27FC236}">
                        <a16:creationId xmlns:a16="http://schemas.microsoft.com/office/drawing/2014/main" id="{A9D231BC-E76E-3380-DB99-5E12ED4895E8}"/>
                      </a:ext>
                    </a:extLst>
                  </p:cNvPr>
                  <p:cNvSpPr>
                    <a:spLocks noRot="1" noChangeAspect="1" noMove="1" noResize="1" noEditPoints="1" noAdjustHandles="1" noChangeArrowheads="1" noChangeShapeType="1" noTextEdit="1"/>
                  </p:cNvSpPr>
                  <p:nvPr/>
                </p:nvSpPr>
                <p:spPr>
                  <a:xfrm>
                    <a:off x="6750742" y="6844046"/>
                    <a:ext cx="1356622" cy="1334556"/>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3F01C6E4-F15A-7291-31E7-083E614DB173}"/>
                      </a:ext>
                    </a:extLst>
                  </p:cNvPr>
                  <p:cNvSpPr/>
                  <p:nvPr/>
                </p:nvSpPr>
                <p:spPr>
                  <a:xfrm>
                    <a:off x="675074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9" name="Oval 18">
                    <a:extLst>
                      <a:ext uri="{FF2B5EF4-FFF2-40B4-BE49-F238E27FC236}">
                        <a16:creationId xmlns:a16="http://schemas.microsoft.com/office/drawing/2014/main" id="{3F01C6E4-F15A-7291-31E7-083E614DB173}"/>
                      </a:ext>
                    </a:extLst>
                  </p:cNvPr>
                  <p:cNvSpPr>
                    <a:spLocks noRot="1" noChangeAspect="1" noMove="1" noResize="1" noEditPoints="1" noAdjustHandles="1" noChangeArrowheads="1" noChangeShapeType="1" noTextEdit="1"/>
                  </p:cNvSpPr>
                  <p:nvPr/>
                </p:nvSpPr>
                <p:spPr>
                  <a:xfrm>
                    <a:off x="6750742" y="8692499"/>
                    <a:ext cx="1356622" cy="1334556"/>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p:cxnSp>
            <p:nvCxnSpPr>
              <p:cNvPr id="20" name="Straight Arrow Connector 19">
                <a:extLst>
                  <a:ext uri="{FF2B5EF4-FFF2-40B4-BE49-F238E27FC236}">
                    <a16:creationId xmlns:a16="http://schemas.microsoft.com/office/drawing/2014/main" id="{87FA504B-0A93-529D-A416-CB272441206F}"/>
                  </a:ext>
                </a:extLst>
              </p:cNvPr>
              <p:cNvCxnSpPr>
                <a:cxnSpLocks/>
                <a:stCxn id="12" idx="6"/>
              </p:cNvCxnSpPr>
              <p:nvPr/>
            </p:nvCxnSpPr>
            <p:spPr>
              <a:xfrm>
                <a:off x="2862841" y="5662870"/>
                <a:ext cx="1275511" cy="18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97F46E-563A-57EE-2134-91458730E701}"/>
                  </a:ext>
                </a:extLst>
              </p:cNvPr>
              <p:cNvCxnSpPr>
                <a:cxnSpLocks/>
                <a:stCxn id="13" idx="6"/>
                <a:endCxn id="16" idx="2"/>
              </p:cNvCxnSpPr>
              <p:nvPr/>
            </p:nvCxnSpPr>
            <p:spPr>
              <a:xfrm>
                <a:off x="2862841" y="7511324"/>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33E828-DE6C-E2C3-C57E-6BCB9CF5F8D7}"/>
                  </a:ext>
                </a:extLst>
              </p:cNvPr>
              <p:cNvCxnSpPr>
                <a:cxnSpLocks/>
                <a:stCxn id="14" idx="6"/>
              </p:cNvCxnSpPr>
              <p:nvPr/>
            </p:nvCxnSpPr>
            <p:spPr>
              <a:xfrm flipV="1">
                <a:off x="2862841" y="7527842"/>
                <a:ext cx="1275511" cy="1831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A99C949-CAAB-0E33-A4AE-AD78AE3F5096}"/>
                  </a:ext>
                </a:extLst>
              </p:cNvPr>
              <p:cNvCxnSpPr>
                <a:cxnSpLocks/>
                <a:stCxn id="16" idx="6"/>
              </p:cNvCxnSpPr>
              <p:nvPr/>
            </p:nvCxnSpPr>
            <p:spPr>
              <a:xfrm>
                <a:off x="5494975"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074209-5976-99C4-8ACE-8C49981F6EA4}"/>
                  </a:ext>
                </a:extLst>
              </p:cNvPr>
              <p:cNvCxnSpPr>
                <a:cxnSpLocks/>
                <a:stCxn id="15" idx="6"/>
                <a:endCxn id="18" idx="2"/>
              </p:cNvCxnSpPr>
              <p:nvPr/>
            </p:nvCxnSpPr>
            <p:spPr>
              <a:xfrm>
                <a:off x="5494975" y="5662870"/>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3638B7-6C42-2F5C-83FB-89BF910B4138}"/>
                  </a:ext>
                </a:extLst>
              </p:cNvPr>
              <p:cNvCxnSpPr>
                <a:cxnSpLocks/>
                <a:stCxn id="16" idx="6"/>
                <a:endCxn id="19" idx="2"/>
              </p:cNvCxnSpPr>
              <p:nvPr/>
            </p:nvCxnSpPr>
            <p:spPr>
              <a:xfrm>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C77B20-2F23-D2DD-8A45-CFB883F45D1C}"/>
                  </a:ext>
                </a:extLst>
              </p:cNvPr>
              <p:cNvCxnSpPr>
                <a:cxnSpLocks/>
                <a:stCxn id="12" idx="6"/>
                <a:endCxn id="17" idx="2"/>
              </p:cNvCxnSpPr>
              <p:nvPr/>
            </p:nvCxnSpPr>
            <p:spPr>
              <a:xfrm>
                <a:off x="2862841" y="5662870"/>
                <a:ext cx="1275511"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05F012-144E-3A1F-85C3-B4FF13F2015E}"/>
                  </a:ext>
                </a:extLst>
              </p:cNvPr>
              <p:cNvCxnSpPr>
                <a:cxnSpLocks/>
                <a:stCxn id="13" idx="6"/>
                <a:endCxn id="17" idx="2"/>
              </p:cNvCxnSpPr>
              <p:nvPr/>
            </p:nvCxnSpPr>
            <p:spPr>
              <a:xfrm>
                <a:off x="2862841" y="7511324"/>
                <a:ext cx="1275511"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5C11101-4E30-2992-BD80-6688F58F5AA6}"/>
                  </a:ext>
                </a:extLst>
              </p:cNvPr>
              <p:cNvCxnSpPr>
                <a:cxnSpLocks/>
                <a:stCxn id="14" idx="6"/>
                <a:endCxn id="17" idx="2"/>
              </p:cNvCxnSpPr>
              <p:nvPr/>
            </p:nvCxnSpPr>
            <p:spPr>
              <a:xfrm>
                <a:off x="2862841" y="9359778"/>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81F40F-B4A3-C0F4-52E6-7F269E4CE2D9}"/>
                  </a:ext>
                </a:extLst>
              </p:cNvPr>
              <p:cNvCxnSpPr>
                <a:cxnSpLocks/>
                <a:stCxn id="17" idx="6"/>
                <a:endCxn id="18" idx="2"/>
              </p:cNvCxnSpPr>
              <p:nvPr/>
            </p:nvCxnSpPr>
            <p:spPr>
              <a:xfrm flipV="1">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BE49232-9C42-CA89-76D5-661A6DFF2BE2}"/>
                  </a:ext>
                </a:extLst>
              </p:cNvPr>
              <p:cNvCxnSpPr>
                <a:cxnSpLocks/>
                <a:stCxn id="17" idx="6"/>
                <a:endCxn id="19" idx="2"/>
              </p:cNvCxnSpPr>
              <p:nvPr/>
            </p:nvCxnSpPr>
            <p:spPr>
              <a:xfrm>
                <a:off x="5494975" y="9359778"/>
                <a:ext cx="125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16EA99-8DCC-037C-FD80-DC71E7ED7E22}"/>
                  </a:ext>
                </a:extLst>
              </p:cNvPr>
              <p:cNvCxnSpPr>
                <a:cxnSpLocks/>
                <a:stCxn id="18" idx="6"/>
              </p:cNvCxnSpPr>
              <p:nvPr/>
            </p:nvCxnSpPr>
            <p:spPr>
              <a:xfrm>
                <a:off x="8107364"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38352C-507A-27E4-A55D-7DF9AE6F4071}"/>
                  </a:ext>
                </a:extLst>
              </p:cNvPr>
              <p:cNvCxnSpPr>
                <a:cxnSpLocks/>
                <a:stCxn id="19" idx="6"/>
              </p:cNvCxnSpPr>
              <p:nvPr/>
            </p:nvCxnSpPr>
            <p:spPr>
              <a:xfrm flipV="1">
                <a:off x="8107364" y="9359777"/>
                <a:ext cx="125576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B1F23E0-4EFE-C1FC-223D-61974D0768F6}"/>
                      </a:ext>
                    </a:extLst>
                  </p:cNvPr>
                  <p:cNvSpPr txBox="1"/>
                  <p:nvPr/>
                </p:nvSpPr>
                <p:spPr>
                  <a:xfrm>
                    <a:off x="8266618" y="8057724"/>
                    <a:ext cx="1651101" cy="54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33" name="TextBox 32">
                    <a:extLst>
                      <a:ext uri="{FF2B5EF4-FFF2-40B4-BE49-F238E27FC236}">
                        <a16:creationId xmlns:a16="http://schemas.microsoft.com/office/drawing/2014/main" id="{4B1F23E0-4EFE-C1FC-223D-61974D0768F6}"/>
                      </a:ext>
                    </a:extLst>
                  </p:cNvPr>
                  <p:cNvSpPr txBox="1">
                    <a:spLocks noRot="1" noChangeAspect="1" noMove="1" noResize="1" noEditPoints="1" noAdjustHandles="1" noChangeArrowheads="1" noChangeShapeType="1" noTextEdit="1"/>
                  </p:cNvSpPr>
                  <p:nvPr/>
                </p:nvSpPr>
                <p:spPr>
                  <a:xfrm>
                    <a:off x="8266618" y="8057724"/>
                    <a:ext cx="1651101" cy="542410"/>
                  </a:xfrm>
                  <a:prstGeom prst="rect">
                    <a:avLst/>
                  </a:prstGeom>
                  <a:blipFill>
                    <a:blip r:embed="rId13"/>
                    <a:stretch>
                      <a:fillRect b="-34831"/>
                    </a:stretch>
                  </a:blipFill>
                </p:spPr>
                <p:txBody>
                  <a:bodyPr/>
                  <a:lstStyle/>
                  <a:p>
                    <a:r>
                      <a:rPr lang="LID4096">
                        <a:noFill/>
                      </a:rPr>
                      <a:t> </a:t>
                    </a:r>
                  </a:p>
                </p:txBody>
              </p:sp>
            </mc:Fallback>
          </mc:AlternateContent>
          <p:cxnSp>
            <p:nvCxnSpPr>
              <p:cNvPr id="34" name="Straight Arrow Connector 33">
                <a:extLst>
                  <a:ext uri="{FF2B5EF4-FFF2-40B4-BE49-F238E27FC236}">
                    <a16:creationId xmlns:a16="http://schemas.microsoft.com/office/drawing/2014/main" id="{3D0146EE-12EF-AABE-155F-53C588ACE534}"/>
                  </a:ext>
                </a:extLst>
              </p:cNvPr>
              <p:cNvCxnSpPr>
                <a:cxnSpLocks/>
                <a:stCxn id="15" idx="6"/>
                <a:endCxn id="19" idx="2"/>
              </p:cNvCxnSpPr>
              <p:nvPr/>
            </p:nvCxnSpPr>
            <p:spPr>
              <a:xfrm>
                <a:off x="5494975" y="5662870"/>
                <a:ext cx="1255767"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09990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a:bodyPr>
          <a:lstStyle/>
          <a:p>
            <a:r>
              <a:rPr lang="en-US" sz="4000" dirty="0"/>
              <a:t>SVMs’ optimization objective can be solved using quadratic programming where data enters in the form of dot products and which returns certain coefficients that are greater than zero only for the support vectors</a:t>
            </a:r>
          </a:p>
          <a:p>
            <a:r>
              <a:rPr lang="en-US" sz="4000" dirty="0"/>
              <a:t>This means that once the training is complete, SVMs only need to keep the support vectors to make a prediction, which makes the prediction fast</a:t>
            </a:r>
          </a:p>
          <a:p>
            <a:r>
              <a:rPr lang="en-US" sz="4000" dirty="0"/>
              <a:t>SVMs can learn nonlinear decision boundaries by replacing the dot product of the original points in the optimization objective, with an appropriate kernel function</a:t>
            </a:r>
          </a:p>
          <a:p>
            <a:r>
              <a:rPr lang="en-US" sz="4000" dirty="0"/>
              <a:t>We can do multi-class classification with SVMs using the one-vs-rest approach</a:t>
            </a:r>
          </a:p>
          <a:p>
            <a:r>
              <a:rPr lang="en-US" sz="4000" dirty="0"/>
              <a:t>Support Vector Regression extends SVMs to regression problems</a:t>
            </a:r>
          </a:p>
          <a:p>
            <a:pPr lvl="1"/>
            <a:r>
              <a:rPr lang="en-US" sz="3600" dirty="0"/>
              <a:t>fits a line to the data with a margin (tube) around it</a:t>
            </a:r>
          </a:p>
          <a:p>
            <a:pPr lvl="1"/>
            <a:r>
              <a:rPr lang="en-US" sz="3600" dirty="0"/>
              <a:t>ignores points inside the tube because their combined error is small</a:t>
            </a:r>
          </a:p>
        </p:txBody>
      </p:sp>
    </p:spTree>
    <p:extLst>
      <p:ext uri="{BB962C8B-B14F-4D97-AF65-F5344CB8AC3E}">
        <p14:creationId xmlns:p14="http://schemas.microsoft.com/office/powerpoint/2010/main" val="1670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Classification</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50</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0538460" y="3268982"/>
                <a:ext cx="12339320" cy="8892538"/>
              </a:xfrm>
            </p:spPr>
            <p:txBody>
              <a:bodyPr>
                <a:normAutofit lnSpcReduction="10000"/>
              </a:bodyPr>
              <a:lstStyle/>
              <a:p>
                <a:pPr marL="0" indent="0">
                  <a:buNone/>
                </a:pPr>
                <a:r>
                  <a:rPr lang="en-US" sz="4000" b="1" dirty="0">
                    <a:solidFill>
                      <a:srgbClr val="0100C8"/>
                    </a:solidFill>
                  </a:rPr>
                  <a:t>Binary classification</a:t>
                </a:r>
                <a:r>
                  <a:rPr lang="en-US" sz="4000" dirty="0"/>
                  <a:t>: 1 output neuron with the </a:t>
                </a:r>
                <a:r>
                  <a:rPr lang="en-US" sz="4000" dirty="0">
                    <a:solidFill>
                      <a:srgbClr val="0100C8"/>
                    </a:solidFill>
                  </a:rPr>
                  <a:t>sigmoid</a:t>
                </a:r>
                <a:r>
                  <a:rPr lang="en-US" sz="4000" dirty="0"/>
                  <a:t> activation function</a:t>
                </a:r>
              </a:p>
              <a:p>
                <a:pPr marL="0" indent="0" algn="ctr">
                  <a:buNone/>
                </a:pPr>
                <a:r>
                  <a:rPr lang="en-US" sz="4000" dirty="0"/>
                  <a:t>y = 0 or 1</a:t>
                </a:r>
                <a:endParaRPr lang="en-US" sz="4000" b="1" dirty="0"/>
              </a:p>
              <a:p>
                <a:endParaRPr lang="en-US" sz="4000" dirty="0"/>
              </a:p>
              <a:p>
                <a:pPr marL="0" indent="0">
                  <a:buNone/>
                </a:pPr>
                <a:r>
                  <a:rPr lang="en-US" sz="4000" b="1" dirty="0">
                    <a:solidFill>
                      <a:srgbClr val="0100C8"/>
                    </a:solidFill>
                  </a:rPr>
                  <a:t>Multiclass classification (K classes)</a:t>
                </a:r>
                <a:r>
                  <a:rPr lang="en-US" sz="4000" dirty="0"/>
                  <a:t>: K output neurons with the </a:t>
                </a:r>
                <a:r>
                  <a:rPr lang="en-US" sz="4000" dirty="0" err="1">
                    <a:solidFill>
                      <a:srgbClr val="0100C8"/>
                    </a:solidFill>
                  </a:rPr>
                  <a:t>softmax</a:t>
                </a:r>
                <a:r>
                  <a:rPr lang="en-US" sz="4000" dirty="0">
                    <a:solidFill>
                      <a:srgbClr val="0100C8"/>
                    </a:solidFill>
                  </a:rPr>
                  <a:t> </a:t>
                </a:r>
                <a:r>
                  <a:rPr lang="en-US" sz="4000" dirty="0"/>
                  <a:t>activation function:</a:t>
                </a:r>
                <a:endParaRPr lang="en-GB" sz="4000" dirty="0"/>
              </a:p>
              <a:p>
                <a:pPr marL="0" indent="0">
                  <a:buNone/>
                </a:pPr>
                <a14:m>
                  <m:oMath xmlns:m="http://schemas.openxmlformats.org/officeDocument/2006/math">
                    <m:sSubSup>
                      <m:sSubSupPr>
                        <m:ctrlPr>
                          <a:rPr lang="en-GB" sz="4000" i="1">
                            <a:latin typeface="Cambria Math" panose="02040503050406030204" pitchFamily="18" charset="0"/>
                          </a:rPr>
                        </m:ctrlPr>
                      </m:sSubSupPr>
                      <m:e>
                        <m:r>
                          <a:rPr lang="en-GB" sz="4000" b="0" i="1">
                            <a:latin typeface="Cambria Math" panose="02040503050406030204" pitchFamily="18" charset="0"/>
                          </a:rPr>
                          <m:t>𝑎</m:t>
                        </m:r>
                      </m:e>
                      <m:sub>
                        <m:r>
                          <a:rPr lang="en-GB" sz="4000" b="0" i="1" smtClean="0">
                            <a:latin typeface="Cambria Math" panose="02040503050406030204" pitchFamily="18" charset="0"/>
                          </a:rPr>
                          <m:t>𝑖</m:t>
                        </m:r>
                      </m:sub>
                      <m:sup>
                        <m:r>
                          <a:rPr lang="el-CY" sz="4000" b="0" i="1">
                            <a:latin typeface="Cambria Math" panose="02040503050406030204" pitchFamily="18" charset="0"/>
                          </a:rPr>
                          <m:t>(</m:t>
                        </m:r>
                        <m:r>
                          <a:rPr lang="en-GB" sz="4000" b="0" i="1">
                            <a:latin typeface="Cambria Math" panose="02040503050406030204" pitchFamily="18" charset="0"/>
                          </a:rPr>
                          <m:t>3</m:t>
                        </m:r>
                        <m:r>
                          <a:rPr lang="el-CY" sz="4000" b="0" i="1">
                            <a:latin typeface="Cambria Math" panose="02040503050406030204" pitchFamily="18" charset="0"/>
                          </a:rPr>
                          <m:t>)</m:t>
                        </m:r>
                      </m:sup>
                    </m:sSubSup>
                    <m:r>
                      <a:rPr lang="el-CY" sz="4000" b="0" i="1">
                        <a:latin typeface="Cambria Math" panose="02040503050406030204" pitchFamily="18" charset="0"/>
                      </a:rPr>
                      <m:t>=</m:t>
                    </m:r>
                    <m:r>
                      <a:rPr lang="el-CY" sz="4000" b="0" i="1">
                        <a:latin typeface="Cambria Math" panose="02040503050406030204" pitchFamily="18" charset="0"/>
                      </a:rPr>
                      <m:t>𝜑</m:t>
                    </m:r>
                    <m:d>
                      <m:dPr>
                        <m:ctrlPr>
                          <a:rPr lang="el-CY" sz="4000" i="1">
                            <a:latin typeface="Cambria Math" panose="02040503050406030204" pitchFamily="18" charset="0"/>
                          </a:rPr>
                        </m:ctrlPr>
                      </m:dPr>
                      <m:e>
                        <m:sSubSup>
                          <m:sSubSupPr>
                            <m:ctrlPr>
                              <a:rPr lang="en-GB" sz="4000" i="1">
                                <a:latin typeface="Cambria Math" panose="02040503050406030204" pitchFamily="18" charset="0"/>
                              </a:rPr>
                            </m:ctrlPr>
                          </m:sSubSupPr>
                          <m:e>
                            <m:r>
                              <a:rPr lang="en-GB" sz="4000" b="0" i="1">
                                <a:latin typeface="Cambria Math" panose="02040503050406030204" pitchFamily="18" charset="0"/>
                              </a:rPr>
                              <m:t>𝑧</m:t>
                            </m:r>
                          </m:e>
                          <m:sub>
                            <m:r>
                              <a:rPr lang="en-GB" sz="4000" b="0" i="1" smtClean="0">
                                <a:latin typeface="Cambria Math" panose="02040503050406030204" pitchFamily="18" charset="0"/>
                              </a:rPr>
                              <m:t>𝑖</m:t>
                            </m:r>
                          </m:sub>
                          <m:sup>
                            <m:d>
                              <m:dPr>
                                <m:ctrlPr>
                                  <a:rPr lang="en-GB" sz="4000" i="1">
                                    <a:latin typeface="Cambria Math" panose="02040503050406030204" pitchFamily="18" charset="0"/>
                                  </a:rPr>
                                </m:ctrlPr>
                              </m:dPr>
                              <m:e>
                                <m:r>
                                  <a:rPr lang="en-GB" sz="4000" b="0" i="1">
                                    <a:latin typeface="Cambria Math" panose="02040503050406030204" pitchFamily="18" charset="0"/>
                                  </a:rPr>
                                  <m:t>3</m:t>
                                </m:r>
                              </m:e>
                            </m:d>
                          </m:sup>
                        </m:sSubSup>
                      </m:e>
                    </m:d>
                    <m:r>
                      <a:rPr lang="en-GB" sz="4000" b="0" i="1" smtClean="0">
                        <a:latin typeface="Cambria Math" panose="02040503050406030204" pitchFamily="18" charset="0"/>
                      </a:rPr>
                      <m:t>=</m:t>
                    </m:r>
                  </m:oMath>
                </a14:m>
                <a:r>
                  <a:rPr lang="en-GB" sz="4000" dirty="0"/>
                  <a:t> </a:t>
                </a:r>
                <a14:m>
                  <m:oMath xmlns:m="http://schemas.openxmlformats.org/officeDocument/2006/math">
                    <m:f>
                      <m:fPr>
                        <m:ctrlPr>
                          <a:rPr lang="en-GB" sz="4000" i="1" smtClean="0">
                            <a:latin typeface="Cambria Math" panose="02040503050406030204" pitchFamily="18" charset="0"/>
                          </a:rPr>
                        </m:ctrlPr>
                      </m:fPr>
                      <m:num>
                        <m:r>
                          <a:rPr lang="en-GB" sz="4000" b="0" i="1" smtClean="0">
                            <a:latin typeface="Cambria Math" panose="02040503050406030204" pitchFamily="18" charset="0"/>
                          </a:rPr>
                          <m:t>𝑒𝑥𝑝</m:t>
                        </m:r>
                        <m:r>
                          <a:rPr lang="en-GB" sz="4000" b="0" i="1" smtClean="0">
                            <a:latin typeface="Cambria Math" panose="02040503050406030204" pitchFamily="18" charset="0"/>
                          </a:rPr>
                          <m:t>(</m:t>
                        </m:r>
                        <m:sSubSup>
                          <m:sSubSupPr>
                            <m:ctrlPr>
                              <a:rPr lang="en-GB" sz="4000" i="1">
                                <a:latin typeface="Cambria Math" panose="02040503050406030204" pitchFamily="18" charset="0"/>
                              </a:rPr>
                            </m:ctrlPr>
                          </m:sSubSupPr>
                          <m:e>
                            <m:r>
                              <a:rPr lang="en-GB" sz="4000" b="0" i="1">
                                <a:latin typeface="Cambria Math" panose="02040503050406030204" pitchFamily="18" charset="0"/>
                              </a:rPr>
                              <m:t>𝑧</m:t>
                            </m:r>
                          </m:e>
                          <m:sub>
                            <m:r>
                              <a:rPr lang="en-GB" sz="4000" b="0" i="1">
                                <a:latin typeface="Cambria Math" panose="02040503050406030204" pitchFamily="18" charset="0"/>
                              </a:rPr>
                              <m:t>𝑖</m:t>
                            </m:r>
                          </m:sub>
                          <m:sup>
                            <m:d>
                              <m:dPr>
                                <m:ctrlPr>
                                  <a:rPr lang="en-GB" sz="4000" i="1">
                                    <a:latin typeface="Cambria Math" panose="02040503050406030204" pitchFamily="18" charset="0"/>
                                  </a:rPr>
                                </m:ctrlPr>
                              </m:dPr>
                              <m:e>
                                <m:r>
                                  <a:rPr lang="en-GB" sz="4000" b="0" i="1">
                                    <a:latin typeface="Cambria Math" panose="02040503050406030204" pitchFamily="18" charset="0"/>
                                  </a:rPr>
                                  <m:t>3</m:t>
                                </m:r>
                              </m:e>
                            </m:d>
                          </m:sup>
                        </m:sSubSup>
                        <m:r>
                          <a:rPr lang="en-GB" sz="4000" b="0" i="1" smtClean="0">
                            <a:latin typeface="Cambria Math" panose="02040503050406030204" pitchFamily="18" charset="0"/>
                          </a:rPr>
                          <m:t>)</m:t>
                        </m:r>
                      </m:num>
                      <m:den>
                        <m:nary>
                          <m:naryPr>
                            <m:chr m:val="∑"/>
                            <m:limLoc m:val="subSup"/>
                            <m:ctrlPr>
                              <a:rPr lang="en-GB" sz="4000" i="1" smtClean="0">
                                <a:latin typeface="Cambria Math" panose="02040503050406030204" pitchFamily="18" charset="0"/>
                              </a:rPr>
                            </m:ctrlPr>
                          </m:naryPr>
                          <m:sub>
                            <m:r>
                              <m:rPr>
                                <m:brk m:alnAt="25"/>
                              </m:rPr>
                              <a:rPr lang="en-GB" sz="4000" b="0" i="1" smtClean="0">
                                <a:latin typeface="Cambria Math" panose="02040503050406030204" pitchFamily="18" charset="0"/>
                              </a:rPr>
                              <m:t>𝑘</m:t>
                            </m:r>
                            <m:r>
                              <a:rPr lang="en-GB" sz="4000" b="0" i="1" smtClean="0">
                                <a:latin typeface="Cambria Math" panose="02040503050406030204" pitchFamily="18" charset="0"/>
                              </a:rPr>
                              <m:t>=1</m:t>
                            </m:r>
                          </m:sub>
                          <m:sup>
                            <m:r>
                              <a:rPr lang="en-GB" sz="4000" b="0" i="1" smtClean="0">
                                <a:latin typeface="Cambria Math" panose="02040503050406030204" pitchFamily="18" charset="0"/>
                              </a:rPr>
                              <m:t>𝑛</m:t>
                            </m:r>
                          </m:sup>
                          <m:e>
                            <m:r>
                              <a:rPr lang="en-GB" sz="4000" i="1">
                                <a:latin typeface="Cambria Math" panose="02040503050406030204" pitchFamily="18" charset="0"/>
                              </a:rPr>
                              <m:t>𝑒𝑥𝑝</m:t>
                            </m:r>
                            <m:r>
                              <a:rPr lang="en-GB" sz="4000" i="1">
                                <a:latin typeface="Cambria Math" panose="02040503050406030204" pitchFamily="18" charset="0"/>
                              </a:rPr>
                              <m:t>(</m:t>
                            </m:r>
                            <m:sSubSup>
                              <m:sSubSupPr>
                                <m:ctrlPr>
                                  <a:rPr lang="en-GB" sz="4000" i="1">
                                    <a:latin typeface="Cambria Math" panose="02040503050406030204" pitchFamily="18" charset="0"/>
                                  </a:rPr>
                                </m:ctrlPr>
                              </m:sSubSupPr>
                              <m:e>
                                <m:r>
                                  <a:rPr lang="en-GB" sz="4000" i="1">
                                    <a:latin typeface="Cambria Math" panose="02040503050406030204" pitchFamily="18" charset="0"/>
                                  </a:rPr>
                                  <m:t>𝑧</m:t>
                                </m:r>
                              </m:e>
                              <m:sub>
                                <m:r>
                                  <a:rPr lang="en-GB" sz="4000" b="0" i="1" smtClean="0">
                                    <a:latin typeface="Cambria Math" panose="02040503050406030204" pitchFamily="18" charset="0"/>
                                  </a:rPr>
                                  <m:t>𝑗</m:t>
                                </m:r>
                              </m:sub>
                              <m:sup>
                                <m:d>
                                  <m:dPr>
                                    <m:ctrlPr>
                                      <a:rPr lang="en-GB" sz="4000" i="1">
                                        <a:latin typeface="Cambria Math" panose="02040503050406030204" pitchFamily="18" charset="0"/>
                                      </a:rPr>
                                    </m:ctrlPr>
                                  </m:dPr>
                                  <m:e>
                                    <m:r>
                                      <a:rPr lang="en-GB" sz="4000" i="1">
                                        <a:latin typeface="Cambria Math" panose="02040503050406030204" pitchFamily="18" charset="0"/>
                                      </a:rPr>
                                      <m:t>3</m:t>
                                    </m:r>
                                  </m:e>
                                </m:d>
                              </m:sup>
                            </m:sSubSup>
                            <m:r>
                              <a:rPr lang="en-GB" sz="4000" i="1">
                                <a:latin typeface="Cambria Math" panose="02040503050406030204" pitchFamily="18" charset="0"/>
                              </a:rPr>
                              <m:t>)</m:t>
                            </m:r>
                          </m:e>
                        </m:nary>
                      </m:den>
                    </m:f>
                  </m:oMath>
                </a14:m>
                <a:endParaRPr lang="en-GB" sz="4000" dirty="0"/>
              </a:p>
              <a:p>
                <a:pPr marL="0" indent="0">
                  <a:buNone/>
                </a:pPr>
                <a:endParaRPr lang="en-US" sz="4000" dirty="0"/>
              </a:p>
              <a:p>
                <a:pPr marL="0" indent="0">
                  <a:buNone/>
                </a:pPr>
                <a:endParaRPr lang="en-US" sz="4000" dirty="0"/>
              </a:p>
              <a:p>
                <a:pPr marL="0" indent="0">
                  <a:buNone/>
                </a:pPr>
                <a:r>
                  <a:rPr lang="en-US" sz="4000" dirty="0"/>
                  <a:t>e.g. </a:t>
                </a:r>
                <a14:m>
                  <m:oMath xmlns:m="http://schemas.openxmlformats.org/officeDocument/2006/math">
                    <m:d>
                      <m:dPr>
                        <m:begChr m:val="["/>
                        <m:endChr m:val="]"/>
                        <m:ctrlPr>
                          <a:rPr lang="en-US" sz="4000" i="1" smtClean="0">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r>
                                <m:rPr>
                                  <m:brk m:alnAt="7"/>
                                </m:rPr>
                                <a:rPr lang="en-GB" sz="4000" b="0" i="1" smtClean="0">
                                  <a:latin typeface="Cambria Math" panose="02040503050406030204" pitchFamily="18" charset="0"/>
                                </a:rPr>
                                <m:t>1</m:t>
                              </m:r>
                            </m:e>
                          </m:mr>
                          <m:mr>
                            <m:e>
                              <m:r>
                                <a:rPr lang="en-GB" sz="4000" b="0" i="1" smtClean="0">
                                  <a:latin typeface="Cambria Math" panose="02040503050406030204" pitchFamily="18" charset="0"/>
                                </a:rPr>
                                <m:t>0</m:t>
                              </m:r>
                            </m:e>
                          </m:mr>
                          <m:mr>
                            <m:e>
                              <m:r>
                                <a:rPr lang="en-GB" sz="4000" b="0" i="1" smtClean="0">
                                  <a:latin typeface="Cambria Math" panose="02040503050406030204" pitchFamily="18" charset="0"/>
                                </a:rPr>
                                <m:t>0</m:t>
                              </m:r>
                            </m:e>
                          </m:mr>
                        </m:m>
                      </m:e>
                    </m:d>
                  </m:oMath>
                </a14:m>
                <a:r>
                  <a:rPr lang="en-US" sz="4000" dirty="0"/>
                  <a:t>   ,   </a:t>
                </a:r>
                <a14:m>
                  <m:oMath xmlns:m="http://schemas.openxmlformats.org/officeDocument/2006/math">
                    <m:d>
                      <m:dPr>
                        <m:begChr m:val="["/>
                        <m:endChr m:val="]"/>
                        <m:ctrlPr>
                          <a:rPr lang="en-US" sz="4000" i="1">
                            <a:latin typeface="Cambria Math" panose="02040503050406030204" pitchFamily="18" charset="0"/>
                          </a:rPr>
                        </m:ctrlPr>
                      </m:dPr>
                      <m:e>
                        <m:m>
                          <m:mPr>
                            <m:mcs>
                              <m:mc>
                                <m:mcPr>
                                  <m:count m:val="1"/>
                                  <m:mcJc m:val="center"/>
                                </m:mcPr>
                              </m:mc>
                            </m:mcs>
                            <m:ctrlPr>
                              <a:rPr lang="en-US" sz="4000" i="1">
                                <a:latin typeface="Cambria Math" panose="02040503050406030204" pitchFamily="18" charset="0"/>
                              </a:rPr>
                            </m:ctrlPr>
                          </m:mPr>
                          <m:mr>
                            <m:e>
                              <m:r>
                                <a:rPr lang="en-GB" sz="4000" b="0" i="1" smtClean="0">
                                  <a:latin typeface="Cambria Math" panose="02040503050406030204" pitchFamily="18" charset="0"/>
                                </a:rPr>
                                <m:t>0</m:t>
                              </m:r>
                            </m:e>
                          </m:mr>
                          <m:mr>
                            <m:e>
                              <m:r>
                                <a:rPr lang="en-GB" sz="4000" b="0" i="1" smtClean="0">
                                  <a:latin typeface="Cambria Math" panose="02040503050406030204" pitchFamily="18" charset="0"/>
                                </a:rPr>
                                <m:t>1</m:t>
                              </m:r>
                            </m:e>
                          </m:mr>
                          <m:mr>
                            <m:e>
                              <m:r>
                                <a:rPr lang="en-GB" sz="4000" i="1">
                                  <a:latin typeface="Cambria Math" panose="02040503050406030204" pitchFamily="18" charset="0"/>
                                </a:rPr>
                                <m:t>0</m:t>
                              </m:r>
                            </m:e>
                          </m:mr>
                        </m:m>
                      </m:e>
                    </m:d>
                  </m:oMath>
                </a14:m>
                <a:r>
                  <a:rPr lang="en-US" sz="4000" dirty="0"/>
                  <a:t>   ,   </a:t>
                </a:r>
                <a14:m>
                  <m:oMath xmlns:m="http://schemas.openxmlformats.org/officeDocument/2006/math">
                    <m:d>
                      <m:dPr>
                        <m:begChr m:val="["/>
                        <m:endChr m:val="]"/>
                        <m:ctrlPr>
                          <a:rPr lang="en-US" sz="4000" i="1">
                            <a:latin typeface="Cambria Math" panose="02040503050406030204" pitchFamily="18" charset="0"/>
                          </a:rPr>
                        </m:ctrlPr>
                      </m:dPr>
                      <m:e>
                        <m:m>
                          <m:mPr>
                            <m:mcs>
                              <m:mc>
                                <m:mcPr>
                                  <m:count m:val="1"/>
                                  <m:mcJc m:val="center"/>
                                </m:mcPr>
                              </m:mc>
                            </m:mcs>
                            <m:ctrlPr>
                              <a:rPr lang="en-US" sz="4000" i="1" smtClean="0">
                                <a:latin typeface="Cambria Math" panose="02040503050406030204" pitchFamily="18" charset="0"/>
                              </a:rPr>
                            </m:ctrlPr>
                          </m:mPr>
                          <m:mr>
                            <m:e>
                              <m:r>
                                <a:rPr lang="en-GB" sz="4000" i="1">
                                  <a:latin typeface="Cambria Math" panose="02040503050406030204" pitchFamily="18" charset="0"/>
                                </a:rPr>
                                <m:t>0</m:t>
                              </m:r>
                            </m:e>
                          </m:mr>
                          <m:mr>
                            <m:e>
                              <m:r>
                                <a:rPr lang="en-GB" sz="4000" b="0" i="1" smtClean="0">
                                  <a:latin typeface="Cambria Math" panose="02040503050406030204" pitchFamily="18" charset="0"/>
                                </a:rPr>
                                <m:t>0</m:t>
                              </m:r>
                            </m:e>
                          </m:mr>
                          <m:mr>
                            <m:e>
                              <m:r>
                                <a:rPr lang="en-GB" sz="4000" b="0" i="1" smtClean="0">
                                  <a:latin typeface="Cambria Math" panose="02040503050406030204" pitchFamily="18" charset="0"/>
                                </a:rPr>
                                <m:t>1</m:t>
                              </m:r>
                            </m:e>
                          </m:mr>
                        </m:m>
                      </m:e>
                    </m:d>
                  </m:oMath>
                </a14:m>
                <a:r>
                  <a:rPr lang="en-US" sz="4000" dirty="0"/>
                  <a:t> </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0538460" y="3268982"/>
                <a:ext cx="12339320" cy="8892538"/>
              </a:xfrm>
              <a:blipFill>
                <a:blip r:embed="rId4"/>
                <a:stretch>
                  <a:fillRect l="-1779" t="-2605"/>
                </a:stretch>
              </a:blipFill>
            </p:spPr>
            <p:txBody>
              <a:bodyPr/>
              <a:lstStyle/>
              <a:p>
                <a:r>
                  <a:rPr lang="LID4096">
                    <a:noFill/>
                  </a:rPr>
                  <a:t> </a:t>
                </a:r>
              </a:p>
            </p:txBody>
          </p:sp>
        </mc:Fallback>
      </mc:AlternateContent>
      <p:grpSp>
        <p:nvGrpSpPr>
          <p:cNvPr id="2" name="Group 1">
            <a:extLst>
              <a:ext uri="{FF2B5EF4-FFF2-40B4-BE49-F238E27FC236}">
                <a16:creationId xmlns:a16="http://schemas.microsoft.com/office/drawing/2014/main" id="{21310DBA-66EB-3B6C-C085-06FF6A487B1C}"/>
              </a:ext>
            </a:extLst>
          </p:cNvPr>
          <p:cNvGrpSpPr/>
          <p:nvPr/>
        </p:nvGrpSpPr>
        <p:grpSpPr>
          <a:xfrm>
            <a:off x="1453422" y="4995592"/>
            <a:ext cx="8464297" cy="5789330"/>
            <a:chOff x="1453422" y="4995592"/>
            <a:chExt cx="8464297" cy="5789330"/>
          </a:xfrm>
        </p:grpSpPr>
        <p:sp>
          <p:nvSpPr>
            <p:cNvPr id="5" name="TextBox 4">
              <a:extLst>
                <a:ext uri="{FF2B5EF4-FFF2-40B4-BE49-F238E27FC236}">
                  <a16:creationId xmlns:a16="http://schemas.microsoft.com/office/drawing/2014/main" id="{C687B5A7-5D65-0764-72F2-CCAF46E72013}"/>
                </a:ext>
              </a:extLst>
            </p:cNvPr>
            <p:cNvSpPr txBox="1"/>
            <p:nvPr/>
          </p:nvSpPr>
          <p:spPr>
            <a:xfrm>
              <a:off x="1453422"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7" name="TextBox 6">
              <a:extLst>
                <a:ext uri="{FF2B5EF4-FFF2-40B4-BE49-F238E27FC236}">
                  <a16:creationId xmlns:a16="http://schemas.microsoft.com/office/drawing/2014/main" id="{3A801623-F575-F36D-72BA-B7231116C793}"/>
                </a:ext>
              </a:extLst>
            </p:cNvPr>
            <p:cNvSpPr txBox="1"/>
            <p:nvPr/>
          </p:nvSpPr>
          <p:spPr>
            <a:xfrm>
              <a:off x="4113428"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10" name="TextBox 9">
              <a:extLst>
                <a:ext uri="{FF2B5EF4-FFF2-40B4-BE49-F238E27FC236}">
                  <a16:creationId xmlns:a16="http://schemas.microsoft.com/office/drawing/2014/main" id="{955CABA7-AEDB-1BDA-C41C-8E9D92B83FED}"/>
                </a:ext>
              </a:extLst>
            </p:cNvPr>
            <p:cNvSpPr txBox="1"/>
            <p:nvPr/>
          </p:nvSpPr>
          <p:spPr>
            <a:xfrm>
              <a:off x="6767870"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p:grpSp>
          <p:nvGrpSpPr>
            <p:cNvPr id="11" name="Group 10">
              <a:extLst>
                <a:ext uri="{FF2B5EF4-FFF2-40B4-BE49-F238E27FC236}">
                  <a16:creationId xmlns:a16="http://schemas.microsoft.com/office/drawing/2014/main" id="{6A3A40B1-2A74-2F3A-CD00-92AAE30723C4}"/>
                </a:ext>
              </a:extLst>
            </p:cNvPr>
            <p:cNvGrpSpPr/>
            <p:nvPr/>
          </p:nvGrpSpPr>
          <p:grpSpPr>
            <a:xfrm>
              <a:off x="1506219" y="4995592"/>
              <a:ext cx="8411500" cy="5031463"/>
              <a:chOff x="1506219" y="4995592"/>
              <a:chExt cx="8411500" cy="5031463"/>
            </a:xfrm>
          </p:grpSpPr>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0649A5A3-7DBB-DD13-06CF-3C9C138B4731}"/>
                      </a:ext>
                    </a:extLst>
                  </p:cNvPr>
                  <p:cNvSpPr/>
                  <p:nvPr/>
                </p:nvSpPr>
                <p:spPr>
                  <a:xfrm>
                    <a:off x="1506219"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0649A5A3-7DBB-DD13-06CF-3C9C138B4731}"/>
                      </a:ext>
                    </a:extLst>
                  </p:cNvPr>
                  <p:cNvSpPr>
                    <a:spLocks noRot="1" noChangeAspect="1" noMove="1" noResize="1" noEditPoints="1" noAdjustHandles="1" noChangeArrowheads="1" noChangeShapeType="1" noTextEdit="1"/>
                  </p:cNvSpPr>
                  <p:nvPr/>
                </p:nvSpPr>
                <p:spPr>
                  <a:xfrm>
                    <a:off x="1506219" y="4995592"/>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CEF0416B-E044-B5D8-A9EC-F67E27C2411D}"/>
                      </a:ext>
                    </a:extLst>
                  </p:cNvPr>
                  <p:cNvSpPr/>
                  <p:nvPr/>
                </p:nvSpPr>
                <p:spPr>
                  <a:xfrm>
                    <a:off x="1506219" y="6844046"/>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CEF0416B-E044-B5D8-A9EC-F67E27C2411D}"/>
                      </a:ext>
                    </a:extLst>
                  </p:cNvPr>
                  <p:cNvSpPr>
                    <a:spLocks noRot="1" noChangeAspect="1" noMove="1" noResize="1" noEditPoints="1" noAdjustHandles="1" noChangeArrowheads="1" noChangeShapeType="1" noTextEdit="1"/>
                  </p:cNvSpPr>
                  <p:nvPr/>
                </p:nvSpPr>
                <p:spPr>
                  <a:xfrm>
                    <a:off x="1506219" y="6844046"/>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2D027D47-587E-665C-D72C-929CD355D86D}"/>
                      </a:ext>
                    </a:extLst>
                  </p:cNvPr>
                  <p:cNvSpPr/>
                  <p:nvPr/>
                </p:nvSpPr>
                <p:spPr>
                  <a:xfrm>
                    <a:off x="1506219" y="8692499"/>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4" name="Oval 13">
                    <a:extLst>
                      <a:ext uri="{FF2B5EF4-FFF2-40B4-BE49-F238E27FC236}">
                        <a16:creationId xmlns:a16="http://schemas.microsoft.com/office/drawing/2014/main" id="{2D027D47-587E-665C-D72C-929CD355D86D}"/>
                      </a:ext>
                    </a:extLst>
                  </p:cNvPr>
                  <p:cNvSpPr>
                    <a:spLocks noRot="1" noChangeAspect="1" noMove="1" noResize="1" noEditPoints="1" noAdjustHandles="1" noChangeArrowheads="1" noChangeShapeType="1" noTextEdit="1"/>
                  </p:cNvSpPr>
                  <p:nvPr/>
                </p:nvSpPr>
                <p:spPr>
                  <a:xfrm>
                    <a:off x="1506219" y="8692499"/>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D71C356F-A1F3-0041-2EEC-99DADE169E0A}"/>
                      </a:ext>
                    </a:extLst>
                  </p:cNvPr>
                  <p:cNvSpPr/>
                  <p:nvPr/>
                </p:nvSpPr>
                <p:spPr>
                  <a:xfrm>
                    <a:off x="4138352"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D71C356F-A1F3-0041-2EEC-99DADE169E0A}"/>
                      </a:ext>
                    </a:extLst>
                  </p:cNvPr>
                  <p:cNvSpPr>
                    <a:spLocks noRot="1" noChangeAspect="1" noMove="1" noResize="1" noEditPoints="1" noAdjustHandles="1" noChangeArrowheads="1" noChangeShapeType="1" noTextEdit="1"/>
                  </p:cNvSpPr>
                  <p:nvPr/>
                </p:nvSpPr>
                <p:spPr>
                  <a:xfrm>
                    <a:off x="4138352" y="4995592"/>
                    <a:ext cx="1356622" cy="1334556"/>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E3E57E9E-EFB0-FC59-196B-421985B54B1C}"/>
                      </a:ext>
                    </a:extLst>
                  </p:cNvPr>
                  <p:cNvSpPr/>
                  <p:nvPr/>
                </p:nvSpPr>
                <p:spPr>
                  <a:xfrm>
                    <a:off x="413835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6" name="Oval 15">
                    <a:extLst>
                      <a:ext uri="{FF2B5EF4-FFF2-40B4-BE49-F238E27FC236}">
                        <a16:creationId xmlns:a16="http://schemas.microsoft.com/office/drawing/2014/main" id="{E3E57E9E-EFB0-FC59-196B-421985B54B1C}"/>
                      </a:ext>
                    </a:extLst>
                  </p:cNvPr>
                  <p:cNvSpPr>
                    <a:spLocks noRot="1" noChangeAspect="1" noMove="1" noResize="1" noEditPoints="1" noAdjustHandles="1" noChangeArrowheads="1" noChangeShapeType="1" noTextEdit="1"/>
                  </p:cNvSpPr>
                  <p:nvPr/>
                </p:nvSpPr>
                <p:spPr>
                  <a:xfrm>
                    <a:off x="4138352" y="6844046"/>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50B2C4B9-1A82-7426-6368-7A0782AF053B}"/>
                      </a:ext>
                    </a:extLst>
                  </p:cNvPr>
                  <p:cNvSpPr/>
                  <p:nvPr/>
                </p:nvSpPr>
                <p:spPr>
                  <a:xfrm>
                    <a:off x="413835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7" name="Oval 16">
                    <a:extLst>
                      <a:ext uri="{FF2B5EF4-FFF2-40B4-BE49-F238E27FC236}">
                        <a16:creationId xmlns:a16="http://schemas.microsoft.com/office/drawing/2014/main" id="{50B2C4B9-1A82-7426-6368-7A0782AF053B}"/>
                      </a:ext>
                    </a:extLst>
                  </p:cNvPr>
                  <p:cNvSpPr>
                    <a:spLocks noRot="1" noChangeAspect="1" noMove="1" noResize="1" noEditPoints="1" noAdjustHandles="1" noChangeArrowheads="1" noChangeShapeType="1" noTextEdit="1"/>
                  </p:cNvSpPr>
                  <p:nvPr/>
                </p:nvSpPr>
                <p:spPr>
                  <a:xfrm>
                    <a:off x="4138352" y="8692499"/>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A9D231BC-E76E-3380-DB99-5E12ED4895E8}"/>
                      </a:ext>
                    </a:extLst>
                  </p:cNvPr>
                  <p:cNvSpPr/>
                  <p:nvPr/>
                </p:nvSpPr>
                <p:spPr>
                  <a:xfrm>
                    <a:off x="675074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8" name="Oval 17">
                    <a:extLst>
                      <a:ext uri="{FF2B5EF4-FFF2-40B4-BE49-F238E27FC236}">
                        <a16:creationId xmlns:a16="http://schemas.microsoft.com/office/drawing/2014/main" id="{A9D231BC-E76E-3380-DB99-5E12ED4895E8}"/>
                      </a:ext>
                    </a:extLst>
                  </p:cNvPr>
                  <p:cNvSpPr>
                    <a:spLocks noRot="1" noChangeAspect="1" noMove="1" noResize="1" noEditPoints="1" noAdjustHandles="1" noChangeArrowheads="1" noChangeShapeType="1" noTextEdit="1"/>
                  </p:cNvSpPr>
                  <p:nvPr/>
                </p:nvSpPr>
                <p:spPr>
                  <a:xfrm>
                    <a:off x="6750742" y="6844046"/>
                    <a:ext cx="1356622" cy="1334556"/>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9" name="Oval 18">
                    <a:extLst>
                      <a:ext uri="{FF2B5EF4-FFF2-40B4-BE49-F238E27FC236}">
                        <a16:creationId xmlns:a16="http://schemas.microsoft.com/office/drawing/2014/main" id="{3F01C6E4-F15A-7291-31E7-083E614DB173}"/>
                      </a:ext>
                    </a:extLst>
                  </p:cNvPr>
                  <p:cNvSpPr/>
                  <p:nvPr/>
                </p:nvSpPr>
                <p:spPr>
                  <a:xfrm>
                    <a:off x="675074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9" name="Oval 18">
                    <a:extLst>
                      <a:ext uri="{FF2B5EF4-FFF2-40B4-BE49-F238E27FC236}">
                        <a16:creationId xmlns:a16="http://schemas.microsoft.com/office/drawing/2014/main" id="{3F01C6E4-F15A-7291-31E7-083E614DB173}"/>
                      </a:ext>
                    </a:extLst>
                  </p:cNvPr>
                  <p:cNvSpPr>
                    <a:spLocks noRot="1" noChangeAspect="1" noMove="1" noResize="1" noEditPoints="1" noAdjustHandles="1" noChangeArrowheads="1" noChangeShapeType="1" noTextEdit="1"/>
                  </p:cNvSpPr>
                  <p:nvPr/>
                </p:nvSpPr>
                <p:spPr>
                  <a:xfrm>
                    <a:off x="6750742" y="8692499"/>
                    <a:ext cx="1356622" cy="1334556"/>
                  </a:xfrm>
                  <a:prstGeom prst="ellipse">
                    <a:avLst/>
                  </a:prstGeom>
                  <a:blipFill>
                    <a:blip r:embed="rId12"/>
                    <a:stretch>
                      <a:fillRect/>
                    </a:stretch>
                  </a:blipFill>
                  <a:ln w="57150">
                    <a:solidFill>
                      <a:srgbClr val="FF2D64"/>
                    </a:solidFill>
                  </a:ln>
                </p:spPr>
                <p:txBody>
                  <a:bodyPr/>
                  <a:lstStyle/>
                  <a:p>
                    <a:r>
                      <a:rPr lang="LID4096">
                        <a:noFill/>
                      </a:rPr>
                      <a:t> </a:t>
                    </a:r>
                  </a:p>
                </p:txBody>
              </p:sp>
            </mc:Fallback>
          </mc:AlternateContent>
          <p:cxnSp>
            <p:nvCxnSpPr>
              <p:cNvPr id="20" name="Straight Arrow Connector 19">
                <a:extLst>
                  <a:ext uri="{FF2B5EF4-FFF2-40B4-BE49-F238E27FC236}">
                    <a16:creationId xmlns:a16="http://schemas.microsoft.com/office/drawing/2014/main" id="{87FA504B-0A93-529D-A416-CB272441206F}"/>
                  </a:ext>
                </a:extLst>
              </p:cNvPr>
              <p:cNvCxnSpPr>
                <a:cxnSpLocks/>
                <a:stCxn id="12" idx="6"/>
              </p:cNvCxnSpPr>
              <p:nvPr/>
            </p:nvCxnSpPr>
            <p:spPr>
              <a:xfrm>
                <a:off x="2862841" y="5662870"/>
                <a:ext cx="1275511" cy="18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C97F46E-563A-57EE-2134-91458730E701}"/>
                  </a:ext>
                </a:extLst>
              </p:cNvPr>
              <p:cNvCxnSpPr>
                <a:cxnSpLocks/>
                <a:stCxn id="13" idx="6"/>
                <a:endCxn id="16" idx="2"/>
              </p:cNvCxnSpPr>
              <p:nvPr/>
            </p:nvCxnSpPr>
            <p:spPr>
              <a:xfrm>
                <a:off x="2862841" y="7511324"/>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33E828-DE6C-E2C3-C57E-6BCB9CF5F8D7}"/>
                  </a:ext>
                </a:extLst>
              </p:cNvPr>
              <p:cNvCxnSpPr>
                <a:cxnSpLocks/>
                <a:stCxn id="14" idx="6"/>
              </p:cNvCxnSpPr>
              <p:nvPr/>
            </p:nvCxnSpPr>
            <p:spPr>
              <a:xfrm flipV="1">
                <a:off x="2862841" y="7527842"/>
                <a:ext cx="1275511" cy="1831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A99C949-CAAB-0E33-A4AE-AD78AE3F5096}"/>
                  </a:ext>
                </a:extLst>
              </p:cNvPr>
              <p:cNvCxnSpPr>
                <a:cxnSpLocks/>
                <a:stCxn id="16" idx="6"/>
              </p:cNvCxnSpPr>
              <p:nvPr/>
            </p:nvCxnSpPr>
            <p:spPr>
              <a:xfrm>
                <a:off x="5494975"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9074209-5976-99C4-8ACE-8C49981F6EA4}"/>
                  </a:ext>
                </a:extLst>
              </p:cNvPr>
              <p:cNvCxnSpPr>
                <a:cxnSpLocks/>
                <a:stCxn id="15" idx="6"/>
                <a:endCxn id="18" idx="2"/>
              </p:cNvCxnSpPr>
              <p:nvPr/>
            </p:nvCxnSpPr>
            <p:spPr>
              <a:xfrm>
                <a:off x="5494975" y="5662870"/>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D3638B7-6C42-2F5C-83FB-89BF910B4138}"/>
                  </a:ext>
                </a:extLst>
              </p:cNvPr>
              <p:cNvCxnSpPr>
                <a:cxnSpLocks/>
                <a:stCxn id="16" idx="6"/>
                <a:endCxn id="19" idx="2"/>
              </p:cNvCxnSpPr>
              <p:nvPr/>
            </p:nvCxnSpPr>
            <p:spPr>
              <a:xfrm>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66C77B20-2F23-D2DD-8A45-CFB883F45D1C}"/>
                  </a:ext>
                </a:extLst>
              </p:cNvPr>
              <p:cNvCxnSpPr>
                <a:cxnSpLocks/>
                <a:stCxn id="12" idx="6"/>
                <a:endCxn id="17" idx="2"/>
              </p:cNvCxnSpPr>
              <p:nvPr/>
            </p:nvCxnSpPr>
            <p:spPr>
              <a:xfrm>
                <a:off x="2862841" y="5662870"/>
                <a:ext cx="1275511"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CD05F012-144E-3A1F-85C3-B4FF13F2015E}"/>
                  </a:ext>
                </a:extLst>
              </p:cNvPr>
              <p:cNvCxnSpPr>
                <a:cxnSpLocks/>
                <a:stCxn id="13" idx="6"/>
                <a:endCxn id="17" idx="2"/>
              </p:cNvCxnSpPr>
              <p:nvPr/>
            </p:nvCxnSpPr>
            <p:spPr>
              <a:xfrm>
                <a:off x="2862841" y="7511324"/>
                <a:ext cx="1275511"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5C11101-4E30-2992-BD80-6688F58F5AA6}"/>
                  </a:ext>
                </a:extLst>
              </p:cNvPr>
              <p:cNvCxnSpPr>
                <a:cxnSpLocks/>
                <a:stCxn id="14" idx="6"/>
                <a:endCxn id="17" idx="2"/>
              </p:cNvCxnSpPr>
              <p:nvPr/>
            </p:nvCxnSpPr>
            <p:spPr>
              <a:xfrm>
                <a:off x="2862841" y="9359778"/>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D81F40F-B4A3-C0F4-52E6-7F269E4CE2D9}"/>
                  </a:ext>
                </a:extLst>
              </p:cNvPr>
              <p:cNvCxnSpPr>
                <a:cxnSpLocks/>
                <a:stCxn id="17" idx="6"/>
                <a:endCxn id="18" idx="2"/>
              </p:cNvCxnSpPr>
              <p:nvPr/>
            </p:nvCxnSpPr>
            <p:spPr>
              <a:xfrm flipV="1">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BE49232-9C42-CA89-76D5-661A6DFF2BE2}"/>
                  </a:ext>
                </a:extLst>
              </p:cNvPr>
              <p:cNvCxnSpPr>
                <a:cxnSpLocks/>
                <a:stCxn id="17" idx="6"/>
                <a:endCxn id="19" idx="2"/>
              </p:cNvCxnSpPr>
              <p:nvPr/>
            </p:nvCxnSpPr>
            <p:spPr>
              <a:xfrm>
                <a:off x="5494975" y="9359778"/>
                <a:ext cx="1255767"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316EA99-8DCC-037C-FD80-DC71E7ED7E22}"/>
                  </a:ext>
                </a:extLst>
              </p:cNvPr>
              <p:cNvCxnSpPr>
                <a:cxnSpLocks/>
                <a:stCxn id="18" idx="6"/>
              </p:cNvCxnSpPr>
              <p:nvPr/>
            </p:nvCxnSpPr>
            <p:spPr>
              <a:xfrm>
                <a:off x="8107364"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F38352C-507A-27E4-A55D-7DF9AE6F4071}"/>
                  </a:ext>
                </a:extLst>
              </p:cNvPr>
              <p:cNvCxnSpPr>
                <a:cxnSpLocks/>
                <a:stCxn id="19" idx="6"/>
              </p:cNvCxnSpPr>
              <p:nvPr/>
            </p:nvCxnSpPr>
            <p:spPr>
              <a:xfrm flipV="1">
                <a:off x="8107364" y="9359777"/>
                <a:ext cx="1255767" cy="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B1F23E0-4EFE-C1FC-223D-61974D0768F6}"/>
                      </a:ext>
                    </a:extLst>
                  </p:cNvPr>
                  <p:cNvSpPr txBox="1"/>
                  <p:nvPr/>
                </p:nvSpPr>
                <p:spPr>
                  <a:xfrm>
                    <a:off x="8266618" y="8057724"/>
                    <a:ext cx="1651101" cy="54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33" name="TextBox 32">
                    <a:extLst>
                      <a:ext uri="{FF2B5EF4-FFF2-40B4-BE49-F238E27FC236}">
                        <a16:creationId xmlns:a16="http://schemas.microsoft.com/office/drawing/2014/main" id="{4B1F23E0-4EFE-C1FC-223D-61974D0768F6}"/>
                      </a:ext>
                    </a:extLst>
                  </p:cNvPr>
                  <p:cNvSpPr txBox="1">
                    <a:spLocks noRot="1" noChangeAspect="1" noMove="1" noResize="1" noEditPoints="1" noAdjustHandles="1" noChangeArrowheads="1" noChangeShapeType="1" noTextEdit="1"/>
                  </p:cNvSpPr>
                  <p:nvPr/>
                </p:nvSpPr>
                <p:spPr>
                  <a:xfrm>
                    <a:off x="8266618" y="8057724"/>
                    <a:ext cx="1651101" cy="542410"/>
                  </a:xfrm>
                  <a:prstGeom prst="rect">
                    <a:avLst/>
                  </a:prstGeom>
                  <a:blipFill>
                    <a:blip r:embed="rId13"/>
                    <a:stretch>
                      <a:fillRect b="-34831"/>
                    </a:stretch>
                  </a:blipFill>
                </p:spPr>
                <p:txBody>
                  <a:bodyPr/>
                  <a:lstStyle/>
                  <a:p>
                    <a:r>
                      <a:rPr lang="LID4096">
                        <a:noFill/>
                      </a:rPr>
                      <a:t> </a:t>
                    </a:r>
                  </a:p>
                </p:txBody>
              </p:sp>
            </mc:Fallback>
          </mc:AlternateContent>
          <p:cxnSp>
            <p:nvCxnSpPr>
              <p:cNvPr id="34" name="Straight Arrow Connector 33">
                <a:extLst>
                  <a:ext uri="{FF2B5EF4-FFF2-40B4-BE49-F238E27FC236}">
                    <a16:creationId xmlns:a16="http://schemas.microsoft.com/office/drawing/2014/main" id="{3D0146EE-12EF-AABE-155F-53C588ACE534}"/>
                  </a:ext>
                </a:extLst>
              </p:cNvPr>
              <p:cNvCxnSpPr>
                <a:cxnSpLocks/>
                <a:stCxn id="15" idx="6"/>
                <a:endCxn id="19" idx="2"/>
              </p:cNvCxnSpPr>
              <p:nvPr/>
            </p:nvCxnSpPr>
            <p:spPr>
              <a:xfrm>
                <a:off x="5494975" y="5662870"/>
                <a:ext cx="1255767"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6" name="TextBox 35">
            <a:extLst>
              <a:ext uri="{FF2B5EF4-FFF2-40B4-BE49-F238E27FC236}">
                <a16:creationId xmlns:a16="http://schemas.microsoft.com/office/drawing/2014/main" id="{5F3D9B7A-4332-45D2-F5B2-0B66695C93F9}"/>
              </a:ext>
            </a:extLst>
          </p:cNvPr>
          <p:cNvSpPr txBox="1"/>
          <p:nvPr/>
        </p:nvSpPr>
        <p:spPr>
          <a:xfrm>
            <a:off x="11358119" y="11340604"/>
            <a:ext cx="1116752" cy="707886"/>
          </a:xfrm>
          <a:prstGeom prst="rect">
            <a:avLst/>
          </a:prstGeom>
          <a:noFill/>
        </p:spPr>
        <p:txBody>
          <a:bodyPr wrap="square">
            <a:spAutoFit/>
          </a:bodyPr>
          <a:lstStyle/>
          <a:p>
            <a:pPr algn="ctr"/>
            <a:r>
              <a:rPr lang="en-US" sz="4000" dirty="0"/>
              <a:t>dog</a:t>
            </a:r>
            <a:endParaRPr lang="LID4096" sz="4000" dirty="0"/>
          </a:p>
        </p:txBody>
      </p:sp>
      <p:sp>
        <p:nvSpPr>
          <p:cNvPr id="37" name="TextBox 36">
            <a:extLst>
              <a:ext uri="{FF2B5EF4-FFF2-40B4-BE49-F238E27FC236}">
                <a16:creationId xmlns:a16="http://schemas.microsoft.com/office/drawing/2014/main" id="{AEBD8488-D40B-3ECF-AD02-A95162BE518E}"/>
              </a:ext>
            </a:extLst>
          </p:cNvPr>
          <p:cNvSpPr txBox="1"/>
          <p:nvPr/>
        </p:nvSpPr>
        <p:spPr>
          <a:xfrm>
            <a:off x="13091824" y="11369285"/>
            <a:ext cx="1116752" cy="707886"/>
          </a:xfrm>
          <a:prstGeom prst="rect">
            <a:avLst/>
          </a:prstGeom>
          <a:noFill/>
        </p:spPr>
        <p:txBody>
          <a:bodyPr wrap="square">
            <a:spAutoFit/>
          </a:bodyPr>
          <a:lstStyle/>
          <a:p>
            <a:pPr algn="ctr"/>
            <a:r>
              <a:rPr lang="en-US" sz="4000" dirty="0"/>
              <a:t>cat</a:t>
            </a:r>
            <a:endParaRPr lang="LID4096" sz="4000" dirty="0"/>
          </a:p>
        </p:txBody>
      </p:sp>
      <p:sp>
        <p:nvSpPr>
          <p:cNvPr id="38" name="TextBox 37">
            <a:extLst>
              <a:ext uri="{FF2B5EF4-FFF2-40B4-BE49-F238E27FC236}">
                <a16:creationId xmlns:a16="http://schemas.microsoft.com/office/drawing/2014/main" id="{CF155216-A0A0-30BE-3399-4D43A2104CCE}"/>
              </a:ext>
            </a:extLst>
          </p:cNvPr>
          <p:cNvSpPr txBox="1"/>
          <p:nvPr/>
        </p:nvSpPr>
        <p:spPr>
          <a:xfrm>
            <a:off x="14493292" y="11369285"/>
            <a:ext cx="1627166" cy="707886"/>
          </a:xfrm>
          <a:prstGeom prst="rect">
            <a:avLst/>
          </a:prstGeom>
          <a:noFill/>
        </p:spPr>
        <p:txBody>
          <a:bodyPr wrap="square">
            <a:spAutoFit/>
          </a:bodyPr>
          <a:lstStyle/>
          <a:p>
            <a:pPr algn="ctr"/>
            <a:r>
              <a:rPr lang="en-US" sz="4000" dirty="0"/>
              <a:t>horse</a:t>
            </a:r>
            <a:endParaRPr lang="LID4096" sz="4000" dirty="0"/>
          </a:p>
        </p:txBody>
      </p:sp>
    </p:spTree>
    <p:extLst>
      <p:ext uri="{BB962C8B-B14F-4D97-AF65-F5344CB8AC3E}">
        <p14:creationId xmlns:p14="http://schemas.microsoft.com/office/powerpoint/2010/main" val="369756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Neural Networks learn their own features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51</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1371385" y="4266565"/>
                <a:ext cx="11506395" cy="7652376"/>
              </a:xfrm>
            </p:spPr>
            <p:txBody>
              <a:bodyPr>
                <a:normAutofit lnSpcReduction="10000"/>
              </a:bodyPr>
              <a:lstStyle/>
              <a:p>
                <a:pPr marL="0" indent="0">
                  <a:buNone/>
                </a:pPr>
                <a:r>
                  <a:rPr lang="en-US" sz="4000" u="sng" dirty="0"/>
                  <a:t>Example</a:t>
                </a:r>
                <a:r>
                  <a:rPr lang="en-US" sz="4000" dirty="0"/>
                  <a:t>: binary classification</a:t>
                </a:r>
              </a:p>
              <a:p>
                <a:pPr marL="0" indent="0">
                  <a:buNone/>
                </a:pPr>
                <a:endParaRPr lang="en-US" sz="4000" dirty="0"/>
              </a:p>
              <a:p>
                <a:pPr marL="0" indent="0">
                  <a:buNone/>
                </a:pPr>
                <a:r>
                  <a:rPr lang="en-US" sz="4000" dirty="0"/>
                  <a:t>Nodes from Layer 2 are like input </a:t>
                </a:r>
                <a:r>
                  <a:rPr lang="en-US" sz="4000" b="1" dirty="0">
                    <a:solidFill>
                      <a:srgbClr val="0100C8"/>
                    </a:solidFill>
                  </a:rPr>
                  <a:t>features</a:t>
                </a:r>
                <a:r>
                  <a:rPr lang="en-US" sz="4000" dirty="0"/>
                  <a:t> in </a:t>
                </a:r>
                <a:r>
                  <a:rPr lang="en-US" sz="4000" i="1" dirty="0"/>
                  <a:t>logistic regression</a:t>
                </a:r>
                <a:r>
                  <a:rPr lang="en-US" sz="4000" dirty="0"/>
                  <a:t>, where </a:t>
                </a:r>
                <a:endParaRPr lang="en-GB" sz="40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GB" sz="4000" b="1" i="1" smtClean="0">
                          <a:latin typeface="Cambria Math" panose="02040503050406030204" pitchFamily="18" charset="0"/>
                        </a:rPr>
                        <m:t>𝒙</m:t>
                      </m:r>
                      <m:r>
                        <a:rPr lang="en-GB" sz="4000" b="1" i="1" smtClean="0">
                          <a:latin typeface="Cambria Math" panose="02040503050406030204" pitchFamily="18" charset="0"/>
                        </a:rPr>
                        <m:t>′</m:t>
                      </m:r>
                      <m:r>
                        <a:rPr lang="en-GB" sz="4000" b="0" i="1" smtClean="0">
                          <a:latin typeface="Cambria Math" panose="02040503050406030204" pitchFamily="18" charset="0"/>
                        </a:rPr>
                        <m:t>=</m:t>
                      </m:r>
                      <m:sSubSup>
                        <m:sSubSupPr>
                          <m:ctrlPr>
                            <a:rPr lang="en-GB" sz="4000" b="0" i="1" smtClean="0">
                              <a:latin typeface="Cambria Math" panose="02040503050406030204" pitchFamily="18" charset="0"/>
                            </a:rPr>
                          </m:ctrlPr>
                        </m:sSubSupPr>
                        <m:e>
                          <m:d>
                            <m:dPr>
                              <m:begChr m:val="["/>
                              <m:endChr m:val="]"/>
                              <m:ctrlPr>
                                <a:rPr lang="en-GB" sz="4000" b="0" i="1" smtClean="0">
                                  <a:latin typeface="Cambria Math" panose="02040503050406030204" pitchFamily="18" charset="0"/>
                                </a:rPr>
                              </m:ctrlPr>
                            </m:dPr>
                            <m:e>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0</m:t>
                                  </m:r>
                                </m:sub>
                                <m:sup>
                                  <m:r>
                                    <a:rPr lang="en-GB" sz="4000" i="1">
                                      <a:latin typeface="Cambria Math" panose="02040503050406030204" pitchFamily="18" charset="0"/>
                                    </a:rPr>
                                    <m:t>(2)</m:t>
                                  </m:r>
                                </m:sup>
                              </m:sSubSup>
                              <m:r>
                                <a:rPr lang="en-GB" sz="4000" b="0" i="1" smtClean="0">
                                  <a:latin typeface="Cambria Math" panose="02040503050406030204" pitchFamily="18" charset="0"/>
                                </a:rPr>
                                <m:t>,</m:t>
                              </m:r>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1</m:t>
                                  </m:r>
                                </m:sub>
                                <m:sup>
                                  <m:r>
                                    <a:rPr lang="en-GB" sz="4000" i="1">
                                      <a:latin typeface="Cambria Math" panose="02040503050406030204" pitchFamily="18" charset="0"/>
                                    </a:rPr>
                                    <m:t>(2)</m:t>
                                  </m:r>
                                </m:sup>
                              </m:sSubSup>
                              <m:r>
                                <a:rPr lang="en-GB" sz="4000" b="0" i="1" smtClean="0">
                                  <a:latin typeface="Cambria Math" panose="02040503050406030204" pitchFamily="18" charset="0"/>
                                </a:rPr>
                                <m:t>,</m:t>
                              </m:r>
                              <m:sSubSup>
                                <m:sSubSupPr>
                                  <m:ctrlPr>
                                    <a:rPr lang="en-GB" sz="4000" i="1">
                                      <a:latin typeface="Cambria Math" panose="02040503050406030204" pitchFamily="18" charset="0"/>
                                    </a:rPr>
                                  </m:ctrlPr>
                                </m:sSubSupPr>
                                <m:e>
                                  <m:r>
                                    <a:rPr lang="en-GB" sz="4000" i="1">
                                      <a:latin typeface="Cambria Math" panose="02040503050406030204" pitchFamily="18" charset="0"/>
                                    </a:rPr>
                                    <m:t>𝑎</m:t>
                                  </m:r>
                                </m:e>
                                <m:sub>
                                  <m:r>
                                    <a:rPr lang="en-GB" sz="4000" i="1">
                                      <a:latin typeface="Cambria Math" panose="02040503050406030204" pitchFamily="18" charset="0"/>
                                    </a:rPr>
                                    <m:t>2</m:t>
                                  </m:r>
                                </m:sub>
                                <m:sup>
                                  <m:r>
                                    <a:rPr lang="en-GB" sz="4000" i="1">
                                      <a:latin typeface="Cambria Math" panose="02040503050406030204" pitchFamily="18" charset="0"/>
                                    </a:rPr>
                                    <m:t>(2)</m:t>
                                  </m:r>
                                </m:sup>
                              </m:sSubSup>
                            </m:e>
                          </m:d>
                        </m:e>
                        <m:sub/>
                        <m:sup>
                          <m:r>
                            <a:rPr lang="en-GB" sz="4000" b="0" i="1" smtClean="0">
                              <a:latin typeface="Cambria Math" panose="02040503050406030204" pitchFamily="18" charset="0"/>
                            </a:rPr>
                            <m:t>𝑇</m:t>
                          </m:r>
                        </m:sup>
                      </m:sSubSup>
                    </m:oMath>
                  </m:oMathPara>
                </a14:m>
                <a:endParaRPr lang="en-US" sz="4000" dirty="0"/>
              </a:p>
              <a:p>
                <a:pPr marL="0" indent="0">
                  <a:buNone/>
                </a:pPr>
                <a:endParaRPr lang="en-US" sz="4000" dirty="0"/>
              </a:p>
              <a:p>
                <a:pPr marL="0" indent="0">
                  <a:buNone/>
                </a:pPr>
                <a:r>
                  <a:rPr lang="en-US" sz="4000" b="1" dirty="0">
                    <a:solidFill>
                      <a:srgbClr val="0100C8"/>
                    </a:solidFill>
                  </a:rPr>
                  <a:t>In a NN the features are</a:t>
                </a:r>
                <a:r>
                  <a:rPr lang="en-US" sz="4000" b="1" dirty="0"/>
                  <a:t>:</a:t>
                </a:r>
              </a:p>
              <a:p>
                <a:pPr marL="0" indent="0">
                  <a:buNone/>
                </a:pPr>
                <a:r>
                  <a:rPr lang="en-US" sz="4000" dirty="0"/>
                  <a:t>- </a:t>
                </a:r>
                <a:r>
                  <a:rPr lang="en-US" sz="4000" b="1" dirty="0">
                    <a:solidFill>
                      <a:srgbClr val="0100C8"/>
                    </a:solidFill>
                  </a:rPr>
                  <a:t>Learned</a:t>
                </a:r>
                <a:r>
                  <a:rPr lang="en-US" sz="4000" dirty="0"/>
                  <a:t> as functions of the input (using another set of parameters </a:t>
                </a:r>
                <a14:m>
                  <m:oMath xmlns:m="http://schemas.openxmlformats.org/officeDocument/2006/math">
                    <m:sSubSup>
                      <m:sSubSupPr>
                        <m:ctrlPr>
                          <a:rPr lang="en-GB" sz="4000" i="1">
                            <a:latin typeface="Cambria Math" panose="02040503050406030204" pitchFamily="18" charset="0"/>
                          </a:rPr>
                        </m:ctrlPr>
                      </m:sSubSupPr>
                      <m:e>
                        <m:r>
                          <m:rPr>
                            <m:sty m:val="p"/>
                          </m:rPr>
                          <a:rPr lang="el-CY" sz="4000">
                            <a:latin typeface="Cambria Math" panose="02040503050406030204" pitchFamily="18" charset="0"/>
                          </a:rPr>
                          <m:t>Θ</m:t>
                        </m:r>
                      </m:e>
                      <m:sub/>
                      <m:sup>
                        <m:r>
                          <a:rPr lang="el-CY" sz="4000" i="1">
                            <a:latin typeface="Cambria Math" panose="02040503050406030204" pitchFamily="18" charset="0"/>
                          </a:rPr>
                          <m:t>(</m:t>
                        </m:r>
                        <m:r>
                          <a:rPr lang="en-GB" sz="4000" b="0" i="1" smtClean="0">
                            <a:latin typeface="Cambria Math" panose="02040503050406030204" pitchFamily="18" charset="0"/>
                          </a:rPr>
                          <m:t>1</m:t>
                        </m:r>
                        <m:r>
                          <a:rPr lang="el-CY" sz="4000" i="1">
                            <a:latin typeface="Cambria Math" panose="02040503050406030204" pitchFamily="18" charset="0"/>
                          </a:rPr>
                          <m:t>)</m:t>
                        </m:r>
                      </m:sup>
                    </m:sSubSup>
                  </m:oMath>
                </a14:m>
                <a:r>
                  <a:rPr lang="en-US" sz="4000" dirty="0"/>
                  <a:t>)</a:t>
                </a:r>
              </a:p>
              <a:p>
                <a:pPr marL="0" indent="0">
                  <a:buNone/>
                </a:pPr>
                <a:r>
                  <a:rPr lang="en-US" sz="4000" dirty="0"/>
                  <a:t>- Not constrained to manually designed ones (e.g., polynomial terms)</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1371385" y="4266565"/>
                <a:ext cx="11506395" cy="7652376"/>
              </a:xfrm>
              <a:blipFill>
                <a:blip r:embed="rId4"/>
                <a:stretch>
                  <a:fillRect l="-1854" t="-3028" r="-1907" b="-3187"/>
                </a:stretch>
              </a:blipFill>
            </p:spPr>
            <p:txBody>
              <a:bodyPr/>
              <a:lstStyle/>
              <a:p>
                <a:r>
                  <a:rPr lang="LID4096">
                    <a:noFill/>
                  </a:rPr>
                  <a:t> </a:t>
                </a:r>
              </a:p>
            </p:txBody>
          </p:sp>
        </mc:Fallback>
      </mc:AlternateContent>
      <p:sp>
        <p:nvSpPr>
          <p:cNvPr id="5" name="TextBox 4">
            <a:extLst>
              <a:ext uri="{FF2B5EF4-FFF2-40B4-BE49-F238E27FC236}">
                <a16:creationId xmlns:a16="http://schemas.microsoft.com/office/drawing/2014/main" id="{FBFCF7FE-F244-A1A7-6BF4-67174CFA97F2}"/>
              </a:ext>
            </a:extLst>
          </p:cNvPr>
          <p:cNvSpPr txBox="1"/>
          <p:nvPr/>
        </p:nvSpPr>
        <p:spPr>
          <a:xfrm>
            <a:off x="1453422"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1</a:t>
            </a:r>
            <a:endParaRPr lang="LID4096" dirty="0"/>
          </a:p>
        </p:txBody>
      </p:sp>
      <p:sp>
        <p:nvSpPr>
          <p:cNvPr id="7" name="TextBox 6">
            <a:extLst>
              <a:ext uri="{FF2B5EF4-FFF2-40B4-BE49-F238E27FC236}">
                <a16:creationId xmlns:a16="http://schemas.microsoft.com/office/drawing/2014/main" id="{F4423B1C-136E-BAA7-B460-E5B0EED9BC68}"/>
              </a:ext>
            </a:extLst>
          </p:cNvPr>
          <p:cNvSpPr txBox="1"/>
          <p:nvPr/>
        </p:nvSpPr>
        <p:spPr>
          <a:xfrm>
            <a:off x="4113428"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2</a:t>
            </a:r>
            <a:endParaRPr lang="LID4096" dirty="0"/>
          </a:p>
        </p:txBody>
      </p:sp>
      <p:sp>
        <p:nvSpPr>
          <p:cNvPr id="10" name="TextBox 9">
            <a:extLst>
              <a:ext uri="{FF2B5EF4-FFF2-40B4-BE49-F238E27FC236}">
                <a16:creationId xmlns:a16="http://schemas.microsoft.com/office/drawing/2014/main" id="{6E5E0EF6-8127-CC5D-6FBF-B34B96772C55}"/>
              </a:ext>
            </a:extLst>
          </p:cNvPr>
          <p:cNvSpPr txBox="1"/>
          <p:nvPr/>
        </p:nvSpPr>
        <p:spPr>
          <a:xfrm>
            <a:off x="6767870" y="10138591"/>
            <a:ext cx="1782148" cy="646331"/>
          </a:xfrm>
          <a:prstGeom prst="rect">
            <a:avLst/>
          </a:prstGeom>
          <a:noFill/>
        </p:spPr>
        <p:txBody>
          <a:bodyPr wrap="square">
            <a:spAutoFit/>
          </a:bodyPr>
          <a:lstStyle/>
          <a:p>
            <a:r>
              <a:rPr lang="en-GB" sz="3600" dirty="0">
                <a:latin typeface="Arial" panose="020B0604020202020204" pitchFamily="34" charset="0"/>
                <a:cs typeface="Arial" panose="020B0604020202020204" pitchFamily="34" charset="0"/>
              </a:rPr>
              <a:t>Layer 3</a:t>
            </a:r>
            <a:endParaRPr lang="LID4096" dirty="0"/>
          </a:p>
        </p:txBody>
      </p:sp>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F4309DC9-121E-79B8-E1E9-2238100061B5}"/>
                  </a:ext>
                </a:extLst>
              </p:cNvPr>
              <p:cNvSpPr/>
              <p:nvPr/>
            </p:nvSpPr>
            <p:spPr>
              <a:xfrm>
                <a:off x="1506219"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F4309DC9-121E-79B8-E1E9-2238100061B5}"/>
                  </a:ext>
                </a:extLst>
              </p:cNvPr>
              <p:cNvSpPr>
                <a:spLocks noRot="1" noChangeAspect="1" noMove="1" noResize="1" noEditPoints="1" noAdjustHandles="1" noChangeArrowheads="1" noChangeShapeType="1" noTextEdit="1"/>
              </p:cNvSpPr>
              <p:nvPr/>
            </p:nvSpPr>
            <p:spPr>
              <a:xfrm>
                <a:off x="1506219" y="4995592"/>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FF2D5092-C9A1-DE69-F5A4-E94A2E58376F}"/>
                  </a:ext>
                </a:extLst>
              </p:cNvPr>
              <p:cNvSpPr/>
              <p:nvPr/>
            </p:nvSpPr>
            <p:spPr>
              <a:xfrm>
                <a:off x="1506219" y="6844046"/>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FF2D5092-C9A1-DE69-F5A4-E94A2E58376F}"/>
                  </a:ext>
                </a:extLst>
              </p:cNvPr>
              <p:cNvSpPr>
                <a:spLocks noRot="1" noChangeAspect="1" noMove="1" noResize="1" noEditPoints="1" noAdjustHandles="1" noChangeArrowheads="1" noChangeShapeType="1" noTextEdit="1"/>
              </p:cNvSpPr>
              <p:nvPr/>
            </p:nvSpPr>
            <p:spPr>
              <a:xfrm>
                <a:off x="1506219" y="6844046"/>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4" name="Oval 13">
                <a:extLst>
                  <a:ext uri="{FF2B5EF4-FFF2-40B4-BE49-F238E27FC236}">
                    <a16:creationId xmlns:a16="http://schemas.microsoft.com/office/drawing/2014/main" id="{E5070753-4E35-E464-5027-506EC3008378}"/>
                  </a:ext>
                </a:extLst>
              </p:cNvPr>
              <p:cNvSpPr/>
              <p:nvPr/>
            </p:nvSpPr>
            <p:spPr>
              <a:xfrm>
                <a:off x="1506219" y="8692499"/>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14" name="Oval 13">
                <a:extLst>
                  <a:ext uri="{FF2B5EF4-FFF2-40B4-BE49-F238E27FC236}">
                    <a16:creationId xmlns:a16="http://schemas.microsoft.com/office/drawing/2014/main" id="{E5070753-4E35-E464-5027-506EC3008378}"/>
                  </a:ext>
                </a:extLst>
              </p:cNvPr>
              <p:cNvSpPr>
                <a:spLocks noRot="1" noChangeAspect="1" noMove="1" noResize="1" noEditPoints="1" noAdjustHandles="1" noChangeArrowheads="1" noChangeShapeType="1" noTextEdit="1"/>
              </p:cNvSpPr>
              <p:nvPr/>
            </p:nvSpPr>
            <p:spPr>
              <a:xfrm>
                <a:off x="1506219" y="8692499"/>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5" name="Oval 14">
                <a:extLst>
                  <a:ext uri="{FF2B5EF4-FFF2-40B4-BE49-F238E27FC236}">
                    <a16:creationId xmlns:a16="http://schemas.microsoft.com/office/drawing/2014/main" id="{846C5C7E-F27D-2C1B-0E0D-0E0E6199BC6F}"/>
                  </a:ext>
                </a:extLst>
              </p:cNvPr>
              <p:cNvSpPr/>
              <p:nvPr/>
            </p:nvSpPr>
            <p:spPr>
              <a:xfrm>
                <a:off x="4138352" y="4995592"/>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5" name="Oval 14">
                <a:extLst>
                  <a:ext uri="{FF2B5EF4-FFF2-40B4-BE49-F238E27FC236}">
                    <a16:creationId xmlns:a16="http://schemas.microsoft.com/office/drawing/2014/main" id="{846C5C7E-F27D-2C1B-0E0D-0E0E6199BC6F}"/>
                  </a:ext>
                </a:extLst>
              </p:cNvPr>
              <p:cNvSpPr>
                <a:spLocks noRot="1" noChangeAspect="1" noMove="1" noResize="1" noEditPoints="1" noAdjustHandles="1" noChangeArrowheads="1" noChangeShapeType="1" noTextEdit="1"/>
              </p:cNvSpPr>
              <p:nvPr/>
            </p:nvSpPr>
            <p:spPr>
              <a:xfrm>
                <a:off x="4138352" y="4995592"/>
                <a:ext cx="1356622" cy="1334556"/>
              </a:xfrm>
              <a:prstGeom prst="ellipse">
                <a:avLst/>
              </a:prstGeom>
              <a:blipFill>
                <a:blip r:embed="rId8"/>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6" name="Oval 15">
                <a:extLst>
                  <a:ext uri="{FF2B5EF4-FFF2-40B4-BE49-F238E27FC236}">
                    <a16:creationId xmlns:a16="http://schemas.microsoft.com/office/drawing/2014/main" id="{A2C95ED2-B98F-F3BB-B174-CF5795E527A7}"/>
                  </a:ext>
                </a:extLst>
              </p:cNvPr>
              <p:cNvSpPr/>
              <p:nvPr/>
            </p:nvSpPr>
            <p:spPr>
              <a:xfrm>
                <a:off x="413835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6" name="Oval 15">
                <a:extLst>
                  <a:ext uri="{FF2B5EF4-FFF2-40B4-BE49-F238E27FC236}">
                    <a16:creationId xmlns:a16="http://schemas.microsoft.com/office/drawing/2014/main" id="{A2C95ED2-B98F-F3BB-B174-CF5795E527A7}"/>
                  </a:ext>
                </a:extLst>
              </p:cNvPr>
              <p:cNvSpPr>
                <a:spLocks noRot="1" noChangeAspect="1" noMove="1" noResize="1" noEditPoints="1" noAdjustHandles="1" noChangeArrowheads="1" noChangeShapeType="1" noTextEdit="1"/>
              </p:cNvSpPr>
              <p:nvPr/>
            </p:nvSpPr>
            <p:spPr>
              <a:xfrm>
                <a:off x="4138352" y="6844046"/>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7" name="Oval 16">
                <a:extLst>
                  <a:ext uri="{FF2B5EF4-FFF2-40B4-BE49-F238E27FC236}">
                    <a16:creationId xmlns:a16="http://schemas.microsoft.com/office/drawing/2014/main" id="{9D3BE73B-39AE-B381-CE3F-08E0317EB7AF}"/>
                  </a:ext>
                </a:extLst>
              </p:cNvPr>
              <p:cNvSpPr/>
              <p:nvPr/>
            </p:nvSpPr>
            <p:spPr>
              <a:xfrm>
                <a:off x="4138352" y="8692499"/>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7" name="Oval 16">
                <a:extLst>
                  <a:ext uri="{FF2B5EF4-FFF2-40B4-BE49-F238E27FC236}">
                    <a16:creationId xmlns:a16="http://schemas.microsoft.com/office/drawing/2014/main" id="{9D3BE73B-39AE-B381-CE3F-08E0317EB7AF}"/>
                  </a:ext>
                </a:extLst>
              </p:cNvPr>
              <p:cNvSpPr>
                <a:spLocks noRot="1" noChangeAspect="1" noMove="1" noResize="1" noEditPoints="1" noAdjustHandles="1" noChangeArrowheads="1" noChangeShapeType="1" noTextEdit="1"/>
              </p:cNvSpPr>
              <p:nvPr/>
            </p:nvSpPr>
            <p:spPr>
              <a:xfrm>
                <a:off x="4138352" y="8692499"/>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8" name="Oval 17">
                <a:extLst>
                  <a:ext uri="{FF2B5EF4-FFF2-40B4-BE49-F238E27FC236}">
                    <a16:creationId xmlns:a16="http://schemas.microsoft.com/office/drawing/2014/main" id="{08CE347C-17A0-9E34-DD81-8DA46C20B12E}"/>
                  </a:ext>
                </a:extLst>
              </p:cNvPr>
              <p:cNvSpPr/>
              <p:nvPr/>
            </p:nvSpPr>
            <p:spPr>
              <a:xfrm>
                <a:off x="6750742" y="6844046"/>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8" name="Oval 17">
                <a:extLst>
                  <a:ext uri="{FF2B5EF4-FFF2-40B4-BE49-F238E27FC236}">
                    <a16:creationId xmlns:a16="http://schemas.microsoft.com/office/drawing/2014/main" id="{08CE347C-17A0-9E34-DD81-8DA46C20B12E}"/>
                  </a:ext>
                </a:extLst>
              </p:cNvPr>
              <p:cNvSpPr>
                <a:spLocks noRot="1" noChangeAspect="1" noMove="1" noResize="1" noEditPoints="1" noAdjustHandles="1" noChangeArrowheads="1" noChangeShapeType="1" noTextEdit="1"/>
              </p:cNvSpPr>
              <p:nvPr/>
            </p:nvSpPr>
            <p:spPr>
              <a:xfrm>
                <a:off x="6750742" y="6844046"/>
                <a:ext cx="1356622" cy="1334556"/>
              </a:xfrm>
              <a:prstGeom prst="ellipse">
                <a:avLst/>
              </a:prstGeom>
              <a:blipFill>
                <a:blip r:embed="rId11"/>
                <a:stretch>
                  <a:fillRect/>
                </a:stretch>
              </a:blipFill>
              <a:ln w="57150">
                <a:solidFill>
                  <a:srgbClr val="FF2D64"/>
                </a:solidFill>
              </a:ln>
            </p:spPr>
            <p:txBody>
              <a:bodyPr/>
              <a:lstStyle/>
              <a:p>
                <a:r>
                  <a:rPr lang="LID4096">
                    <a:noFill/>
                  </a:rPr>
                  <a:t> </a:t>
                </a:r>
              </a:p>
            </p:txBody>
          </p:sp>
        </mc:Fallback>
      </mc:AlternateContent>
      <p:cxnSp>
        <p:nvCxnSpPr>
          <p:cNvPr id="20" name="Straight Arrow Connector 19">
            <a:extLst>
              <a:ext uri="{FF2B5EF4-FFF2-40B4-BE49-F238E27FC236}">
                <a16:creationId xmlns:a16="http://schemas.microsoft.com/office/drawing/2014/main" id="{0BAFF369-A550-E96C-9934-0FF7D4DEEE9E}"/>
              </a:ext>
            </a:extLst>
          </p:cNvPr>
          <p:cNvCxnSpPr>
            <a:cxnSpLocks/>
            <a:stCxn id="12" idx="6"/>
          </p:cNvCxnSpPr>
          <p:nvPr/>
        </p:nvCxnSpPr>
        <p:spPr>
          <a:xfrm>
            <a:off x="2862841" y="5662870"/>
            <a:ext cx="1275511" cy="182537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281A969-1BEF-20AD-A002-6FD3BFF28769}"/>
              </a:ext>
            </a:extLst>
          </p:cNvPr>
          <p:cNvCxnSpPr>
            <a:cxnSpLocks/>
            <a:stCxn id="13" idx="6"/>
            <a:endCxn id="16" idx="2"/>
          </p:cNvCxnSpPr>
          <p:nvPr/>
        </p:nvCxnSpPr>
        <p:spPr>
          <a:xfrm>
            <a:off x="2862841" y="7511324"/>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384ADBC-17B9-F723-03E0-1B9D64CB9957}"/>
              </a:ext>
            </a:extLst>
          </p:cNvPr>
          <p:cNvCxnSpPr>
            <a:cxnSpLocks/>
            <a:stCxn id="14" idx="6"/>
          </p:cNvCxnSpPr>
          <p:nvPr/>
        </p:nvCxnSpPr>
        <p:spPr>
          <a:xfrm flipV="1">
            <a:off x="2862841" y="7527842"/>
            <a:ext cx="1275511" cy="183193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1E10C90-6D77-8E84-F032-110F9F3C0686}"/>
              </a:ext>
            </a:extLst>
          </p:cNvPr>
          <p:cNvCxnSpPr>
            <a:cxnSpLocks/>
            <a:stCxn id="16" idx="6"/>
          </p:cNvCxnSpPr>
          <p:nvPr/>
        </p:nvCxnSpPr>
        <p:spPr>
          <a:xfrm>
            <a:off x="5494975"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610FAD4-30F5-1EDE-4A93-861D87C7C6A4}"/>
              </a:ext>
            </a:extLst>
          </p:cNvPr>
          <p:cNvCxnSpPr>
            <a:cxnSpLocks/>
            <a:stCxn id="15" idx="6"/>
            <a:endCxn id="18" idx="2"/>
          </p:cNvCxnSpPr>
          <p:nvPr/>
        </p:nvCxnSpPr>
        <p:spPr>
          <a:xfrm>
            <a:off x="5494975" y="5662870"/>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D3B306F8-A4F1-325A-A416-91E319ED5F34}"/>
              </a:ext>
            </a:extLst>
          </p:cNvPr>
          <p:cNvCxnSpPr>
            <a:cxnSpLocks/>
            <a:stCxn id="12" idx="6"/>
            <a:endCxn id="17" idx="2"/>
          </p:cNvCxnSpPr>
          <p:nvPr/>
        </p:nvCxnSpPr>
        <p:spPr>
          <a:xfrm>
            <a:off x="2862841" y="5662870"/>
            <a:ext cx="1275511" cy="3696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8E1C7FF-6A95-8D66-FE55-AF18DF7F9A22}"/>
              </a:ext>
            </a:extLst>
          </p:cNvPr>
          <p:cNvCxnSpPr>
            <a:cxnSpLocks/>
            <a:stCxn id="13" idx="6"/>
            <a:endCxn id="17" idx="2"/>
          </p:cNvCxnSpPr>
          <p:nvPr/>
        </p:nvCxnSpPr>
        <p:spPr>
          <a:xfrm>
            <a:off x="2862841" y="7511324"/>
            <a:ext cx="1275511"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F9C407C-C6AC-3AC5-7F5F-E1C424F156F3}"/>
              </a:ext>
            </a:extLst>
          </p:cNvPr>
          <p:cNvCxnSpPr>
            <a:cxnSpLocks/>
            <a:stCxn id="14" idx="6"/>
            <a:endCxn id="17" idx="2"/>
          </p:cNvCxnSpPr>
          <p:nvPr/>
        </p:nvCxnSpPr>
        <p:spPr>
          <a:xfrm>
            <a:off x="2862841" y="9359778"/>
            <a:ext cx="127551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8A6807E-13C2-44C6-099F-94FA8C5DEE4D}"/>
              </a:ext>
            </a:extLst>
          </p:cNvPr>
          <p:cNvCxnSpPr>
            <a:cxnSpLocks/>
            <a:stCxn id="17" idx="6"/>
            <a:endCxn id="18" idx="2"/>
          </p:cNvCxnSpPr>
          <p:nvPr/>
        </p:nvCxnSpPr>
        <p:spPr>
          <a:xfrm flipV="1">
            <a:off x="5494975" y="7511324"/>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78BA812-B456-59C2-27F0-C909F2B83AFE}"/>
              </a:ext>
            </a:extLst>
          </p:cNvPr>
          <p:cNvCxnSpPr>
            <a:cxnSpLocks/>
            <a:stCxn id="18" idx="6"/>
          </p:cNvCxnSpPr>
          <p:nvPr/>
        </p:nvCxnSpPr>
        <p:spPr>
          <a:xfrm>
            <a:off x="8107364" y="7511324"/>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6E27FC8-04B3-83E5-723E-A30A7A5C68EF}"/>
                  </a:ext>
                </a:extLst>
              </p:cNvPr>
              <p:cNvSpPr txBox="1"/>
              <p:nvPr/>
            </p:nvSpPr>
            <p:spPr>
              <a:xfrm>
                <a:off x="8584402" y="6360786"/>
                <a:ext cx="1651101" cy="5424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000" b="1" i="1" smtClean="0">
                              <a:solidFill>
                                <a:schemeClr val="tx1"/>
                              </a:solidFill>
                              <a:latin typeface="Cambria Math" panose="02040503050406030204" pitchFamily="18" charset="0"/>
                            </a:rPr>
                          </m:ctrlPr>
                        </m:sSubSupPr>
                        <m:e>
                          <m:r>
                            <a:rPr lang="en-GB" sz="4000" b="1" i="1" smtClean="0">
                              <a:solidFill>
                                <a:schemeClr val="tx1"/>
                              </a:solidFill>
                              <a:latin typeface="Cambria Math" panose="02040503050406030204" pitchFamily="18" charset="0"/>
                            </a:rPr>
                            <m:t>𝒇</m:t>
                          </m:r>
                        </m:e>
                        <m:sub>
                          <m:r>
                            <a:rPr lang="el-CY" sz="4000" b="1" i="0" smtClean="0">
                              <a:solidFill>
                                <a:schemeClr val="tx1"/>
                              </a:solidFill>
                              <a:latin typeface="Cambria Math" panose="02040503050406030204" pitchFamily="18" charset="0"/>
                            </a:rPr>
                            <m:t>𝚯</m:t>
                          </m:r>
                        </m:sub>
                        <m:sup/>
                      </m:sSubSup>
                      <m:r>
                        <a:rPr lang="en-GB" sz="4000" b="1" i="1" smtClean="0">
                          <a:solidFill>
                            <a:schemeClr val="tx1"/>
                          </a:solidFill>
                          <a:latin typeface="Cambria Math" panose="02040503050406030204" pitchFamily="18" charset="0"/>
                        </a:rPr>
                        <m:t>(</m:t>
                      </m:r>
                      <m:r>
                        <a:rPr lang="en-GB" sz="4000" b="1" i="1" smtClean="0">
                          <a:solidFill>
                            <a:schemeClr val="tx1"/>
                          </a:solidFill>
                          <a:latin typeface="Cambria Math" panose="02040503050406030204" pitchFamily="18" charset="0"/>
                        </a:rPr>
                        <m:t>𝒙</m:t>
                      </m:r>
                      <m:r>
                        <a:rPr lang="en-GB" sz="4000" b="1" i="1" smtClean="0">
                          <a:solidFill>
                            <a:schemeClr val="tx1"/>
                          </a:solidFill>
                          <a:latin typeface="Cambria Math" panose="02040503050406030204" pitchFamily="18" charset="0"/>
                        </a:rPr>
                        <m:t>)</m:t>
                      </m:r>
                    </m:oMath>
                  </m:oMathPara>
                </a14:m>
                <a:endParaRPr lang="LID4096" sz="4000" b="1" dirty="0"/>
              </a:p>
            </p:txBody>
          </p:sp>
        </mc:Choice>
        <mc:Fallback xmlns="">
          <p:sp>
            <p:nvSpPr>
              <p:cNvPr id="33" name="TextBox 32">
                <a:extLst>
                  <a:ext uri="{FF2B5EF4-FFF2-40B4-BE49-F238E27FC236}">
                    <a16:creationId xmlns:a16="http://schemas.microsoft.com/office/drawing/2014/main" id="{B6E27FC8-04B3-83E5-723E-A30A7A5C68EF}"/>
                  </a:ext>
                </a:extLst>
              </p:cNvPr>
              <p:cNvSpPr txBox="1">
                <a:spLocks noRot="1" noChangeAspect="1" noMove="1" noResize="1" noEditPoints="1" noAdjustHandles="1" noChangeArrowheads="1" noChangeShapeType="1" noTextEdit="1"/>
              </p:cNvSpPr>
              <p:nvPr/>
            </p:nvSpPr>
            <p:spPr>
              <a:xfrm>
                <a:off x="8584402" y="6360786"/>
                <a:ext cx="1651101" cy="542410"/>
              </a:xfrm>
              <a:prstGeom prst="rect">
                <a:avLst/>
              </a:prstGeom>
              <a:blipFill>
                <a:blip r:embed="rId12"/>
                <a:stretch>
                  <a:fillRect b="-35955"/>
                </a:stretch>
              </a:blipFill>
            </p:spPr>
            <p:txBody>
              <a:bodyPr/>
              <a:lstStyle/>
              <a:p>
                <a:r>
                  <a:rPr lang="LID4096">
                    <a:noFill/>
                  </a:rPr>
                  <a:t> </a:t>
                </a:r>
              </a:p>
            </p:txBody>
          </p:sp>
        </mc:Fallback>
      </mc:AlternateContent>
      <p:sp>
        <p:nvSpPr>
          <p:cNvPr id="35" name="Rectangle 34">
            <a:extLst>
              <a:ext uri="{FF2B5EF4-FFF2-40B4-BE49-F238E27FC236}">
                <a16:creationId xmlns:a16="http://schemas.microsoft.com/office/drawing/2014/main" id="{61BC8BDD-3281-2362-A501-2D85D1022E53}"/>
              </a:ext>
            </a:extLst>
          </p:cNvPr>
          <p:cNvSpPr/>
          <p:nvPr/>
        </p:nvSpPr>
        <p:spPr>
          <a:xfrm>
            <a:off x="1453421" y="4266565"/>
            <a:ext cx="2660006" cy="7081373"/>
          </a:xfrm>
          <a:prstGeom prst="rect">
            <a:avLst/>
          </a:prstGeom>
          <a:solidFill>
            <a:srgbClr val="5B9BD5">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0C56376B-1242-239C-CF2C-9E01883B28BC}"/>
                  </a:ext>
                </a:extLst>
              </p:cNvPr>
              <p:cNvSpPr txBox="1"/>
              <p:nvPr/>
            </p:nvSpPr>
            <p:spPr>
              <a:xfrm>
                <a:off x="2492689" y="10673229"/>
                <a:ext cx="2015814" cy="9684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4400" i="1" smtClean="0">
                              <a:latin typeface="Cambria Math" panose="02040503050406030204" pitchFamily="18" charset="0"/>
                            </a:rPr>
                          </m:ctrlPr>
                        </m:sSubSupPr>
                        <m:e>
                          <m:r>
                            <m:rPr>
                              <m:sty m:val="p"/>
                            </m:rPr>
                            <a:rPr lang="el-CY" sz="4400">
                              <a:latin typeface="Cambria Math" panose="02040503050406030204" pitchFamily="18" charset="0"/>
                            </a:rPr>
                            <m:t>Θ</m:t>
                          </m:r>
                        </m:e>
                        <m:sub/>
                        <m:sup>
                          <m:r>
                            <a:rPr lang="el-CY" sz="4400" i="1">
                              <a:latin typeface="Cambria Math" panose="02040503050406030204" pitchFamily="18" charset="0"/>
                            </a:rPr>
                            <m:t>(</m:t>
                          </m:r>
                          <m:r>
                            <a:rPr lang="en-GB" sz="4400" b="0" i="1" smtClean="0">
                              <a:latin typeface="Cambria Math" panose="02040503050406030204" pitchFamily="18" charset="0"/>
                            </a:rPr>
                            <m:t>1</m:t>
                          </m:r>
                          <m:r>
                            <a:rPr lang="el-CY" sz="4400" i="1">
                              <a:latin typeface="Cambria Math" panose="02040503050406030204" pitchFamily="18" charset="0"/>
                            </a:rPr>
                            <m:t>)</m:t>
                          </m:r>
                        </m:sup>
                      </m:sSubSup>
                    </m:oMath>
                  </m:oMathPara>
                </a14:m>
                <a:endParaRPr lang="LID4096" dirty="0"/>
              </a:p>
            </p:txBody>
          </p:sp>
        </mc:Choice>
        <mc:Fallback xmlns="">
          <p:sp>
            <p:nvSpPr>
              <p:cNvPr id="37" name="TextBox 36">
                <a:extLst>
                  <a:ext uri="{FF2B5EF4-FFF2-40B4-BE49-F238E27FC236}">
                    <a16:creationId xmlns:a16="http://schemas.microsoft.com/office/drawing/2014/main" id="{0C56376B-1242-239C-CF2C-9E01883B28BC}"/>
                  </a:ext>
                </a:extLst>
              </p:cNvPr>
              <p:cNvSpPr txBox="1">
                <a:spLocks noRot="1" noChangeAspect="1" noMove="1" noResize="1" noEditPoints="1" noAdjustHandles="1" noChangeArrowheads="1" noChangeShapeType="1" noTextEdit="1"/>
              </p:cNvSpPr>
              <p:nvPr/>
            </p:nvSpPr>
            <p:spPr>
              <a:xfrm>
                <a:off x="2492689" y="10673229"/>
                <a:ext cx="2015814" cy="968470"/>
              </a:xfrm>
              <a:prstGeom prst="rect">
                <a:avLst/>
              </a:prstGeom>
              <a:blipFill>
                <a:blip r:embed="rId13"/>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206726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Neural Networks learn their own features</a:t>
            </a:r>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52</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948882"/>
              </a:xfrm>
            </p:spPr>
            <p:txBody>
              <a:bodyPr>
                <a:normAutofit/>
              </a:bodyPr>
              <a:lstStyle/>
              <a:p>
                <a:r>
                  <a:rPr lang="en-US" sz="4000" dirty="0"/>
                  <a:t>Stacking more hidden layers enables the model to learn more complex features as functions of existing features, tuned for the task at hand</a:t>
                </a:r>
              </a:p>
              <a:p>
                <a:endParaRPr lang="en-US" sz="4000" dirty="0"/>
              </a:p>
              <a:p>
                <a:r>
                  <a:rPr lang="en-US" sz="4000" dirty="0"/>
                  <a:t>This can be </a:t>
                </a:r>
                <a:r>
                  <a:rPr lang="en-US" sz="4000" b="1" dirty="0">
                    <a:solidFill>
                      <a:srgbClr val="0100C8"/>
                    </a:solidFill>
                  </a:rPr>
                  <a:t>dramatically more efficient </a:t>
                </a:r>
                <a:r>
                  <a:rPr lang="en-US" sz="4000" dirty="0"/>
                  <a:t>than other feature engineering approaches. For example, consider building a </a:t>
                </a:r>
                <a:r>
                  <a:rPr lang="en-US" sz="4000" i="1" dirty="0"/>
                  <a:t>car image classifier </a:t>
                </a:r>
                <a:r>
                  <a:rPr lang="en-US" sz="4000" dirty="0"/>
                  <a:t>based on </a:t>
                </a:r>
                <a14:m>
                  <m:oMath xmlns:m="http://schemas.openxmlformats.org/officeDocument/2006/math">
                    <m:r>
                      <a:rPr lang="en-US" sz="4000" i="1" dirty="0" smtClean="0">
                        <a:latin typeface="Cambria Math" panose="02040503050406030204" pitchFamily="18" charset="0"/>
                      </a:rPr>
                      <m:t>50</m:t>
                    </m:r>
                    <m:r>
                      <a:rPr lang="en-US" sz="4000" i="1" dirty="0" smtClean="0">
                        <a:latin typeface="Cambria Math" panose="02040503050406030204" pitchFamily="18" charset="0"/>
                        <a:ea typeface="Cambria Math" panose="02040503050406030204" pitchFamily="18" charset="0"/>
                      </a:rPr>
                      <m:t>×</m:t>
                    </m:r>
                    <m:r>
                      <a:rPr lang="en-US" sz="4000" i="1" dirty="0" smtClean="0">
                        <a:latin typeface="Cambria Math" panose="02040503050406030204" pitchFamily="18" charset="0"/>
                      </a:rPr>
                      <m:t>50</m:t>
                    </m:r>
                  </m:oMath>
                </a14:m>
                <a:r>
                  <a:rPr lang="en-US" sz="4000" dirty="0"/>
                  <a:t> pixel images.</a:t>
                </a:r>
              </a:p>
              <a:p>
                <a:pPr lvl="1"/>
                <a:r>
                  <a:rPr lang="en-US" sz="3600" dirty="0"/>
                  <a:t>Input dimensionality: </a:t>
                </a:r>
                <a14:m>
                  <m:oMath xmlns:m="http://schemas.openxmlformats.org/officeDocument/2006/math">
                    <m:r>
                      <a:rPr lang="en-US" sz="3600" i="1" dirty="0" smtClean="0">
                        <a:latin typeface="Cambria Math" panose="02040503050406030204" pitchFamily="18" charset="0"/>
                      </a:rPr>
                      <m:t>𝑛</m:t>
                    </m:r>
                    <m:r>
                      <a:rPr lang="en-US" sz="3600" i="1" dirty="0" smtClean="0">
                        <a:latin typeface="Cambria Math" panose="02040503050406030204" pitchFamily="18" charset="0"/>
                      </a:rPr>
                      <m:t>=2500 </m:t>
                    </m:r>
                  </m:oMath>
                </a14:m>
                <a:r>
                  <a:rPr lang="en-US" sz="3600" dirty="0"/>
                  <a:t>(</a:t>
                </a:r>
                <a14:m>
                  <m:oMath xmlns:m="http://schemas.openxmlformats.org/officeDocument/2006/math">
                    <m:r>
                      <a:rPr lang="en-US" sz="3600" i="1" dirty="0" smtClean="0">
                        <a:latin typeface="Cambria Math" panose="02040503050406030204" pitchFamily="18" charset="0"/>
                      </a:rPr>
                      <m:t>7500</m:t>
                    </m:r>
                  </m:oMath>
                </a14:m>
                <a:r>
                  <a:rPr lang="en-US" sz="3600" dirty="0"/>
                  <a:t> if RGB)</a:t>
                </a:r>
              </a:p>
              <a:p>
                <a:pPr lvl="1"/>
                <a:r>
                  <a:rPr lang="en-US" sz="3600" dirty="0"/>
                  <a:t>Quadratic features (</a:t>
                </a:r>
                <a14:m>
                  <m:oMath xmlns:m="http://schemas.openxmlformats.org/officeDocument/2006/math">
                    <m:sSub>
                      <m:sSubPr>
                        <m:ctrlPr>
                          <a:rPr lang="en-GB" sz="3600" i="1" smtClean="0">
                            <a:latin typeface="Cambria Math" panose="02040503050406030204" pitchFamily="18" charset="0"/>
                          </a:rPr>
                        </m:ctrlPr>
                      </m:sSubPr>
                      <m:e>
                        <m:r>
                          <a:rPr lang="en-GB" sz="3600" b="0" i="1" smtClean="0">
                            <a:latin typeface="Cambria Math" panose="02040503050406030204" pitchFamily="18" charset="0"/>
                          </a:rPr>
                          <m:t>𝑥</m:t>
                        </m:r>
                      </m:e>
                      <m:sub>
                        <m:r>
                          <a:rPr lang="en-GB" sz="3600" b="0" i="1" smtClean="0">
                            <a:latin typeface="Cambria Math" panose="02040503050406030204" pitchFamily="18" charset="0"/>
                          </a:rPr>
                          <m:t>𝑖</m:t>
                        </m:r>
                      </m:sub>
                    </m:sSub>
                    <m:r>
                      <a:rPr lang="en-GB" sz="3600" b="1" i="1" smtClean="0">
                        <a:latin typeface="Cambria Math" panose="02040503050406030204" pitchFamily="18" charset="0"/>
                        <a:ea typeface="Cambria Math" panose="02040503050406030204" pitchFamily="18" charset="0"/>
                      </a:rPr>
                      <m:t>×</m:t>
                    </m:r>
                  </m:oMath>
                </a14:m>
                <a:r>
                  <a:rPr lang="en-GB" sz="3600" dirty="0"/>
                  <a:t> </a:t>
                </a:r>
                <a14:m>
                  <m:oMath xmlns:m="http://schemas.openxmlformats.org/officeDocument/2006/math">
                    <m:sSub>
                      <m:sSubPr>
                        <m:ctrlPr>
                          <a:rPr lang="en-GB" sz="3600" i="1" smtClean="0">
                            <a:latin typeface="Cambria Math" panose="02040503050406030204" pitchFamily="18" charset="0"/>
                          </a:rPr>
                        </m:ctrlPr>
                      </m:sSubPr>
                      <m:e>
                        <m:r>
                          <a:rPr lang="en-GB" sz="3600" i="1">
                            <a:latin typeface="Cambria Math" panose="02040503050406030204" pitchFamily="18" charset="0"/>
                          </a:rPr>
                          <m:t>𝑥</m:t>
                        </m:r>
                      </m:e>
                      <m:sub>
                        <m:r>
                          <a:rPr lang="en-GB" sz="3600" b="0" i="1" smtClean="0">
                            <a:latin typeface="Cambria Math" panose="02040503050406030204" pitchFamily="18" charset="0"/>
                          </a:rPr>
                          <m:t>𝑗</m:t>
                        </m:r>
                      </m:sub>
                    </m:sSub>
                    <m:r>
                      <a:rPr lang="en-GB" sz="3600" b="0" i="1" smtClean="0">
                        <a:latin typeface="Cambria Math" panose="02040503050406030204" pitchFamily="18" charset="0"/>
                      </a:rPr>
                      <m:t>)</m:t>
                    </m:r>
                    <m:r>
                      <a:rPr lang="en-GB" sz="3600" b="0" i="1" smtClean="0">
                        <a:latin typeface="Cambria Math" panose="02040503050406030204" pitchFamily="18" charset="0"/>
                        <a:ea typeface="Cambria Math" panose="02040503050406030204" pitchFamily="18" charset="0"/>
                      </a:rPr>
                      <m:t>≈</m:t>
                    </m:r>
                  </m:oMath>
                </a14:m>
                <a:r>
                  <a:rPr lang="en-US" sz="3600" dirty="0"/>
                  <a:t> 3 million features/parameters</a:t>
                </a:r>
              </a:p>
              <a:p>
                <a:pPr lvl="1"/>
                <a:r>
                  <a:rPr lang="en-US" sz="3600" dirty="0"/>
                  <a:t>NN (100 units in Layer 2, 50 units in L3)</a:t>
                </a:r>
                <a:r>
                  <a:rPr lang="en-GB" sz="3600" dirty="0">
                    <a:ea typeface="Cambria Math" panose="02040503050406030204" pitchFamily="18" charset="0"/>
                  </a:rPr>
                  <a:t> </a:t>
                </a:r>
                <a14:m>
                  <m:oMath xmlns:m="http://schemas.openxmlformats.org/officeDocument/2006/math">
                    <m:r>
                      <a:rPr lang="en-GB" sz="3600" i="1">
                        <a:latin typeface="Cambria Math" panose="02040503050406030204" pitchFamily="18" charset="0"/>
                        <a:ea typeface="Cambria Math" panose="02040503050406030204" pitchFamily="18" charset="0"/>
                      </a:rPr>
                      <m:t>≈</m:t>
                    </m:r>
                  </m:oMath>
                </a14:m>
                <a:r>
                  <a:rPr lang="en-US" sz="3600" dirty="0"/>
                  <a:t> 255K parameters</a:t>
                </a:r>
              </a:p>
              <a:p>
                <a:pPr marL="0" indent="0">
                  <a:buNone/>
                </a:pPr>
                <a:endParaRPr lang="en-US" sz="4000" dirty="0"/>
              </a:p>
              <a:p>
                <a:r>
                  <a:rPr lang="en-US" sz="4000" b="1" dirty="0">
                    <a:solidFill>
                      <a:srgbClr val="0100C8"/>
                    </a:solidFill>
                  </a:rPr>
                  <a:t>Universal function approximators</a:t>
                </a:r>
                <a:r>
                  <a:rPr lang="en-US" sz="4000" dirty="0"/>
                  <a:t>: neural networks with 1 hidden layer with an arbitrary width and a smooth activation function can approximate any continuous function</a:t>
                </a:r>
              </a:p>
            </p:txBody>
          </p:sp>
        </mc:Choice>
        <mc:Fallback xmlns="">
          <p:sp>
            <p:nvSpPr>
              <p:cNvPr id="4" name="Text Placeholder 3">
                <a:extLst>
                  <a:ext uri="{FF2B5EF4-FFF2-40B4-BE49-F238E27FC236}">
                    <a16:creationId xmlns:a16="http://schemas.microsoft.com/office/drawing/2014/main" id="{210DA2DA-7D5D-AE84-C3BB-464941EFB124}"/>
                  </a:ext>
                </a:extLst>
              </p:cNvPr>
              <p:cNvSpPr>
                <a:spLocks noGrp="1" noRot="1" noChangeAspect="1" noMove="1" noResize="1" noEditPoints="1" noAdjustHandles="1" noChangeArrowheads="1" noChangeShapeType="1" noTextEdit="1"/>
              </p:cNvSpPr>
              <p:nvPr>
                <p:ph type="body" sz="quarter" idx="22"/>
              </p:nvPr>
            </p:nvSpPr>
            <p:spPr>
              <a:xfrm>
                <a:off x="1287145" y="4266564"/>
                <a:ext cx="21590635" cy="7948882"/>
              </a:xfrm>
              <a:blipFill>
                <a:blip r:embed="rId4"/>
                <a:stretch>
                  <a:fillRect l="-903" t="-2147" r="-536"/>
                </a:stretch>
              </a:blipFill>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0D73881-8D13-8198-54BF-0F267AF6C6F5}"/>
                  </a:ext>
                </a:extLst>
              </p:cNvPr>
              <p:cNvSpPr txBox="1"/>
              <p:nvPr/>
            </p:nvSpPr>
            <p:spPr>
              <a:xfrm>
                <a:off x="16904545" y="7630502"/>
                <a:ext cx="5973235" cy="185313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GB" sz="3600" b="1" i="1" smtClean="0">
                          <a:latin typeface="Cambria Math" panose="02040503050406030204" pitchFamily="18" charset="0"/>
                        </a:rPr>
                        <m:t>𝒙</m:t>
                      </m:r>
                      <m:r>
                        <a:rPr lang="en-GB" sz="3600" b="0" i="1" smtClean="0">
                          <a:latin typeface="Cambria Math" panose="02040503050406030204" pitchFamily="18" charset="0"/>
                        </a:rPr>
                        <m:t>=</m:t>
                      </m:r>
                      <m:d>
                        <m:dPr>
                          <m:begChr m:val="["/>
                          <m:endChr m:val="]"/>
                          <m:ctrlPr>
                            <a:rPr lang="en-GB" sz="3600" b="0" i="1" smtClean="0">
                              <a:latin typeface="Cambria Math" panose="02040503050406030204" pitchFamily="18" charset="0"/>
                            </a:rPr>
                          </m:ctrlPr>
                        </m:dPr>
                        <m:e>
                          <m:m>
                            <m:mPr>
                              <m:mcs>
                                <m:mc>
                                  <m:mcPr>
                                    <m:count m:val="1"/>
                                    <m:mcJc m:val="center"/>
                                  </m:mcPr>
                                </m:mc>
                              </m:mcs>
                              <m:ctrlPr>
                                <a:rPr lang="en-GB" sz="3600" b="0" i="1" smtClean="0">
                                  <a:latin typeface="Cambria Math" panose="02040503050406030204" pitchFamily="18" charset="0"/>
                                </a:rPr>
                              </m:ctrlPr>
                            </m:mPr>
                            <m:mr>
                              <m:e>
                                <m:r>
                                  <m:rPr>
                                    <m:brk m:alnAt="7"/>
                                  </m:rPr>
                                  <a:rPr lang="en-GB" sz="3600" b="0" i="1" smtClean="0">
                                    <a:latin typeface="Cambria Math" panose="02040503050406030204" pitchFamily="18" charset="0"/>
                                  </a:rPr>
                                  <m:t>𝑝</m:t>
                                </m:r>
                                <m:r>
                                  <a:rPr lang="en-GB" sz="3600" b="0" i="1" smtClean="0">
                                    <a:latin typeface="Cambria Math" panose="02040503050406030204" pitchFamily="18" charset="0"/>
                                  </a:rPr>
                                  <m:t>𝑖𝑥𝑒𝑙</m:t>
                                </m:r>
                                <m:r>
                                  <a:rPr lang="en-GB" sz="3600" b="0" i="1" smtClean="0">
                                    <a:latin typeface="Cambria Math" panose="02040503050406030204" pitchFamily="18" charset="0"/>
                                  </a:rPr>
                                  <m:t> 1 </m:t>
                                </m:r>
                                <m:r>
                                  <a:rPr lang="en-GB" sz="3600" b="0" i="1" smtClean="0">
                                    <a:latin typeface="Cambria Math" panose="02040503050406030204" pitchFamily="18" charset="0"/>
                                  </a:rPr>
                                  <m:t>𝑖𝑛𝑡𝑒𝑛𝑠𝑖𝑡𝑦</m:t>
                                </m:r>
                              </m:e>
                            </m:mr>
                            <m:mr>
                              <m:e>
                                <m:r>
                                  <a:rPr lang="en-GB" sz="3600" b="0" i="1" smtClean="0">
                                    <a:latin typeface="Cambria Math" panose="02040503050406030204" pitchFamily="18" charset="0"/>
                                  </a:rPr>
                                  <m:t>⋮</m:t>
                                </m:r>
                              </m:e>
                            </m:mr>
                            <m:mr>
                              <m:e>
                                <m:r>
                                  <a:rPr lang="en-GB" sz="3600" b="0" i="1" smtClean="0">
                                    <a:latin typeface="Cambria Math" panose="02040503050406030204" pitchFamily="18" charset="0"/>
                                  </a:rPr>
                                  <m:t>𝑝𝑖𝑥𝑒𝑙</m:t>
                                </m:r>
                                <m:r>
                                  <a:rPr lang="en-GB" sz="3600" b="0" i="1" smtClean="0">
                                    <a:latin typeface="Cambria Math" panose="02040503050406030204" pitchFamily="18" charset="0"/>
                                  </a:rPr>
                                  <m:t> 2500 </m:t>
                                </m:r>
                                <m:r>
                                  <a:rPr lang="en-GB" sz="3600" b="0" i="1" smtClean="0">
                                    <a:latin typeface="Cambria Math" panose="02040503050406030204" pitchFamily="18" charset="0"/>
                                  </a:rPr>
                                  <m:t>𝑖𝑛𝑡𝑒𝑛𝑠𝑖𝑡𝑦</m:t>
                                </m:r>
                              </m:e>
                            </m:mr>
                          </m:m>
                        </m:e>
                      </m:d>
                    </m:oMath>
                  </m:oMathPara>
                </a14:m>
                <a:endParaRPr lang="LID4096" dirty="0"/>
              </a:p>
            </p:txBody>
          </p:sp>
        </mc:Choice>
        <mc:Fallback xmlns="">
          <p:sp>
            <p:nvSpPr>
              <p:cNvPr id="5" name="TextBox 4">
                <a:extLst>
                  <a:ext uri="{FF2B5EF4-FFF2-40B4-BE49-F238E27FC236}">
                    <a16:creationId xmlns:a16="http://schemas.microsoft.com/office/drawing/2014/main" id="{60D73881-8D13-8198-54BF-0F267AF6C6F5}"/>
                  </a:ext>
                </a:extLst>
              </p:cNvPr>
              <p:cNvSpPr txBox="1">
                <a:spLocks noRot="1" noChangeAspect="1" noMove="1" noResize="1" noEditPoints="1" noAdjustHandles="1" noChangeArrowheads="1" noChangeShapeType="1" noTextEdit="1"/>
              </p:cNvSpPr>
              <p:nvPr/>
            </p:nvSpPr>
            <p:spPr>
              <a:xfrm>
                <a:off x="16904545" y="7630502"/>
                <a:ext cx="5973235" cy="1853136"/>
              </a:xfrm>
              <a:prstGeom prst="rect">
                <a:avLst/>
              </a:prstGeom>
              <a:blipFill>
                <a:blip r:embed="rId5"/>
                <a:stretch>
                  <a:fillRect/>
                </a:stretch>
              </a:blipFill>
            </p:spPr>
            <p:txBody>
              <a:bodyPr/>
              <a:lstStyle/>
              <a:p>
                <a:r>
                  <a:rPr lang="LID4096">
                    <a:noFill/>
                  </a:rPr>
                  <a:t> </a:t>
                </a:r>
              </a:p>
            </p:txBody>
          </p:sp>
        </mc:Fallback>
      </mc:AlternateContent>
    </p:spTree>
    <p:extLst>
      <p:ext uri="{BB962C8B-B14F-4D97-AF65-F5344CB8AC3E}">
        <p14:creationId xmlns:p14="http://schemas.microsoft.com/office/powerpoint/2010/main" val="36072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Quiz</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53</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6" y="4266564"/>
            <a:ext cx="21590634" cy="7875817"/>
          </a:xfrm>
        </p:spPr>
        <p:txBody>
          <a:bodyPr>
            <a:normAutofit/>
          </a:bodyPr>
          <a:lstStyle/>
          <a:p>
            <a:r>
              <a:rPr lang="en-US" sz="4000" dirty="0"/>
              <a:t>A neural network with no hidden layers and a linear activation function at its output unit is equivalent to the linear regression model. True or False?</a:t>
            </a:r>
          </a:p>
          <a:p>
            <a:endParaRPr lang="en-US" sz="4000" dirty="0"/>
          </a:p>
          <a:p>
            <a:r>
              <a:rPr lang="en-US" sz="4000" dirty="0"/>
              <a:t>The following NN has one hidden layer, where the parameters between the input layer and the hidden layer are frozen, and all active nodes have the sigmoid activation function. This is equivalent to a logistic regression model. True or False?</a:t>
            </a:r>
          </a:p>
          <a:p>
            <a:endParaRPr lang="en-US" sz="4000" dirty="0"/>
          </a:p>
        </p:txBody>
      </p:sp>
      <p:grpSp>
        <p:nvGrpSpPr>
          <p:cNvPr id="25" name="Group 24">
            <a:extLst>
              <a:ext uri="{FF2B5EF4-FFF2-40B4-BE49-F238E27FC236}">
                <a16:creationId xmlns:a16="http://schemas.microsoft.com/office/drawing/2014/main" id="{8929F9DC-F74C-B213-4500-C0889F844A92}"/>
              </a:ext>
            </a:extLst>
          </p:cNvPr>
          <p:cNvGrpSpPr/>
          <p:nvPr/>
        </p:nvGrpSpPr>
        <p:grpSpPr>
          <a:xfrm>
            <a:off x="1987483" y="8422106"/>
            <a:ext cx="5114856" cy="3275486"/>
            <a:chOff x="12791841" y="6401434"/>
            <a:chExt cx="7856912" cy="5031463"/>
          </a:xfrm>
        </p:grpSpPr>
        <mc:AlternateContent xmlns:mc="http://schemas.openxmlformats.org/markup-compatibility/2006" xmlns:a14="http://schemas.microsoft.com/office/drawing/2010/main">
          <mc:Choice Requires="a14">
            <p:sp>
              <p:nvSpPr>
                <p:cNvPr id="2" name="Oval 1">
                  <a:extLst>
                    <a:ext uri="{FF2B5EF4-FFF2-40B4-BE49-F238E27FC236}">
                      <a16:creationId xmlns:a16="http://schemas.microsoft.com/office/drawing/2014/main" id="{8BF4AEFE-B665-3093-6102-8294FFD4D2DD}"/>
                    </a:ext>
                  </a:extLst>
                </p:cNvPr>
                <p:cNvSpPr/>
                <p:nvPr/>
              </p:nvSpPr>
              <p:spPr>
                <a:xfrm>
                  <a:off x="12791841" y="6401434"/>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0</m:t>
                            </m:r>
                          </m:sub>
                        </m:sSub>
                      </m:oMath>
                    </m:oMathPara>
                  </a14:m>
                  <a:endParaRPr lang="LID4096" dirty="0">
                    <a:solidFill>
                      <a:schemeClr val="tx1"/>
                    </a:solidFill>
                  </a:endParaRPr>
                </a:p>
              </p:txBody>
            </p:sp>
          </mc:Choice>
          <mc:Fallback xmlns="">
            <p:sp>
              <p:nvSpPr>
                <p:cNvPr id="2" name="Oval 1">
                  <a:extLst>
                    <a:ext uri="{FF2B5EF4-FFF2-40B4-BE49-F238E27FC236}">
                      <a16:creationId xmlns:a16="http://schemas.microsoft.com/office/drawing/2014/main" id="{8BF4AEFE-B665-3093-6102-8294FFD4D2DD}"/>
                    </a:ext>
                  </a:extLst>
                </p:cNvPr>
                <p:cNvSpPr>
                  <a:spLocks noRot="1" noChangeAspect="1" noMove="1" noResize="1" noEditPoints="1" noAdjustHandles="1" noChangeArrowheads="1" noChangeShapeType="1" noTextEdit="1"/>
                </p:cNvSpPr>
                <p:nvPr/>
              </p:nvSpPr>
              <p:spPr>
                <a:xfrm>
                  <a:off x="12791841" y="6401434"/>
                  <a:ext cx="1356622" cy="1334556"/>
                </a:xfrm>
                <a:prstGeom prst="ellipse">
                  <a:avLst/>
                </a:prstGeom>
                <a:blipFill>
                  <a:blip r:embed="rId4"/>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5" name="Oval 4">
                  <a:extLst>
                    <a:ext uri="{FF2B5EF4-FFF2-40B4-BE49-F238E27FC236}">
                      <a16:creationId xmlns:a16="http://schemas.microsoft.com/office/drawing/2014/main" id="{F5934D00-F4FA-B4C2-BEDA-17140970970E}"/>
                    </a:ext>
                  </a:extLst>
                </p:cNvPr>
                <p:cNvSpPr/>
                <p:nvPr/>
              </p:nvSpPr>
              <p:spPr>
                <a:xfrm>
                  <a:off x="12791841" y="8249888"/>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1</m:t>
                            </m:r>
                          </m:sub>
                        </m:sSub>
                      </m:oMath>
                    </m:oMathPara>
                  </a14:m>
                  <a:endParaRPr lang="LID4096" dirty="0">
                    <a:solidFill>
                      <a:schemeClr val="tx1"/>
                    </a:solidFill>
                  </a:endParaRPr>
                </a:p>
              </p:txBody>
            </p:sp>
          </mc:Choice>
          <mc:Fallback xmlns="">
            <p:sp>
              <p:nvSpPr>
                <p:cNvPr id="5" name="Oval 4">
                  <a:extLst>
                    <a:ext uri="{FF2B5EF4-FFF2-40B4-BE49-F238E27FC236}">
                      <a16:creationId xmlns:a16="http://schemas.microsoft.com/office/drawing/2014/main" id="{F5934D00-F4FA-B4C2-BEDA-17140970970E}"/>
                    </a:ext>
                  </a:extLst>
                </p:cNvPr>
                <p:cNvSpPr>
                  <a:spLocks noRot="1" noChangeAspect="1" noMove="1" noResize="1" noEditPoints="1" noAdjustHandles="1" noChangeArrowheads="1" noChangeShapeType="1" noTextEdit="1"/>
                </p:cNvSpPr>
                <p:nvPr/>
              </p:nvSpPr>
              <p:spPr>
                <a:xfrm>
                  <a:off x="12791841" y="8249888"/>
                  <a:ext cx="1356622" cy="1334556"/>
                </a:xfrm>
                <a:prstGeom prst="ellipse">
                  <a:avLst/>
                </a:prstGeom>
                <a:blipFill>
                  <a:blip r:embed="rId5"/>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7" name="Oval 6">
                  <a:extLst>
                    <a:ext uri="{FF2B5EF4-FFF2-40B4-BE49-F238E27FC236}">
                      <a16:creationId xmlns:a16="http://schemas.microsoft.com/office/drawing/2014/main" id="{07A95528-E3D8-0CA4-D8A9-C91E5AB29F76}"/>
                    </a:ext>
                  </a:extLst>
                </p:cNvPr>
                <p:cNvSpPr/>
                <p:nvPr/>
              </p:nvSpPr>
              <p:spPr>
                <a:xfrm>
                  <a:off x="12791841" y="10098341"/>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
                          <m:sSubPr>
                            <m:ctrlPr>
                              <a:rPr lang="en-GB" i="1" smtClean="0">
                                <a:solidFill>
                                  <a:schemeClr val="tx1"/>
                                </a:solidFill>
                                <a:latin typeface="Cambria Math" panose="02040503050406030204" pitchFamily="18" charset="0"/>
                              </a:rPr>
                            </m:ctrlPr>
                          </m:sSubPr>
                          <m:e>
                            <m:r>
                              <a:rPr lang="en-GB" b="0" i="1" smtClean="0">
                                <a:solidFill>
                                  <a:schemeClr val="tx1"/>
                                </a:solidFill>
                                <a:latin typeface="Cambria Math" panose="02040503050406030204" pitchFamily="18" charset="0"/>
                              </a:rPr>
                              <m:t>𝑥</m:t>
                            </m:r>
                          </m:e>
                          <m:sub>
                            <m:r>
                              <a:rPr lang="en-GB" b="0" i="1" smtClean="0">
                                <a:solidFill>
                                  <a:schemeClr val="tx1"/>
                                </a:solidFill>
                                <a:latin typeface="Cambria Math" panose="02040503050406030204" pitchFamily="18" charset="0"/>
                              </a:rPr>
                              <m:t>2</m:t>
                            </m:r>
                          </m:sub>
                        </m:sSub>
                      </m:oMath>
                    </m:oMathPara>
                  </a14:m>
                  <a:endParaRPr lang="LID4096" dirty="0">
                    <a:solidFill>
                      <a:schemeClr val="tx1"/>
                    </a:solidFill>
                  </a:endParaRPr>
                </a:p>
              </p:txBody>
            </p:sp>
          </mc:Choice>
          <mc:Fallback xmlns="">
            <p:sp>
              <p:nvSpPr>
                <p:cNvPr id="7" name="Oval 6">
                  <a:extLst>
                    <a:ext uri="{FF2B5EF4-FFF2-40B4-BE49-F238E27FC236}">
                      <a16:creationId xmlns:a16="http://schemas.microsoft.com/office/drawing/2014/main" id="{07A95528-E3D8-0CA4-D8A9-C91E5AB29F76}"/>
                    </a:ext>
                  </a:extLst>
                </p:cNvPr>
                <p:cNvSpPr>
                  <a:spLocks noRot="1" noChangeAspect="1" noMove="1" noResize="1" noEditPoints="1" noAdjustHandles="1" noChangeArrowheads="1" noChangeShapeType="1" noTextEdit="1"/>
                </p:cNvSpPr>
                <p:nvPr/>
              </p:nvSpPr>
              <p:spPr>
                <a:xfrm>
                  <a:off x="12791841" y="10098341"/>
                  <a:ext cx="1356622" cy="1334556"/>
                </a:xfrm>
                <a:prstGeom prst="ellipse">
                  <a:avLst/>
                </a:prstGeom>
                <a:blipFill>
                  <a:blip r:embed="rId6"/>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0" name="Oval 9">
                  <a:extLst>
                    <a:ext uri="{FF2B5EF4-FFF2-40B4-BE49-F238E27FC236}">
                      <a16:creationId xmlns:a16="http://schemas.microsoft.com/office/drawing/2014/main" id="{ED521270-867A-3983-C751-C4FAAF69629F}"/>
                    </a:ext>
                  </a:extLst>
                </p:cNvPr>
                <p:cNvSpPr/>
                <p:nvPr/>
              </p:nvSpPr>
              <p:spPr>
                <a:xfrm>
                  <a:off x="15423974" y="6401434"/>
                  <a:ext cx="1356622" cy="1334556"/>
                </a:xfrm>
                <a:prstGeom prst="ellipse">
                  <a:avLst/>
                </a:prstGeom>
                <a:solidFill>
                  <a:schemeClr val="bg1"/>
                </a:solidFill>
                <a:ln w="57150">
                  <a:solidFill>
                    <a:srgbClr val="0100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b="0" i="1" smtClean="0">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0</m:t>
                            </m:r>
                          </m:sub>
                          <m:sup>
                            <m:r>
                              <a:rPr lang="en-GB" b="0" i="1" smtClean="0">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0" name="Oval 9">
                  <a:extLst>
                    <a:ext uri="{FF2B5EF4-FFF2-40B4-BE49-F238E27FC236}">
                      <a16:creationId xmlns:a16="http://schemas.microsoft.com/office/drawing/2014/main" id="{ED521270-867A-3983-C751-C4FAAF69629F}"/>
                    </a:ext>
                  </a:extLst>
                </p:cNvPr>
                <p:cNvSpPr>
                  <a:spLocks noRot="1" noChangeAspect="1" noMove="1" noResize="1" noEditPoints="1" noAdjustHandles="1" noChangeArrowheads="1" noChangeShapeType="1" noTextEdit="1"/>
                </p:cNvSpPr>
                <p:nvPr/>
              </p:nvSpPr>
              <p:spPr>
                <a:xfrm>
                  <a:off x="15423974" y="6401434"/>
                  <a:ext cx="1356622" cy="1334556"/>
                </a:xfrm>
                <a:prstGeom prst="ellipse">
                  <a:avLst/>
                </a:prstGeom>
                <a:blipFill>
                  <a:blip r:embed="rId7"/>
                  <a:stretch>
                    <a:fillRect/>
                  </a:stretch>
                </a:blipFill>
                <a:ln w="57150">
                  <a:solidFill>
                    <a:srgbClr val="0100C8"/>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1" name="Oval 10">
                  <a:extLst>
                    <a:ext uri="{FF2B5EF4-FFF2-40B4-BE49-F238E27FC236}">
                      <a16:creationId xmlns:a16="http://schemas.microsoft.com/office/drawing/2014/main" id="{F7C927F0-166D-A440-4BC2-E63DE035E403}"/>
                    </a:ext>
                  </a:extLst>
                </p:cNvPr>
                <p:cNvSpPr/>
                <p:nvPr/>
              </p:nvSpPr>
              <p:spPr>
                <a:xfrm>
                  <a:off x="15423974" y="8249888"/>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1" name="Oval 10">
                  <a:extLst>
                    <a:ext uri="{FF2B5EF4-FFF2-40B4-BE49-F238E27FC236}">
                      <a16:creationId xmlns:a16="http://schemas.microsoft.com/office/drawing/2014/main" id="{F7C927F0-166D-A440-4BC2-E63DE035E403}"/>
                    </a:ext>
                  </a:extLst>
                </p:cNvPr>
                <p:cNvSpPr>
                  <a:spLocks noRot="1" noChangeAspect="1" noMove="1" noResize="1" noEditPoints="1" noAdjustHandles="1" noChangeArrowheads="1" noChangeShapeType="1" noTextEdit="1"/>
                </p:cNvSpPr>
                <p:nvPr/>
              </p:nvSpPr>
              <p:spPr>
                <a:xfrm>
                  <a:off x="15423974" y="8249888"/>
                  <a:ext cx="1356622" cy="1334556"/>
                </a:xfrm>
                <a:prstGeom prst="ellipse">
                  <a:avLst/>
                </a:prstGeom>
                <a:blipFill>
                  <a:blip r:embed="rId8"/>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2" name="Oval 11">
                  <a:extLst>
                    <a:ext uri="{FF2B5EF4-FFF2-40B4-BE49-F238E27FC236}">
                      <a16:creationId xmlns:a16="http://schemas.microsoft.com/office/drawing/2014/main" id="{CA6B4777-2234-53D8-C78A-8F9D6D9AEAC1}"/>
                    </a:ext>
                  </a:extLst>
                </p:cNvPr>
                <p:cNvSpPr/>
                <p:nvPr/>
              </p:nvSpPr>
              <p:spPr>
                <a:xfrm>
                  <a:off x="15423974" y="10098341"/>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i="1">
                                <a:solidFill>
                                  <a:schemeClr val="tx1"/>
                                </a:solidFill>
                                <a:latin typeface="Cambria Math" panose="02040503050406030204" pitchFamily="18" charset="0"/>
                              </a:rPr>
                              <m:t>2</m:t>
                            </m:r>
                          </m:sub>
                          <m:sup>
                            <m:r>
                              <a:rPr lang="en-GB" i="1">
                                <a:solidFill>
                                  <a:schemeClr val="tx1"/>
                                </a:solidFill>
                                <a:latin typeface="Cambria Math" panose="02040503050406030204" pitchFamily="18" charset="0"/>
                              </a:rPr>
                              <m:t>(2)</m:t>
                            </m:r>
                          </m:sup>
                        </m:sSubSup>
                      </m:oMath>
                    </m:oMathPara>
                  </a14:m>
                  <a:endParaRPr lang="LID4096" dirty="0">
                    <a:solidFill>
                      <a:schemeClr val="tx1"/>
                    </a:solidFill>
                  </a:endParaRPr>
                </a:p>
              </p:txBody>
            </p:sp>
          </mc:Choice>
          <mc:Fallback xmlns="">
            <p:sp>
              <p:nvSpPr>
                <p:cNvPr id="12" name="Oval 11">
                  <a:extLst>
                    <a:ext uri="{FF2B5EF4-FFF2-40B4-BE49-F238E27FC236}">
                      <a16:creationId xmlns:a16="http://schemas.microsoft.com/office/drawing/2014/main" id="{CA6B4777-2234-53D8-C78A-8F9D6D9AEAC1}"/>
                    </a:ext>
                  </a:extLst>
                </p:cNvPr>
                <p:cNvSpPr>
                  <a:spLocks noRot="1" noChangeAspect="1" noMove="1" noResize="1" noEditPoints="1" noAdjustHandles="1" noChangeArrowheads="1" noChangeShapeType="1" noTextEdit="1"/>
                </p:cNvSpPr>
                <p:nvPr/>
              </p:nvSpPr>
              <p:spPr>
                <a:xfrm>
                  <a:off x="15423974" y="10098341"/>
                  <a:ext cx="1356622" cy="1334556"/>
                </a:xfrm>
                <a:prstGeom prst="ellipse">
                  <a:avLst/>
                </a:prstGeom>
                <a:blipFill>
                  <a:blip r:embed="rId9"/>
                  <a:stretch>
                    <a:fillRect/>
                  </a:stretch>
                </a:blipFill>
                <a:ln w="57150">
                  <a:solidFill>
                    <a:srgbClr val="FF2D64"/>
                  </a:solidFill>
                </a:ln>
              </p:spPr>
              <p:txBody>
                <a:bodyPr/>
                <a:lstStyle/>
                <a:p>
                  <a:r>
                    <a:rPr lang="LID4096">
                      <a:noFill/>
                    </a:rPr>
                    <a:t> </a:t>
                  </a:r>
                </a:p>
              </p:txBody>
            </p:sp>
          </mc:Fallback>
        </mc:AlternateContent>
        <mc:AlternateContent xmlns:mc="http://schemas.openxmlformats.org/markup-compatibility/2006" xmlns:a14="http://schemas.microsoft.com/office/drawing/2010/main">
          <mc:Choice Requires="a14">
            <p:sp>
              <p:nvSpPr>
                <p:cNvPr id="13" name="Oval 12">
                  <a:extLst>
                    <a:ext uri="{FF2B5EF4-FFF2-40B4-BE49-F238E27FC236}">
                      <a16:creationId xmlns:a16="http://schemas.microsoft.com/office/drawing/2014/main" id="{3473093D-286F-B6D3-9E3E-57FDB915E659}"/>
                    </a:ext>
                  </a:extLst>
                </p:cNvPr>
                <p:cNvSpPr/>
                <p:nvPr/>
              </p:nvSpPr>
              <p:spPr>
                <a:xfrm>
                  <a:off x="18036364" y="8249888"/>
                  <a:ext cx="1356622" cy="1334556"/>
                </a:xfrm>
                <a:prstGeom prst="ellipse">
                  <a:avLst/>
                </a:prstGeom>
                <a:solidFill>
                  <a:schemeClr val="bg1"/>
                </a:solidFill>
                <a:ln w="57150">
                  <a:solidFill>
                    <a:srgbClr val="FF2D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sSubSup>
                          <m:sSubSupPr>
                            <m:ctrlPr>
                              <a:rPr lang="en-GB" i="1" smtClean="0">
                                <a:solidFill>
                                  <a:schemeClr val="tx1"/>
                                </a:solidFill>
                                <a:latin typeface="Cambria Math" panose="02040503050406030204" pitchFamily="18" charset="0"/>
                              </a:rPr>
                            </m:ctrlPr>
                          </m:sSubSupPr>
                          <m:e>
                            <m:r>
                              <a:rPr lang="en-GB" i="1">
                                <a:solidFill>
                                  <a:schemeClr val="tx1"/>
                                </a:solidFill>
                                <a:latin typeface="Cambria Math" panose="02040503050406030204" pitchFamily="18" charset="0"/>
                              </a:rPr>
                              <m:t>𝑎</m:t>
                            </m:r>
                          </m:e>
                          <m:sub>
                            <m:r>
                              <a:rPr lang="en-GB" b="0" i="1" smtClean="0">
                                <a:solidFill>
                                  <a:schemeClr val="tx1"/>
                                </a:solidFill>
                                <a:latin typeface="Cambria Math" panose="02040503050406030204" pitchFamily="18" charset="0"/>
                              </a:rPr>
                              <m:t>1</m:t>
                            </m:r>
                          </m:sub>
                          <m:sup>
                            <m:r>
                              <a:rPr lang="en-GB" i="1">
                                <a:solidFill>
                                  <a:schemeClr val="tx1"/>
                                </a:solidFill>
                                <a:latin typeface="Cambria Math" panose="02040503050406030204" pitchFamily="18" charset="0"/>
                              </a:rPr>
                              <m:t>(</m:t>
                            </m:r>
                            <m:r>
                              <a:rPr lang="en-GB" b="0" i="1" smtClean="0">
                                <a:solidFill>
                                  <a:schemeClr val="tx1"/>
                                </a:solidFill>
                                <a:latin typeface="Cambria Math" panose="02040503050406030204" pitchFamily="18" charset="0"/>
                              </a:rPr>
                              <m:t>3</m:t>
                            </m:r>
                            <m:r>
                              <a:rPr lang="en-GB" i="1">
                                <a:solidFill>
                                  <a:schemeClr val="tx1"/>
                                </a:solidFill>
                                <a:latin typeface="Cambria Math" panose="02040503050406030204" pitchFamily="18" charset="0"/>
                              </a:rPr>
                              <m:t>)</m:t>
                            </m:r>
                          </m:sup>
                        </m:sSubSup>
                      </m:oMath>
                    </m:oMathPara>
                  </a14:m>
                  <a:endParaRPr lang="LID4096" dirty="0">
                    <a:solidFill>
                      <a:schemeClr val="tx1"/>
                    </a:solidFill>
                  </a:endParaRPr>
                </a:p>
              </p:txBody>
            </p:sp>
          </mc:Choice>
          <mc:Fallback xmlns="">
            <p:sp>
              <p:nvSpPr>
                <p:cNvPr id="13" name="Oval 12">
                  <a:extLst>
                    <a:ext uri="{FF2B5EF4-FFF2-40B4-BE49-F238E27FC236}">
                      <a16:creationId xmlns:a16="http://schemas.microsoft.com/office/drawing/2014/main" id="{3473093D-286F-B6D3-9E3E-57FDB915E659}"/>
                    </a:ext>
                  </a:extLst>
                </p:cNvPr>
                <p:cNvSpPr>
                  <a:spLocks noRot="1" noChangeAspect="1" noMove="1" noResize="1" noEditPoints="1" noAdjustHandles="1" noChangeArrowheads="1" noChangeShapeType="1" noTextEdit="1"/>
                </p:cNvSpPr>
                <p:nvPr/>
              </p:nvSpPr>
              <p:spPr>
                <a:xfrm>
                  <a:off x="18036364" y="8249888"/>
                  <a:ext cx="1356622" cy="1334556"/>
                </a:xfrm>
                <a:prstGeom prst="ellipse">
                  <a:avLst/>
                </a:prstGeom>
                <a:blipFill>
                  <a:blip r:embed="rId10"/>
                  <a:stretch>
                    <a:fillRect/>
                  </a:stretch>
                </a:blipFill>
                <a:ln w="57150">
                  <a:solidFill>
                    <a:srgbClr val="FF2D64"/>
                  </a:solidFill>
                </a:ln>
              </p:spPr>
              <p:txBody>
                <a:bodyPr/>
                <a:lstStyle/>
                <a:p>
                  <a:r>
                    <a:rPr lang="LID4096">
                      <a:noFill/>
                    </a:rPr>
                    <a:t> </a:t>
                  </a:r>
                </a:p>
              </p:txBody>
            </p:sp>
          </mc:Fallback>
        </mc:AlternateContent>
        <p:cxnSp>
          <p:nvCxnSpPr>
            <p:cNvPr id="14" name="Straight Arrow Connector 13">
              <a:extLst>
                <a:ext uri="{FF2B5EF4-FFF2-40B4-BE49-F238E27FC236}">
                  <a16:creationId xmlns:a16="http://schemas.microsoft.com/office/drawing/2014/main" id="{025AABE7-DAA2-D2AF-9BA9-3DFA1D3A3BD0}"/>
                </a:ext>
              </a:extLst>
            </p:cNvPr>
            <p:cNvCxnSpPr>
              <a:cxnSpLocks/>
              <a:stCxn id="2" idx="6"/>
            </p:cNvCxnSpPr>
            <p:nvPr/>
          </p:nvCxnSpPr>
          <p:spPr>
            <a:xfrm>
              <a:off x="14148463" y="7068712"/>
              <a:ext cx="1275511" cy="1825371"/>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1390FF9-3A33-8340-83E5-D7418F92D98C}"/>
                </a:ext>
              </a:extLst>
            </p:cNvPr>
            <p:cNvCxnSpPr>
              <a:cxnSpLocks/>
              <a:stCxn id="5" idx="6"/>
              <a:endCxn id="11" idx="2"/>
            </p:cNvCxnSpPr>
            <p:nvPr/>
          </p:nvCxnSpPr>
          <p:spPr>
            <a:xfrm>
              <a:off x="14148463" y="8917166"/>
              <a:ext cx="1275511" cy="0"/>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1778D99-9528-7CD0-67E5-82CC43D70BA1}"/>
                </a:ext>
              </a:extLst>
            </p:cNvPr>
            <p:cNvCxnSpPr>
              <a:cxnSpLocks/>
              <a:stCxn id="7" idx="6"/>
            </p:cNvCxnSpPr>
            <p:nvPr/>
          </p:nvCxnSpPr>
          <p:spPr>
            <a:xfrm flipV="1">
              <a:off x="14148463" y="8933684"/>
              <a:ext cx="1275511" cy="1831936"/>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9197D4-6AD1-7AC6-D62D-D85C206F9119}"/>
                </a:ext>
              </a:extLst>
            </p:cNvPr>
            <p:cNvCxnSpPr>
              <a:cxnSpLocks/>
              <a:stCxn id="11" idx="6"/>
            </p:cNvCxnSpPr>
            <p:nvPr/>
          </p:nvCxnSpPr>
          <p:spPr>
            <a:xfrm>
              <a:off x="16780597" y="8917166"/>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8570DA7-0494-95A2-7155-D4C75B55CE47}"/>
                </a:ext>
              </a:extLst>
            </p:cNvPr>
            <p:cNvCxnSpPr>
              <a:cxnSpLocks/>
              <a:stCxn id="10" idx="6"/>
              <a:endCxn id="13" idx="2"/>
            </p:cNvCxnSpPr>
            <p:nvPr/>
          </p:nvCxnSpPr>
          <p:spPr>
            <a:xfrm>
              <a:off x="16780597" y="7068712"/>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ED98BCA-FAE6-18E2-541D-90322B90767F}"/>
                </a:ext>
              </a:extLst>
            </p:cNvPr>
            <p:cNvCxnSpPr>
              <a:cxnSpLocks/>
              <a:stCxn id="2" idx="6"/>
              <a:endCxn id="12" idx="2"/>
            </p:cNvCxnSpPr>
            <p:nvPr/>
          </p:nvCxnSpPr>
          <p:spPr>
            <a:xfrm>
              <a:off x="14148463" y="7068712"/>
              <a:ext cx="1275511" cy="3696907"/>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AB4EA1-2D5F-2D9F-CCA6-4784F6565E95}"/>
                </a:ext>
              </a:extLst>
            </p:cNvPr>
            <p:cNvCxnSpPr>
              <a:cxnSpLocks/>
              <a:stCxn id="5" idx="6"/>
              <a:endCxn id="12" idx="2"/>
            </p:cNvCxnSpPr>
            <p:nvPr/>
          </p:nvCxnSpPr>
          <p:spPr>
            <a:xfrm>
              <a:off x="14148463" y="8917166"/>
              <a:ext cx="1275511" cy="1848454"/>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7B4E0A0-DB4D-A956-BE58-93EB0EF06B7B}"/>
                </a:ext>
              </a:extLst>
            </p:cNvPr>
            <p:cNvCxnSpPr>
              <a:cxnSpLocks/>
              <a:stCxn id="7" idx="6"/>
              <a:endCxn id="12" idx="2"/>
            </p:cNvCxnSpPr>
            <p:nvPr/>
          </p:nvCxnSpPr>
          <p:spPr>
            <a:xfrm>
              <a:off x="14148463" y="10765620"/>
              <a:ext cx="1275511" cy="0"/>
            </a:xfrm>
            <a:prstGeom prst="straightConnector1">
              <a:avLst/>
            </a:prstGeom>
            <a:ln w="57150">
              <a:solidFill>
                <a:srgbClr val="0100C8"/>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5B63F84-6EEE-D2A7-415C-A721F1D2DE53}"/>
                </a:ext>
              </a:extLst>
            </p:cNvPr>
            <p:cNvCxnSpPr>
              <a:cxnSpLocks/>
              <a:stCxn id="12" idx="6"/>
              <a:endCxn id="13" idx="2"/>
            </p:cNvCxnSpPr>
            <p:nvPr/>
          </p:nvCxnSpPr>
          <p:spPr>
            <a:xfrm flipV="1">
              <a:off x="16780597" y="8917166"/>
              <a:ext cx="1255767" cy="18484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FB98705-CB58-38E8-23F6-F158F83D91AF}"/>
                </a:ext>
              </a:extLst>
            </p:cNvPr>
            <p:cNvCxnSpPr>
              <a:cxnSpLocks/>
              <a:stCxn id="13" idx="6"/>
            </p:cNvCxnSpPr>
            <p:nvPr/>
          </p:nvCxnSpPr>
          <p:spPr>
            <a:xfrm>
              <a:off x="19392986" y="8917166"/>
              <a:ext cx="1255767" cy="165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134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25"/>
          </p:nvPr>
        </p:nvSpPr>
        <p:spPr/>
        <p:txBody>
          <a:bodyPr/>
          <a:lstStyle/>
          <a:p>
            <a:r>
              <a:rPr lang="en-US" dirty="0"/>
              <a:t>Resources</a:t>
            </a: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3" name="Text Box 2"/>
          <p:cNvSpPr txBox="1"/>
          <p:nvPr/>
        </p:nvSpPr>
        <p:spPr>
          <a:xfrm>
            <a:off x="1287144" y="4526110"/>
            <a:ext cx="15070455" cy="4524315"/>
          </a:xfrm>
          <a:prstGeom prst="rect">
            <a:avLst/>
          </a:prstGeom>
          <a:noFill/>
        </p:spPr>
        <p:txBody>
          <a:bodyPr wrap="square" rtlCol="0" anchor="t">
            <a:spAutoFit/>
          </a:bodyPr>
          <a:lstStyle/>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4"/>
              </a:rPr>
              <a:t>Artificial neural network – Wikipedia </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5"/>
              </a:rPr>
              <a:t>Activation function – Wikipedia</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6"/>
              </a:rPr>
              <a:t>Perceptron – Wikipedia</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r>
              <a:rPr lang="en-US" altLang="en-US" dirty="0">
                <a:solidFill>
                  <a:srgbClr val="000000"/>
                </a:solidFill>
                <a:latin typeface="Arial" panose="020B0604020202020204" pitchFamily="34" charset="0"/>
                <a:cs typeface="Arial" panose="020B0604020202020204" pitchFamily="34" charset="0"/>
                <a:sym typeface="Helvetica Neue"/>
                <a:hlinkClick r:id="rId7"/>
              </a:rPr>
              <a:t>Multilayer perceptron – Wikipedia</a:t>
            </a:r>
            <a:endParaRPr lang="en-US" altLang="en-US" dirty="0">
              <a:solidFill>
                <a:srgbClr val="000000"/>
              </a:solidFill>
              <a:latin typeface="Arial" panose="020B0604020202020204" pitchFamily="34" charset="0"/>
              <a:cs typeface="Arial" panose="020B0604020202020204" pitchFamily="34" charset="0"/>
              <a:sym typeface="Helvetica Neue"/>
            </a:endParaRPr>
          </a:p>
          <a:p>
            <a:pPr marR="0" indent="0" algn="just" defTabSz="2438400" rtl="0" fontAlgn="auto" latinLnBrk="0" hangingPunct="0">
              <a:lnSpc>
                <a:spcPct val="100000"/>
              </a:lnSpc>
              <a:spcBef>
                <a:spcPts val="0"/>
              </a:spcBef>
              <a:spcAft>
                <a:spcPts val="0"/>
              </a:spcAft>
              <a:buClrTx/>
              <a:buSzTx/>
              <a:buFontTx/>
              <a:buNone/>
            </a:pPr>
            <a:endParaRPr lang="en-US" altLang="en-US" dirty="0">
              <a:solidFill>
                <a:srgbClr val="000000"/>
              </a:solidFill>
              <a:latin typeface="Arial" panose="020B0604020202020204" pitchFamily="34" charset="0"/>
              <a:cs typeface="Arial" panose="020B0604020202020204" pitchFamily="34" charset="0"/>
              <a:sym typeface="Helvetica Neue"/>
            </a:endParaRPr>
          </a:p>
        </p:txBody>
      </p:sp>
      <p:sp>
        <p:nvSpPr>
          <p:cNvPr id="4" name="Slide Number Placeholder 5">
            <a:extLst>
              <a:ext uri="{FF2B5EF4-FFF2-40B4-BE49-F238E27FC236}">
                <a16:creationId xmlns:a16="http://schemas.microsoft.com/office/drawing/2014/main" id="{3FB8A2DA-CC59-0818-AEEC-8F2CB8C5849E}"/>
              </a:ext>
            </a:extLst>
          </p:cNvPr>
          <p:cNvSpPr>
            <a:spLocks noGrp="1"/>
          </p:cNvSpPr>
          <p:nvPr>
            <p:ph type="sldNum" sz="quarter" idx="4"/>
          </p:nvPr>
        </p:nvSpPr>
        <p:spPr>
          <a:xfrm>
            <a:off x="11564488" y="12444942"/>
            <a:ext cx="1014046" cy="730250"/>
          </a:xfrm>
        </p:spPr>
        <p:txBody>
          <a:bodyPr/>
          <a:lstStyle/>
          <a:p>
            <a:pPr fontAlgn="base">
              <a:spcBef>
                <a:spcPct val="0"/>
              </a:spcBef>
              <a:spcAft>
                <a:spcPct val="0"/>
              </a:spcAft>
              <a:defRPr/>
            </a:pPr>
            <a:fld id="{DD9F0740-C59C-4AD6-B752-7CC1CE13501A}" type="slidenum">
              <a:rPr lang="bg-BG" smtClean="0">
                <a:solidFill>
                  <a:srgbClr val="000000"/>
                </a:solidFill>
              </a:rPr>
              <a:t>54</a:t>
            </a:fld>
            <a:endParaRPr lang="bg-BG" dirty="0">
              <a:solidFill>
                <a:srgbClr val="000000"/>
              </a:solidFill>
            </a:endParaRPr>
          </a:p>
        </p:txBody>
      </p:sp>
    </p:spTree>
    <p:extLst>
      <p:ext uri="{BB962C8B-B14F-4D97-AF65-F5344CB8AC3E}">
        <p14:creationId xmlns:p14="http://schemas.microsoft.com/office/powerpoint/2010/main" val="1138432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altLang="en-US"/>
              <a:t>Thank you</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6</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7887335"/>
          </a:xfrm>
        </p:spPr>
        <p:txBody>
          <a:bodyPr>
            <a:normAutofit fontScale="92500" lnSpcReduction="10000"/>
          </a:bodyPr>
          <a:lstStyle/>
          <a:p>
            <a:r>
              <a:rPr lang="en-US" dirty="0"/>
              <a:t>Radial-basis function (RBF) networks are regression models for exact interpolation and approximation</a:t>
            </a:r>
          </a:p>
          <a:p>
            <a:r>
              <a:rPr lang="en-US" dirty="0"/>
              <a:t>They compute a nonlinear transformation of the data using kernels and linearly combine them using weights</a:t>
            </a:r>
          </a:p>
          <a:p>
            <a:r>
              <a:rPr lang="en-US" dirty="0"/>
              <a:t>The </a:t>
            </a:r>
            <a:r>
              <a:rPr lang="en-US" dirty="0" err="1"/>
              <a:t>centre</a:t>
            </a:r>
            <a:r>
              <a:rPr lang="en-US" dirty="0"/>
              <a:t> of the kernel can be at a training point (exact interpolation), however, it can be elsewhere </a:t>
            </a:r>
          </a:p>
          <a:p>
            <a:r>
              <a:rPr lang="en-US" dirty="0"/>
              <a:t>Commonly used kernel: Gaussian</a:t>
            </a:r>
          </a:p>
          <a:p>
            <a:pPr lvl="1"/>
            <a:r>
              <a:rPr lang="en-US" dirty="0"/>
              <a:t>Value of 0 if distance between queried point and kernel </a:t>
            </a:r>
            <a:r>
              <a:rPr lang="en-US" dirty="0" err="1"/>
              <a:t>centre</a:t>
            </a:r>
            <a:r>
              <a:rPr lang="en-US" dirty="0"/>
              <a:t> is large</a:t>
            </a:r>
          </a:p>
          <a:p>
            <a:pPr lvl="1"/>
            <a:r>
              <a:rPr lang="en-US" dirty="0"/>
              <a:t>Value of 1 if distance between queried point and kernel </a:t>
            </a:r>
            <a:r>
              <a:rPr lang="en-US" dirty="0" err="1"/>
              <a:t>centre</a:t>
            </a:r>
            <a:r>
              <a:rPr lang="en-US" dirty="0"/>
              <a:t> is 0 (same point)</a:t>
            </a:r>
          </a:p>
          <a:p>
            <a:r>
              <a:rPr lang="en-US" dirty="0"/>
              <a:t>If </a:t>
            </a:r>
            <a:r>
              <a:rPr lang="el-CY" dirty="0"/>
              <a:t>σ</a:t>
            </a:r>
            <a:r>
              <a:rPr lang="en-GB" dirty="0"/>
              <a:t> (Gaussian width)</a:t>
            </a:r>
            <a:r>
              <a:rPr lang="el-CY" dirty="0"/>
              <a:t> </a:t>
            </a:r>
            <a:r>
              <a:rPr lang="en-GB" dirty="0"/>
              <a:t>is large: smoother fit, thus, higher bias, lower variance</a:t>
            </a:r>
          </a:p>
          <a:p>
            <a:r>
              <a:rPr lang="en-GB" dirty="0"/>
              <a:t>We can use the normal equations to compute the RBF network weights for interpolation and approximation (fixed centres)</a:t>
            </a:r>
            <a:endParaRPr lang="en-US" dirty="0"/>
          </a:p>
        </p:txBody>
      </p:sp>
    </p:spTree>
    <p:extLst>
      <p:ext uri="{BB962C8B-B14F-4D97-AF65-F5344CB8AC3E}">
        <p14:creationId xmlns:p14="http://schemas.microsoft.com/office/powerpoint/2010/main" val="178347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Kernel methods</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7</a:t>
            </a:fld>
            <a:endParaRPr lang="bg-BG" dirty="0">
              <a:solidFill>
                <a:srgbClr val="000000"/>
              </a:solidFill>
            </a:endParaRP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21590635" cy="8178378"/>
          </a:xfrm>
        </p:spPr>
        <p:txBody>
          <a:bodyPr>
            <a:normAutofit/>
          </a:bodyPr>
          <a:lstStyle/>
          <a:p>
            <a:r>
              <a:rPr lang="en-US" dirty="0"/>
              <a:t>We can adapt the weights, </a:t>
            </a:r>
            <a:r>
              <a:rPr lang="en-US" dirty="0" err="1"/>
              <a:t>centre</a:t>
            </a:r>
            <a:r>
              <a:rPr lang="en-US" dirty="0"/>
              <a:t> coordinates and Gaussian widths of an RBF network using gradient descent: results in better fit</a:t>
            </a:r>
          </a:p>
          <a:p>
            <a:r>
              <a:rPr lang="en-US" dirty="0"/>
              <a:t>Unnormalized RBFs: more localized, need more (or wider) to cover the input space</a:t>
            </a:r>
          </a:p>
          <a:p>
            <a:r>
              <a:rPr lang="en-US" dirty="0"/>
              <a:t>Normalized RBF networks may exhibit better generalization with fewer nodes</a:t>
            </a:r>
          </a:p>
          <a:p>
            <a:r>
              <a:rPr lang="en-US" dirty="0"/>
              <a:t>RBF networks can be used for classification by feeding the output of regression RBF network into a sigmoid function (similarly to logistic regression)</a:t>
            </a:r>
          </a:p>
          <a:p>
            <a:r>
              <a:rPr lang="en-US" dirty="0"/>
              <a:t>Gaussian processes: nonparametric probabilistic regression models that output not only the prediction but also the confidence in the prediction</a:t>
            </a:r>
          </a:p>
          <a:p>
            <a:pPr lvl="1"/>
            <a:r>
              <a:rPr lang="en-US" dirty="0"/>
              <a:t>Probability distribution over functions: can sample functions from it</a:t>
            </a:r>
          </a:p>
          <a:p>
            <a:pPr lvl="1"/>
            <a:r>
              <a:rPr lang="en-US" dirty="0"/>
              <a:t>Good for low-data problems</a:t>
            </a:r>
          </a:p>
          <a:p>
            <a:pPr lvl="1"/>
            <a:r>
              <a:rPr lang="en-US" dirty="0"/>
              <a:t>Can be provided with prior knowledge about the function we want to model</a:t>
            </a:r>
          </a:p>
        </p:txBody>
      </p:sp>
    </p:spTree>
    <p:extLst>
      <p:ext uri="{BB962C8B-B14F-4D97-AF65-F5344CB8AC3E}">
        <p14:creationId xmlns:p14="http://schemas.microsoft.com/office/powerpoint/2010/main" val="55972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8</a:t>
            </a:fld>
            <a:endParaRPr lang="bg-BG" dirty="0">
              <a:solidFill>
                <a:srgbClr val="000000"/>
              </a:solidFill>
            </a:endParaRPr>
          </a:p>
        </p:txBody>
      </p:sp>
      <p:sp>
        <p:nvSpPr>
          <p:cNvPr id="5" name="Text Placeholder 4"/>
          <p:cNvSpPr>
            <a:spLocks noGrp="1"/>
          </p:cNvSpPr>
          <p:nvPr>
            <p:ph type="body" sz="quarter" idx="25"/>
          </p:nvPr>
        </p:nvSpPr>
        <p:spPr>
          <a:xfrm>
            <a:off x="1287145" y="2592070"/>
            <a:ext cx="21590635" cy="2089785"/>
          </a:xfrm>
        </p:spPr>
        <p:txBody>
          <a:bodyPr lIns="91440" tIns="45720" rIns="91440" bIns="45720" anchor="t">
            <a:normAutofit/>
          </a:bodyPr>
          <a:lstStyle/>
          <a:p>
            <a:r>
              <a:rPr lang="en-US" altLang="en-US" dirty="0"/>
              <a:t>Lecture 9: Neural Networks 1: Modelling</a:t>
            </a:r>
          </a:p>
        </p:txBody>
      </p:sp>
      <p:sp>
        <p:nvSpPr>
          <p:cNvPr id="2" name="Text Placeholder 5"/>
          <p:cNvSpPr>
            <a:spLocks noGrp="1"/>
          </p:cNvSpPr>
          <p:nvPr/>
        </p:nvSpPr>
        <p:spPr>
          <a:xfrm>
            <a:off x="1287728" y="5197988"/>
            <a:ext cx="21590490" cy="892079"/>
          </a:xfrm>
          <a:prstGeom prst="rect">
            <a:avLst/>
          </a:prstGeom>
          <a:solidFill>
            <a:srgbClr val="0000B0"/>
          </a:solidFill>
        </p:spPr>
        <p:txBody>
          <a:bodyPr lIns="365760" anchor="ctr">
            <a:normAutofit/>
          </a:bodyPr>
          <a:lstStyle>
            <a:lvl1pPr marL="0" indent="0" algn="l" defTabSz="1828800" rtl="0" eaLnBrk="1" latinLnBrk="0" hangingPunct="1">
              <a:lnSpc>
                <a:spcPct val="90000"/>
              </a:lnSpc>
              <a:spcBef>
                <a:spcPts val="2000"/>
              </a:spcBef>
              <a:buFont typeface="Arial" panose="020B0604020202020204" pitchFamily="34" charset="0"/>
              <a:buNone/>
              <a:defRPr sz="3000" b="1" kern="1200" baseline="0">
                <a:solidFill>
                  <a:schemeClr val="bg1"/>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a:t>Learning Outcomes</a:t>
            </a:r>
          </a:p>
        </p:txBody>
      </p:sp>
      <p:sp>
        <p:nvSpPr>
          <p:cNvPr id="3" name="Text Placeholder 4"/>
          <p:cNvSpPr>
            <a:spLocks noGrp="1"/>
          </p:cNvSpPr>
          <p:nvPr/>
        </p:nvSpPr>
        <p:spPr>
          <a:xfrm>
            <a:off x="1287145" y="6401435"/>
            <a:ext cx="21590635" cy="5534025"/>
          </a:xfrm>
          <a:prstGeom prst="rect">
            <a:avLst/>
          </a:prstGeom>
        </p:spPr>
        <p:txBody>
          <a:bodyPr>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AutoNum type="arabicPeriod"/>
            </a:pPr>
            <a:endParaRPr lang="en-US" altLang="en-US" sz="3000" b="0"/>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4"/>
          <p:cNvSpPr>
            <a:spLocks noGrp="1"/>
          </p:cNvSpPr>
          <p:nvPr/>
        </p:nvSpPr>
        <p:spPr>
          <a:xfrm>
            <a:off x="1414145" y="6528435"/>
            <a:ext cx="10778490"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altLang="en-US" sz="3000" b="0" dirty="0"/>
              <a:t>You will understand:</a:t>
            </a:r>
          </a:p>
          <a:p>
            <a:pPr marL="514350" indent="-514350">
              <a:buAutoNum type="arabicPeriod"/>
            </a:pPr>
            <a:r>
              <a:rPr lang="en-US" altLang="en-US" sz="3000" b="0" dirty="0"/>
              <a:t>What an artificial neuron is</a:t>
            </a:r>
          </a:p>
          <a:p>
            <a:pPr marL="514350" indent="-514350">
              <a:buAutoNum type="arabicPeriod"/>
            </a:pPr>
            <a:r>
              <a:rPr lang="en-US" altLang="en-US" sz="3000" b="0" dirty="0"/>
              <a:t>The perceptron model, its learning algorithm and limitations</a:t>
            </a:r>
          </a:p>
          <a:p>
            <a:pPr marL="514350" indent="-514350">
              <a:buAutoNum type="arabicPeriod"/>
            </a:pPr>
            <a:r>
              <a:rPr lang="en-US" altLang="en-US" sz="3000" b="0" dirty="0"/>
              <a:t>How to construct nonlinear decision boundaries by combining </a:t>
            </a:r>
            <a:r>
              <a:rPr lang="en-US" altLang="en-US" sz="3000" b="0" dirty="0" err="1"/>
              <a:t>perceptrons</a:t>
            </a:r>
            <a:endParaRPr lang="en-US" altLang="en-US" sz="3000" b="0" dirty="0"/>
          </a:p>
          <a:p>
            <a:pPr marL="514350" indent="-514350">
              <a:buAutoNum type="arabicPeriod"/>
            </a:pPr>
            <a:r>
              <a:rPr lang="en-US" altLang="en-US" sz="3000" b="0" dirty="0"/>
              <a:t>Different activation functions</a:t>
            </a:r>
          </a:p>
        </p:txBody>
      </p:sp>
      <p:sp>
        <p:nvSpPr>
          <p:cNvPr id="7" name="Text Placeholder 4"/>
          <p:cNvSpPr>
            <a:spLocks noGrp="1"/>
          </p:cNvSpPr>
          <p:nvPr/>
        </p:nvSpPr>
        <p:spPr>
          <a:xfrm>
            <a:off x="12578715" y="6606540"/>
            <a:ext cx="10299065" cy="5534025"/>
          </a:xfrm>
          <a:prstGeom prst="rect">
            <a:avLst/>
          </a:prstGeom>
        </p:spPr>
        <p:txBody>
          <a:bodyPr lIns="91440" tIns="45720" rIns="91440" bIns="45720" anchor="t">
            <a:normAutofit/>
          </a:bodyPr>
          <a:lstStyle>
            <a:lvl1pPr marL="0" indent="0" algn="l" defTabSz="1828800" rtl="0" eaLnBrk="1" latinLnBrk="0" hangingPunct="1">
              <a:lnSpc>
                <a:spcPts val="7000"/>
              </a:lnSpc>
              <a:spcBef>
                <a:spcPts val="0"/>
              </a:spcBef>
              <a:buFont typeface="Arial" panose="020B0604020202020204" pitchFamily="34" charset="0"/>
              <a:buNone/>
              <a:defRPr sz="6000" b="1" kern="1200" baseline="0">
                <a:solidFill>
                  <a:srgbClr val="0000B0"/>
                </a:solidFill>
                <a:latin typeface="Helvetica Neue"/>
                <a:ea typeface="+mn-ea"/>
                <a:cs typeface="+mn-cs"/>
              </a:defRPr>
            </a:lvl1pPr>
            <a:lvl2pPr marL="6096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2pPr>
            <a:lvl3pPr marL="12192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3pPr>
            <a:lvl4pPr marL="18288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4pPr>
            <a:lvl5pPr marL="2438400" indent="0" algn="l" defTabSz="1828800" rtl="0" eaLnBrk="1" latinLnBrk="0" hangingPunct="1">
              <a:lnSpc>
                <a:spcPct val="90000"/>
              </a:lnSpc>
              <a:spcBef>
                <a:spcPts val="1000"/>
              </a:spcBef>
              <a:buFont typeface="Arial" panose="020B0604020202020204" pitchFamily="34" charset="0"/>
              <a:buNone/>
              <a:defRPr sz="12000" kern="1200">
                <a:solidFill>
                  <a:schemeClr val="bg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514350" indent="-514350">
              <a:buFont typeface="+mj-lt"/>
              <a:buAutoNum type="arabicPeriod" startAt="5"/>
            </a:pPr>
            <a:r>
              <a:rPr lang="en-US" altLang="en-US" sz="3000" b="0" dirty="0"/>
              <a:t>What a feedforward neural network (NN) model is and how to represent it</a:t>
            </a:r>
          </a:p>
          <a:p>
            <a:pPr marL="514350" indent="-514350">
              <a:buFont typeface="+mj-lt"/>
              <a:buAutoNum type="arabicPeriod" startAt="5"/>
            </a:pPr>
            <a:r>
              <a:rPr lang="en-US" altLang="en-US" sz="3000" b="0" dirty="0"/>
              <a:t>How to implement a NN for fast computation</a:t>
            </a:r>
          </a:p>
          <a:p>
            <a:pPr marL="514350" indent="-514350">
              <a:buFont typeface="+mj-lt"/>
              <a:buAutoNum type="arabicPeriod" startAt="5"/>
            </a:pPr>
            <a:r>
              <a:rPr lang="en-US" altLang="en-US" sz="3000" b="0" dirty="0"/>
              <a:t>Why NNs compute their own features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110555B-BC91-7266-5503-9659D6864B69}"/>
              </a:ext>
            </a:extLst>
          </p:cNvPr>
          <p:cNvSpPr>
            <a:spLocks noGrp="1"/>
          </p:cNvSpPr>
          <p:nvPr>
            <p:ph type="body" sz="quarter" idx="25"/>
          </p:nvPr>
        </p:nvSpPr>
        <p:spPr/>
        <p:txBody>
          <a:bodyPr/>
          <a:lstStyle/>
          <a:p>
            <a:r>
              <a:rPr lang="en-US" dirty="0"/>
              <a:t>Motivation: the human brain</a:t>
            </a:r>
            <a:endParaRPr lang="LID4096" dirty="0"/>
          </a:p>
        </p:txBody>
      </p:sp>
      <p:sp>
        <p:nvSpPr>
          <p:cNvPr id="6" name="Slide Number Placeholder 5"/>
          <p:cNvSpPr>
            <a:spLocks noGrp="1"/>
          </p:cNvSpPr>
          <p:nvPr>
            <p:ph type="sldNum" sz="quarter" idx="4"/>
          </p:nvPr>
        </p:nvSpPr>
        <p:spPr/>
        <p:txBody>
          <a:bodyPr/>
          <a:lstStyle/>
          <a:p>
            <a:pPr fontAlgn="base">
              <a:spcBef>
                <a:spcPct val="0"/>
              </a:spcBef>
              <a:spcAft>
                <a:spcPct val="0"/>
              </a:spcAft>
              <a:defRPr/>
            </a:pPr>
            <a:fld id="{DD9F0740-C59C-4AD6-B752-7CC1CE13501A}" type="slidenum">
              <a:rPr lang="bg-BG" smtClean="0">
                <a:solidFill>
                  <a:srgbClr val="000000"/>
                </a:solidFill>
              </a:rPr>
              <a:t>9</a:t>
            </a:fld>
            <a:endParaRPr lang="bg-BG" dirty="0">
              <a:solidFill>
                <a:srgbClr val="000000"/>
              </a:solidFill>
            </a:endParaRPr>
          </a:p>
        </p:txBody>
      </p:sp>
      <p:pic>
        <p:nvPicPr>
          <p:cNvPr id="8" name="Picture 7"/>
          <p:cNvPicPr/>
          <p:nvPr/>
        </p:nvPicPr>
        <p:blipFill>
          <a:blip r:embed="rId3"/>
          <a:srcRect t="9007" r="76766" b="20964"/>
          <a:stretch>
            <a:fillRect/>
          </a:stretch>
        </p:blipFill>
        <p:spPr>
          <a:xfrm>
            <a:off x="20977159" y="365923"/>
            <a:ext cx="1900637" cy="1880642"/>
          </a:xfrm>
          <a:prstGeom prst="rect">
            <a:avLst/>
          </a:prstGeom>
          <a:noFill/>
          <a:ln>
            <a:noFill/>
          </a:ln>
        </p:spPr>
      </p:pic>
      <p:sp>
        <p:nvSpPr>
          <p:cNvPr id="4" name="Text Placeholder 3">
            <a:extLst>
              <a:ext uri="{FF2B5EF4-FFF2-40B4-BE49-F238E27FC236}">
                <a16:creationId xmlns:a16="http://schemas.microsoft.com/office/drawing/2014/main" id="{210DA2DA-7D5D-AE84-C3BB-464941EFB124}"/>
              </a:ext>
            </a:extLst>
          </p:cNvPr>
          <p:cNvSpPr>
            <a:spLocks noGrp="1"/>
          </p:cNvSpPr>
          <p:nvPr>
            <p:ph type="body" sz="quarter" idx="22"/>
          </p:nvPr>
        </p:nvSpPr>
        <p:spPr>
          <a:xfrm>
            <a:off x="1287145" y="4266564"/>
            <a:ext cx="11471925" cy="7887335"/>
          </a:xfrm>
        </p:spPr>
        <p:txBody>
          <a:bodyPr>
            <a:normAutofit/>
          </a:bodyPr>
          <a:lstStyle/>
          <a:p>
            <a:r>
              <a:rPr lang="en-US" b="1" dirty="0">
                <a:solidFill>
                  <a:srgbClr val="0100C8"/>
                </a:solidFill>
              </a:rPr>
              <a:t>Artificial Intelligence dream</a:t>
            </a:r>
            <a:r>
              <a:rPr lang="en-US" dirty="0"/>
              <a:t>: can we build truly intelligent machines?</a:t>
            </a:r>
          </a:p>
          <a:p>
            <a:r>
              <a:rPr lang="en-US" b="1" dirty="0">
                <a:solidFill>
                  <a:srgbClr val="0100C8"/>
                </a:solidFill>
              </a:rPr>
              <a:t>Challenge</a:t>
            </a:r>
            <a:r>
              <a:rPr lang="en-US" dirty="0"/>
              <a:t>: mimic the human brain</a:t>
            </a:r>
          </a:p>
          <a:p>
            <a:pPr lvl="1"/>
            <a:endParaRPr lang="en-US" dirty="0"/>
          </a:p>
          <a:p>
            <a:r>
              <a:rPr lang="en-US" dirty="0"/>
              <a:t>The “One Learning Algorithm” conjecture and plasticity</a:t>
            </a:r>
          </a:p>
          <a:p>
            <a:pPr lvl="1"/>
            <a:r>
              <a:rPr lang="en-US" dirty="0"/>
              <a:t>Brain rewiring experiments</a:t>
            </a:r>
          </a:p>
          <a:p>
            <a:pPr lvl="1"/>
            <a:r>
              <a:rPr lang="en-US" dirty="0" err="1"/>
              <a:t>Brainport</a:t>
            </a:r>
            <a:r>
              <a:rPr lang="en-US" dirty="0"/>
              <a:t>: using tongue to “see”</a:t>
            </a:r>
          </a:p>
          <a:p>
            <a:pPr lvl="1"/>
            <a:r>
              <a:rPr lang="en-US" dirty="0"/>
              <a:t>Implanting sensors to the brain (e.g., a 3</a:t>
            </a:r>
            <a:r>
              <a:rPr lang="en-US" baseline="30000" dirty="0"/>
              <a:t>rd</a:t>
            </a:r>
            <a:r>
              <a:rPr lang="en-US" dirty="0"/>
              <a:t> eye to a frog)</a:t>
            </a:r>
          </a:p>
          <a:p>
            <a:pPr lvl="1"/>
            <a:r>
              <a:rPr lang="en-US" dirty="0"/>
              <a:t>Brain learns how to use a new sensor</a:t>
            </a:r>
          </a:p>
          <a:p>
            <a:pPr lvl="1"/>
            <a:endParaRPr lang="en-US" dirty="0"/>
          </a:p>
        </p:txBody>
      </p:sp>
      <p:pic>
        <p:nvPicPr>
          <p:cNvPr id="3076" name="Picture 4" descr="Auditory cortex - XRDSXRDS">
            <a:extLst>
              <a:ext uri="{FF2B5EF4-FFF2-40B4-BE49-F238E27FC236}">
                <a16:creationId xmlns:a16="http://schemas.microsoft.com/office/drawing/2014/main" id="{1156B9C7-D4E9-1003-4D9E-F9F62FFAB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9189" y="3088338"/>
            <a:ext cx="7163513" cy="37508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llustration of the BrainPort V100 concept. | Download Scientific Diagram">
            <a:extLst>
              <a:ext uri="{FF2B5EF4-FFF2-40B4-BE49-F238E27FC236}">
                <a16:creationId xmlns:a16="http://schemas.microsoft.com/office/drawing/2014/main" id="{3D94B109-381E-7DD7-2ED4-0596250E24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9597" y="6616581"/>
            <a:ext cx="6357162" cy="57416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frog with a third eye">
            <a:extLst>
              <a:ext uri="{FF2B5EF4-FFF2-40B4-BE49-F238E27FC236}">
                <a16:creationId xmlns:a16="http://schemas.microsoft.com/office/drawing/2014/main" id="{F75DBA6C-0313-6B79-B47E-5E52C59A87FF}"/>
              </a:ext>
            </a:extLst>
          </p:cNvPr>
          <p:cNvPicPr>
            <a:picLocks noChangeAspect="1"/>
          </p:cNvPicPr>
          <p:nvPr/>
        </p:nvPicPr>
        <p:blipFill rotWithShape="1">
          <a:blip r:embed="rId6">
            <a:extLst>
              <a:ext uri="{28A0092B-C50C-407E-A947-70E740481C1C}">
                <a14:useLocalDpi xmlns:a14="http://schemas.microsoft.com/office/drawing/2010/main" val="0"/>
              </a:ext>
            </a:extLst>
          </a:blip>
          <a:srcRect r="2042"/>
          <a:stretch/>
        </p:blipFill>
        <p:spPr>
          <a:xfrm>
            <a:off x="13085274" y="8205206"/>
            <a:ext cx="4254204" cy="2523868"/>
          </a:xfrm>
          <a:prstGeom prst="rect">
            <a:avLst/>
          </a:prstGeom>
        </p:spPr>
      </p:pic>
      <p:sp>
        <p:nvSpPr>
          <p:cNvPr id="7" name="TextBox 6">
            <a:extLst>
              <a:ext uri="{FF2B5EF4-FFF2-40B4-BE49-F238E27FC236}">
                <a16:creationId xmlns:a16="http://schemas.microsoft.com/office/drawing/2014/main" id="{DFF0355C-F042-ADA1-7608-06AB25547856}"/>
              </a:ext>
            </a:extLst>
          </p:cNvPr>
          <p:cNvSpPr txBox="1"/>
          <p:nvPr/>
        </p:nvSpPr>
        <p:spPr>
          <a:xfrm>
            <a:off x="13085274" y="11219475"/>
            <a:ext cx="3826615" cy="707886"/>
          </a:xfrm>
          <a:prstGeom prst="rect">
            <a:avLst/>
          </a:prstGeom>
          <a:noFill/>
        </p:spPr>
        <p:txBody>
          <a:bodyPr wrap="square">
            <a:spAutoFit/>
          </a:bodyPr>
          <a:lstStyle/>
          <a:p>
            <a:r>
              <a:rPr lang="en-GB" sz="2000" dirty="0"/>
              <a:t>Images source: Andrew Ng’s Machine Learning course, Coursera</a:t>
            </a:r>
            <a:endParaRPr lang="LID4096" sz="3200" dirty="0"/>
          </a:p>
        </p:txBody>
      </p:sp>
      <p:sp>
        <p:nvSpPr>
          <p:cNvPr id="10" name="TextBox 9">
            <a:extLst>
              <a:ext uri="{FF2B5EF4-FFF2-40B4-BE49-F238E27FC236}">
                <a16:creationId xmlns:a16="http://schemas.microsoft.com/office/drawing/2014/main" id="{65E56E9B-2855-6479-4A19-296915F71E01}"/>
              </a:ext>
            </a:extLst>
          </p:cNvPr>
          <p:cNvSpPr txBox="1"/>
          <p:nvPr/>
        </p:nvSpPr>
        <p:spPr>
          <a:xfrm>
            <a:off x="19904591" y="11692234"/>
            <a:ext cx="1828800" cy="461665"/>
          </a:xfrm>
          <a:prstGeom prst="rect">
            <a:avLst/>
          </a:prstGeom>
          <a:noFill/>
        </p:spPr>
        <p:txBody>
          <a:bodyPr wrap="square">
            <a:spAutoFit/>
          </a:bodyPr>
          <a:lstStyle/>
          <a:p>
            <a:r>
              <a:rPr lang="en-GB" sz="2400" dirty="0">
                <a:hlinkClick r:id="rId7"/>
              </a:rPr>
              <a:t>source</a:t>
            </a:r>
            <a:endParaRPr lang="LID4096" dirty="0"/>
          </a:p>
        </p:txBody>
      </p:sp>
    </p:spTree>
    <p:extLst>
      <p:ext uri="{BB962C8B-B14F-4D97-AF65-F5344CB8AC3E}">
        <p14:creationId xmlns:p14="http://schemas.microsoft.com/office/powerpoint/2010/main" val="385595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7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2481</TotalTime>
  <Words>3288</Words>
  <Application>Microsoft Office PowerPoint</Application>
  <PresentationFormat>Custom</PresentationFormat>
  <Paragraphs>811</Paragraphs>
  <Slides>55</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Calibri</vt:lpstr>
      <vt:lpstr>Cambria Math</vt:lpstr>
      <vt:lpstr>Helvetica Neue</vt:lpstr>
      <vt:lpstr>Helvetica Neue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Vassilis Vassiliades</dc:creator>
  <cp:lastModifiedBy>Vassilis Vassiliades</cp:lastModifiedBy>
  <cp:revision>245</cp:revision>
  <dcterms:created xsi:type="dcterms:W3CDTF">2022-07-07T08:37:15Z</dcterms:created>
  <dcterms:modified xsi:type="dcterms:W3CDTF">2023-11-02T10:00:20Z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1033-11.1.0.11664</vt:lpwstr>
  </property>
  <property fmtid="{D5CDD505-2E9C-101B-9397-08002B2CF9AE}" pid="3" name="ICV">
    <vt:lpwstr/>
  </property>
</Properties>
</file>